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272" r:id="rId4"/>
    <p:sldId id="273" r:id="rId5"/>
    <p:sldId id="257" r:id="rId6"/>
    <p:sldId id="260" r:id="rId7"/>
    <p:sldId id="263" r:id="rId8"/>
    <p:sldId id="265" r:id="rId9"/>
    <p:sldId id="266" r:id="rId10"/>
    <p:sldId id="267" r:id="rId11"/>
    <p:sldId id="268" r:id="rId12"/>
    <p:sldId id="264" r:id="rId13"/>
    <p:sldId id="269" r:id="rId14"/>
    <p:sldId id="274"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738" y="-1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167.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8.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image" Target="../media/image1.png"/><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5" Type="http://schemas.openxmlformats.org/officeDocument/2006/relationships/image" Target="../media/image1.png"/><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slideLayout" Target="../slideLayouts/slideLayout14.xml"/><Relationship Id="rId19" Type="http://schemas.openxmlformats.org/officeDocument/2006/relationships/image" Target="../media/image3.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66.xml"/><Relationship Id="rId7" Type="http://schemas.openxmlformats.org/officeDocument/2006/relationships/hyperlink" Target="http://www.bofety.com/" TargetMode="External"/><Relationship Id="rId6" Type="http://schemas.openxmlformats.org/officeDocument/2006/relationships/tags" Target="../tags/tag165.xml"/><Relationship Id="rId5" Type="http://schemas.openxmlformats.org/officeDocument/2006/relationships/image" Target="../media/image13.jpeg"/><Relationship Id="rId4" Type="http://schemas.openxmlformats.org/officeDocument/2006/relationships/tags" Target="../tags/tag164.xml"/><Relationship Id="rId3" Type="http://schemas.openxmlformats.org/officeDocument/2006/relationships/image" Target="../media/image12.jpeg"/><Relationship Id="rId2" Type="http://schemas.openxmlformats.org/officeDocument/2006/relationships/tags" Target="../tags/tag163.xml"/><Relationship Id="rId1" Type="http://schemas.openxmlformats.org/officeDocument/2006/relationships/tags" Target="../tags/tag16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161.xml"/><Relationship Id="rId5" Type="http://schemas.openxmlformats.org/officeDocument/2006/relationships/image" Target="../media/image1.png"/><Relationship Id="rId4" Type="http://schemas.openxmlformats.org/officeDocument/2006/relationships/tags" Target="../tags/tag160.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wm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emf"/></Relationships>
</file>

<file path=ppt/slides/_rels/slide8.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1.wmf"/><Relationship Id="rId1"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岁末年初员工安全培训</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rPr>
              <a:t>四、安全知识讲解</a:t>
            </a:r>
            <a:endParaRPr lang="zh-CN" altLang="en-US" dirty="0"/>
          </a:p>
        </p:txBody>
      </p:sp>
      <p:sp>
        <p:nvSpPr>
          <p:cNvPr id="3" name="内容占位符 2"/>
          <p:cNvSpPr>
            <a:spLocks noGrp="1"/>
          </p:cNvSpPr>
          <p:nvPr>
            <p:ph idx="1"/>
          </p:nvPr>
        </p:nvSpPr>
        <p:spPr/>
        <p:txBody>
          <a:bodyPr>
            <a:normAutofit fontScale="85000" lnSpcReduction="10000"/>
          </a:bodyPr>
          <a:lstStyle/>
          <a:p>
            <a:r>
              <a:rPr lang="zh-CN" altLang="en-US" dirty="0" smtClean="0"/>
              <a:t>会报警：</a:t>
            </a:r>
            <a:endParaRPr lang="en-US" altLang="zh-CN" dirty="0" smtClean="0"/>
          </a:p>
          <a:p>
            <a:pPr>
              <a:buNone/>
            </a:pPr>
            <a:r>
              <a:rPr lang="en-US" altLang="zh-CN" dirty="0" smtClean="0"/>
              <a:t>                    </a:t>
            </a:r>
            <a:r>
              <a:rPr lang="zh-CN" altLang="en-US" dirty="0" smtClean="0"/>
              <a:t>报警时要清晰说明火灾地点、性质、火势大小、进入火点道路、报警联系电话等情况；扑救初期火灾，应使用身旁的就便器材，如灭火器、水、砂土、浸湿的毯子、棉被等物品进行扑救；</a:t>
            </a:r>
            <a:endParaRPr lang="en-US" altLang="zh-CN" dirty="0" smtClean="0"/>
          </a:p>
          <a:p>
            <a:r>
              <a:rPr lang="zh-CN" altLang="en-US" dirty="0" smtClean="0"/>
              <a:t>会自救逃生：如发生火灾要立即离开危险区，千万不要往阁楼、床底、大橱内钻；逃生时要选择简便、安全的通道和疏散设施逃生，如阳台、窗户等，准备简易防护器材，如毛巾、口罩等捂住口鼻迅速逃生。</a:t>
            </a:r>
            <a:endParaRPr lang="en-US" altLang="zh-CN" dirty="0" smtClean="0"/>
          </a:p>
          <a:p>
            <a:pPr>
              <a:buNone/>
            </a:pPr>
            <a:r>
              <a:rPr lang="en-US" altLang="zh-CN" dirty="0" smtClean="0"/>
              <a:t>                   </a:t>
            </a: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zh-CN" altLang="en-US" dirty="0"/>
          </a:p>
        </p:txBody>
      </p:sp>
      <p:grpSp>
        <p:nvGrpSpPr>
          <p:cNvPr id="4" name="Group 492"/>
          <p:cNvGrpSpPr/>
          <p:nvPr/>
        </p:nvGrpSpPr>
        <p:grpSpPr bwMode="auto">
          <a:xfrm>
            <a:off x="4007768" y="5157306"/>
            <a:ext cx="4170130" cy="1921013"/>
            <a:chOff x="2504" y="2334"/>
            <a:chExt cx="1787" cy="1336"/>
          </a:xfrm>
        </p:grpSpPr>
        <p:sp>
          <p:nvSpPr>
            <p:cNvPr id="5" name="Rectangle 493" descr="深色下对角线"/>
            <p:cNvSpPr>
              <a:spLocks noChangeArrowheads="1"/>
            </p:cNvSpPr>
            <p:nvPr/>
          </p:nvSpPr>
          <p:spPr bwMode="auto">
            <a:xfrm>
              <a:off x="2507" y="3063"/>
              <a:ext cx="133" cy="256"/>
            </a:xfrm>
            <a:prstGeom prst="rect">
              <a:avLst/>
            </a:prstGeom>
            <a:solidFill>
              <a:srgbClr val="777777"/>
            </a:solidFill>
            <a:ln w="3175">
              <a:solidFill>
                <a:srgbClr val="000000"/>
              </a:solidFill>
              <a:miter lim="800000"/>
            </a:ln>
            <a:effectLst/>
          </p:spPr>
          <p:txBody>
            <a:bodyPr wrap="none" anchor="ctr">
              <a:spAutoFit/>
            </a:bodyPr>
            <a:lstStyle/>
            <a:p>
              <a:endParaRPr lang="zh-CN" altLang="en-US"/>
            </a:p>
          </p:txBody>
        </p:sp>
        <p:sp>
          <p:nvSpPr>
            <p:cNvPr id="6" name="Freeform 494"/>
            <p:cNvSpPr/>
            <p:nvPr/>
          </p:nvSpPr>
          <p:spPr bwMode="auto">
            <a:xfrm>
              <a:off x="3819" y="2627"/>
              <a:ext cx="133" cy="256"/>
            </a:xfrm>
            <a:custGeom>
              <a:avLst/>
              <a:gdLst/>
              <a:ahLst/>
              <a:cxnLst>
                <a:cxn ang="0">
                  <a:pos x="6" y="0"/>
                </a:cxn>
                <a:cxn ang="0">
                  <a:pos x="0" y="12"/>
                </a:cxn>
                <a:cxn ang="0">
                  <a:pos x="6" y="24"/>
                </a:cxn>
                <a:cxn ang="0">
                  <a:pos x="11" y="24"/>
                </a:cxn>
                <a:cxn ang="0">
                  <a:pos x="6" y="30"/>
                </a:cxn>
                <a:cxn ang="0">
                  <a:pos x="6" y="42"/>
                </a:cxn>
                <a:cxn ang="0">
                  <a:pos x="11" y="48"/>
                </a:cxn>
                <a:cxn ang="0">
                  <a:pos x="11" y="54"/>
                </a:cxn>
                <a:cxn ang="0">
                  <a:pos x="17" y="66"/>
                </a:cxn>
                <a:cxn ang="0">
                  <a:pos x="23" y="72"/>
                </a:cxn>
                <a:cxn ang="0">
                  <a:pos x="23" y="48"/>
                </a:cxn>
                <a:cxn ang="0">
                  <a:pos x="29" y="30"/>
                </a:cxn>
                <a:cxn ang="0">
                  <a:pos x="17" y="6"/>
                </a:cxn>
                <a:cxn ang="0">
                  <a:pos x="6" y="0"/>
                </a:cxn>
                <a:cxn ang="0">
                  <a:pos x="6" y="0"/>
                </a:cxn>
                <a:cxn ang="0">
                  <a:pos x="6" y="0"/>
                </a:cxn>
              </a:cxnLst>
              <a:rect l="0" t="0" r="r" b="b"/>
              <a:pathLst>
                <a:path w="30" h="73">
                  <a:moveTo>
                    <a:pt x="6" y="0"/>
                  </a:moveTo>
                  <a:lnTo>
                    <a:pt x="0" y="12"/>
                  </a:lnTo>
                  <a:lnTo>
                    <a:pt x="6" y="24"/>
                  </a:lnTo>
                  <a:lnTo>
                    <a:pt x="11" y="24"/>
                  </a:lnTo>
                  <a:lnTo>
                    <a:pt x="6" y="30"/>
                  </a:lnTo>
                  <a:lnTo>
                    <a:pt x="6" y="42"/>
                  </a:lnTo>
                  <a:lnTo>
                    <a:pt x="11" y="48"/>
                  </a:lnTo>
                  <a:lnTo>
                    <a:pt x="11" y="54"/>
                  </a:lnTo>
                  <a:lnTo>
                    <a:pt x="17" y="66"/>
                  </a:lnTo>
                  <a:lnTo>
                    <a:pt x="23" y="72"/>
                  </a:lnTo>
                  <a:lnTo>
                    <a:pt x="23" y="48"/>
                  </a:lnTo>
                  <a:lnTo>
                    <a:pt x="29" y="30"/>
                  </a:lnTo>
                  <a:lnTo>
                    <a:pt x="17" y="6"/>
                  </a:lnTo>
                  <a:lnTo>
                    <a:pt x="6"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7" name="Freeform 495"/>
            <p:cNvSpPr/>
            <p:nvPr/>
          </p:nvSpPr>
          <p:spPr bwMode="auto">
            <a:xfrm>
              <a:off x="2611" y="2989"/>
              <a:ext cx="133" cy="256"/>
            </a:xfrm>
            <a:custGeom>
              <a:avLst/>
              <a:gdLst/>
              <a:ahLst/>
              <a:cxnLst>
                <a:cxn ang="0">
                  <a:pos x="149" y="0"/>
                </a:cxn>
                <a:cxn ang="0">
                  <a:pos x="149" y="18"/>
                </a:cxn>
                <a:cxn ang="0">
                  <a:pos x="137" y="42"/>
                </a:cxn>
                <a:cxn ang="0">
                  <a:pos x="113" y="114"/>
                </a:cxn>
                <a:cxn ang="0">
                  <a:pos x="101" y="126"/>
                </a:cxn>
                <a:cxn ang="0">
                  <a:pos x="36" y="144"/>
                </a:cxn>
                <a:cxn ang="0">
                  <a:pos x="18" y="162"/>
                </a:cxn>
                <a:cxn ang="0">
                  <a:pos x="0" y="186"/>
                </a:cxn>
                <a:cxn ang="0">
                  <a:pos x="18" y="210"/>
                </a:cxn>
                <a:cxn ang="0">
                  <a:pos x="18" y="216"/>
                </a:cxn>
                <a:cxn ang="0">
                  <a:pos x="42" y="240"/>
                </a:cxn>
                <a:cxn ang="0">
                  <a:pos x="42" y="246"/>
                </a:cxn>
                <a:cxn ang="0">
                  <a:pos x="48" y="252"/>
                </a:cxn>
                <a:cxn ang="0">
                  <a:pos x="125" y="306"/>
                </a:cxn>
                <a:cxn ang="0">
                  <a:pos x="161" y="359"/>
                </a:cxn>
                <a:cxn ang="0">
                  <a:pos x="184" y="371"/>
                </a:cxn>
                <a:cxn ang="0">
                  <a:pos x="202" y="407"/>
                </a:cxn>
                <a:cxn ang="0">
                  <a:pos x="220" y="407"/>
                </a:cxn>
                <a:cxn ang="0">
                  <a:pos x="232" y="437"/>
                </a:cxn>
                <a:cxn ang="0">
                  <a:pos x="262" y="431"/>
                </a:cxn>
                <a:cxn ang="0">
                  <a:pos x="268" y="425"/>
                </a:cxn>
                <a:cxn ang="0">
                  <a:pos x="297" y="425"/>
                </a:cxn>
                <a:cxn ang="0">
                  <a:pos x="309" y="419"/>
                </a:cxn>
                <a:cxn ang="0">
                  <a:pos x="339" y="407"/>
                </a:cxn>
                <a:cxn ang="0">
                  <a:pos x="363" y="401"/>
                </a:cxn>
                <a:cxn ang="0">
                  <a:pos x="381" y="401"/>
                </a:cxn>
                <a:cxn ang="0">
                  <a:pos x="399" y="395"/>
                </a:cxn>
                <a:cxn ang="0">
                  <a:pos x="411" y="389"/>
                </a:cxn>
                <a:cxn ang="0">
                  <a:pos x="422" y="383"/>
                </a:cxn>
                <a:cxn ang="0">
                  <a:pos x="440" y="377"/>
                </a:cxn>
                <a:cxn ang="0">
                  <a:pos x="446" y="377"/>
                </a:cxn>
                <a:cxn ang="0">
                  <a:pos x="458" y="377"/>
                </a:cxn>
                <a:cxn ang="0">
                  <a:pos x="470" y="359"/>
                </a:cxn>
                <a:cxn ang="0">
                  <a:pos x="470" y="341"/>
                </a:cxn>
                <a:cxn ang="0">
                  <a:pos x="458" y="329"/>
                </a:cxn>
                <a:cxn ang="0">
                  <a:pos x="446" y="306"/>
                </a:cxn>
                <a:cxn ang="0">
                  <a:pos x="434" y="300"/>
                </a:cxn>
                <a:cxn ang="0">
                  <a:pos x="381" y="312"/>
                </a:cxn>
                <a:cxn ang="0">
                  <a:pos x="375" y="306"/>
                </a:cxn>
                <a:cxn ang="0">
                  <a:pos x="339" y="306"/>
                </a:cxn>
                <a:cxn ang="0">
                  <a:pos x="339" y="318"/>
                </a:cxn>
                <a:cxn ang="0">
                  <a:pos x="268" y="312"/>
                </a:cxn>
                <a:cxn ang="0">
                  <a:pos x="268" y="323"/>
                </a:cxn>
                <a:cxn ang="0">
                  <a:pos x="232" y="306"/>
                </a:cxn>
                <a:cxn ang="0">
                  <a:pos x="208" y="276"/>
                </a:cxn>
                <a:cxn ang="0">
                  <a:pos x="208" y="240"/>
                </a:cxn>
                <a:cxn ang="0">
                  <a:pos x="208" y="204"/>
                </a:cxn>
                <a:cxn ang="0">
                  <a:pos x="208" y="168"/>
                </a:cxn>
                <a:cxn ang="0">
                  <a:pos x="208" y="144"/>
                </a:cxn>
                <a:cxn ang="0">
                  <a:pos x="196" y="120"/>
                </a:cxn>
                <a:cxn ang="0">
                  <a:pos x="173" y="60"/>
                </a:cxn>
                <a:cxn ang="0">
                  <a:pos x="149" y="0"/>
                </a:cxn>
                <a:cxn ang="0">
                  <a:pos x="149" y="0"/>
                </a:cxn>
              </a:cxnLst>
              <a:rect l="0" t="0" r="r" b="b"/>
              <a:pathLst>
                <a:path w="471" h="438">
                  <a:moveTo>
                    <a:pt x="149" y="0"/>
                  </a:moveTo>
                  <a:lnTo>
                    <a:pt x="149" y="18"/>
                  </a:lnTo>
                  <a:lnTo>
                    <a:pt x="137" y="42"/>
                  </a:lnTo>
                  <a:lnTo>
                    <a:pt x="113" y="114"/>
                  </a:lnTo>
                  <a:lnTo>
                    <a:pt x="101" y="126"/>
                  </a:lnTo>
                  <a:lnTo>
                    <a:pt x="36" y="144"/>
                  </a:lnTo>
                  <a:lnTo>
                    <a:pt x="18" y="162"/>
                  </a:lnTo>
                  <a:lnTo>
                    <a:pt x="0" y="186"/>
                  </a:lnTo>
                  <a:lnTo>
                    <a:pt x="18" y="210"/>
                  </a:lnTo>
                  <a:lnTo>
                    <a:pt x="18" y="216"/>
                  </a:lnTo>
                  <a:lnTo>
                    <a:pt x="42" y="240"/>
                  </a:lnTo>
                  <a:lnTo>
                    <a:pt x="42" y="246"/>
                  </a:lnTo>
                  <a:lnTo>
                    <a:pt x="48" y="252"/>
                  </a:lnTo>
                  <a:lnTo>
                    <a:pt x="125" y="306"/>
                  </a:lnTo>
                  <a:lnTo>
                    <a:pt x="161" y="359"/>
                  </a:lnTo>
                  <a:lnTo>
                    <a:pt x="184" y="371"/>
                  </a:lnTo>
                  <a:lnTo>
                    <a:pt x="202" y="407"/>
                  </a:lnTo>
                  <a:lnTo>
                    <a:pt x="220" y="407"/>
                  </a:lnTo>
                  <a:lnTo>
                    <a:pt x="232" y="437"/>
                  </a:lnTo>
                  <a:lnTo>
                    <a:pt x="262" y="431"/>
                  </a:lnTo>
                  <a:lnTo>
                    <a:pt x="268" y="425"/>
                  </a:lnTo>
                  <a:lnTo>
                    <a:pt x="297" y="425"/>
                  </a:lnTo>
                  <a:lnTo>
                    <a:pt x="309" y="419"/>
                  </a:lnTo>
                  <a:lnTo>
                    <a:pt x="339" y="407"/>
                  </a:lnTo>
                  <a:lnTo>
                    <a:pt x="363" y="401"/>
                  </a:lnTo>
                  <a:lnTo>
                    <a:pt x="381" y="401"/>
                  </a:lnTo>
                  <a:lnTo>
                    <a:pt x="399" y="395"/>
                  </a:lnTo>
                  <a:lnTo>
                    <a:pt x="411" y="389"/>
                  </a:lnTo>
                  <a:lnTo>
                    <a:pt x="422" y="383"/>
                  </a:lnTo>
                  <a:lnTo>
                    <a:pt x="440" y="377"/>
                  </a:lnTo>
                  <a:lnTo>
                    <a:pt x="446" y="377"/>
                  </a:lnTo>
                  <a:lnTo>
                    <a:pt x="458" y="377"/>
                  </a:lnTo>
                  <a:lnTo>
                    <a:pt x="470" y="359"/>
                  </a:lnTo>
                  <a:lnTo>
                    <a:pt x="470" y="341"/>
                  </a:lnTo>
                  <a:lnTo>
                    <a:pt x="458" y="329"/>
                  </a:lnTo>
                  <a:lnTo>
                    <a:pt x="446" y="306"/>
                  </a:lnTo>
                  <a:lnTo>
                    <a:pt x="434" y="300"/>
                  </a:lnTo>
                  <a:lnTo>
                    <a:pt x="381" y="312"/>
                  </a:lnTo>
                  <a:lnTo>
                    <a:pt x="375" y="306"/>
                  </a:lnTo>
                  <a:lnTo>
                    <a:pt x="339" y="306"/>
                  </a:lnTo>
                  <a:lnTo>
                    <a:pt x="339" y="318"/>
                  </a:lnTo>
                  <a:lnTo>
                    <a:pt x="268" y="312"/>
                  </a:lnTo>
                  <a:lnTo>
                    <a:pt x="268" y="323"/>
                  </a:lnTo>
                  <a:lnTo>
                    <a:pt x="232" y="306"/>
                  </a:lnTo>
                  <a:lnTo>
                    <a:pt x="208" y="276"/>
                  </a:lnTo>
                  <a:lnTo>
                    <a:pt x="208" y="240"/>
                  </a:lnTo>
                  <a:lnTo>
                    <a:pt x="208" y="204"/>
                  </a:lnTo>
                  <a:lnTo>
                    <a:pt x="208" y="168"/>
                  </a:lnTo>
                  <a:lnTo>
                    <a:pt x="208" y="144"/>
                  </a:lnTo>
                  <a:lnTo>
                    <a:pt x="196" y="120"/>
                  </a:lnTo>
                  <a:lnTo>
                    <a:pt x="173" y="60"/>
                  </a:lnTo>
                  <a:lnTo>
                    <a:pt x="149"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8" name="Freeform 496"/>
            <p:cNvSpPr/>
            <p:nvPr/>
          </p:nvSpPr>
          <p:spPr bwMode="auto">
            <a:xfrm>
              <a:off x="2801" y="2792"/>
              <a:ext cx="133" cy="256"/>
            </a:xfrm>
            <a:custGeom>
              <a:avLst/>
              <a:gdLst/>
              <a:ahLst/>
              <a:cxnLst>
                <a:cxn ang="0">
                  <a:pos x="119" y="18"/>
                </a:cxn>
                <a:cxn ang="0">
                  <a:pos x="119" y="36"/>
                </a:cxn>
                <a:cxn ang="0">
                  <a:pos x="102" y="72"/>
                </a:cxn>
                <a:cxn ang="0">
                  <a:pos x="84" y="120"/>
                </a:cxn>
                <a:cxn ang="0">
                  <a:pos x="72" y="120"/>
                </a:cxn>
                <a:cxn ang="0">
                  <a:pos x="30" y="114"/>
                </a:cxn>
                <a:cxn ang="0">
                  <a:pos x="0" y="143"/>
                </a:cxn>
                <a:cxn ang="0">
                  <a:pos x="12" y="149"/>
                </a:cxn>
                <a:cxn ang="0">
                  <a:pos x="6" y="167"/>
                </a:cxn>
                <a:cxn ang="0">
                  <a:pos x="24" y="203"/>
                </a:cxn>
                <a:cxn ang="0">
                  <a:pos x="36" y="257"/>
                </a:cxn>
                <a:cxn ang="0">
                  <a:pos x="72" y="299"/>
                </a:cxn>
                <a:cxn ang="0">
                  <a:pos x="66" y="311"/>
                </a:cxn>
                <a:cxn ang="0">
                  <a:pos x="84" y="311"/>
                </a:cxn>
                <a:cxn ang="0">
                  <a:pos x="84" y="341"/>
                </a:cxn>
                <a:cxn ang="0">
                  <a:pos x="113" y="311"/>
                </a:cxn>
                <a:cxn ang="0">
                  <a:pos x="137" y="335"/>
                </a:cxn>
                <a:cxn ang="0">
                  <a:pos x="185" y="323"/>
                </a:cxn>
                <a:cxn ang="0">
                  <a:pos x="197" y="323"/>
                </a:cxn>
                <a:cxn ang="0">
                  <a:pos x="262" y="305"/>
                </a:cxn>
                <a:cxn ang="0">
                  <a:pos x="268" y="299"/>
                </a:cxn>
                <a:cxn ang="0">
                  <a:pos x="268" y="293"/>
                </a:cxn>
                <a:cxn ang="0">
                  <a:pos x="274" y="275"/>
                </a:cxn>
                <a:cxn ang="0">
                  <a:pos x="268" y="257"/>
                </a:cxn>
                <a:cxn ang="0">
                  <a:pos x="244" y="245"/>
                </a:cxn>
                <a:cxn ang="0">
                  <a:pos x="226" y="239"/>
                </a:cxn>
                <a:cxn ang="0">
                  <a:pos x="238" y="179"/>
                </a:cxn>
                <a:cxn ang="0">
                  <a:pos x="232" y="114"/>
                </a:cxn>
                <a:cxn ang="0">
                  <a:pos x="215" y="78"/>
                </a:cxn>
                <a:cxn ang="0">
                  <a:pos x="221" y="48"/>
                </a:cxn>
                <a:cxn ang="0">
                  <a:pos x="215" y="48"/>
                </a:cxn>
                <a:cxn ang="0">
                  <a:pos x="167" y="12"/>
                </a:cxn>
                <a:cxn ang="0">
                  <a:pos x="161" y="0"/>
                </a:cxn>
                <a:cxn ang="0">
                  <a:pos x="143" y="0"/>
                </a:cxn>
                <a:cxn ang="0">
                  <a:pos x="137" y="6"/>
                </a:cxn>
                <a:cxn ang="0">
                  <a:pos x="119" y="18"/>
                </a:cxn>
                <a:cxn ang="0">
                  <a:pos x="119" y="18"/>
                </a:cxn>
              </a:cxnLst>
              <a:rect l="0" t="0" r="r" b="b"/>
              <a:pathLst>
                <a:path w="275" h="342">
                  <a:moveTo>
                    <a:pt x="119" y="18"/>
                  </a:moveTo>
                  <a:lnTo>
                    <a:pt x="119" y="36"/>
                  </a:lnTo>
                  <a:lnTo>
                    <a:pt x="102" y="72"/>
                  </a:lnTo>
                  <a:lnTo>
                    <a:pt x="84" y="120"/>
                  </a:lnTo>
                  <a:lnTo>
                    <a:pt x="72" y="120"/>
                  </a:lnTo>
                  <a:lnTo>
                    <a:pt x="30" y="114"/>
                  </a:lnTo>
                  <a:lnTo>
                    <a:pt x="0" y="143"/>
                  </a:lnTo>
                  <a:lnTo>
                    <a:pt x="12" y="149"/>
                  </a:lnTo>
                  <a:lnTo>
                    <a:pt x="6" y="167"/>
                  </a:lnTo>
                  <a:lnTo>
                    <a:pt x="24" y="203"/>
                  </a:lnTo>
                  <a:lnTo>
                    <a:pt x="36" y="257"/>
                  </a:lnTo>
                  <a:lnTo>
                    <a:pt x="72" y="299"/>
                  </a:lnTo>
                  <a:lnTo>
                    <a:pt x="66" y="311"/>
                  </a:lnTo>
                  <a:lnTo>
                    <a:pt x="84" y="311"/>
                  </a:lnTo>
                  <a:lnTo>
                    <a:pt x="84" y="341"/>
                  </a:lnTo>
                  <a:lnTo>
                    <a:pt x="113" y="311"/>
                  </a:lnTo>
                  <a:lnTo>
                    <a:pt x="137" y="335"/>
                  </a:lnTo>
                  <a:lnTo>
                    <a:pt x="185" y="323"/>
                  </a:lnTo>
                  <a:lnTo>
                    <a:pt x="197" y="323"/>
                  </a:lnTo>
                  <a:lnTo>
                    <a:pt x="262" y="305"/>
                  </a:lnTo>
                  <a:lnTo>
                    <a:pt x="268" y="299"/>
                  </a:lnTo>
                  <a:lnTo>
                    <a:pt x="268" y="293"/>
                  </a:lnTo>
                  <a:lnTo>
                    <a:pt x="274" y="275"/>
                  </a:lnTo>
                  <a:lnTo>
                    <a:pt x="268" y="257"/>
                  </a:lnTo>
                  <a:lnTo>
                    <a:pt x="244" y="245"/>
                  </a:lnTo>
                  <a:lnTo>
                    <a:pt x="226" y="239"/>
                  </a:lnTo>
                  <a:lnTo>
                    <a:pt x="238" y="179"/>
                  </a:lnTo>
                  <a:lnTo>
                    <a:pt x="232" y="114"/>
                  </a:lnTo>
                  <a:lnTo>
                    <a:pt x="215" y="78"/>
                  </a:lnTo>
                  <a:lnTo>
                    <a:pt x="221" y="48"/>
                  </a:lnTo>
                  <a:lnTo>
                    <a:pt x="215" y="48"/>
                  </a:lnTo>
                  <a:lnTo>
                    <a:pt x="167" y="12"/>
                  </a:lnTo>
                  <a:lnTo>
                    <a:pt x="161" y="0"/>
                  </a:lnTo>
                  <a:lnTo>
                    <a:pt x="143" y="0"/>
                  </a:lnTo>
                  <a:lnTo>
                    <a:pt x="137" y="6"/>
                  </a:lnTo>
                  <a:lnTo>
                    <a:pt x="119" y="18"/>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9" name="Freeform 497"/>
            <p:cNvSpPr/>
            <p:nvPr/>
          </p:nvSpPr>
          <p:spPr bwMode="auto">
            <a:xfrm>
              <a:off x="3081" y="2878"/>
              <a:ext cx="133" cy="256"/>
            </a:xfrm>
            <a:custGeom>
              <a:avLst/>
              <a:gdLst/>
              <a:ahLst/>
              <a:cxnLst>
                <a:cxn ang="0">
                  <a:pos x="119" y="36"/>
                </a:cxn>
                <a:cxn ang="0">
                  <a:pos x="119" y="42"/>
                </a:cxn>
                <a:cxn ang="0">
                  <a:pos x="119" y="48"/>
                </a:cxn>
                <a:cxn ang="0">
                  <a:pos x="113" y="48"/>
                </a:cxn>
                <a:cxn ang="0">
                  <a:pos x="113" y="54"/>
                </a:cxn>
                <a:cxn ang="0">
                  <a:pos x="113" y="60"/>
                </a:cxn>
                <a:cxn ang="0">
                  <a:pos x="119" y="66"/>
                </a:cxn>
                <a:cxn ang="0">
                  <a:pos x="131" y="72"/>
                </a:cxn>
                <a:cxn ang="0">
                  <a:pos x="143" y="72"/>
                </a:cxn>
                <a:cxn ang="0">
                  <a:pos x="149" y="66"/>
                </a:cxn>
                <a:cxn ang="0">
                  <a:pos x="155" y="66"/>
                </a:cxn>
                <a:cxn ang="0">
                  <a:pos x="161" y="48"/>
                </a:cxn>
                <a:cxn ang="0">
                  <a:pos x="155" y="30"/>
                </a:cxn>
                <a:cxn ang="0">
                  <a:pos x="149" y="18"/>
                </a:cxn>
                <a:cxn ang="0">
                  <a:pos x="143" y="0"/>
                </a:cxn>
                <a:cxn ang="0">
                  <a:pos x="107" y="0"/>
                </a:cxn>
                <a:cxn ang="0">
                  <a:pos x="95" y="6"/>
                </a:cxn>
                <a:cxn ang="0">
                  <a:pos x="89" y="12"/>
                </a:cxn>
                <a:cxn ang="0">
                  <a:pos x="24" y="6"/>
                </a:cxn>
                <a:cxn ang="0">
                  <a:pos x="0" y="24"/>
                </a:cxn>
                <a:cxn ang="0">
                  <a:pos x="18" y="24"/>
                </a:cxn>
                <a:cxn ang="0">
                  <a:pos x="36" y="18"/>
                </a:cxn>
                <a:cxn ang="0">
                  <a:pos x="42" y="18"/>
                </a:cxn>
                <a:cxn ang="0">
                  <a:pos x="54" y="18"/>
                </a:cxn>
                <a:cxn ang="0">
                  <a:pos x="65" y="18"/>
                </a:cxn>
                <a:cxn ang="0">
                  <a:pos x="77" y="18"/>
                </a:cxn>
                <a:cxn ang="0">
                  <a:pos x="95" y="30"/>
                </a:cxn>
                <a:cxn ang="0">
                  <a:pos x="101" y="24"/>
                </a:cxn>
                <a:cxn ang="0">
                  <a:pos x="113" y="36"/>
                </a:cxn>
                <a:cxn ang="0">
                  <a:pos x="119" y="36"/>
                </a:cxn>
                <a:cxn ang="0">
                  <a:pos x="119" y="36"/>
                </a:cxn>
              </a:cxnLst>
              <a:rect l="0" t="0" r="r" b="b"/>
              <a:pathLst>
                <a:path w="162" h="73">
                  <a:moveTo>
                    <a:pt x="119" y="36"/>
                  </a:moveTo>
                  <a:lnTo>
                    <a:pt x="119" y="42"/>
                  </a:lnTo>
                  <a:lnTo>
                    <a:pt x="119" y="48"/>
                  </a:lnTo>
                  <a:lnTo>
                    <a:pt x="113" y="48"/>
                  </a:lnTo>
                  <a:lnTo>
                    <a:pt x="113" y="54"/>
                  </a:lnTo>
                  <a:lnTo>
                    <a:pt x="113" y="60"/>
                  </a:lnTo>
                  <a:lnTo>
                    <a:pt x="119" y="66"/>
                  </a:lnTo>
                  <a:lnTo>
                    <a:pt x="131" y="72"/>
                  </a:lnTo>
                  <a:lnTo>
                    <a:pt x="143" y="72"/>
                  </a:lnTo>
                  <a:lnTo>
                    <a:pt x="149" y="66"/>
                  </a:lnTo>
                  <a:lnTo>
                    <a:pt x="155" y="66"/>
                  </a:lnTo>
                  <a:lnTo>
                    <a:pt x="161" y="48"/>
                  </a:lnTo>
                  <a:lnTo>
                    <a:pt x="155" y="30"/>
                  </a:lnTo>
                  <a:lnTo>
                    <a:pt x="149" y="18"/>
                  </a:lnTo>
                  <a:lnTo>
                    <a:pt x="143" y="0"/>
                  </a:lnTo>
                  <a:lnTo>
                    <a:pt x="107" y="0"/>
                  </a:lnTo>
                  <a:lnTo>
                    <a:pt x="95" y="6"/>
                  </a:lnTo>
                  <a:lnTo>
                    <a:pt x="89" y="12"/>
                  </a:lnTo>
                  <a:lnTo>
                    <a:pt x="24" y="6"/>
                  </a:lnTo>
                  <a:lnTo>
                    <a:pt x="0" y="24"/>
                  </a:lnTo>
                  <a:lnTo>
                    <a:pt x="18" y="24"/>
                  </a:lnTo>
                  <a:lnTo>
                    <a:pt x="36" y="18"/>
                  </a:lnTo>
                  <a:lnTo>
                    <a:pt x="42" y="18"/>
                  </a:lnTo>
                  <a:lnTo>
                    <a:pt x="54" y="18"/>
                  </a:lnTo>
                  <a:lnTo>
                    <a:pt x="65" y="18"/>
                  </a:lnTo>
                  <a:lnTo>
                    <a:pt x="77" y="18"/>
                  </a:lnTo>
                  <a:lnTo>
                    <a:pt x="95" y="30"/>
                  </a:lnTo>
                  <a:lnTo>
                    <a:pt x="101" y="24"/>
                  </a:lnTo>
                  <a:lnTo>
                    <a:pt x="113" y="36"/>
                  </a:lnTo>
                  <a:lnTo>
                    <a:pt x="119" y="36"/>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0" name="Freeform 498"/>
            <p:cNvSpPr/>
            <p:nvPr/>
          </p:nvSpPr>
          <p:spPr bwMode="auto">
            <a:xfrm>
              <a:off x="2504" y="3073"/>
              <a:ext cx="133" cy="256"/>
            </a:xfrm>
            <a:custGeom>
              <a:avLst/>
              <a:gdLst/>
              <a:ahLst/>
              <a:cxnLst>
                <a:cxn ang="0">
                  <a:pos x="107" y="72"/>
                </a:cxn>
                <a:cxn ang="0">
                  <a:pos x="42" y="0"/>
                </a:cxn>
                <a:cxn ang="0">
                  <a:pos x="18" y="6"/>
                </a:cxn>
                <a:cxn ang="0">
                  <a:pos x="0" y="6"/>
                </a:cxn>
                <a:cxn ang="0">
                  <a:pos x="0" y="377"/>
                </a:cxn>
                <a:cxn ang="0">
                  <a:pos x="131" y="377"/>
                </a:cxn>
                <a:cxn ang="0">
                  <a:pos x="143" y="263"/>
                </a:cxn>
                <a:cxn ang="0">
                  <a:pos x="137" y="209"/>
                </a:cxn>
                <a:cxn ang="0">
                  <a:pos x="119" y="162"/>
                </a:cxn>
                <a:cxn ang="0">
                  <a:pos x="125" y="102"/>
                </a:cxn>
                <a:cxn ang="0">
                  <a:pos x="125" y="96"/>
                </a:cxn>
                <a:cxn ang="0">
                  <a:pos x="107" y="72"/>
                </a:cxn>
                <a:cxn ang="0">
                  <a:pos x="107" y="72"/>
                </a:cxn>
              </a:cxnLst>
              <a:rect l="0" t="0" r="r" b="b"/>
              <a:pathLst>
                <a:path w="144" h="378">
                  <a:moveTo>
                    <a:pt x="107" y="72"/>
                  </a:moveTo>
                  <a:lnTo>
                    <a:pt x="42" y="0"/>
                  </a:lnTo>
                  <a:lnTo>
                    <a:pt x="18" y="6"/>
                  </a:lnTo>
                  <a:lnTo>
                    <a:pt x="0" y="6"/>
                  </a:lnTo>
                  <a:lnTo>
                    <a:pt x="0" y="377"/>
                  </a:lnTo>
                  <a:lnTo>
                    <a:pt x="131" y="377"/>
                  </a:lnTo>
                  <a:lnTo>
                    <a:pt x="143" y="263"/>
                  </a:lnTo>
                  <a:lnTo>
                    <a:pt x="137" y="209"/>
                  </a:lnTo>
                  <a:lnTo>
                    <a:pt x="119" y="162"/>
                  </a:lnTo>
                  <a:lnTo>
                    <a:pt x="125" y="102"/>
                  </a:lnTo>
                  <a:lnTo>
                    <a:pt x="125" y="96"/>
                  </a:lnTo>
                  <a:lnTo>
                    <a:pt x="107" y="72"/>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1" name="Freeform 499"/>
            <p:cNvSpPr/>
            <p:nvPr/>
          </p:nvSpPr>
          <p:spPr bwMode="auto">
            <a:xfrm>
              <a:off x="2504" y="2726"/>
              <a:ext cx="133" cy="256"/>
            </a:xfrm>
            <a:custGeom>
              <a:avLst/>
              <a:gdLst/>
              <a:ahLst/>
              <a:cxnLst>
                <a:cxn ang="0">
                  <a:pos x="244" y="90"/>
                </a:cxn>
                <a:cxn ang="0">
                  <a:pos x="262" y="96"/>
                </a:cxn>
                <a:cxn ang="0">
                  <a:pos x="262" y="90"/>
                </a:cxn>
                <a:cxn ang="0">
                  <a:pos x="262" y="84"/>
                </a:cxn>
                <a:cxn ang="0">
                  <a:pos x="268" y="84"/>
                </a:cxn>
                <a:cxn ang="0">
                  <a:pos x="262" y="66"/>
                </a:cxn>
                <a:cxn ang="0">
                  <a:pos x="268" y="66"/>
                </a:cxn>
                <a:cxn ang="0">
                  <a:pos x="256" y="54"/>
                </a:cxn>
                <a:cxn ang="0">
                  <a:pos x="244" y="36"/>
                </a:cxn>
                <a:cxn ang="0">
                  <a:pos x="244" y="30"/>
                </a:cxn>
                <a:cxn ang="0">
                  <a:pos x="208" y="12"/>
                </a:cxn>
                <a:cxn ang="0">
                  <a:pos x="155" y="0"/>
                </a:cxn>
                <a:cxn ang="0">
                  <a:pos x="95" y="0"/>
                </a:cxn>
                <a:cxn ang="0">
                  <a:pos x="36" y="18"/>
                </a:cxn>
                <a:cxn ang="0">
                  <a:pos x="0" y="48"/>
                </a:cxn>
                <a:cxn ang="0">
                  <a:pos x="0" y="60"/>
                </a:cxn>
                <a:cxn ang="0">
                  <a:pos x="0" y="329"/>
                </a:cxn>
                <a:cxn ang="0">
                  <a:pos x="18" y="329"/>
                </a:cxn>
                <a:cxn ang="0">
                  <a:pos x="42" y="323"/>
                </a:cxn>
                <a:cxn ang="0">
                  <a:pos x="89" y="311"/>
                </a:cxn>
                <a:cxn ang="0">
                  <a:pos x="125" y="275"/>
                </a:cxn>
                <a:cxn ang="0">
                  <a:pos x="161" y="257"/>
                </a:cxn>
                <a:cxn ang="0">
                  <a:pos x="167" y="233"/>
                </a:cxn>
                <a:cxn ang="0">
                  <a:pos x="178" y="215"/>
                </a:cxn>
                <a:cxn ang="0">
                  <a:pos x="190" y="203"/>
                </a:cxn>
                <a:cxn ang="0">
                  <a:pos x="196" y="209"/>
                </a:cxn>
                <a:cxn ang="0">
                  <a:pos x="202" y="221"/>
                </a:cxn>
                <a:cxn ang="0">
                  <a:pos x="208" y="227"/>
                </a:cxn>
                <a:cxn ang="0">
                  <a:pos x="226" y="221"/>
                </a:cxn>
                <a:cxn ang="0">
                  <a:pos x="244" y="174"/>
                </a:cxn>
                <a:cxn ang="0">
                  <a:pos x="256" y="156"/>
                </a:cxn>
                <a:cxn ang="0">
                  <a:pos x="244" y="96"/>
                </a:cxn>
                <a:cxn ang="0">
                  <a:pos x="244" y="90"/>
                </a:cxn>
                <a:cxn ang="0">
                  <a:pos x="244" y="90"/>
                </a:cxn>
              </a:cxnLst>
              <a:rect l="0" t="0" r="r" b="b"/>
              <a:pathLst>
                <a:path w="269" h="330">
                  <a:moveTo>
                    <a:pt x="244" y="90"/>
                  </a:moveTo>
                  <a:lnTo>
                    <a:pt x="262" y="96"/>
                  </a:lnTo>
                  <a:lnTo>
                    <a:pt x="262" y="90"/>
                  </a:lnTo>
                  <a:lnTo>
                    <a:pt x="262" y="84"/>
                  </a:lnTo>
                  <a:lnTo>
                    <a:pt x="268" y="84"/>
                  </a:lnTo>
                  <a:lnTo>
                    <a:pt x="262" y="66"/>
                  </a:lnTo>
                  <a:lnTo>
                    <a:pt x="268" y="66"/>
                  </a:lnTo>
                  <a:lnTo>
                    <a:pt x="256" y="54"/>
                  </a:lnTo>
                  <a:lnTo>
                    <a:pt x="244" y="36"/>
                  </a:lnTo>
                  <a:lnTo>
                    <a:pt x="244" y="30"/>
                  </a:lnTo>
                  <a:lnTo>
                    <a:pt x="208" y="12"/>
                  </a:lnTo>
                  <a:lnTo>
                    <a:pt x="155" y="0"/>
                  </a:lnTo>
                  <a:lnTo>
                    <a:pt x="95" y="0"/>
                  </a:lnTo>
                  <a:lnTo>
                    <a:pt x="36" y="18"/>
                  </a:lnTo>
                  <a:lnTo>
                    <a:pt x="0" y="48"/>
                  </a:lnTo>
                  <a:lnTo>
                    <a:pt x="0" y="60"/>
                  </a:lnTo>
                  <a:lnTo>
                    <a:pt x="0" y="329"/>
                  </a:lnTo>
                  <a:lnTo>
                    <a:pt x="18" y="329"/>
                  </a:lnTo>
                  <a:lnTo>
                    <a:pt x="42" y="323"/>
                  </a:lnTo>
                  <a:lnTo>
                    <a:pt x="89" y="311"/>
                  </a:lnTo>
                  <a:lnTo>
                    <a:pt x="125" y="275"/>
                  </a:lnTo>
                  <a:lnTo>
                    <a:pt x="161" y="257"/>
                  </a:lnTo>
                  <a:lnTo>
                    <a:pt x="167" y="233"/>
                  </a:lnTo>
                  <a:lnTo>
                    <a:pt x="178" y="215"/>
                  </a:lnTo>
                  <a:lnTo>
                    <a:pt x="190" y="203"/>
                  </a:lnTo>
                  <a:lnTo>
                    <a:pt x="196" y="209"/>
                  </a:lnTo>
                  <a:lnTo>
                    <a:pt x="202" y="221"/>
                  </a:lnTo>
                  <a:lnTo>
                    <a:pt x="208" y="227"/>
                  </a:lnTo>
                  <a:lnTo>
                    <a:pt x="226" y="221"/>
                  </a:lnTo>
                  <a:lnTo>
                    <a:pt x="244" y="174"/>
                  </a:lnTo>
                  <a:lnTo>
                    <a:pt x="256" y="156"/>
                  </a:lnTo>
                  <a:lnTo>
                    <a:pt x="244" y="96"/>
                  </a:lnTo>
                  <a:lnTo>
                    <a:pt x="244" y="90"/>
                  </a:lnTo>
                  <a:close/>
                </a:path>
              </a:pathLst>
            </a:custGeom>
            <a:solidFill>
              <a:srgbClr val="444444"/>
            </a:solidFill>
            <a:ln w="3175" cap="flat">
              <a:solidFill>
                <a:srgbClr val="000000"/>
              </a:solidFill>
              <a:prstDash val="solid"/>
              <a:round/>
            </a:ln>
            <a:effectLst/>
          </p:spPr>
          <p:txBody>
            <a:bodyPr wrap="none" anchor="ctr">
              <a:spAutoFit/>
            </a:bodyPr>
            <a:lstStyle/>
            <a:p>
              <a:endParaRPr lang="zh-CN" altLang="en-US"/>
            </a:p>
          </p:txBody>
        </p:sp>
        <p:sp>
          <p:nvSpPr>
            <p:cNvPr id="12" name="Freeform 500"/>
            <p:cNvSpPr/>
            <p:nvPr/>
          </p:nvSpPr>
          <p:spPr bwMode="auto">
            <a:xfrm>
              <a:off x="2641" y="3139"/>
              <a:ext cx="133" cy="256"/>
            </a:xfrm>
            <a:custGeom>
              <a:avLst/>
              <a:gdLst/>
              <a:ahLst/>
              <a:cxnLst>
                <a:cxn ang="0">
                  <a:pos x="12" y="0"/>
                </a:cxn>
                <a:cxn ang="0">
                  <a:pos x="12" y="36"/>
                </a:cxn>
                <a:cxn ang="0">
                  <a:pos x="0" y="72"/>
                </a:cxn>
                <a:cxn ang="0">
                  <a:pos x="12" y="113"/>
                </a:cxn>
                <a:cxn ang="0">
                  <a:pos x="35" y="245"/>
                </a:cxn>
                <a:cxn ang="0">
                  <a:pos x="321" y="245"/>
                </a:cxn>
                <a:cxn ang="0">
                  <a:pos x="309" y="233"/>
                </a:cxn>
                <a:cxn ang="0">
                  <a:pos x="291" y="227"/>
                </a:cxn>
                <a:cxn ang="0">
                  <a:pos x="279" y="221"/>
                </a:cxn>
                <a:cxn ang="0">
                  <a:pos x="273" y="209"/>
                </a:cxn>
                <a:cxn ang="0">
                  <a:pos x="202" y="191"/>
                </a:cxn>
                <a:cxn ang="0">
                  <a:pos x="190" y="161"/>
                </a:cxn>
                <a:cxn ang="0">
                  <a:pos x="172" y="161"/>
                </a:cxn>
                <a:cxn ang="0">
                  <a:pos x="154" y="125"/>
                </a:cxn>
                <a:cxn ang="0">
                  <a:pos x="131" y="113"/>
                </a:cxn>
                <a:cxn ang="0">
                  <a:pos x="95" y="60"/>
                </a:cxn>
                <a:cxn ang="0">
                  <a:pos x="18" y="6"/>
                </a:cxn>
                <a:cxn ang="0">
                  <a:pos x="12" y="0"/>
                </a:cxn>
                <a:cxn ang="0">
                  <a:pos x="12" y="0"/>
                </a:cxn>
              </a:cxnLst>
              <a:rect l="0" t="0" r="r" b="b"/>
              <a:pathLst>
                <a:path w="322" h="246">
                  <a:moveTo>
                    <a:pt x="12" y="0"/>
                  </a:moveTo>
                  <a:lnTo>
                    <a:pt x="12" y="36"/>
                  </a:lnTo>
                  <a:lnTo>
                    <a:pt x="0" y="72"/>
                  </a:lnTo>
                  <a:lnTo>
                    <a:pt x="12" y="113"/>
                  </a:lnTo>
                  <a:lnTo>
                    <a:pt x="35" y="245"/>
                  </a:lnTo>
                  <a:lnTo>
                    <a:pt x="321" y="245"/>
                  </a:lnTo>
                  <a:lnTo>
                    <a:pt x="309" y="233"/>
                  </a:lnTo>
                  <a:lnTo>
                    <a:pt x="291" y="227"/>
                  </a:lnTo>
                  <a:lnTo>
                    <a:pt x="279" y="221"/>
                  </a:lnTo>
                  <a:lnTo>
                    <a:pt x="273" y="209"/>
                  </a:lnTo>
                  <a:lnTo>
                    <a:pt x="202" y="191"/>
                  </a:lnTo>
                  <a:lnTo>
                    <a:pt x="190" y="161"/>
                  </a:lnTo>
                  <a:lnTo>
                    <a:pt x="172" y="161"/>
                  </a:lnTo>
                  <a:lnTo>
                    <a:pt x="154" y="125"/>
                  </a:lnTo>
                  <a:lnTo>
                    <a:pt x="131" y="113"/>
                  </a:lnTo>
                  <a:lnTo>
                    <a:pt x="95" y="60"/>
                  </a:lnTo>
                  <a:lnTo>
                    <a:pt x="18" y="6"/>
                  </a:lnTo>
                  <a:lnTo>
                    <a:pt x="12"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3" name="Freeform 501"/>
            <p:cNvSpPr/>
            <p:nvPr/>
          </p:nvSpPr>
          <p:spPr bwMode="auto">
            <a:xfrm>
              <a:off x="2546" y="2804"/>
              <a:ext cx="133" cy="256"/>
            </a:xfrm>
            <a:custGeom>
              <a:avLst/>
              <a:gdLst/>
              <a:ahLst/>
              <a:cxnLst>
                <a:cxn ang="0">
                  <a:pos x="119" y="167"/>
                </a:cxn>
                <a:cxn ang="0">
                  <a:pos x="83" y="185"/>
                </a:cxn>
                <a:cxn ang="0">
                  <a:pos x="47" y="221"/>
                </a:cxn>
                <a:cxn ang="0">
                  <a:pos x="0" y="233"/>
                </a:cxn>
                <a:cxn ang="0">
                  <a:pos x="65" y="305"/>
                </a:cxn>
                <a:cxn ang="0">
                  <a:pos x="83" y="293"/>
                </a:cxn>
                <a:cxn ang="0">
                  <a:pos x="101" y="263"/>
                </a:cxn>
                <a:cxn ang="0">
                  <a:pos x="166" y="245"/>
                </a:cxn>
                <a:cxn ang="0">
                  <a:pos x="178" y="233"/>
                </a:cxn>
                <a:cxn ang="0">
                  <a:pos x="202" y="161"/>
                </a:cxn>
                <a:cxn ang="0">
                  <a:pos x="214" y="137"/>
                </a:cxn>
                <a:cxn ang="0">
                  <a:pos x="214" y="119"/>
                </a:cxn>
                <a:cxn ang="0">
                  <a:pos x="208" y="113"/>
                </a:cxn>
                <a:cxn ang="0">
                  <a:pos x="232" y="84"/>
                </a:cxn>
                <a:cxn ang="0">
                  <a:pos x="226" y="78"/>
                </a:cxn>
                <a:cxn ang="0">
                  <a:pos x="226" y="66"/>
                </a:cxn>
                <a:cxn ang="0">
                  <a:pos x="226" y="18"/>
                </a:cxn>
                <a:cxn ang="0">
                  <a:pos x="208" y="6"/>
                </a:cxn>
                <a:cxn ang="0">
                  <a:pos x="202" y="0"/>
                </a:cxn>
                <a:cxn ang="0">
                  <a:pos x="202" y="6"/>
                </a:cxn>
                <a:cxn ang="0">
                  <a:pos x="214" y="66"/>
                </a:cxn>
                <a:cxn ang="0">
                  <a:pos x="202" y="84"/>
                </a:cxn>
                <a:cxn ang="0">
                  <a:pos x="184" y="131"/>
                </a:cxn>
                <a:cxn ang="0">
                  <a:pos x="166" y="137"/>
                </a:cxn>
                <a:cxn ang="0">
                  <a:pos x="166" y="131"/>
                </a:cxn>
                <a:cxn ang="0">
                  <a:pos x="154" y="119"/>
                </a:cxn>
                <a:cxn ang="0">
                  <a:pos x="148" y="113"/>
                </a:cxn>
                <a:cxn ang="0">
                  <a:pos x="136" y="125"/>
                </a:cxn>
                <a:cxn ang="0">
                  <a:pos x="125" y="143"/>
                </a:cxn>
                <a:cxn ang="0">
                  <a:pos x="119" y="167"/>
                </a:cxn>
                <a:cxn ang="0">
                  <a:pos x="119" y="167"/>
                </a:cxn>
              </a:cxnLst>
              <a:rect l="0" t="0" r="r" b="b"/>
              <a:pathLst>
                <a:path w="233" h="306">
                  <a:moveTo>
                    <a:pt x="119" y="167"/>
                  </a:moveTo>
                  <a:lnTo>
                    <a:pt x="83" y="185"/>
                  </a:lnTo>
                  <a:lnTo>
                    <a:pt x="47" y="221"/>
                  </a:lnTo>
                  <a:lnTo>
                    <a:pt x="0" y="233"/>
                  </a:lnTo>
                  <a:lnTo>
                    <a:pt x="65" y="305"/>
                  </a:lnTo>
                  <a:lnTo>
                    <a:pt x="83" y="293"/>
                  </a:lnTo>
                  <a:lnTo>
                    <a:pt x="101" y="263"/>
                  </a:lnTo>
                  <a:lnTo>
                    <a:pt x="166" y="245"/>
                  </a:lnTo>
                  <a:lnTo>
                    <a:pt x="178" y="233"/>
                  </a:lnTo>
                  <a:lnTo>
                    <a:pt x="202" y="161"/>
                  </a:lnTo>
                  <a:lnTo>
                    <a:pt x="214" y="137"/>
                  </a:lnTo>
                  <a:lnTo>
                    <a:pt x="214" y="119"/>
                  </a:lnTo>
                  <a:lnTo>
                    <a:pt x="208" y="113"/>
                  </a:lnTo>
                  <a:lnTo>
                    <a:pt x="232" y="84"/>
                  </a:lnTo>
                  <a:lnTo>
                    <a:pt x="226" y="78"/>
                  </a:lnTo>
                  <a:lnTo>
                    <a:pt x="226" y="66"/>
                  </a:lnTo>
                  <a:lnTo>
                    <a:pt x="226" y="18"/>
                  </a:lnTo>
                  <a:lnTo>
                    <a:pt x="208" y="6"/>
                  </a:lnTo>
                  <a:lnTo>
                    <a:pt x="202" y="0"/>
                  </a:lnTo>
                  <a:lnTo>
                    <a:pt x="202" y="6"/>
                  </a:lnTo>
                  <a:lnTo>
                    <a:pt x="214" y="66"/>
                  </a:lnTo>
                  <a:lnTo>
                    <a:pt x="202" y="84"/>
                  </a:lnTo>
                  <a:lnTo>
                    <a:pt x="184" y="131"/>
                  </a:lnTo>
                  <a:lnTo>
                    <a:pt x="166" y="137"/>
                  </a:lnTo>
                  <a:lnTo>
                    <a:pt x="166" y="131"/>
                  </a:lnTo>
                  <a:lnTo>
                    <a:pt x="154" y="119"/>
                  </a:lnTo>
                  <a:lnTo>
                    <a:pt x="148" y="113"/>
                  </a:lnTo>
                  <a:lnTo>
                    <a:pt x="136" y="125"/>
                  </a:lnTo>
                  <a:lnTo>
                    <a:pt x="125" y="143"/>
                  </a:lnTo>
                  <a:lnTo>
                    <a:pt x="119" y="167"/>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4" name="Freeform 502"/>
            <p:cNvSpPr/>
            <p:nvPr/>
          </p:nvSpPr>
          <p:spPr bwMode="auto">
            <a:xfrm>
              <a:off x="2623" y="3124"/>
              <a:ext cx="133" cy="256"/>
            </a:xfrm>
            <a:custGeom>
              <a:avLst/>
              <a:gdLst/>
              <a:ahLst/>
              <a:cxnLst>
                <a:cxn ang="0">
                  <a:pos x="6" y="0"/>
                </a:cxn>
                <a:cxn ang="0">
                  <a:pos x="0" y="60"/>
                </a:cxn>
                <a:cxn ang="0">
                  <a:pos x="6" y="72"/>
                </a:cxn>
                <a:cxn ang="0">
                  <a:pos x="12" y="107"/>
                </a:cxn>
                <a:cxn ang="0">
                  <a:pos x="18" y="137"/>
                </a:cxn>
                <a:cxn ang="0">
                  <a:pos x="18" y="185"/>
                </a:cxn>
                <a:cxn ang="0">
                  <a:pos x="18" y="215"/>
                </a:cxn>
                <a:cxn ang="0">
                  <a:pos x="12" y="275"/>
                </a:cxn>
                <a:cxn ang="0">
                  <a:pos x="53" y="275"/>
                </a:cxn>
                <a:cxn ang="0">
                  <a:pos x="30" y="143"/>
                </a:cxn>
                <a:cxn ang="0">
                  <a:pos x="18" y="102"/>
                </a:cxn>
                <a:cxn ang="0">
                  <a:pos x="30" y="66"/>
                </a:cxn>
                <a:cxn ang="0">
                  <a:pos x="30" y="30"/>
                </a:cxn>
                <a:cxn ang="0">
                  <a:pos x="30" y="24"/>
                </a:cxn>
                <a:cxn ang="0">
                  <a:pos x="6" y="0"/>
                </a:cxn>
                <a:cxn ang="0">
                  <a:pos x="6" y="0"/>
                </a:cxn>
              </a:cxnLst>
              <a:rect l="0" t="0" r="r" b="b"/>
              <a:pathLst>
                <a:path w="54" h="276">
                  <a:moveTo>
                    <a:pt x="6" y="0"/>
                  </a:moveTo>
                  <a:lnTo>
                    <a:pt x="0" y="60"/>
                  </a:lnTo>
                  <a:lnTo>
                    <a:pt x="6" y="72"/>
                  </a:lnTo>
                  <a:lnTo>
                    <a:pt x="12" y="107"/>
                  </a:lnTo>
                  <a:lnTo>
                    <a:pt x="18" y="137"/>
                  </a:lnTo>
                  <a:lnTo>
                    <a:pt x="18" y="185"/>
                  </a:lnTo>
                  <a:lnTo>
                    <a:pt x="18" y="215"/>
                  </a:lnTo>
                  <a:lnTo>
                    <a:pt x="12" y="275"/>
                  </a:lnTo>
                  <a:lnTo>
                    <a:pt x="53" y="275"/>
                  </a:lnTo>
                  <a:lnTo>
                    <a:pt x="30" y="143"/>
                  </a:lnTo>
                  <a:lnTo>
                    <a:pt x="18" y="102"/>
                  </a:lnTo>
                  <a:lnTo>
                    <a:pt x="30" y="66"/>
                  </a:lnTo>
                  <a:lnTo>
                    <a:pt x="30" y="30"/>
                  </a:lnTo>
                  <a:lnTo>
                    <a:pt x="30" y="24"/>
                  </a:lnTo>
                  <a:lnTo>
                    <a:pt x="6" y="0"/>
                  </a:lnTo>
                  <a:close/>
                </a:path>
              </a:pathLst>
            </a:custGeom>
            <a:solidFill>
              <a:srgbClr val="000000"/>
            </a:solidFill>
            <a:ln w="3175" cap="flat">
              <a:solidFill>
                <a:srgbClr val="000000"/>
              </a:solidFill>
              <a:prstDash val="solid"/>
              <a:round/>
            </a:ln>
            <a:effectLst/>
          </p:spPr>
          <p:txBody>
            <a:bodyPr wrap="none" anchor="ctr">
              <a:spAutoFit/>
            </a:bodyPr>
            <a:lstStyle/>
            <a:p>
              <a:endParaRPr lang="zh-CN" altLang="en-US"/>
            </a:p>
          </p:txBody>
        </p:sp>
        <p:sp>
          <p:nvSpPr>
            <p:cNvPr id="15" name="Freeform 503"/>
            <p:cNvSpPr/>
            <p:nvPr/>
          </p:nvSpPr>
          <p:spPr bwMode="auto">
            <a:xfrm>
              <a:off x="2712" y="2594"/>
              <a:ext cx="133" cy="256"/>
            </a:xfrm>
            <a:custGeom>
              <a:avLst/>
              <a:gdLst/>
              <a:ahLst/>
              <a:cxnLst>
                <a:cxn ang="0">
                  <a:pos x="24" y="114"/>
                </a:cxn>
                <a:cxn ang="0">
                  <a:pos x="36" y="120"/>
                </a:cxn>
                <a:cxn ang="0">
                  <a:pos x="36" y="126"/>
                </a:cxn>
                <a:cxn ang="0">
                  <a:pos x="48" y="144"/>
                </a:cxn>
                <a:cxn ang="0">
                  <a:pos x="60" y="156"/>
                </a:cxn>
                <a:cxn ang="0">
                  <a:pos x="54" y="156"/>
                </a:cxn>
                <a:cxn ang="0">
                  <a:pos x="60" y="174"/>
                </a:cxn>
                <a:cxn ang="0">
                  <a:pos x="54" y="174"/>
                </a:cxn>
                <a:cxn ang="0">
                  <a:pos x="54" y="180"/>
                </a:cxn>
                <a:cxn ang="0">
                  <a:pos x="54" y="186"/>
                </a:cxn>
                <a:cxn ang="0">
                  <a:pos x="36" y="180"/>
                </a:cxn>
                <a:cxn ang="0">
                  <a:pos x="42" y="186"/>
                </a:cxn>
                <a:cxn ang="0">
                  <a:pos x="60" y="198"/>
                </a:cxn>
                <a:cxn ang="0">
                  <a:pos x="60" y="246"/>
                </a:cxn>
                <a:cxn ang="0">
                  <a:pos x="113" y="246"/>
                </a:cxn>
                <a:cxn ang="0">
                  <a:pos x="125" y="234"/>
                </a:cxn>
                <a:cxn ang="0">
                  <a:pos x="155" y="198"/>
                </a:cxn>
                <a:cxn ang="0">
                  <a:pos x="167" y="162"/>
                </a:cxn>
                <a:cxn ang="0">
                  <a:pos x="179" y="150"/>
                </a:cxn>
                <a:cxn ang="0">
                  <a:pos x="179" y="168"/>
                </a:cxn>
                <a:cxn ang="0">
                  <a:pos x="179" y="186"/>
                </a:cxn>
                <a:cxn ang="0">
                  <a:pos x="191" y="180"/>
                </a:cxn>
                <a:cxn ang="0">
                  <a:pos x="196" y="156"/>
                </a:cxn>
                <a:cxn ang="0">
                  <a:pos x="208" y="138"/>
                </a:cxn>
                <a:cxn ang="0">
                  <a:pos x="220" y="108"/>
                </a:cxn>
                <a:cxn ang="0">
                  <a:pos x="226" y="90"/>
                </a:cxn>
                <a:cxn ang="0">
                  <a:pos x="226" y="84"/>
                </a:cxn>
                <a:cxn ang="0">
                  <a:pos x="238" y="54"/>
                </a:cxn>
                <a:cxn ang="0">
                  <a:pos x="226" y="30"/>
                </a:cxn>
                <a:cxn ang="0">
                  <a:pos x="220" y="30"/>
                </a:cxn>
                <a:cxn ang="0">
                  <a:pos x="202" y="30"/>
                </a:cxn>
                <a:cxn ang="0">
                  <a:pos x="191" y="6"/>
                </a:cxn>
                <a:cxn ang="0">
                  <a:pos x="143" y="0"/>
                </a:cxn>
                <a:cxn ang="0">
                  <a:pos x="95" y="6"/>
                </a:cxn>
                <a:cxn ang="0">
                  <a:pos x="48" y="30"/>
                </a:cxn>
                <a:cxn ang="0">
                  <a:pos x="12" y="72"/>
                </a:cxn>
                <a:cxn ang="0">
                  <a:pos x="0" y="102"/>
                </a:cxn>
                <a:cxn ang="0">
                  <a:pos x="12" y="102"/>
                </a:cxn>
                <a:cxn ang="0">
                  <a:pos x="24" y="114"/>
                </a:cxn>
                <a:cxn ang="0">
                  <a:pos x="24" y="114"/>
                </a:cxn>
              </a:cxnLst>
              <a:rect l="0" t="0" r="r" b="b"/>
              <a:pathLst>
                <a:path w="239" h="247">
                  <a:moveTo>
                    <a:pt x="24" y="114"/>
                  </a:moveTo>
                  <a:lnTo>
                    <a:pt x="36" y="120"/>
                  </a:lnTo>
                  <a:lnTo>
                    <a:pt x="36" y="126"/>
                  </a:lnTo>
                  <a:lnTo>
                    <a:pt x="48" y="144"/>
                  </a:lnTo>
                  <a:lnTo>
                    <a:pt x="60" y="156"/>
                  </a:lnTo>
                  <a:lnTo>
                    <a:pt x="54" y="156"/>
                  </a:lnTo>
                  <a:lnTo>
                    <a:pt x="60" y="174"/>
                  </a:lnTo>
                  <a:lnTo>
                    <a:pt x="54" y="174"/>
                  </a:lnTo>
                  <a:lnTo>
                    <a:pt x="54" y="180"/>
                  </a:lnTo>
                  <a:lnTo>
                    <a:pt x="54" y="186"/>
                  </a:lnTo>
                  <a:lnTo>
                    <a:pt x="36" y="180"/>
                  </a:lnTo>
                  <a:lnTo>
                    <a:pt x="42" y="186"/>
                  </a:lnTo>
                  <a:lnTo>
                    <a:pt x="60" y="198"/>
                  </a:lnTo>
                  <a:lnTo>
                    <a:pt x="60" y="246"/>
                  </a:lnTo>
                  <a:lnTo>
                    <a:pt x="113" y="246"/>
                  </a:lnTo>
                  <a:lnTo>
                    <a:pt x="125" y="234"/>
                  </a:lnTo>
                  <a:lnTo>
                    <a:pt x="155" y="198"/>
                  </a:lnTo>
                  <a:lnTo>
                    <a:pt x="167" y="162"/>
                  </a:lnTo>
                  <a:lnTo>
                    <a:pt x="179" y="150"/>
                  </a:lnTo>
                  <a:lnTo>
                    <a:pt x="179" y="168"/>
                  </a:lnTo>
                  <a:lnTo>
                    <a:pt x="179" y="186"/>
                  </a:lnTo>
                  <a:lnTo>
                    <a:pt x="191" y="180"/>
                  </a:lnTo>
                  <a:lnTo>
                    <a:pt x="196" y="156"/>
                  </a:lnTo>
                  <a:lnTo>
                    <a:pt x="208" y="138"/>
                  </a:lnTo>
                  <a:lnTo>
                    <a:pt x="220" y="108"/>
                  </a:lnTo>
                  <a:lnTo>
                    <a:pt x="226" y="90"/>
                  </a:lnTo>
                  <a:lnTo>
                    <a:pt x="226" y="84"/>
                  </a:lnTo>
                  <a:lnTo>
                    <a:pt x="238" y="54"/>
                  </a:lnTo>
                  <a:lnTo>
                    <a:pt x="226" y="30"/>
                  </a:lnTo>
                  <a:lnTo>
                    <a:pt x="220" y="30"/>
                  </a:lnTo>
                  <a:lnTo>
                    <a:pt x="202" y="30"/>
                  </a:lnTo>
                  <a:lnTo>
                    <a:pt x="191" y="6"/>
                  </a:lnTo>
                  <a:lnTo>
                    <a:pt x="143" y="0"/>
                  </a:lnTo>
                  <a:lnTo>
                    <a:pt x="95" y="6"/>
                  </a:lnTo>
                  <a:lnTo>
                    <a:pt x="48" y="30"/>
                  </a:lnTo>
                  <a:lnTo>
                    <a:pt x="12" y="72"/>
                  </a:lnTo>
                  <a:lnTo>
                    <a:pt x="0" y="102"/>
                  </a:lnTo>
                  <a:lnTo>
                    <a:pt x="12" y="102"/>
                  </a:lnTo>
                  <a:lnTo>
                    <a:pt x="24" y="114"/>
                  </a:lnTo>
                  <a:close/>
                </a:path>
              </a:pathLst>
            </a:custGeom>
            <a:solidFill>
              <a:srgbClr val="888888"/>
            </a:solidFill>
            <a:ln w="3175" cap="flat">
              <a:solidFill>
                <a:srgbClr val="000000"/>
              </a:solidFill>
              <a:prstDash val="solid"/>
              <a:round/>
            </a:ln>
            <a:effectLst/>
          </p:spPr>
          <p:txBody>
            <a:bodyPr wrap="none" anchor="ctr">
              <a:spAutoFit/>
            </a:bodyPr>
            <a:lstStyle/>
            <a:p>
              <a:endParaRPr lang="zh-CN" altLang="en-US"/>
            </a:p>
          </p:txBody>
        </p:sp>
        <p:sp>
          <p:nvSpPr>
            <p:cNvPr id="16" name="Freeform 504"/>
            <p:cNvSpPr/>
            <p:nvPr/>
          </p:nvSpPr>
          <p:spPr bwMode="auto">
            <a:xfrm>
              <a:off x="2772" y="2663"/>
              <a:ext cx="133" cy="256"/>
            </a:xfrm>
            <a:custGeom>
              <a:avLst/>
              <a:gdLst/>
              <a:ahLst/>
              <a:cxnLst>
                <a:cxn ang="0">
                  <a:pos x="0" y="156"/>
                </a:cxn>
                <a:cxn ang="0">
                  <a:pos x="0" y="168"/>
                </a:cxn>
                <a:cxn ang="0">
                  <a:pos x="29" y="203"/>
                </a:cxn>
                <a:cxn ang="0">
                  <a:pos x="59" y="174"/>
                </a:cxn>
                <a:cxn ang="0">
                  <a:pos x="101" y="180"/>
                </a:cxn>
                <a:cxn ang="0">
                  <a:pos x="113" y="180"/>
                </a:cxn>
                <a:cxn ang="0">
                  <a:pos x="131" y="132"/>
                </a:cxn>
                <a:cxn ang="0">
                  <a:pos x="148" y="96"/>
                </a:cxn>
                <a:cxn ang="0">
                  <a:pos x="148" y="78"/>
                </a:cxn>
                <a:cxn ang="0">
                  <a:pos x="166" y="66"/>
                </a:cxn>
                <a:cxn ang="0">
                  <a:pos x="166" y="12"/>
                </a:cxn>
                <a:cxn ang="0">
                  <a:pos x="166" y="0"/>
                </a:cxn>
                <a:cxn ang="0">
                  <a:pos x="160" y="18"/>
                </a:cxn>
                <a:cxn ang="0">
                  <a:pos x="148" y="48"/>
                </a:cxn>
                <a:cxn ang="0">
                  <a:pos x="136" y="66"/>
                </a:cxn>
                <a:cxn ang="0">
                  <a:pos x="131" y="90"/>
                </a:cxn>
                <a:cxn ang="0">
                  <a:pos x="119" y="96"/>
                </a:cxn>
                <a:cxn ang="0">
                  <a:pos x="119" y="78"/>
                </a:cxn>
                <a:cxn ang="0">
                  <a:pos x="119" y="60"/>
                </a:cxn>
                <a:cxn ang="0">
                  <a:pos x="107" y="72"/>
                </a:cxn>
                <a:cxn ang="0">
                  <a:pos x="95" y="108"/>
                </a:cxn>
                <a:cxn ang="0">
                  <a:pos x="65" y="144"/>
                </a:cxn>
                <a:cxn ang="0">
                  <a:pos x="53" y="156"/>
                </a:cxn>
                <a:cxn ang="0">
                  <a:pos x="0" y="156"/>
                </a:cxn>
                <a:cxn ang="0">
                  <a:pos x="0" y="156"/>
                </a:cxn>
              </a:cxnLst>
              <a:rect l="0" t="0" r="r" b="b"/>
              <a:pathLst>
                <a:path w="167" h="204">
                  <a:moveTo>
                    <a:pt x="0" y="156"/>
                  </a:moveTo>
                  <a:lnTo>
                    <a:pt x="0" y="168"/>
                  </a:lnTo>
                  <a:lnTo>
                    <a:pt x="29" y="203"/>
                  </a:lnTo>
                  <a:lnTo>
                    <a:pt x="59" y="174"/>
                  </a:lnTo>
                  <a:lnTo>
                    <a:pt x="101" y="180"/>
                  </a:lnTo>
                  <a:lnTo>
                    <a:pt x="113" y="180"/>
                  </a:lnTo>
                  <a:lnTo>
                    <a:pt x="131" y="132"/>
                  </a:lnTo>
                  <a:lnTo>
                    <a:pt x="148" y="96"/>
                  </a:lnTo>
                  <a:lnTo>
                    <a:pt x="148" y="78"/>
                  </a:lnTo>
                  <a:lnTo>
                    <a:pt x="166" y="66"/>
                  </a:lnTo>
                  <a:lnTo>
                    <a:pt x="166" y="12"/>
                  </a:lnTo>
                  <a:lnTo>
                    <a:pt x="166" y="0"/>
                  </a:lnTo>
                  <a:lnTo>
                    <a:pt x="160" y="18"/>
                  </a:lnTo>
                  <a:lnTo>
                    <a:pt x="148" y="48"/>
                  </a:lnTo>
                  <a:lnTo>
                    <a:pt x="136" y="66"/>
                  </a:lnTo>
                  <a:lnTo>
                    <a:pt x="131" y="90"/>
                  </a:lnTo>
                  <a:lnTo>
                    <a:pt x="119" y="96"/>
                  </a:lnTo>
                  <a:lnTo>
                    <a:pt x="119" y="78"/>
                  </a:lnTo>
                  <a:lnTo>
                    <a:pt x="119" y="60"/>
                  </a:lnTo>
                  <a:lnTo>
                    <a:pt x="107" y="72"/>
                  </a:lnTo>
                  <a:lnTo>
                    <a:pt x="95" y="108"/>
                  </a:lnTo>
                  <a:lnTo>
                    <a:pt x="65" y="144"/>
                  </a:lnTo>
                  <a:lnTo>
                    <a:pt x="53" y="156"/>
                  </a:lnTo>
                  <a:lnTo>
                    <a:pt x="0" y="156"/>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7" name="Freeform 505"/>
            <p:cNvSpPr/>
            <p:nvPr/>
          </p:nvSpPr>
          <p:spPr bwMode="auto">
            <a:xfrm>
              <a:off x="2807" y="2983"/>
              <a:ext cx="133" cy="256"/>
            </a:xfrm>
            <a:custGeom>
              <a:avLst/>
              <a:gdLst/>
              <a:ahLst/>
              <a:cxnLst>
                <a:cxn ang="0">
                  <a:pos x="36" y="162"/>
                </a:cxn>
                <a:cxn ang="0">
                  <a:pos x="36" y="126"/>
                </a:cxn>
                <a:cxn ang="0">
                  <a:pos x="36" y="90"/>
                </a:cxn>
                <a:cxn ang="0">
                  <a:pos x="30" y="66"/>
                </a:cxn>
                <a:cxn ang="0">
                  <a:pos x="30" y="54"/>
                </a:cxn>
                <a:cxn ang="0">
                  <a:pos x="18" y="30"/>
                </a:cxn>
                <a:cxn ang="0">
                  <a:pos x="0" y="0"/>
                </a:cxn>
                <a:cxn ang="0">
                  <a:pos x="12" y="78"/>
                </a:cxn>
                <a:cxn ang="0">
                  <a:pos x="12" y="156"/>
                </a:cxn>
                <a:cxn ang="0">
                  <a:pos x="36" y="186"/>
                </a:cxn>
                <a:cxn ang="0">
                  <a:pos x="36" y="162"/>
                </a:cxn>
                <a:cxn ang="0">
                  <a:pos x="36" y="162"/>
                </a:cxn>
              </a:cxnLst>
              <a:rect l="0" t="0" r="r" b="b"/>
              <a:pathLst>
                <a:path w="37" h="187">
                  <a:moveTo>
                    <a:pt x="36" y="162"/>
                  </a:moveTo>
                  <a:lnTo>
                    <a:pt x="36" y="126"/>
                  </a:lnTo>
                  <a:lnTo>
                    <a:pt x="36" y="90"/>
                  </a:lnTo>
                  <a:lnTo>
                    <a:pt x="30" y="66"/>
                  </a:lnTo>
                  <a:lnTo>
                    <a:pt x="30" y="54"/>
                  </a:lnTo>
                  <a:lnTo>
                    <a:pt x="18" y="30"/>
                  </a:lnTo>
                  <a:lnTo>
                    <a:pt x="0" y="0"/>
                  </a:lnTo>
                  <a:lnTo>
                    <a:pt x="12" y="78"/>
                  </a:lnTo>
                  <a:lnTo>
                    <a:pt x="12" y="156"/>
                  </a:lnTo>
                  <a:lnTo>
                    <a:pt x="36" y="186"/>
                  </a:lnTo>
                  <a:lnTo>
                    <a:pt x="36" y="162"/>
                  </a:lnTo>
                  <a:close/>
                </a:path>
              </a:pathLst>
            </a:custGeom>
            <a:solidFill>
              <a:srgbClr val="777777"/>
            </a:solidFill>
            <a:ln w="3175" cap="flat">
              <a:solidFill>
                <a:srgbClr val="000000"/>
              </a:solidFill>
              <a:prstDash val="solid"/>
              <a:round/>
            </a:ln>
            <a:effectLst/>
          </p:spPr>
          <p:txBody>
            <a:bodyPr wrap="none" anchor="ctr">
              <a:spAutoFit/>
            </a:bodyPr>
            <a:lstStyle/>
            <a:p>
              <a:endParaRPr lang="zh-CN" altLang="en-US"/>
            </a:p>
          </p:txBody>
        </p:sp>
        <p:sp>
          <p:nvSpPr>
            <p:cNvPr id="18" name="Freeform 506"/>
            <p:cNvSpPr/>
            <p:nvPr/>
          </p:nvSpPr>
          <p:spPr bwMode="auto">
            <a:xfrm>
              <a:off x="2778" y="2827"/>
              <a:ext cx="133" cy="256"/>
            </a:xfrm>
            <a:custGeom>
              <a:avLst/>
              <a:gdLst/>
              <a:ahLst/>
              <a:cxnLst>
                <a:cxn ang="0">
                  <a:pos x="0" y="36"/>
                </a:cxn>
                <a:cxn ang="0">
                  <a:pos x="17" y="78"/>
                </a:cxn>
                <a:cxn ang="0">
                  <a:pos x="23" y="36"/>
                </a:cxn>
                <a:cxn ang="0">
                  <a:pos x="23" y="0"/>
                </a:cxn>
                <a:cxn ang="0">
                  <a:pos x="29" y="0"/>
                </a:cxn>
                <a:cxn ang="0">
                  <a:pos x="0" y="36"/>
                </a:cxn>
                <a:cxn ang="0">
                  <a:pos x="0" y="36"/>
                </a:cxn>
              </a:cxnLst>
              <a:rect l="0" t="0" r="r" b="b"/>
              <a:pathLst>
                <a:path w="30" h="79">
                  <a:moveTo>
                    <a:pt x="0" y="36"/>
                  </a:moveTo>
                  <a:lnTo>
                    <a:pt x="17" y="78"/>
                  </a:lnTo>
                  <a:lnTo>
                    <a:pt x="23" y="36"/>
                  </a:lnTo>
                  <a:lnTo>
                    <a:pt x="23" y="0"/>
                  </a:lnTo>
                  <a:lnTo>
                    <a:pt x="29" y="0"/>
                  </a:lnTo>
                  <a:lnTo>
                    <a:pt x="0" y="36"/>
                  </a:lnTo>
                  <a:close/>
                </a:path>
              </a:pathLst>
            </a:custGeom>
            <a:solidFill>
              <a:srgbClr val="777777"/>
            </a:solidFill>
            <a:ln w="3175" cap="flat">
              <a:solidFill>
                <a:srgbClr val="000000"/>
              </a:solidFill>
              <a:prstDash val="solid"/>
              <a:round/>
            </a:ln>
            <a:effectLst/>
          </p:spPr>
          <p:txBody>
            <a:bodyPr wrap="none" anchor="ctr">
              <a:spAutoFit/>
            </a:bodyPr>
            <a:lstStyle/>
            <a:p>
              <a:endParaRPr lang="zh-CN" altLang="en-US"/>
            </a:p>
          </p:txBody>
        </p:sp>
        <p:sp>
          <p:nvSpPr>
            <p:cNvPr id="19" name="Freeform 507"/>
            <p:cNvSpPr/>
            <p:nvPr/>
          </p:nvSpPr>
          <p:spPr bwMode="auto">
            <a:xfrm>
              <a:off x="2682" y="2803"/>
              <a:ext cx="133" cy="256"/>
            </a:xfrm>
            <a:custGeom>
              <a:avLst/>
              <a:gdLst/>
              <a:ahLst/>
              <a:cxnLst>
                <a:cxn ang="0">
                  <a:pos x="18" y="0"/>
                </a:cxn>
                <a:cxn ang="0">
                  <a:pos x="12" y="0"/>
                </a:cxn>
                <a:cxn ang="0">
                  <a:pos x="0" y="24"/>
                </a:cxn>
                <a:cxn ang="0">
                  <a:pos x="12" y="30"/>
                </a:cxn>
                <a:cxn ang="0">
                  <a:pos x="12" y="30"/>
                </a:cxn>
                <a:cxn ang="0">
                  <a:pos x="12" y="24"/>
                </a:cxn>
                <a:cxn ang="0">
                  <a:pos x="18" y="6"/>
                </a:cxn>
                <a:cxn ang="0">
                  <a:pos x="18" y="0"/>
                </a:cxn>
                <a:cxn ang="0">
                  <a:pos x="18" y="0"/>
                </a:cxn>
              </a:cxnLst>
              <a:rect l="0" t="0" r="r" b="b"/>
              <a:pathLst>
                <a:path w="19" h="31">
                  <a:moveTo>
                    <a:pt x="18" y="0"/>
                  </a:moveTo>
                  <a:lnTo>
                    <a:pt x="12" y="0"/>
                  </a:lnTo>
                  <a:lnTo>
                    <a:pt x="0" y="24"/>
                  </a:lnTo>
                  <a:lnTo>
                    <a:pt x="12" y="30"/>
                  </a:lnTo>
                  <a:lnTo>
                    <a:pt x="12" y="24"/>
                  </a:lnTo>
                  <a:lnTo>
                    <a:pt x="18" y="6"/>
                  </a:lnTo>
                  <a:lnTo>
                    <a:pt x="18"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20" name="Freeform 508"/>
            <p:cNvSpPr/>
            <p:nvPr/>
          </p:nvSpPr>
          <p:spPr bwMode="auto">
            <a:xfrm>
              <a:off x="3057" y="3070"/>
              <a:ext cx="133" cy="256"/>
            </a:xfrm>
            <a:custGeom>
              <a:avLst/>
              <a:gdLst/>
              <a:ahLst/>
              <a:cxnLst>
                <a:cxn ang="0">
                  <a:pos x="143" y="24"/>
                </a:cxn>
                <a:cxn ang="0">
                  <a:pos x="143" y="18"/>
                </a:cxn>
                <a:cxn ang="0">
                  <a:pos x="143" y="6"/>
                </a:cxn>
                <a:cxn ang="0">
                  <a:pos x="137" y="0"/>
                </a:cxn>
                <a:cxn ang="0">
                  <a:pos x="119" y="0"/>
                </a:cxn>
                <a:cxn ang="0">
                  <a:pos x="113" y="0"/>
                </a:cxn>
                <a:cxn ang="0">
                  <a:pos x="89" y="6"/>
                </a:cxn>
                <a:cxn ang="0">
                  <a:pos x="66" y="18"/>
                </a:cxn>
                <a:cxn ang="0">
                  <a:pos x="48" y="30"/>
                </a:cxn>
                <a:cxn ang="0">
                  <a:pos x="6" y="66"/>
                </a:cxn>
                <a:cxn ang="0">
                  <a:pos x="0" y="66"/>
                </a:cxn>
                <a:cxn ang="0">
                  <a:pos x="12" y="95"/>
                </a:cxn>
                <a:cxn ang="0">
                  <a:pos x="24" y="101"/>
                </a:cxn>
                <a:cxn ang="0">
                  <a:pos x="24" y="119"/>
                </a:cxn>
                <a:cxn ang="0">
                  <a:pos x="42" y="113"/>
                </a:cxn>
                <a:cxn ang="0">
                  <a:pos x="60" y="113"/>
                </a:cxn>
                <a:cxn ang="0">
                  <a:pos x="78" y="119"/>
                </a:cxn>
                <a:cxn ang="0">
                  <a:pos x="137" y="101"/>
                </a:cxn>
                <a:cxn ang="0">
                  <a:pos x="143" y="101"/>
                </a:cxn>
                <a:cxn ang="0">
                  <a:pos x="155" y="89"/>
                </a:cxn>
                <a:cxn ang="0">
                  <a:pos x="149" y="89"/>
                </a:cxn>
                <a:cxn ang="0">
                  <a:pos x="143" y="83"/>
                </a:cxn>
                <a:cxn ang="0">
                  <a:pos x="137" y="78"/>
                </a:cxn>
                <a:cxn ang="0">
                  <a:pos x="149" y="78"/>
                </a:cxn>
                <a:cxn ang="0">
                  <a:pos x="143" y="83"/>
                </a:cxn>
                <a:cxn ang="0">
                  <a:pos x="155" y="72"/>
                </a:cxn>
                <a:cxn ang="0">
                  <a:pos x="155" y="60"/>
                </a:cxn>
                <a:cxn ang="0">
                  <a:pos x="143" y="54"/>
                </a:cxn>
                <a:cxn ang="0">
                  <a:pos x="131" y="54"/>
                </a:cxn>
                <a:cxn ang="0">
                  <a:pos x="149" y="48"/>
                </a:cxn>
                <a:cxn ang="0">
                  <a:pos x="155" y="42"/>
                </a:cxn>
                <a:cxn ang="0">
                  <a:pos x="149" y="30"/>
                </a:cxn>
                <a:cxn ang="0">
                  <a:pos x="143" y="24"/>
                </a:cxn>
                <a:cxn ang="0">
                  <a:pos x="143" y="24"/>
                </a:cxn>
              </a:cxnLst>
              <a:rect l="0" t="0" r="r" b="b"/>
              <a:pathLst>
                <a:path w="156" h="120">
                  <a:moveTo>
                    <a:pt x="143" y="24"/>
                  </a:moveTo>
                  <a:lnTo>
                    <a:pt x="143" y="18"/>
                  </a:lnTo>
                  <a:lnTo>
                    <a:pt x="143" y="6"/>
                  </a:lnTo>
                  <a:lnTo>
                    <a:pt x="137" y="0"/>
                  </a:lnTo>
                  <a:lnTo>
                    <a:pt x="119" y="0"/>
                  </a:lnTo>
                  <a:lnTo>
                    <a:pt x="113" y="0"/>
                  </a:lnTo>
                  <a:lnTo>
                    <a:pt x="89" y="6"/>
                  </a:lnTo>
                  <a:lnTo>
                    <a:pt x="66" y="18"/>
                  </a:lnTo>
                  <a:lnTo>
                    <a:pt x="48" y="30"/>
                  </a:lnTo>
                  <a:lnTo>
                    <a:pt x="6" y="66"/>
                  </a:lnTo>
                  <a:lnTo>
                    <a:pt x="0" y="66"/>
                  </a:lnTo>
                  <a:lnTo>
                    <a:pt x="12" y="95"/>
                  </a:lnTo>
                  <a:lnTo>
                    <a:pt x="24" y="101"/>
                  </a:lnTo>
                  <a:lnTo>
                    <a:pt x="24" y="119"/>
                  </a:lnTo>
                  <a:lnTo>
                    <a:pt x="42" y="113"/>
                  </a:lnTo>
                  <a:lnTo>
                    <a:pt x="60" y="113"/>
                  </a:lnTo>
                  <a:lnTo>
                    <a:pt x="78" y="119"/>
                  </a:lnTo>
                  <a:lnTo>
                    <a:pt x="137" y="101"/>
                  </a:lnTo>
                  <a:lnTo>
                    <a:pt x="143" y="101"/>
                  </a:lnTo>
                  <a:lnTo>
                    <a:pt x="155" y="89"/>
                  </a:lnTo>
                  <a:lnTo>
                    <a:pt x="149" y="89"/>
                  </a:lnTo>
                  <a:lnTo>
                    <a:pt x="143" y="83"/>
                  </a:lnTo>
                  <a:lnTo>
                    <a:pt x="137" y="78"/>
                  </a:lnTo>
                  <a:lnTo>
                    <a:pt x="149" y="78"/>
                  </a:lnTo>
                  <a:lnTo>
                    <a:pt x="143" y="83"/>
                  </a:lnTo>
                  <a:lnTo>
                    <a:pt x="155" y="72"/>
                  </a:lnTo>
                  <a:lnTo>
                    <a:pt x="155" y="60"/>
                  </a:lnTo>
                  <a:lnTo>
                    <a:pt x="143" y="54"/>
                  </a:lnTo>
                  <a:lnTo>
                    <a:pt x="131" y="54"/>
                  </a:lnTo>
                  <a:lnTo>
                    <a:pt x="149" y="48"/>
                  </a:lnTo>
                  <a:lnTo>
                    <a:pt x="155" y="42"/>
                  </a:lnTo>
                  <a:lnTo>
                    <a:pt x="149" y="30"/>
                  </a:lnTo>
                  <a:lnTo>
                    <a:pt x="143" y="24"/>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21" name="Freeform 509"/>
            <p:cNvSpPr/>
            <p:nvPr/>
          </p:nvSpPr>
          <p:spPr bwMode="auto">
            <a:xfrm>
              <a:off x="3057" y="2995"/>
              <a:ext cx="133" cy="256"/>
            </a:xfrm>
            <a:custGeom>
              <a:avLst/>
              <a:gdLst/>
              <a:ahLst/>
              <a:cxnLst>
                <a:cxn ang="0">
                  <a:pos x="18" y="30"/>
                </a:cxn>
                <a:cxn ang="0">
                  <a:pos x="12" y="30"/>
                </a:cxn>
                <a:cxn ang="0">
                  <a:pos x="0" y="48"/>
                </a:cxn>
                <a:cxn ang="0">
                  <a:pos x="0" y="66"/>
                </a:cxn>
                <a:cxn ang="0">
                  <a:pos x="12" y="78"/>
                </a:cxn>
                <a:cxn ang="0">
                  <a:pos x="30" y="78"/>
                </a:cxn>
                <a:cxn ang="0">
                  <a:pos x="48" y="90"/>
                </a:cxn>
                <a:cxn ang="0">
                  <a:pos x="66" y="78"/>
                </a:cxn>
                <a:cxn ang="0">
                  <a:pos x="78" y="72"/>
                </a:cxn>
                <a:cxn ang="0">
                  <a:pos x="95" y="66"/>
                </a:cxn>
                <a:cxn ang="0">
                  <a:pos x="107" y="60"/>
                </a:cxn>
                <a:cxn ang="0">
                  <a:pos x="125" y="60"/>
                </a:cxn>
                <a:cxn ang="0">
                  <a:pos x="125" y="54"/>
                </a:cxn>
                <a:cxn ang="0">
                  <a:pos x="107" y="48"/>
                </a:cxn>
                <a:cxn ang="0">
                  <a:pos x="107" y="36"/>
                </a:cxn>
                <a:cxn ang="0">
                  <a:pos x="95" y="42"/>
                </a:cxn>
                <a:cxn ang="0">
                  <a:pos x="89" y="30"/>
                </a:cxn>
                <a:cxn ang="0">
                  <a:pos x="95" y="30"/>
                </a:cxn>
                <a:cxn ang="0">
                  <a:pos x="113" y="36"/>
                </a:cxn>
                <a:cxn ang="0">
                  <a:pos x="125" y="30"/>
                </a:cxn>
                <a:cxn ang="0">
                  <a:pos x="131" y="24"/>
                </a:cxn>
                <a:cxn ang="0">
                  <a:pos x="125" y="12"/>
                </a:cxn>
                <a:cxn ang="0">
                  <a:pos x="119" y="18"/>
                </a:cxn>
                <a:cxn ang="0">
                  <a:pos x="113" y="12"/>
                </a:cxn>
                <a:cxn ang="0">
                  <a:pos x="101" y="12"/>
                </a:cxn>
                <a:cxn ang="0">
                  <a:pos x="72" y="0"/>
                </a:cxn>
                <a:cxn ang="0">
                  <a:pos x="18" y="30"/>
                </a:cxn>
                <a:cxn ang="0">
                  <a:pos x="18" y="30"/>
                </a:cxn>
              </a:cxnLst>
              <a:rect l="0" t="0" r="r" b="b"/>
              <a:pathLst>
                <a:path w="132" h="91">
                  <a:moveTo>
                    <a:pt x="18" y="30"/>
                  </a:moveTo>
                  <a:lnTo>
                    <a:pt x="12" y="30"/>
                  </a:lnTo>
                  <a:lnTo>
                    <a:pt x="0" y="48"/>
                  </a:lnTo>
                  <a:lnTo>
                    <a:pt x="0" y="66"/>
                  </a:lnTo>
                  <a:lnTo>
                    <a:pt x="12" y="78"/>
                  </a:lnTo>
                  <a:lnTo>
                    <a:pt x="30" y="78"/>
                  </a:lnTo>
                  <a:lnTo>
                    <a:pt x="48" y="90"/>
                  </a:lnTo>
                  <a:lnTo>
                    <a:pt x="66" y="78"/>
                  </a:lnTo>
                  <a:lnTo>
                    <a:pt x="78" y="72"/>
                  </a:lnTo>
                  <a:lnTo>
                    <a:pt x="95" y="66"/>
                  </a:lnTo>
                  <a:lnTo>
                    <a:pt x="107" y="60"/>
                  </a:lnTo>
                  <a:lnTo>
                    <a:pt x="125" y="60"/>
                  </a:lnTo>
                  <a:lnTo>
                    <a:pt x="125" y="54"/>
                  </a:lnTo>
                  <a:lnTo>
                    <a:pt x="107" y="48"/>
                  </a:lnTo>
                  <a:lnTo>
                    <a:pt x="107" y="36"/>
                  </a:lnTo>
                  <a:lnTo>
                    <a:pt x="95" y="42"/>
                  </a:lnTo>
                  <a:lnTo>
                    <a:pt x="89" y="30"/>
                  </a:lnTo>
                  <a:lnTo>
                    <a:pt x="95" y="30"/>
                  </a:lnTo>
                  <a:lnTo>
                    <a:pt x="113" y="36"/>
                  </a:lnTo>
                  <a:lnTo>
                    <a:pt x="125" y="30"/>
                  </a:lnTo>
                  <a:lnTo>
                    <a:pt x="131" y="24"/>
                  </a:lnTo>
                  <a:lnTo>
                    <a:pt x="125" y="12"/>
                  </a:lnTo>
                  <a:lnTo>
                    <a:pt x="119" y="18"/>
                  </a:lnTo>
                  <a:lnTo>
                    <a:pt x="113" y="12"/>
                  </a:lnTo>
                  <a:lnTo>
                    <a:pt x="101" y="12"/>
                  </a:lnTo>
                  <a:lnTo>
                    <a:pt x="72" y="0"/>
                  </a:lnTo>
                  <a:lnTo>
                    <a:pt x="18" y="3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22" name="Freeform 510"/>
            <p:cNvSpPr/>
            <p:nvPr/>
          </p:nvSpPr>
          <p:spPr bwMode="auto">
            <a:xfrm>
              <a:off x="3182" y="2983"/>
              <a:ext cx="133" cy="256"/>
            </a:xfrm>
            <a:custGeom>
              <a:avLst/>
              <a:gdLst/>
              <a:ahLst/>
              <a:cxnLst>
                <a:cxn ang="0">
                  <a:pos x="0" y="24"/>
                </a:cxn>
                <a:cxn ang="0">
                  <a:pos x="0" y="48"/>
                </a:cxn>
                <a:cxn ang="0">
                  <a:pos x="0" y="54"/>
                </a:cxn>
                <a:cxn ang="0">
                  <a:pos x="12" y="54"/>
                </a:cxn>
                <a:cxn ang="0">
                  <a:pos x="12" y="30"/>
                </a:cxn>
                <a:cxn ang="0">
                  <a:pos x="6" y="24"/>
                </a:cxn>
                <a:cxn ang="0">
                  <a:pos x="18" y="12"/>
                </a:cxn>
                <a:cxn ang="0">
                  <a:pos x="18" y="0"/>
                </a:cxn>
                <a:cxn ang="0">
                  <a:pos x="12" y="0"/>
                </a:cxn>
                <a:cxn ang="0">
                  <a:pos x="0" y="0"/>
                </a:cxn>
                <a:cxn ang="0">
                  <a:pos x="0" y="6"/>
                </a:cxn>
                <a:cxn ang="0">
                  <a:pos x="6" y="18"/>
                </a:cxn>
                <a:cxn ang="0">
                  <a:pos x="0" y="24"/>
                </a:cxn>
                <a:cxn ang="0">
                  <a:pos x="0" y="24"/>
                </a:cxn>
              </a:cxnLst>
              <a:rect l="0" t="0" r="r" b="b"/>
              <a:pathLst>
                <a:path w="19" h="55">
                  <a:moveTo>
                    <a:pt x="0" y="24"/>
                  </a:moveTo>
                  <a:lnTo>
                    <a:pt x="0" y="48"/>
                  </a:lnTo>
                  <a:lnTo>
                    <a:pt x="0" y="54"/>
                  </a:lnTo>
                  <a:lnTo>
                    <a:pt x="12" y="54"/>
                  </a:lnTo>
                  <a:lnTo>
                    <a:pt x="12" y="30"/>
                  </a:lnTo>
                  <a:lnTo>
                    <a:pt x="6" y="24"/>
                  </a:lnTo>
                  <a:lnTo>
                    <a:pt x="18" y="12"/>
                  </a:lnTo>
                  <a:lnTo>
                    <a:pt x="18" y="0"/>
                  </a:lnTo>
                  <a:lnTo>
                    <a:pt x="12" y="0"/>
                  </a:lnTo>
                  <a:lnTo>
                    <a:pt x="0" y="0"/>
                  </a:lnTo>
                  <a:lnTo>
                    <a:pt x="0" y="6"/>
                  </a:lnTo>
                  <a:lnTo>
                    <a:pt x="6" y="18"/>
                  </a:lnTo>
                  <a:lnTo>
                    <a:pt x="0" y="24"/>
                  </a:lnTo>
                  <a:close/>
                </a:path>
              </a:pathLst>
            </a:custGeom>
            <a:solidFill>
              <a:srgbClr val="000000"/>
            </a:solidFill>
            <a:ln w="3175" cap="flat">
              <a:solidFill>
                <a:srgbClr val="000000"/>
              </a:solidFill>
              <a:prstDash val="solid"/>
              <a:round/>
            </a:ln>
            <a:effectLst/>
          </p:spPr>
          <p:txBody>
            <a:bodyPr wrap="none" anchor="ctr">
              <a:spAutoFit/>
            </a:bodyPr>
            <a:lstStyle/>
            <a:p>
              <a:endParaRPr lang="zh-CN" altLang="en-US"/>
            </a:p>
          </p:txBody>
        </p:sp>
        <p:sp>
          <p:nvSpPr>
            <p:cNvPr id="23" name="Freeform 511"/>
            <p:cNvSpPr/>
            <p:nvPr/>
          </p:nvSpPr>
          <p:spPr bwMode="auto">
            <a:xfrm>
              <a:off x="3146" y="2992"/>
              <a:ext cx="133" cy="256"/>
            </a:xfrm>
            <a:custGeom>
              <a:avLst/>
              <a:gdLst/>
              <a:ahLst/>
              <a:cxnLst>
                <a:cxn ang="0">
                  <a:pos x="36" y="0"/>
                </a:cxn>
                <a:cxn ang="0">
                  <a:pos x="24" y="6"/>
                </a:cxn>
                <a:cxn ang="0">
                  <a:pos x="6" y="0"/>
                </a:cxn>
                <a:cxn ang="0">
                  <a:pos x="0" y="0"/>
                </a:cxn>
                <a:cxn ang="0">
                  <a:pos x="6" y="12"/>
                </a:cxn>
                <a:cxn ang="0">
                  <a:pos x="18" y="6"/>
                </a:cxn>
                <a:cxn ang="0">
                  <a:pos x="18" y="18"/>
                </a:cxn>
                <a:cxn ang="0">
                  <a:pos x="36" y="24"/>
                </a:cxn>
                <a:cxn ang="0">
                  <a:pos x="36" y="0"/>
                </a:cxn>
                <a:cxn ang="0">
                  <a:pos x="36" y="0"/>
                </a:cxn>
              </a:cxnLst>
              <a:rect l="0" t="0" r="r" b="b"/>
              <a:pathLst>
                <a:path w="37" h="25">
                  <a:moveTo>
                    <a:pt x="36" y="0"/>
                  </a:moveTo>
                  <a:lnTo>
                    <a:pt x="24" y="6"/>
                  </a:lnTo>
                  <a:lnTo>
                    <a:pt x="6" y="0"/>
                  </a:lnTo>
                  <a:lnTo>
                    <a:pt x="0" y="0"/>
                  </a:lnTo>
                  <a:lnTo>
                    <a:pt x="6" y="12"/>
                  </a:lnTo>
                  <a:lnTo>
                    <a:pt x="18" y="6"/>
                  </a:lnTo>
                  <a:lnTo>
                    <a:pt x="18" y="18"/>
                  </a:lnTo>
                  <a:lnTo>
                    <a:pt x="36" y="24"/>
                  </a:lnTo>
                  <a:lnTo>
                    <a:pt x="36"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24" name="Freeform 512"/>
            <p:cNvSpPr/>
            <p:nvPr/>
          </p:nvSpPr>
          <p:spPr bwMode="auto">
            <a:xfrm>
              <a:off x="3188" y="2983"/>
              <a:ext cx="133" cy="256"/>
            </a:xfrm>
            <a:custGeom>
              <a:avLst/>
              <a:gdLst/>
              <a:ahLst/>
              <a:cxnLst>
                <a:cxn ang="0">
                  <a:pos x="6" y="18"/>
                </a:cxn>
                <a:cxn ang="0">
                  <a:pos x="18" y="30"/>
                </a:cxn>
                <a:cxn ang="0">
                  <a:pos x="30" y="30"/>
                </a:cxn>
                <a:cxn ang="0">
                  <a:pos x="36" y="12"/>
                </a:cxn>
                <a:cxn ang="0">
                  <a:pos x="24" y="12"/>
                </a:cxn>
                <a:cxn ang="0">
                  <a:pos x="12" y="0"/>
                </a:cxn>
                <a:cxn ang="0">
                  <a:pos x="0" y="12"/>
                </a:cxn>
                <a:cxn ang="0">
                  <a:pos x="6" y="18"/>
                </a:cxn>
                <a:cxn ang="0">
                  <a:pos x="6" y="18"/>
                </a:cxn>
              </a:cxnLst>
              <a:rect l="0" t="0" r="r" b="b"/>
              <a:pathLst>
                <a:path w="37" h="31">
                  <a:moveTo>
                    <a:pt x="6" y="18"/>
                  </a:moveTo>
                  <a:lnTo>
                    <a:pt x="18" y="30"/>
                  </a:lnTo>
                  <a:lnTo>
                    <a:pt x="30" y="30"/>
                  </a:lnTo>
                  <a:lnTo>
                    <a:pt x="36" y="12"/>
                  </a:lnTo>
                  <a:lnTo>
                    <a:pt x="24" y="12"/>
                  </a:lnTo>
                  <a:lnTo>
                    <a:pt x="12" y="0"/>
                  </a:lnTo>
                  <a:lnTo>
                    <a:pt x="0" y="12"/>
                  </a:lnTo>
                  <a:lnTo>
                    <a:pt x="6" y="18"/>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25" name="Freeform 513"/>
            <p:cNvSpPr/>
            <p:nvPr/>
          </p:nvSpPr>
          <p:spPr bwMode="auto">
            <a:xfrm>
              <a:off x="3194" y="3001"/>
              <a:ext cx="133" cy="256"/>
            </a:xfrm>
            <a:custGeom>
              <a:avLst/>
              <a:gdLst/>
              <a:ahLst/>
              <a:cxnLst>
                <a:cxn ang="0">
                  <a:pos x="0" y="24"/>
                </a:cxn>
                <a:cxn ang="0">
                  <a:pos x="6" y="30"/>
                </a:cxn>
                <a:cxn ang="0">
                  <a:pos x="12" y="18"/>
                </a:cxn>
                <a:cxn ang="0">
                  <a:pos x="12" y="12"/>
                </a:cxn>
                <a:cxn ang="0">
                  <a:pos x="0" y="0"/>
                </a:cxn>
                <a:cxn ang="0">
                  <a:pos x="0" y="24"/>
                </a:cxn>
                <a:cxn ang="0">
                  <a:pos x="0" y="24"/>
                </a:cxn>
              </a:cxnLst>
              <a:rect l="0" t="0" r="r" b="b"/>
              <a:pathLst>
                <a:path w="13" h="31">
                  <a:moveTo>
                    <a:pt x="0" y="24"/>
                  </a:moveTo>
                  <a:lnTo>
                    <a:pt x="6" y="30"/>
                  </a:lnTo>
                  <a:lnTo>
                    <a:pt x="12" y="18"/>
                  </a:lnTo>
                  <a:lnTo>
                    <a:pt x="12" y="12"/>
                  </a:lnTo>
                  <a:lnTo>
                    <a:pt x="0" y="0"/>
                  </a:lnTo>
                  <a:lnTo>
                    <a:pt x="0" y="24"/>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26" name="Freeform 514"/>
            <p:cNvSpPr/>
            <p:nvPr/>
          </p:nvSpPr>
          <p:spPr bwMode="auto">
            <a:xfrm>
              <a:off x="3176" y="3034"/>
              <a:ext cx="133" cy="256"/>
            </a:xfrm>
            <a:custGeom>
              <a:avLst/>
              <a:gdLst/>
              <a:ahLst/>
              <a:cxnLst>
                <a:cxn ang="0">
                  <a:pos x="24" y="6"/>
                </a:cxn>
                <a:cxn ang="0">
                  <a:pos x="24" y="0"/>
                </a:cxn>
                <a:cxn ang="0">
                  <a:pos x="12" y="0"/>
                </a:cxn>
                <a:cxn ang="0">
                  <a:pos x="0" y="12"/>
                </a:cxn>
                <a:cxn ang="0">
                  <a:pos x="24" y="6"/>
                </a:cxn>
                <a:cxn ang="0">
                  <a:pos x="24" y="6"/>
                </a:cxn>
              </a:cxnLst>
              <a:rect l="0" t="0" r="r" b="b"/>
              <a:pathLst>
                <a:path w="25" h="13">
                  <a:moveTo>
                    <a:pt x="24" y="6"/>
                  </a:moveTo>
                  <a:lnTo>
                    <a:pt x="24" y="0"/>
                  </a:lnTo>
                  <a:lnTo>
                    <a:pt x="12" y="0"/>
                  </a:lnTo>
                  <a:lnTo>
                    <a:pt x="0" y="12"/>
                  </a:lnTo>
                  <a:lnTo>
                    <a:pt x="24" y="6"/>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27" name="Freeform 515"/>
            <p:cNvSpPr/>
            <p:nvPr/>
          </p:nvSpPr>
          <p:spPr bwMode="auto">
            <a:xfrm>
              <a:off x="3188" y="3064"/>
              <a:ext cx="133" cy="256"/>
            </a:xfrm>
            <a:custGeom>
              <a:avLst/>
              <a:gdLst/>
              <a:ahLst/>
              <a:cxnLst>
                <a:cxn ang="0">
                  <a:pos x="12" y="12"/>
                </a:cxn>
                <a:cxn ang="0">
                  <a:pos x="18" y="0"/>
                </a:cxn>
                <a:cxn ang="0">
                  <a:pos x="0" y="6"/>
                </a:cxn>
                <a:cxn ang="0">
                  <a:pos x="12" y="12"/>
                </a:cxn>
                <a:cxn ang="0">
                  <a:pos x="12" y="12"/>
                </a:cxn>
              </a:cxnLst>
              <a:rect l="0" t="0" r="r" b="b"/>
              <a:pathLst>
                <a:path w="19" h="13">
                  <a:moveTo>
                    <a:pt x="12" y="12"/>
                  </a:moveTo>
                  <a:lnTo>
                    <a:pt x="18" y="0"/>
                  </a:lnTo>
                  <a:lnTo>
                    <a:pt x="0" y="6"/>
                  </a:lnTo>
                  <a:lnTo>
                    <a:pt x="12" y="12"/>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28" name="Freeform 516"/>
            <p:cNvSpPr/>
            <p:nvPr/>
          </p:nvSpPr>
          <p:spPr bwMode="auto">
            <a:xfrm>
              <a:off x="3194" y="3091"/>
              <a:ext cx="133" cy="256"/>
            </a:xfrm>
            <a:custGeom>
              <a:avLst/>
              <a:gdLst/>
              <a:ahLst/>
              <a:cxnLst>
                <a:cxn ang="0">
                  <a:pos x="6" y="5"/>
                </a:cxn>
                <a:cxn ang="0">
                  <a:pos x="12" y="0"/>
                </a:cxn>
                <a:cxn ang="0">
                  <a:pos x="0" y="0"/>
                </a:cxn>
                <a:cxn ang="0">
                  <a:pos x="6" y="5"/>
                </a:cxn>
                <a:cxn ang="0">
                  <a:pos x="6" y="5"/>
                </a:cxn>
              </a:cxnLst>
              <a:rect l="0" t="0" r="r" b="b"/>
              <a:pathLst>
                <a:path w="13" h="6">
                  <a:moveTo>
                    <a:pt x="6" y="5"/>
                  </a:moveTo>
                  <a:lnTo>
                    <a:pt x="12" y="0"/>
                  </a:lnTo>
                  <a:lnTo>
                    <a:pt x="0" y="0"/>
                  </a:lnTo>
                  <a:lnTo>
                    <a:pt x="6" y="5"/>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29" name="Freeform 517"/>
            <p:cNvSpPr/>
            <p:nvPr/>
          </p:nvSpPr>
          <p:spPr bwMode="auto">
            <a:xfrm>
              <a:off x="3016" y="2768"/>
              <a:ext cx="133" cy="256"/>
            </a:xfrm>
            <a:custGeom>
              <a:avLst/>
              <a:gdLst/>
              <a:ahLst/>
              <a:cxnLst>
                <a:cxn ang="0">
                  <a:pos x="6" y="0"/>
                </a:cxn>
                <a:cxn ang="0">
                  <a:pos x="0" y="30"/>
                </a:cxn>
                <a:cxn ang="0">
                  <a:pos x="17" y="66"/>
                </a:cxn>
                <a:cxn ang="0">
                  <a:pos x="17" y="125"/>
                </a:cxn>
                <a:cxn ang="0">
                  <a:pos x="11" y="191"/>
                </a:cxn>
                <a:cxn ang="0">
                  <a:pos x="17" y="191"/>
                </a:cxn>
                <a:cxn ang="0">
                  <a:pos x="29" y="197"/>
                </a:cxn>
                <a:cxn ang="0">
                  <a:pos x="29" y="143"/>
                </a:cxn>
                <a:cxn ang="0">
                  <a:pos x="29" y="95"/>
                </a:cxn>
                <a:cxn ang="0">
                  <a:pos x="17" y="42"/>
                </a:cxn>
                <a:cxn ang="0">
                  <a:pos x="23" y="36"/>
                </a:cxn>
                <a:cxn ang="0">
                  <a:pos x="11" y="6"/>
                </a:cxn>
                <a:cxn ang="0">
                  <a:pos x="6" y="0"/>
                </a:cxn>
                <a:cxn ang="0">
                  <a:pos x="6" y="0"/>
                </a:cxn>
              </a:cxnLst>
              <a:rect l="0" t="0" r="r" b="b"/>
              <a:pathLst>
                <a:path w="30" h="198">
                  <a:moveTo>
                    <a:pt x="6" y="0"/>
                  </a:moveTo>
                  <a:lnTo>
                    <a:pt x="0" y="30"/>
                  </a:lnTo>
                  <a:lnTo>
                    <a:pt x="17" y="66"/>
                  </a:lnTo>
                  <a:lnTo>
                    <a:pt x="17" y="125"/>
                  </a:lnTo>
                  <a:lnTo>
                    <a:pt x="11" y="191"/>
                  </a:lnTo>
                  <a:lnTo>
                    <a:pt x="17" y="191"/>
                  </a:lnTo>
                  <a:lnTo>
                    <a:pt x="29" y="197"/>
                  </a:lnTo>
                  <a:lnTo>
                    <a:pt x="29" y="143"/>
                  </a:lnTo>
                  <a:lnTo>
                    <a:pt x="29" y="95"/>
                  </a:lnTo>
                  <a:lnTo>
                    <a:pt x="17" y="42"/>
                  </a:lnTo>
                  <a:lnTo>
                    <a:pt x="23" y="36"/>
                  </a:lnTo>
                  <a:lnTo>
                    <a:pt x="11" y="6"/>
                  </a:lnTo>
                  <a:lnTo>
                    <a:pt x="6" y="0"/>
                  </a:lnTo>
                  <a:close/>
                </a:path>
              </a:pathLst>
            </a:custGeom>
            <a:solidFill>
              <a:srgbClr val="111111"/>
            </a:solidFill>
            <a:ln w="3175" cap="flat">
              <a:solidFill>
                <a:srgbClr val="000000"/>
              </a:solidFill>
              <a:prstDash val="solid"/>
              <a:round/>
            </a:ln>
            <a:effectLst/>
          </p:spPr>
          <p:txBody>
            <a:bodyPr wrap="none" anchor="ctr">
              <a:spAutoFit/>
            </a:bodyPr>
            <a:lstStyle/>
            <a:p>
              <a:endParaRPr lang="zh-CN" altLang="en-US"/>
            </a:p>
          </p:txBody>
        </p:sp>
        <p:sp>
          <p:nvSpPr>
            <p:cNvPr id="30" name="Freeform 518"/>
            <p:cNvSpPr/>
            <p:nvPr/>
          </p:nvSpPr>
          <p:spPr bwMode="auto">
            <a:xfrm>
              <a:off x="2962" y="2585"/>
              <a:ext cx="133" cy="256"/>
            </a:xfrm>
            <a:custGeom>
              <a:avLst/>
              <a:gdLst/>
              <a:ahLst/>
              <a:cxnLst>
                <a:cxn ang="0">
                  <a:pos x="101" y="54"/>
                </a:cxn>
                <a:cxn ang="0">
                  <a:pos x="107" y="48"/>
                </a:cxn>
                <a:cxn ang="0">
                  <a:pos x="107" y="36"/>
                </a:cxn>
                <a:cxn ang="0">
                  <a:pos x="107" y="24"/>
                </a:cxn>
                <a:cxn ang="0">
                  <a:pos x="95" y="0"/>
                </a:cxn>
                <a:cxn ang="0">
                  <a:pos x="89" y="6"/>
                </a:cxn>
                <a:cxn ang="0">
                  <a:pos x="95" y="24"/>
                </a:cxn>
                <a:cxn ang="0">
                  <a:pos x="95" y="36"/>
                </a:cxn>
                <a:cxn ang="0">
                  <a:pos x="89" y="48"/>
                </a:cxn>
                <a:cxn ang="0">
                  <a:pos x="83" y="66"/>
                </a:cxn>
                <a:cxn ang="0">
                  <a:pos x="71" y="72"/>
                </a:cxn>
                <a:cxn ang="0">
                  <a:pos x="71" y="60"/>
                </a:cxn>
                <a:cxn ang="0">
                  <a:pos x="65" y="60"/>
                </a:cxn>
                <a:cxn ang="0">
                  <a:pos x="60" y="66"/>
                </a:cxn>
                <a:cxn ang="0">
                  <a:pos x="65" y="78"/>
                </a:cxn>
                <a:cxn ang="0">
                  <a:pos x="48" y="90"/>
                </a:cxn>
                <a:cxn ang="0">
                  <a:pos x="24" y="120"/>
                </a:cxn>
                <a:cxn ang="0">
                  <a:pos x="6" y="126"/>
                </a:cxn>
                <a:cxn ang="0">
                  <a:pos x="0" y="120"/>
                </a:cxn>
                <a:cxn ang="0">
                  <a:pos x="6" y="132"/>
                </a:cxn>
                <a:cxn ang="0">
                  <a:pos x="54" y="168"/>
                </a:cxn>
                <a:cxn ang="0">
                  <a:pos x="60" y="168"/>
                </a:cxn>
                <a:cxn ang="0">
                  <a:pos x="60" y="168"/>
                </a:cxn>
                <a:cxn ang="0">
                  <a:pos x="60" y="162"/>
                </a:cxn>
                <a:cxn ang="0">
                  <a:pos x="71" y="150"/>
                </a:cxn>
                <a:cxn ang="0">
                  <a:pos x="95" y="144"/>
                </a:cxn>
                <a:cxn ang="0">
                  <a:pos x="101" y="96"/>
                </a:cxn>
                <a:cxn ang="0">
                  <a:pos x="107" y="84"/>
                </a:cxn>
                <a:cxn ang="0">
                  <a:pos x="101" y="54"/>
                </a:cxn>
                <a:cxn ang="0">
                  <a:pos x="101" y="54"/>
                </a:cxn>
                <a:cxn ang="0">
                  <a:pos x="101" y="54"/>
                </a:cxn>
              </a:cxnLst>
              <a:rect l="0" t="0" r="r" b="b"/>
              <a:pathLst>
                <a:path w="108" h="169">
                  <a:moveTo>
                    <a:pt x="101" y="54"/>
                  </a:moveTo>
                  <a:lnTo>
                    <a:pt x="107" y="48"/>
                  </a:lnTo>
                  <a:lnTo>
                    <a:pt x="107" y="36"/>
                  </a:lnTo>
                  <a:lnTo>
                    <a:pt x="107" y="24"/>
                  </a:lnTo>
                  <a:lnTo>
                    <a:pt x="95" y="0"/>
                  </a:lnTo>
                  <a:lnTo>
                    <a:pt x="89" y="6"/>
                  </a:lnTo>
                  <a:lnTo>
                    <a:pt x="95" y="24"/>
                  </a:lnTo>
                  <a:lnTo>
                    <a:pt x="95" y="36"/>
                  </a:lnTo>
                  <a:lnTo>
                    <a:pt x="89" y="48"/>
                  </a:lnTo>
                  <a:lnTo>
                    <a:pt x="83" y="66"/>
                  </a:lnTo>
                  <a:lnTo>
                    <a:pt x="71" y="72"/>
                  </a:lnTo>
                  <a:lnTo>
                    <a:pt x="71" y="60"/>
                  </a:lnTo>
                  <a:lnTo>
                    <a:pt x="65" y="60"/>
                  </a:lnTo>
                  <a:lnTo>
                    <a:pt x="60" y="66"/>
                  </a:lnTo>
                  <a:lnTo>
                    <a:pt x="65" y="78"/>
                  </a:lnTo>
                  <a:lnTo>
                    <a:pt x="48" y="90"/>
                  </a:lnTo>
                  <a:lnTo>
                    <a:pt x="24" y="120"/>
                  </a:lnTo>
                  <a:lnTo>
                    <a:pt x="6" y="126"/>
                  </a:lnTo>
                  <a:lnTo>
                    <a:pt x="0" y="120"/>
                  </a:lnTo>
                  <a:lnTo>
                    <a:pt x="6" y="132"/>
                  </a:lnTo>
                  <a:lnTo>
                    <a:pt x="54" y="168"/>
                  </a:lnTo>
                  <a:lnTo>
                    <a:pt x="60" y="168"/>
                  </a:lnTo>
                  <a:lnTo>
                    <a:pt x="60" y="162"/>
                  </a:lnTo>
                  <a:lnTo>
                    <a:pt x="71" y="150"/>
                  </a:lnTo>
                  <a:lnTo>
                    <a:pt x="95" y="144"/>
                  </a:lnTo>
                  <a:lnTo>
                    <a:pt x="101" y="96"/>
                  </a:lnTo>
                  <a:lnTo>
                    <a:pt x="107" y="84"/>
                  </a:lnTo>
                  <a:lnTo>
                    <a:pt x="101" y="54"/>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31" name="Freeform 519"/>
            <p:cNvSpPr/>
            <p:nvPr/>
          </p:nvSpPr>
          <p:spPr bwMode="auto">
            <a:xfrm>
              <a:off x="2932" y="2546"/>
              <a:ext cx="133" cy="256"/>
            </a:xfrm>
            <a:custGeom>
              <a:avLst/>
              <a:gdLst/>
              <a:ahLst/>
              <a:cxnLst>
                <a:cxn ang="0">
                  <a:pos x="6" y="96"/>
                </a:cxn>
                <a:cxn ang="0">
                  <a:pos x="6" y="108"/>
                </a:cxn>
                <a:cxn ang="0">
                  <a:pos x="6" y="162"/>
                </a:cxn>
                <a:cxn ang="0">
                  <a:pos x="12" y="156"/>
                </a:cxn>
                <a:cxn ang="0">
                  <a:pos x="30" y="156"/>
                </a:cxn>
                <a:cxn ang="0">
                  <a:pos x="36" y="162"/>
                </a:cxn>
                <a:cxn ang="0">
                  <a:pos x="54" y="156"/>
                </a:cxn>
                <a:cxn ang="0">
                  <a:pos x="78" y="126"/>
                </a:cxn>
                <a:cxn ang="0">
                  <a:pos x="95" y="114"/>
                </a:cxn>
                <a:cxn ang="0">
                  <a:pos x="90" y="102"/>
                </a:cxn>
                <a:cxn ang="0">
                  <a:pos x="95" y="96"/>
                </a:cxn>
                <a:cxn ang="0">
                  <a:pos x="101" y="96"/>
                </a:cxn>
                <a:cxn ang="0">
                  <a:pos x="101" y="108"/>
                </a:cxn>
                <a:cxn ang="0">
                  <a:pos x="113" y="102"/>
                </a:cxn>
                <a:cxn ang="0">
                  <a:pos x="119" y="84"/>
                </a:cxn>
                <a:cxn ang="0">
                  <a:pos x="125" y="72"/>
                </a:cxn>
                <a:cxn ang="0">
                  <a:pos x="125" y="60"/>
                </a:cxn>
                <a:cxn ang="0">
                  <a:pos x="119" y="42"/>
                </a:cxn>
                <a:cxn ang="0">
                  <a:pos x="125" y="36"/>
                </a:cxn>
                <a:cxn ang="0">
                  <a:pos x="137" y="60"/>
                </a:cxn>
                <a:cxn ang="0">
                  <a:pos x="137" y="60"/>
                </a:cxn>
                <a:cxn ang="0">
                  <a:pos x="149" y="42"/>
                </a:cxn>
                <a:cxn ang="0">
                  <a:pos x="149" y="42"/>
                </a:cxn>
                <a:cxn ang="0">
                  <a:pos x="149" y="48"/>
                </a:cxn>
                <a:cxn ang="0">
                  <a:pos x="149" y="36"/>
                </a:cxn>
                <a:cxn ang="0">
                  <a:pos x="149" y="36"/>
                </a:cxn>
                <a:cxn ang="0">
                  <a:pos x="149" y="18"/>
                </a:cxn>
                <a:cxn ang="0">
                  <a:pos x="149" y="24"/>
                </a:cxn>
                <a:cxn ang="0">
                  <a:pos x="137" y="12"/>
                </a:cxn>
                <a:cxn ang="0">
                  <a:pos x="149" y="18"/>
                </a:cxn>
                <a:cxn ang="0">
                  <a:pos x="137" y="12"/>
                </a:cxn>
                <a:cxn ang="0">
                  <a:pos x="107" y="6"/>
                </a:cxn>
                <a:cxn ang="0">
                  <a:pos x="78" y="0"/>
                </a:cxn>
                <a:cxn ang="0">
                  <a:pos x="54" y="6"/>
                </a:cxn>
                <a:cxn ang="0">
                  <a:pos x="18" y="12"/>
                </a:cxn>
                <a:cxn ang="0">
                  <a:pos x="18" y="24"/>
                </a:cxn>
                <a:cxn ang="0">
                  <a:pos x="6" y="24"/>
                </a:cxn>
                <a:cxn ang="0">
                  <a:pos x="0" y="36"/>
                </a:cxn>
                <a:cxn ang="0">
                  <a:pos x="6" y="36"/>
                </a:cxn>
                <a:cxn ang="0">
                  <a:pos x="18" y="60"/>
                </a:cxn>
                <a:cxn ang="0">
                  <a:pos x="6" y="90"/>
                </a:cxn>
                <a:cxn ang="0">
                  <a:pos x="6" y="96"/>
                </a:cxn>
                <a:cxn ang="0">
                  <a:pos x="6" y="96"/>
                </a:cxn>
              </a:cxnLst>
              <a:rect l="0" t="0" r="r" b="b"/>
              <a:pathLst>
                <a:path w="150" h="163">
                  <a:moveTo>
                    <a:pt x="6" y="96"/>
                  </a:moveTo>
                  <a:lnTo>
                    <a:pt x="6" y="108"/>
                  </a:lnTo>
                  <a:lnTo>
                    <a:pt x="6" y="162"/>
                  </a:lnTo>
                  <a:lnTo>
                    <a:pt x="12" y="156"/>
                  </a:lnTo>
                  <a:lnTo>
                    <a:pt x="30" y="156"/>
                  </a:lnTo>
                  <a:lnTo>
                    <a:pt x="36" y="162"/>
                  </a:lnTo>
                  <a:lnTo>
                    <a:pt x="54" y="156"/>
                  </a:lnTo>
                  <a:lnTo>
                    <a:pt x="78" y="126"/>
                  </a:lnTo>
                  <a:lnTo>
                    <a:pt x="95" y="114"/>
                  </a:lnTo>
                  <a:lnTo>
                    <a:pt x="90" y="102"/>
                  </a:lnTo>
                  <a:lnTo>
                    <a:pt x="95" y="96"/>
                  </a:lnTo>
                  <a:lnTo>
                    <a:pt x="101" y="96"/>
                  </a:lnTo>
                  <a:lnTo>
                    <a:pt x="101" y="108"/>
                  </a:lnTo>
                  <a:lnTo>
                    <a:pt x="113" y="102"/>
                  </a:lnTo>
                  <a:lnTo>
                    <a:pt x="119" y="84"/>
                  </a:lnTo>
                  <a:lnTo>
                    <a:pt x="125" y="72"/>
                  </a:lnTo>
                  <a:lnTo>
                    <a:pt x="125" y="60"/>
                  </a:lnTo>
                  <a:lnTo>
                    <a:pt x="119" y="42"/>
                  </a:lnTo>
                  <a:lnTo>
                    <a:pt x="125" y="36"/>
                  </a:lnTo>
                  <a:lnTo>
                    <a:pt x="137" y="60"/>
                  </a:lnTo>
                  <a:lnTo>
                    <a:pt x="149" y="42"/>
                  </a:lnTo>
                  <a:lnTo>
                    <a:pt x="149" y="48"/>
                  </a:lnTo>
                  <a:lnTo>
                    <a:pt x="149" y="36"/>
                  </a:lnTo>
                  <a:lnTo>
                    <a:pt x="149" y="18"/>
                  </a:lnTo>
                  <a:lnTo>
                    <a:pt x="149" y="24"/>
                  </a:lnTo>
                  <a:lnTo>
                    <a:pt x="137" y="12"/>
                  </a:lnTo>
                  <a:lnTo>
                    <a:pt x="149" y="18"/>
                  </a:lnTo>
                  <a:lnTo>
                    <a:pt x="137" y="12"/>
                  </a:lnTo>
                  <a:lnTo>
                    <a:pt x="107" y="6"/>
                  </a:lnTo>
                  <a:lnTo>
                    <a:pt x="78" y="0"/>
                  </a:lnTo>
                  <a:lnTo>
                    <a:pt x="54" y="6"/>
                  </a:lnTo>
                  <a:lnTo>
                    <a:pt x="18" y="12"/>
                  </a:lnTo>
                  <a:lnTo>
                    <a:pt x="18" y="24"/>
                  </a:lnTo>
                  <a:lnTo>
                    <a:pt x="6" y="24"/>
                  </a:lnTo>
                  <a:lnTo>
                    <a:pt x="0" y="36"/>
                  </a:lnTo>
                  <a:lnTo>
                    <a:pt x="6" y="36"/>
                  </a:lnTo>
                  <a:lnTo>
                    <a:pt x="18" y="60"/>
                  </a:lnTo>
                  <a:lnTo>
                    <a:pt x="6" y="90"/>
                  </a:lnTo>
                  <a:lnTo>
                    <a:pt x="6" y="96"/>
                  </a:lnTo>
                  <a:close/>
                </a:path>
              </a:pathLst>
            </a:custGeom>
            <a:solidFill>
              <a:srgbClr val="777777"/>
            </a:solidFill>
            <a:ln w="3175" cap="flat">
              <a:solidFill>
                <a:srgbClr val="000000"/>
              </a:solidFill>
              <a:prstDash val="solid"/>
              <a:round/>
            </a:ln>
            <a:effectLst/>
          </p:spPr>
          <p:txBody>
            <a:bodyPr wrap="none" anchor="ctr">
              <a:spAutoFit/>
            </a:bodyPr>
            <a:lstStyle/>
            <a:p>
              <a:endParaRPr lang="zh-CN" altLang="en-US"/>
            </a:p>
          </p:txBody>
        </p:sp>
        <p:sp>
          <p:nvSpPr>
            <p:cNvPr id="32" name="Freeform 520"/>
            <p:cNvSpPr/>
            <p:nvPr/>
          </p:nvSpPr>
          <p:spPr bwMode="auto">
            <a:xfrm>
              <a:off x="3057" y="2890"/>
              <a:ext cx="133" cy="256"/>
            </a:xfrm>
            <a:custGeom>
              <a:avLst/>
              <a:gdLst/>
              <a:ahLst/>
              <a:cxnLst>
                <a:cxn ang="0">
                  <a:pos x="54" y="48"/>
                </a:cxn>
                <a:cxn ang="0">
                  <a:pos x="60" y="48"/>
                </a:cxn>
                <a:cxn ang="0">
                  <a:pos x="66" y="42"/>
                </a:cxn>
                <a:cxn ang="0">
                  <a:pos x="72" y="30"/>
                </a:cxn>
                <a:cxn ang="0">
                  <a:pos x="72" y="12"/>
                </a:cxn>
                <a:cxn ang="0">
                  <a:pos x="66" y="0"/>
                </a:cxn>
                <a:cxn ang="0">
                  <a:pos x="60" y="0"/>
                </a:cxn>
                <a:cxn ang="0">
                  <a:pos x="42" y="6"/>
                </a:cxn>
                <a:cxn ang="0">
                  <a:pos x="24" y="6"/>
                </a:cxn>
                <a:cxn ang="0">
                  <a:pos x="0" y="6"/>
                </a:cxn>
                <a:cxn ang="0">
                  <a:pos x="12" y="18"/>
                </a:cxn>
                <a:cxn ang="0">
                  <a:pos x="18" y="36"/>
                </a:cxn>
                <a:cxn ang="0">
                  <a:pos x="12" y="54"/>
                </a:cxn>
                <a:cxn ang="0">
                  <a:pos x="12" y="60"/>
                </a:cxn>
                <a:cxn ang="0">
                  <a:pos x="54" y="48"/>
                </a:cxn>
                <a:cxn ang="0">
                  <a:pos x="54" y="48"/>
                </a:cxn>
                <a:cxn ang="0">
                  <a:pos x="54" y="48"/>
                </a:cxn>
              </a:cxnLst>
              <a:rect l="0" t="0" r="r" b="b"/>
              <a:pathLst>
                <a:path w="73" h="61">
                  <a:moveTo>
                    <a:pt x="54" y="48"/>
                  </a:moveTo>
                  <a:lnTo>
                    <a:pt x="60" y="48"/>
                  </a:lnTo>
                  <a:lnTo>
                    <a:pt x="66" y="42"/>
                  </a:lnTo>
                  <a:lnTo>
                    <a:pt x="72" y="30"/>
                  </a:lnTo>
                  <a:lnTo>
                    <a:pt x="72" y="12"/>
                  </a:lnTo>
                  <a:lnTo>
                    <a:pt x="66" y="0"/>
                  </a:lnTo>
                  <a:lnTo>
                    <a:pt x="60" y="0"/>
                  </a:lnTo>
                  <a:lnTo>
                    <a:pt x="42" y="6"/>
                  </a:lnTo>
                  <a:lnTo>
                    <a:pt x="24" y="6"/>
                  </a:lnTo>
                  <a:lnTo>
                    <a:pt x="0" y="6"/>
                  </a:lnTo>
                  <a:lnTo>
                    <a:pt x="12" y="18"/>
                  </a:lnTo>
                  <a:lnTo>
                    <a:pt x="18" y="36"/>
                  </a:lnTo>
                  <a:lnTo>
                    <a:pt x="12" y="54"/>
                  </a:lnTo>
                  <a:lnTo>
                    <a:pt x="12" y="60"/>
                  </a:lnTo>
                  <a:lnTo>
                    <a:pt x="54" y="48"/>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33" name="Freeform 521"/>
            <p:cNvSpPr/>
            <p:nvPr/>
          </p:nvSpPr>
          <p:spPr bwMode="auto">
            <a:xfrm>
              <a:off x="3045" y="2839"/>
              <a:ext cx="133" cy="256"/>
            </a:xfrm>
            <a:custGeom>
              <a:avLst/>
              <a:gdLst/>
              <a:ahLst/>
              <a:cxnLst>
                <a:cxn ang="0">
                  <a:pos x="0" y="0"/>
                </a:cxn>
                <a:cxn ang="0">
                  <a:pos x="0" y="54"/>
                </a:cxn>
                <a:cxn ang="0">
                  <a:pos x="12" y="54"/>
                </a:cxn>
                <a:cxn ang="0">
                  <a:pos x="36" y="54"/>
                </a:cxn>
                <a:cxn ang="0">
                  <a:pos x="60" y="36"/>
                </a:cxn>
                <a:cxn ang="0">
                  <a:pos x="60" y="30"/>
                </a:cxn>
                <a:cxn ang="0">
                  <a:pos x="36" y="24"/>
                </a:cxn>
                <a:cxn ang="0">
                  <a:pos x="24" y="24"/>
                </a:cxn>
                <a:cxn ang="0">
                  <a:pos x="12" y="24"/>
                </a:cxn>
                <a:cxn ang="0">
                  <a:pos x="12" y="18"/>
                </a:cxn>
                <a:cxn ang="0">
                  <a:pos x="6" y="12"/>
                </a:cxn>
                <a:cxn ang="0">
                  <a:pos x="6" y="0"/>
                </a:cxn>
                <a:cxn ang="0">
                  <a:pos x="0" y="0"/>
                </a:cxn>
                <a:cxn ang="0">
                  <a:pos x="0" y="0"/>
                </a:cxn>
              </a:cxnLst>
              <a:rect l="0" t="0" r="r" b="b"/>
              <a:pathLst>
                <a:path w="61" h="55">
                  <a:moveTo>
                    <a:pt x="0" y="0"/>
                  </a:moveTo>
                  <a:lnTo>
                    <a:pt x="0" y="54"/>
                  </a:lnTo>
                  <a:lnTo>
                    <a:pt x="12" y="54"/>
                  </a:lnTo>
                  <a:lnTo>
                    <a:pt x="36" y="54"/>
                  </a:lnTo>
                  <a:lnTo>
                    <a:pt x="60" y="36"/>
                  </a:lnTo>
                  <a:lnTo>
                    <a:pt x="60" y="30"/>
                  </a:lnTo>
                  <a:lnTo>
                    <a:pt x="36" y="24"/>
                  </a:lnTo>
                  <a:lnTo>
                    <a:pt x="24" y="24"/>
                  </a:lnTo>
                  <a:lnTo>
                    <a:pt x="12" y="24"/>
                  </a:lnTo>
                  <a:lnTo>
                    <a:pt x="12" y="18"/>
                  </a:lnTo>
                  <a:lnTo>
                    <a:pt x="6" y="12"/>
                  </a:lnTo>
                  <a:lnTo>
                    <a:pt x="6" y="0"/>
                  </a:lnTo>
                  <a:lnTo>
                    <a:pt x="0"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34" name="Freeform 522"/>
            <p:cNvSpPr/>
            <p:nvPr/>
          </p:nvSpPr>
          <p:spPr bwMode="auto">
            <a:xfrm>
              <a:off x="3123" y="2884"/>
              <a:ext cx="133" cy="256"/>
            </a:xfrm>
            <a:custGeom>
              <a:avLst/>
              <a:gdLst/>
              <a:ahLst/>
              <a:cxnLst>
                <a:cxn ang="0">
                  <a:pos x="71" y="30"/>
                </a:cxn>
                <a:cxn ang="0">
                  <a:pos x="77" y="30"/>
                </a:cxn>
                <a:cxn ang="0">
                  <a:pos x="77" y="24"/>
                </a:cxn>
                <a:cxn ang="0">
                  <a:pos x="77" y="18"/>
                </a:cxn>
                <a:cxn ang="0">
                  <a:pos x="65" y="18"/>
                </a:cxn>
                <a:cxn ang="0">
                  <a:pos x="53" y="12"/>
                </a:cxn>
                <a:cxn ang="0">
                  <a:pos x="53" y="12"/>
                </a:cxn>
                <a:cxn ang="0">
                  <a:pos x="35" y="0"/>
                </a:cxn>
                <a:cxn ang="0">
                  <a:pos x="23" y="0"/>
                </a:cxn>
                <a:cxn ang="0">
                  <a:pos x="0" y="0"/>
                </a:cxn>
                <a:cxn ang="0">
                  <a:pos x="12" y="24"/>
                </a:cxn>
                <a:cxn ang="0">
                  <a:pos x="6" y="42"/>
                </a:cxn>
                <a:cxn ang="0">
                  <a:pos x="6" y="42"/>
                </a:cxn>
                <a:cxn ang="0">
                  <a:pos x="35" y="48"/>
                </a:cxn>
                <a:cxn ang="0">
                  <a:pos x="71" y="48"/>
                </a:cxn>
                <a:cxn ang="0">
                  <a:pos x="77" y="48"/>
                </a:cxn>
                <a:cxn ang="0">
                  <a:pos x="71" y="42"/>
                </a:cxn>
                <a:cxn ang="0">
                  <a:pos x="71" y="36"/>
                </a:cxn>
                <a:cxn ang="0">
                  <a:pos x="71" y="30"/>
                </a:cxn>
                <a:cxn ang="0">
                  <a:pos x="71" y="30"/>
                </a:cxn>
              </a:cxnLst>
              <a:rect l="0" t="0" r="r" b="b"/>
              <a:pathLst>
                <a:path w="78" h="49">
                  <a:moveTo>
                    <a:pt x="71" y="30"/>
                  </a:moveTo>
                  <a:lnTo>
                    <a:pt x="77" y="30"/>
                  </a:lnTo>
                  <a:lnTo>
                    <a:pt x="77" y="24"/>
                  </a:lnTo>
                  <a:lnTo>
                    <a:pt x="77" y="18"/>
                  </a:lnTo>
                  <a:lnTo>
                    <a:pt x="65" y="18"/>
                  </a:lnTo>
                  <a:lnTo>
                    <a:pt x="53" y="12"/>
                  </a:lnTo>
                  <a:lnTo>
                    <a:pt x="35" y="0"/>
                  </a:lnTo>
                  <a:lnTo>
                    <a:pt x="23" y="0"/>
                  </a:lnTo>
                  <a:lnTo>
                    <a:pt x="0" y="0"/>
                  </a:lnTo>
                  <a:lnTo>
                    <a:pt x="12" y="24"/>
                  </a:lnTo>
                  <a:lnTo>
                    <a:pt x="6" y="42"/>
                  </a:lnTo>
                  <a:lnTo>
                    <a:pt x="35" y="48"/>
                  </a:lnTo>
                  <a:lnTo>
                    <a:pt x="71" y="48"/>
                  </a:lnTo>
                  <a:lnTo>
                    <a:pt x="77" y="48"/>
                  </a:lnTo>
                  <a:lnTo>
                    <a:pt x="71" y="42"/>
                  </a:lnTo>
                  <a:lnTo>
                    <a:pt x="71" y="36"/>
                  </a:lnTo>
                  <a:lnTo>
                    <a:pt x="71" y="3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35" name="Freeform 523"/>
            <p:cNvSpPr/>
            <p:nvPr/>
          </p:nvSpPr>
          <p:spPr bwMode="auto">
            <a:xfrm>
              <a:off x="3111" y="2884"/>
              <a:ext cx="133" cy="256"/>
            </a:xfrm>
            <a:custGeom>
              <a:avLst/>
              <a:gdLst/>
              <a:ahLst/>
              <a:cxnLst>
                <a:cxn ang="0">
                  <a:pos x="18" y="0"/>
                </a:cxn>
                <a:cxn ang="0">
                  <a:pos x="12" y="0"/>
                </a:cxn>
                <a:cxn ang="0">
                  <a:pos x="6" y="0"/>
                </a:cxn>
                <a:cxn ang="0">
                  <a:pos x="12" y="0"/>
                </a:cxn>
                <a:cxn ang="0">
                  <a:pos x="18" y="12"/>
                </a:cxn>
                <a:cxn ang="0">
                  <a:pos x="18" y="30"/>
                </a:cxn>
                <a:cxn ang="0">
                  <a:pos x="12" y="42"/>
                </a:cxn>
                <a:cxn ang="0">
                  <a:pos x="6" y="48"/>
                </a:cxn>
                <a:cxn ang="0">
                  <a:pos x="0" y="48"/>
                </a:cxn>
                <a:cxn ang="0">
                  <a:pos x="12" y="48"/>
                </a:cxn>
                <a:cxn ang="0">
                  <a:pos x="18" y="42"/>
                </a:cxn>
                <a:cxn ang="0">
                  <a:pos x="18" y="42"/>
                </a:cxn>
                <a:cxn ang="0">
                  <a:pos x="24" y="24"/>
                </a:cxn>
                <a:cxn ang="0">
                  <a:pos x="18" y="0"/>
                </a:cxn>
                <a:cxn ang="0">
                  <a:pos x="18" y="0"/>
                </a:cxn>
              </a:cxnLst>
              <a:rect l="0" t="0" r="r" b="b"/>
              <a:pathLst>
                <a:path w="25" h="49">
                  <a:moveTo>
                    <a:pt x="18" y="0"/>
                  </a:moveTo>
                  <a:lnTo>
                    <a:pt x="12" y="0"/>
                  </a:lnTo>
                  <a:lnTo>
                    <a:pt x="6" y="0"/>
                  </a:lnTo>
                  <a:lnTo>
                    <a:pt x="12" y="0"/>
                  </a:lnTo>
                  <a:lnTo>
                    <a:pt x="18" y="12"/>
                  </a:lnTo>
                  <a:lnTo>
                    <a:pt x="18" y="30"/>
                  </a:lnTo>
                  <a:lnTo>
                    <a:pt x="12" y="42"/>
                  </a:lnTo>
                  <a:lnTo>
                    <a:pt x="6" y="48"/>
                  </a:lnTo>
                  <a:lnTo>
                    <a:pt x="0" y="48"/>
                  </a:lnTo>
                  <a:lnTo>
                    <a:pt x="12" y="48"/>
                  </a:lnTo>
                  <a:lnTo>
                    <a:pt x="18" y="42"/>
                  </a:lnTo>
                  <a:lnTo>
                    <a:pt x="24" y="24"/>
                  </a:lnTo>
                  <a:lnTo>
                    <a:pt x="18"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36" name="Freeform 524"/>
            <p:cNvSpPr/>
            <p:nvPr/>
          </p:nvSpPr>
          <p:spPr bwMode="auto">
            <a:xfrm>
              <a:off x="3212" y="2501"/>
              <a:ext cx="133" cy="256"/>
            </a:xfrm>
            <a:custGeom>
              <a:avLst/>
              <a:gdLst/>
              <a:ahLst/>
              <a:cxnLst>
                <a:cxn ang="0">
                  <a:pos x="0" y="48"/>
                </a:cxn>
                <a:cxn ang="0">
                  <a:pos x="77" y="96"/>
                </a:cxn>
                <a:cxn ang="0">
                  <a:pos x="83" y="84"/>
                </a:cxn>
                <a:cxn ang="0">
                  <a:pos x="65" y="78"/>
                </a:cxn>
                <a:cxn ang="0">
                  <a:pos x="47" y="60"/>
                </a:cxn>
                <a:cxn ang="0">
                  <a:pos x="41" y="60"/>
                </a:cxn>
                <a:cxn ang="0">
                  <a:pos x="36" y="60"/>
                </a:cxn>
                <a:cxn ang="0">
                  <a:pos x="36" y="48"/>
                </a:cxn>
                <a:cxn ang="0">
                  <a:pos x="36" y="42"/>
                </a:cxn>
                <a:cxn ang="0">
                  <a:pos x="41" y="36"/>
                </a:cxn>
                <a:cxn ang="0">
                  <a:pos x="36" y="24"/>
                </a:cxn>
                <a:cxn ang="0">
                  <a:pos x="36" y="24"/>
                </a:cxn>
                <a:cxn ang="0">
                  <a:pos x="47" y="24"/>
                </a:cxn>
                <a:cxn ang="0">
                  <a:pos x="53" y="18"/>
                </a:cxn>
                <a:cxn ang="0">
                  <a:pos x="53" y="12"/>
                </a:cxn>
                <a:cxn ang="0">
                  <a:pos x="59" y="6"/>
                </a:cxn>
                <a:cxn ang="0">
                  <a:pos x="59" y="0"/>
                </a:cxn>
                <a:cxn ang="0">
                  <a:pos x="65" y="0"/>
                </a:cxn>
                <a:cxn ang="0">
                  <a:pos x="12" y="30"/>
                </a:cxn>
                <a:cxn ang="0">
                  <a:pos x="0" y="48"/>
                </a:cxn>
                <a:cxn ang="0">
                  <a:pos x="0" y="48"/>
                </a:cxn>
              </a:cxnLst>
              <a:rect l="0" t="0" r="r" b="b"/>
              <a:pathLst>
                <a:path w="84" h="97">
                  <a:moveTo>
                    <a:pt x="0" y="48"/>
                  </a:moveTo>
                  <a:lnTo>
                    <a:pt x="77" y="96"/>
                  </a:lnTo>
                  <a:lnTo>
                    <a:pt x="83" y="84"/>
                  </a:lnTo>
                  <a:lnTo>
                    <a:pt x="65" y="78"/>
                  </a:lnTo>
                  <a:lnTo>
                    <a:pt x="47" y="60"/>
                  </a:lnTo>
                  <a:lnTo>
                    <a:pt x="41" y="60"/>
                  </a:lnTo>
                  <a:lnTo>
                    <a:pt x="36" y="60"/>
                  </a:lnTo>
                  <a:lnTo>
                    <a:pt x="36" y="48"/>
                  </a:lnTo>
                  <a:lnTo>
                    <a:pt x="36" y="42"/>
                  </a:lnTo>
                  <a:lnTo>
                    <a:pt x="41" y="36"/>
                  </a:lnTo>
                  <a:lnTo>
                    <a:pt x="36" y="24"/>
                  </a:lnTo>
                  <a:lnTo>
                    <a:pt x="47" y="24"/>
                  </a:lnTo>
                  <a:lnTo>
                    <a:pt x="53" y="18"/>
                  </a:lnTo>
                  <a:lnTo>
                    <a:pt x="53" y="12"/>
                  </a:lnTo>
                  <a:lnTo>
                    <a:pt x="59" y="6"/>
                  </a:lnTo>
                  <a:lnTo>
                    <a:pt x="59" y="0"/>
                  </a:lnTo>
                  <a:lnTo>
                    <a:pt x="65" y="0"/>
                  </a:lnTo>
                  <a:lnTo>
                    <a:pt x="12" y="30"/>
                  </a:lnTo>
                  <a:lnTo>
                    <a:pt x="0" y="48"/>
                  </a:lnTo>
                  <a:close/>
                </a:path>
              </a:pathLst>
            </a:custGeom>
            <a:solidFill>
              <a:srgbClr val="444444"/>
            </a:solidFill>
            <a:ln w="3175" cap="flat">
              <a:solidFill>
                <a:srgbClr val="000000"/>
              </a:solidFill>
              <a:prstDash val="solid"/>
              <a:round/>
            </a:ln>
            <a:effectLst/>
          </p:spPr>
          <p:txBody>
            <a:bodyPr wrap="none" anchor="ctr">
              <a:spAutoFit/>
            </a:bodyPr>
            <a:lstStyle/>
            <a:p>
              <a:endParaRPr lang="zh-CN" altLang="en-US"/>
            </a:p>
          </p:txBody>
        </p:sp>
        <p:sp>
          <p:nvSpPr>
            <p:cNvPr id="37" name="Freeform 525"/>
            <p:cNvSpPr/>
            <p:nvPr/>
          </p:nvSpPr>
          <p:spPr bwMode="auto">
            <a:xfrm>
              <a:off x="3105" y="2651"/>
              <a:ext cx="133" cy="256"/>
            </a:xfrm>
            <a:custGeom>
              <a:avLst/>
              <a:gdLst/>
              <a:ahLst/>
              <a:cxnLst>
                <a:cxn ang="0">
                  <a:pos x="83" y="413"/>
                </a:cxn>
                <a:cxn ang="0">
                  <a:pos x="119" y="413"/>
                </a:cxn>
                <a:cxn ang="0">
                  <a:pos x="125" y="425"/>
                </a:cxn>
                <a:cxn ang="0">
                  <a:pos x="131" y="431"/>
                </a:cxn>
                <a:cxn ang="0">
                  <a:pos x="131" y="443"/>
                </a:cxn>
                <a:cxn ang="0">
                  <a:pos x="285" y="443"/>
                </a:cxn>
                <a:cxn ang="0">
                  <a:pos x="309" y="419"/>
                </a:cxn>
                <a:cxn ang="0">
                  <a:pos x="333" y="431"/>
                </a:cxn>
                <a:cxn ang="0">
                  <a:pos x="351" y="413"/>
                </a:cxn>
                <a:cxn ang="0">
                  <a:pos x="327" y="282"/>
                </a:cxn>
                <a:cxn ang="0">
                  <a:pos x="339" y="264"/>
                </a:cxn>
                <a:cxn ang="0">
                  <a:pos x="380" y="174"/>
                </a:cxn>
                <a:cxn ang="0">
                  <a:pos x="398" y="84"/>
                </a:cxn>
                <a:cxn ang="0">
                  <a:pos x="386" y="60"/>
                </a:cxn>
                <a:cxn ang="0">
                  <a:pos x="369" y="12"/>
                </a:cxn>
                <a:cxn ang="0">
                  <a:pos x="363" y="0"/>
                </a:cxn>
                <a:cxn ang="0">
                  <a:pos x="333" y="0"/>
                </a:cxn>
                <a:cxn ang="0">
                  <a:pos x="297" y="0"/>
                </a:cxn>
                <a:cxn ang="0">
                  <a:pos x="291" y="12"/>
                </a:cxn>
                <a:cxn ang="0">
                  <a:pos x="285" y="72"/>
                </a:cxn>
                <a:cxn ang="0">
                  <a:pos x="238" y="72"/>
                </a:cxn>
                <a:cxn ang="0">
                  <a:pos x="244" y="108"/>
                </a:cxn>
                <a:cxn ang="0">
                  <a:pos x="214" y="84"/>
                </a:cxn>
                <a:cxn ang="0">
                  <a:pos x="202" y="96"/>
                </a:cxn>
                <a:cxn ang="0">
                  <a:pos x="190" y="108"/>
                </a:cxn>
                <a:cxn ang="0">
                  <a:pos x="184" y="120"/>
                </a:cxn>
                <a:cxn ang="0">
                  <a:pos x="214" y="144"/>
                </a:cxn>
                <a:cxn ang="0">
                  <a:pos x="202" y="162"/>
                </a:cxn>
                <a:cxn ang="0">
                  <a:pos x="101" y="264"/>
                </a:cxn>
                <a:cxn ang="0">
                  <a:pos x="89" y="258"/>
                </a:cxn>
                <a:cxn ang="0">
                  <a:pos x="47" y="228"/>
                </a:cxn>
                <a:cxn ang="0">
                  <a:pos x="47" y="240"/>
                </a:cxn>
                <a:cxn ang="0">
                  <a:pos x="41" y="264"/>
                </a:cxn>
                <a:cxn ang="0">
                  <a:pos x="35" y="270"/>
                </a:cxn>
                <a:cxn ang="0">
                  <a:pos x="24" y="276"/>
                </a:cxn>
                <a:cxn ang="0">
                  <a:pos x="18" y="270"/>
                </a:cxn>
                <a:cxn ang="0">
                  <a:pos x="0" y="240"/>
                </a:cxn>
                <a:cxn ang="0">
                  <a:pos x="0" y="240"/>
                </a:cxn>
                <a:cxn ang="0">
                  <a:pos x="0" y="264"/>
                </a:cxn>
                <a:cxn ang="0">
                  <a:pos x="24" y="294"/>
                </a:cxn>
                <a:cxn ang="0">
                  <a:pos x="89" y="312"/>
                </a:cxn>
                <a:cxn ang="0">
                  <a:pos x="119" y="306"/>
                </a:cxn>
                <a:cxn ang="0">
                  <a:pos x="71" y="401"/>
                </a:cxn>
                <a:cxn ang="0">
                  <a:pos x="83" y="413"/>
                </a:cxn>
                <a:cxn ang="0">
                  <a:pos x="83" y="413"/>
                </a:cxn>
              </a:cxnLst>
              <a:rect l="0" t="0" r="r" b="b"/>
              <a:pathLst>
                <a:path w="399" h="444">
                  <a:moveTo>
                    <a:pt x="83" y="413"/>
                  </a:moveTo>
                  <a:lnTo>
                    <a:pt x="119" y="413"/>
                  </a:lnTo>
                  <a:lnTo>
                    <a:pt x="125" y="425"/>
                  </a:lnTo>
                  <a:lnTo>
                    <a:pt x="131" y="431"/>
                  </a:lnTo>
                  <a:lnTo>
                    <a:pt x="131" y="443"/>
                  </a:lnTo>
                  <a:lnTo>
                    <a:pt x="285" y="443"/>
                  </a:lnTo>
                  <a:lnTo>
                    <a:pt x="309" y="419"/>
                  </a:lnTo>
                  <a:lnTo>
                    <a:pt x="333" y="431"/>
                  </a:lnTo>
                  <a:lnTo>
                    <a:pt x="351" y="413"/>
                  </a:lnTo>
                  <a:lnTo>
                    <a:pt x="327" y="282"/>
                  </a:lnTo>
                  <a:lnTo>
                    <a:pt x="339" y="264"/>
                  </a:lnTo>
                  <a:lnTo>
                    <a:pt x="380" y="174"/>
                  </a:lnTo>
                  <a:lnTo>
                    <a:pt x="398" y="84"/>
                  </a:lnTo>
                  <a:lnTo>
                    <a:pt x="386" y="60"/>
                  </a:lnTo>
                  <a:lnTo>
                    <a:pt x="369" y="12"/>
                  </a:lnTo>
                  <a:lnTo>
                    <a:pt x="363" y="0"/>
                  </a:lnTo>
                  <a:lnTo>
                    <a:pt x="333" y="0"/>
                  </a:lnTo>
                  <a:lnTo>
                    <a:pt x="297" y="0"/>
                  </a:lnTo>
                  <a:lnTo>
                    <a:pt x="291" y="12"/>
                  </a:lnTo>
                  <a:lnTo>
                    <a:pt x="285" y="72"/>
                  </a:lnTo>
                  <a:lnTo>
                    <a:pt x="238" y="72"/>
                  </a:lnTo>
                  <a:lnTo>
                    <a:pt x="244" y="108"/>
                  </a:lnTo>
                  <a:lnTo>
                    <a:pt x="214" y="84"/>
                  </a:lnTo>
                  <a:lnTo>
                    <a:pt x="202" y="96"/>
                  </a:lnTo>
                  <a:lnTo>
                    <a:pt x="190" y="108"/>
                  </a:lnTo>
                  <a:lnTo>
                    <a:pt x="184" y="120"/>
                  </a:lnTo>
                  <a:lnTo>
                    <a:pt x="214" y="144"/>
                  </a:lnTo>
                  <a:lnTo>
                    <a:pt x="202" y="162"/>
                  </a:lnTo>
                  <a:lnTo>
                    <a:pt x="101" y="264"/>
                  </a:lnTo>
                  <a:lnTo>
                    <a:pt x="89" y="258"/>
                  </a:lnTo>
                  <a:lnTo>
                    <a:pt x="47" y="228"/>
                  </a:lnTo>
                  <a:lnTo>
                    <a:pt x="47" y="240"/>
                  </a:lnTo>
                  <a:lnTo>
                    <a:pt x="41" y="264"/>
                  </a:lnTo>
                  <a:lnTo>
                    <a:pt x="35" y="270"/>
                  </a:lnTo>
                  <a:lnTo>
                    <a:pt x="24" y="276"/>
                  </a:lnTo>
                  <a:lnTo>
                    <a:pt x="18" y="270"/>
                  </a:lnTo>
                  <a:lnTo>
                    <a:pt x="0" y="240"/>
                  </a:lnTo>
                  <a:lnTo>
                    <a:pt x="0" y="264"/>
                  </a:lnTo>
                  <a:lnTo>
                    <a:pt x="24" y="294"/>
                  </a:lnTo>
                  <a:lnTo>
                    <a:pt x="89" y="312"/>
                  </a:lnTo>
                  <a:lnTo>
                    <a:pt x="119" y="306"/>
                  </a:lnTo>
                  <a:lnTo>
                    <a:pt x="71" y="401"/>
                  </a:lnTo>
                  <a:lnTo>
                    <a:pt x="83" y="413"/>
                  </a:lnTo>
                  <a:close/>
                </a:path>
              </a:pathLst>
            </a:custGeom>
            <a:solidFill>
              <a:srgbClr val="444444"/>
            </a:solidFill>
            <a:ln w="3175" cap="flat">
              <a:solidFill>
                <a:srgbClr val="000000"/>
              </a:solidFill>
              <a:prstDash val="solid"/>
              <a:round/>
            </a:ln>
            <a:effectLst/>
          </p:spPr>
          <p:txBody>
            <a:bodyPr wrap="none" anchor="ctr">
              <a:spAutoFit/>
            </a:bodyPr>
            <a:lstStyle/>
            <a:p>
              <a:endParaRPr lang="zh-CN" altLang="en-US"/>
            </a:p>
          </p:txBody>
        </p:sp>
        <p:sp>
          <p:nvSpPr>
            <p:cNvPr id="38" name="Freeform 526"/>
            <p:cNvSpPr/>
            <p:nvPr/>
          </p:nvSpPr>
          <p:spPr bwMode="auto">
            <a:xfrm>
              <a:off x="3063" y="2570"/>
              <a:ext cx="133" cy="256"/>
            </a:xfrm>
            <a:custGeom>
              <a:avLst/>
              <a:gdLst/>
              <a:ahLst/>
              <a:cxnLst>
                <a:cxn ang="0">
                  <a:pos x="18" y="36"/>
                </a:cxn>
                <a:cxn ang="0">
                  <a:pos x="6" y="30"/>
                </a:cxn>
                <a:cxn ang="0">
                  <a:pos x="18" y="42"/>
                </a:cxn>
                <a:cxn ang="0">
                  <a:pos x="18" y="36"/>
                </a:cxn>
                <a:cxn ang="0">
                  <a:pos x="18" y="54"/>
                </a:cxn>
                <a:cxn ang="0">
                  <a:pos x="18" y="54"/>
                </a:cxn>
                <a:cxn ang="0">
                  <a:pos x="18" y="66"/>
                </a:cxn>
                <a:cxn ang="0">
                  <a:pos x="18" y="60"/>
                </a:cxn>
                <a:cxn ang="0">
                  <a:pos x="18" y="60"/>
                </a:cxn>
                <a:cxn ang="0">
                  <a:pos x="6" y="78"/>
                </a:cxn>
                <a:cxn ang="0">
                  <a:pos x="6" y="78"/>
                </a:cxn>
                <a:cxn ang="0">
                  <a:pos x="6" y="84"/>
                </a:cxn>
                <a:cxn ang="0">
                  <a:pos x="6" y="102"/>
                </a:cxn>
                <a:cxn ang="0">
                  <a:pos x="6" y="102"/>
                </a:cxn>
                <a:cxn ang="0">
                  <a:pos x="0" y="108"/>
                </a:cxn>
                <a:cxn ang="0">
                  <a:pos x="12" y="126"/>
                </a:cxn>
                <a:cxn ang="0">
                  <a:pos x="6" y="132"/>
                </a:cxn>
                <a:cxn ang="0">
                  <a:pos x="0" y="156"/>
                </a:cxn>
                <a:cxn ang="0">
                  <a:pos x="89" y="210"/>
                </a:cxn>
                <a:cxn ang="0">
                  <a:pos x="131" y="240"/>
                </a:cxn>
                <a:cxn ang="0">
                  <a:pos x="143" y="246"/>
                </a:cxn>
                <a:cxn ang="0">
                  <a:pos x="244" y="144"/>
                </a:cxn>
                <a:cxn ang="0">
                  <a:pos x="256" y="126"/>
                </a:cxn>
                <a:cxn ang="0">
                  <a:pos x="161" y="60"/>
                </a:cxn>
                <a:cxn ang="0">
                  <a:pos x="60" y="0"/>
                </a:cxn>
                <a:cxn ang="0">
                  <a:pos x="18" y="36"/>
                </a:cxn>
                <a:cxn ang="0">
                  <a:pos x="18" y="36"/>
                </a:cxn>
              </a:cxnLst>
              <a:rect l="0" t="0" r="r" b="b"/>
              <a:pathLst>
                <a:path w="257" h="247">
                  <a:moveTo>
                    <a:pt x="18" y="36"/>
                  </a:moveTo>
                  <a:lnTo>
                    <a:pt x="6" y="30"/>
                  </a:lnTo>
                  <a:lnTo>
                    <a:pt x="18" y="42"/>
                  </a:lnTo>
                  <a:lnTo>
                    <a:pt x="18" y="36"/>
                  </a:lnTo>
                  <a:lnTo>
                    <a:pt x="18" y="54"/>
                  </a:lnTo>
                  <a:lnTo>
                    <a:pt x="18" y="66"/>
                  </a:lnTo>
                  <a:lnTo>
                    <a:pt x="18" y="60"/>
                  </a:lnTo>
                  <a:lnTo>
                    <a:pt x="6" y="78"/>
                  </a:lnTo>
                  <a:lnTo>
                    <a:pt x="6" y="84"/>
                  </a:lnTo>
                  <a:lnTo>
                    <a:pt x="6" y="102"/>
                  </a:lnTo>
                  <a:lnTo>
                    <a:pt x="0" y="108"/>
                  </a:lnTo>
                  <a:lnTo>
                    <a:pt x="12" y="126"/>
                  </a:lnTo>
                  <a:lnTo>
                    <a:pt x="6" y="132"/>
                  </a:lnTo>
                  <a:lnTo>
                    <a:pt x="0" y="156"/>
                  </a:lnTo>
                  <a:lnTo>
                    <a:pt x="89" y="210"/>
                  </a:lnTo>
                  <a:lnTo>
                    <a:pt x="131" y="240"/>
                  </a:lnTo>
                  <a:lnTo>
                    <a:pt x="143" y="246"/>
                  </a:lnTo>
                  <a:lnTo>
                    <a:pt x="244" y="144"/>
                  </a:lnTo>
                  <a:lnTo>
                    <a:pt x="256" y="126"/>
                  </a:lnTo>
                  <a:lnTo>
                    <a:pt x="161" y="60"/>
                  </a:lnTo>
                  <a:lnTo>
                    <a:pt x="60" y="0"/>
                  </a:lnTo>
                  <a:lnTo>
                    <a:pt x="18" y="36"/>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39" name="Freeform 527"/>
            <p:cNvSpPr/>
            <p:nvPr/>
          </p:nvSpPr>
          <p:spPr bwMode="auto">
            <a:xfrm>
              <a:off x="3087" y="2651"/>
              <a:ext cx="133" cy="256"/>
            </a:xfrm>
            <a:custGeom>
              <a:avLst/>
              <a:gdLst/>
              <a:ahLst/>
              <a:cxnLst>
                <a:cxn ang="0">
                  <a:pos x="0" y="24"/>
                </a:cxn>
                <a:cxn ang="0">
                  <a:pos x="6" y="36"/>
                </a:cxn>
                <a:cxn ang="0">
                  <a:pos x="18" y="48"/>
                </a:cxn>
                <a:cxn ang="0">
                  <a:pos x="18" y="60"/>
                </a:cxn>
                <a:cxn ang="0">
                  <a:pos x="18" y="72"/>
                </a:cxn>
                <a:cxn ang="0">
                  <a:pos x="36" y="102"/>
                </a:cxn>
                <a:cxn ang="0">
                  <a:pos x="42" y="108"/>
                </a:cxn>
                <a:cxn ang="0">
                  <a:pos x="53" y="102"/>
                </a:cxn>
                <a:cxn ang="0">
                  <a:pos x="59" y="96"/>
                </a:cxn>
                <a:cxn ang="0">
                  <a:pos x="65" y="78"/>
                </a:cxn>
                <a:cxn ang="0">
                  <a:pos x="65" y="66"/>
                </a:cxn>
                <a:cxn ang="0">
                  <a:pos x="83" y="48"/>
                </a:cxn>
                <a:cxn ang="0">
                  <a:pos x="89" y="30"/>
                </a:cxn>
                <a:cxn ang="0">
                  <a:pos x="83" y="30"/>
                </a:cxn>
                <a:cxn ang="0">
                  <a:pos x="83" y="30"/>
                </a:cxn>
                <a:cxn ang="0">
                  <a:pos x="77" y="42"/>
                </a:cxn>
                <a:cxn ang="0">
                  <a:pos x="59" y="54"/>
                </a:cxn>
                <a:cxn ang="0">
                  <a:pos x="65" y="36"/>
                </a:cxn>
                <a:cxn ang="0">
                  <a:pos x="71" y="18"/>
                </a:cxn>
                <a:cxn ang="0">
                  <a:pos x="65" y="12"/>
                </a:cxn>
                <a:cxn ang="0">
                  <a:pos x="65" y="12"/>
                </a:cxn>
                <a:cxn ang="0">
                  <a:pos x="53" y="30"/>
                </a:cxn>
                <a:cxn ang="0">
                  <a:pos x="42" y="48"/>
                </a:cxn>
                <a:cxn ang="0">
                  <a:pos x="48" y="24"/>
                </a:cxn>
                <a:cxn ang="0">
                  <a:pos x="59" y="6"/>
                </a:cxn>
                <a:cxn ang="0">
                  <a:pos x="53" y="0"/>
                </a:cxn>
                <a:cxn ang="0">
                  <a:pos x="48" y="0"/>
                </a:cxn>
                <a:cxn ang="0">
                  <a:pos x="36" y="24"/>
                </a:cxn>
                <a:cxn ang="0">
                  <a:pos x="30" y="48"/>
                </a:cxn>
                <a:cxn ang="0">
                  <a:pos x="24" y="42"/>
                </a:cxn>
                <a:cxn ang="0">
                  <a:pos x="12" y="24"/>
                </a:cxn>
                <a:cxn ang="0">
                  <a:pos x="6" y="12"/>
                </a:cxn>
                <a:cxn ang="0">
                  <a:pos x="0" y="12"/>
                </a:cxn>
                <a:cxn ang="0">
                  <a:pos x="0" y="24"/>
                </a:cxn>
                <a:cxn ang="0">
                  <a:pos x="0" y="24"/>
                </a:cxn>
              </a:cxnLst>
              <a:rect l="0" t="0" r="r" b="b"/>
              <a:pathLst>
                <a:path w="90" h="109">
                  <a:moveTo>
                    <a:pt x="0" y="24"/>
                  </a:moveTo>
                  <a:lnTo>
                    <a:pt x="6" y="36"/>
                  </a:lnTo>
                  <a:lnTo>
                    <a:pt x="18" y="48"/>
                  </a:lnTo>
                  <a:lnTo>
                    <a:pt x="18" y="60"/>
                  </a:lnTo>
                  <a:lnTo>
                    <a:pt x="18" y="72"/>
                  </a:lnTo>
                  <a:lnTo>
                    <a:pt x="36" y="102"/>
                  </a:lnTo>
                  <a:lnTo>
                    <a:pt x="42" y="108"/>
                  </a:lnTo>
                  <a:lnTo>
                    <a:pt x="53" y="102"/>
                  </a:lnTo>
                  <a:lnTo>
                    <a:pt x="59" y="96"/>
                  </a:lnTo>
                  <a:lnTo>
                    <a:pt x="65" y="78"/>
                  </a:lnTo>
                  <a:lnTo>
                    <a:pt x="65" y="66"/>
                  </a:lnTo>
                  <a:lnTo>
                    <a:pt x="83" y="48"/>
                  </a:lnTo>
                  <a:lnTo>
                    <a:pt x="89" y="30"/>
                  </a:lnTo>
                  <a:lnTo>
                    <a:pt x="83" y="30"/>
                  </a:lnTo>
                  <a:lnTo>
                    <a:pt x="77" y="42"/>
                  </a:lnTo>
                  <a:lnTo>
                    <a:pt x="59" y="54"/>
                  </a:lnTo>
                  <a:lnTo>
                    <a:pt x="65" y="36"/>
                  </a:lnTo>
                  <a:lnTo>
                    <a:pt x="71" y="18"/>
                  </a:lnTo>
                  <a:lnTo>
                    <a:pt x="65" y="12"/>
                  </a:lnTo>
                  <a:lnTo>
                    <a:pt x="53" y="30"/>
                  </a:lnTo>
                  <a:lnTo>
                    <a:pt x="42" y="48"/>
                  </a:lnTo>
                  <a:lnTo>
                    <a:pt x="48" y="24"/>
                  </a:lnTo>
                  <a:lnTo>
                    <a:pt x="59" y="6"/>
                  </a:lnTo>
                  <a:lnTo>
                    <a:pt x="53" y="0"/>
                  </a:lnTo>
                  <a:lnTo>
                    <a:pt x="48" y="0"/>
                  </a:lnTo>
                  <a:lnTo>
                    <a:pt x="36" y="24"/>
                  </a:lnTo>
                  <a:lnTo>
                    <a:pt x="30" y="48"/>
                  </a:lnTo>
                  <a:lnTo>
                    <a:pt x="24" y="42"/>
                  </a:lnTo>
                  <a:lnTo>
                    <a:pt x="12" y="24"/>
                  </a:lnTo>
                  <a:lnTo>
                    <a:pt x="6" y="12"/>
                  </a:lnTo>
                  <a:lnTo>
                    <a:pt x="0" y="12"/>
                  </a:lnTo>
                  <a:lnTo>
                    <a:pt x="0" y="24"/>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40" name="Freeform 528"/>
            <p:cNvSpPr/>
            <p:nvPr/>
          </p:nvSpPr>
          <p:spPr bwMode="auto">
            <a:xfrm>
              <a:off x="3248" y="2495"/>
              <a:ext cx="133" cy="256"/>
            </a:xfrm>
            <a:custGeom>
              <a:avLst/>
              <a:gdLst/>
              <a:ahLst/>
              <a:cxnLst>
                <a:cxn ang="0">
                  <a:pos x="47" y="18"/>
                </a:cxn>
                <a:cxn ang="0">
                  <a:pos x="35" y="0"/>
                </a:cxn>
                <a:cxn ang="0">
                  <a:pos x="29" y="0"/>
                </a:cxn>
                <a:cxn ang="0">
                  <a:pos x="29" y="0"/>
                </a:cxn>
                <a:cxn ang="0">
                  <a:pos x="23" y="6"/>
                </a:cxn>
                <a:cxn ang="0">
                  <a:pos x="29" y="12"/>
                </a:cxn>
                <a:cxn ang="0">
                  <a:pos x="29" y="18"/>
                </a:cxn>
                <a:cxn ang="0">
                  <a:pos x="23" y="12"/>
                </a:cxn>
                <a:cxn ang="0">
                  <a:pos x="23" y="12"/>
                </a:cxn>
                <a:cxn ang="0">
                  <a:pos x="23" y="12"/>
                </a:cxn>
                <a:cxn ang="0">
                  <a:pos x="11" y="12"/>
                </a:cxn>
                <a:cxn ang="0">
                  <a:pos x="11" y="24"/>
                </a:cxn>
                <a:cxn ang="0">
                  <a:pos x="0" y="24"/>
                </a:cxn>
                <a:cxn ang="0">
                  <a:pos x="0" y="24"/>
                </a:cxn>
                <a:cxn ang="0">
                  <a:pos x="5" y="36"/>
                </a:cxn>
                <a:cxn ang="0">
                  <a:pos x="11" y="42"/>
                </a:cxn>
                <a:cxn ang="0">
                  <a:pos x="17" y="48"/>
                </a:cxn>
                <a:cxn ang="0">
                  <a:pos x="11" y="48"/>
                </a:cxn>
                <a:cxn ang="0">
                  <a:pos x="0" y="48"/>
                </a:cxn>
                <a:cxn ang="0">
                  <a:pos x="0" y="48"/>
                </a:cxn>
                <a:cxn ang="0">
                  <a:pos x="11" y="60"/>
                </a:cxn>
                <a:cxn ang="0">
                  <a:pos x="29" y="78"/>
                </a:cxn>
                <a:cxn ang="0">
                  <a:pos x="47" y="84"/>
                </a:cxn>
                <a:cxn ang="0">
                  <a:pos x="59" y="72"/>
                </a:cxn>
                <a:cxn ang="0">
                  <a:pos x="71" y="60"/>
                </a:cxn>
                <a:cxn ang="0">
                  <a:pos x="71" y="54"/>
                </a:cxn>
                <a:cxn ang="0">
                  <a:pos x="71" y="42"/>
                </a:cxn>
                <a:cxn ang="0">
                  <a:pos x="65" y="36"/>
                </a:cxn>
                <a:cxn ang="0">
                  <a:pos x="47" y="18"/>
                </a:cxn>
                <a:cxn ang="0">
                  <a:pos x="47" y="18"/>
                </a:cxn>
              </a:cxnLst>
              <a:rect l="0" t="0" r="r" b="b"/>
              <a:pathLst>
                <a:path w="72" h="85">
                  <a:moveTo>
                    <a:pt x="47" y="18"/>
                  </a:moveTo>
                  <a:lnTo>
                    <a:pt x="35" y="0"/>
                  </a:lnTo>
                  <a:lnTo>
                    <a:pt x="29" y="0"/>
                  </a:lnTo>
                  <a:lnTo>
                    <a:pt x="23" y="6"/>
                  </a:lnTo>
                  <a:lnTo>
                    <a:pt x="29" y="12"/>
                  </a:lnTo>
                  <a:lnTo>
                    <a:pt x="29" y="18"/>
                  </a:lnTo>
                  <a:lnTo>
                    <a:pt x="23" y="12"/>
                  </a:lnTo>
                  <a:lnTo>
                    <a:pt x="11" y="12"/>
                  </a:lnTo>
                  <a:lnTo>
                    <a:pt x="11" y="24"/>
                  </a:lnTo>
                  <a:lnTo>
                    <a:pt x="0" y="24"/>
                  </a:lnTo>
                  <a:lnTo>
                    <a:pt x="5" y="36"/>
                  </a:lnTo>
                  <a:lnTo>
                    <a:pt x="11" y="42"/>
                  </a:lnTo>
                  <a:lnTo>
                    <a:pt x="17" y="48"/>
                  </a:lnTo>
                  <a:lnTo>
                    <a:pt x="11" y="48"/>
                  </a:lnTo>
                  <a:lnTo>
                    <a:pt x="0" y="48"/>
                  </a:lnTo>
                  <a:lnTo>
                    <a:pt x="11" y="60"/>
                  </a:lnTo>
                  <a:lnTo>
                    <a:pt x="29" y="78"/>
                  </a:lnTo>
                  <a:lnTo>
                    <a:pt x="47" y="84"/>
                  </a:lnTo>
                  <a:lnTo>
                    <a:pt x="59" y="72"/>
                  </a:lnTo>
                  <a:lnTo>
                    <a:pt x="71" y="60"/>
                  </a:lnTo>
                  <a:lnTo>
                    <a:pt x="71" y="54"/>
                  </a:lnTo>
                  <a:lnTo>
                    <a:pt x="71" y="42"/>
                  </a:lnTo>
                  <a:lnTo>
                    <a:pt x="65" y="36"/>
                  </a:lnTo>
                  <a:lnTo>
                    <a:pt x="47" y="18"/>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41" name="Freeform 529"/>
            <p:cNvSpPr/>
            <p:nvPr/>
          </p:nvSpPr>
          <p:spPr bwMode="auto">
            <a:xfrm>
              <a:off x="3277" y="2453"/>
              <a:ext cx="133" cy="256"/>
            </a:xfrm>
            <a:custGeom>
              <a:avLst/>
              <a:gdLst/>
              <a:ahLst/>
              <a:cxnLst>
                <a:cxn ang="0">
                  <a:pos x="24" y="0"/>
                </a:cxn>
                <a:cxn ang="0">
                  <a:pos x="0" y="18"/>
                </a:cxn>
                <a:cxn ang="0">
                  <a:pos x="6" y="18"/>
                </a:cxn>
                <a:cxn ang="0">
                  <a:pos x="18" y="36"/>
                </a:cxn>
                <a:cxn ang="0">
                  <a:pos x="30" y="18"/>
                </a:cxn>
                <a:cxn ang="0">
                  <a:pos x="24" y="0"/>
                </a:cxn>
                <a:cxn ang="0">
                  <a:pos x="24" y="0"/>
                </a:cxn>
              </a:cxnLst>
              <a:rect l="0" t="0" r="r" b="b"/>
              <a:pathLst>
                <a:path w="31" h="37">
                  <a:moveTo>
                    <a:pt x="24" y="0"/>
                  </a:moveTo>
                  <a:lnTo>
                    <a:pt x="0" y="18"/>
                  </a:lnTo>
                  <a:lnTo>
                    <a:pt x="6" y="18"/>
                  </a:lnTo>
                  <a:lnTo>
                    <a:pt x="18" y="36"/>
                  </a:lnTo>
                  <a:lnTo>
                    <a:pt x="30" y="18"/>
                  </a:lnTo>
                  <a:lnTo>
                    <a:pt x="24" y="0"/>
                  </a:lnTo>
                  <a:close/>
                </a:path>
              </a:pathLst>
            </a:custGeom>
            <a:solidFill>
              <a:srgbClr val="444444"/>
            </a:solidFill>
            <a:ln w="3175" cap="flat">
              <a:solidFill>
                <a:srgbClr val="000000"/>
              </a:solidFill>
              <a:prstDash val="solid"/>
              <a:round/>
            </a:ln>
            <a:effectLst/>
          </p:spPr>
          <p:txBody>
            <a:bodyPr wrap="none" anchor="ctr">
              <a:spAutoFit/>
            </a:bodyPr>
            <a:lstStyle/>
            <a:p>
              <a:endParaRPr lang="zh-CN" altLang="en-US"/>
            </a:p>
          </p:txBody>
        </p:sp>
        <p:sp>
          <p:nvSpPr>
            <p:cNvPr id="42" name="Freeform 530"/>
            <p:cNvSpPr/>
            <p:nvPr/>
          </p:nvSpPr>
          <p:spPr bwMode="auto">
            <a:xfrm>
              <a:off x="3248" y="2501"/>
              <a:ext cx="133" cy="256"/>
            </a:xfrm>
            <a:custGeom>
              <a:avLst/>
              <a:gdLst/>
              <a:ahLst/>
              <a:cxnLst>
                <a:cxn ang="0">
                  <a:pos x="5" y="0"/>
                </a:cxn>
                <a:cxn ang="0">
                  <a:pos x="0" y="6"/>
                </a:cxn>
                <a:cxn ang="0">
                  <a:pos x="0" y="12"/>
                </a:cxn>
                <a:cxn ang="0">
                  <a:pos x="0" y="24"/>
                </a:cxn>
                <a:cxn ang="0">
                  <a:pos x="5" y="24"/>
                </a:cxn>
                <a:cxn ang="0">
                  <a:pos x="11" y="24"/>
                </a:cxn>
                <a:cxn ang="0">
                  <a:pos x="0" y="12"/>
                </a:cxn>
                <a:cxn ang="0">
                  <a:pos x="0" y="12"/>
                </a:cxn>
                <a:cxn ang="0">
                  <a:pos x="11" y="12"/>
                </a:cxn>
                <a:cxn ang="0">
                  <a:pos x="17" y="12"/>
                </a:cxn>
                <a:cxn ang="0">
                  <a:pos x="11" y="6"/>
                </a:cxn>
                <a:cxn ang="0">
                  <a:pos x="5" y="0"/>
                </a:cxn>
                <a:cxn ang="0">
                  <a:pos x="5" y="0"/>
                </a:cxn>
              </a:cxnLst>
              <a:rect l="0" t="0" r="r" b="b"/>
              <a:pathLst>
                <a:path w="18" h="25">
                  <a:moveTo>
                    <a:pt x="5" y="0"/>
                  </a:moveTo>
                  <a:lnTo>
                    <a:pt x="0" y="6"/>
                  </a:lnTo>
                  <a:lnTo>
                    <a:pt x="0" y="12"/>
                  </a:lnTo>
                  <a:lnTo>
                    <a:pt x="0" y="24"/>
                  </a:lnTo>
                  <a:lnTo>
                    <a:pt x="5" y="24"/>
                  </a:lnTo>
                  <a:lnTo>
                    <a:pt x="11" y="24"/>
                  </a:lnTo>
                  <a:lnTo>
                    <a:pt x="0" y="12"/>
                  </a:lnTo>
                  <a:lnTo>
                    <a:pt x="11" y="12"/>
                  </a:lnTo>
                  <a:lnTo>
                    <a:pt x="17" y="12"/>
                  </a:lnTo>
                  <a:lnTo>
                    <a:pt x="11" y="6"/>
                  </a:lnTo>
                  <a:lnTo>
                    <a:pt x="5" y="0"/>
                  </a:lnTo>
                  <a:close/>
                </a:path>
              </a:pathLst>
            </a:custGeom>
            <a:solidFill>
              <a:srgbClr val="444444"/>
            </a:solidFill>
            <a:ln w="3175" cap="flat">
              <a:solidFill>
                <a:srgbClr val="000000"/>
              </a:solidFill>
              <a:prstDash val="solid"/>
              <a:round/>
            </a:ln>
            <a:effectLst/>
          </p:spPr>
          <p:txBody>
            <a:bodyPr wrap="none" anchor="ctr">
              <a:spAutoFit/>
            </a:bodyPr>
            <a:lstStyle/>
            <a:p>
              <a:endParaRPr lang="zh-CN" altLang="en-US"/>
            </a:p>
          </p:txBody>
        </p:sp>
        <p:sp>
          <p:nvSpPr>
            <p:cNvPr id="43" name="Freeform 531"/>
            <p:cNvSpPr/>
            <p:nvPr/>
          </p:nvSpPr>
          <p:spPr bwMode="auto">
            <a:xfrm>
              <a:off x="3265" y="2462"/>
              <a:ext cx="133" cy="256"/>
            </a:xfrm>
            <a:custGeom>
              <a:avLst/>
              <a:gdLst/>
              <a:ahLst/>
              <a:cxnLst>
                <a:cxn ang="0">
                  <a:pos x="6" y="0"/>
                </a:cxn>
                <a:cxn ang="0">
                  <a:pos x="6" y="6"/>
                </a:cxn>
                <a:cxn ang="0">
                  <a:pos x="0" y="12"/>
                </a:cxn>
                <a:cxn ang="0">
                  <a:pos x="6" y="12"/>
                </a:cxn>
                <a:cxn ang="0">
                  <a:pos x="12" y="18"/>
                </a:cxn>
                <a:cxn ang="0">
                  <a:pos x="12" y="12"/>
                </a:cxn>
                <a:cxn ang="0">
                  <a:pos x="6" y="0"/>
                </a:cxn>
                <a:cxn ang="0">
                  <a:pos x="6" y="0"/>
                </a:cxn>
              </a:cxnLst>
              <a:rect l="0" t="0" r="r" b="b"/>
              <a:pathLst>
                <a:path w="13" h="19">
                  <a:moveTo>
                    <a:pt x="6" y="0"/>
                  </a:moveTo>
                  <a:lnTo>
                    <a:pt x="6" y="6"/>
                  </a:lnTo>
                  <a:lnTo>
                    <a:pt x="0" y="12"/>
                  </a:lnTo>
                  <a:lnTo>
                    <a:pt x="6" y="12"/>
                  </a:lnTo>
                  <a:lnTo>
                    <a:pt x="12" y="18"/>
                  </a:lnTo>
                  <a:lnTo>
                    <a:pt x="12" y="12"/>
                  </a:lnTo>
                  <a:lnTo>
                    <a:pt x="6" y="0"/>
                  </a:lnTo>
                  <a:close/>
                </a:path>
              </a:pathLst>
            </a:custGeom>
            <a:solidFill>
              <a:srgbClr val="444444"/>
            </a:solidFill>
            <a:ln w="3175" cap="flat">
              <a:solidFill>
                <a:srgbClr val="000000"/>
              </a:solidFill>
              <a:prstDash val="solid"/>
              <a:round/>
            </a:ln>
            <a:effectLst/>
          </p:spPr>
          <p:txBody>
            <a:bodyPr wrap="none" anchor="ctr">
              <a:spAutoFit/>
            </a:bodyPr>
            <a:lstStyle/>
            <a:p>
              <a:endParaRPr lang="zh-CN" altLang="en-US"/>
            </a:p>
          </p:txBody>
        </p:sp>
        <p:sp>
          <p:nvSpPr>
            <p:cNvPr id="44" name="Freeform 532"/>
            <p:cNvSpPr/>
            <p:nvPr/>
          </p:nvSpPr>
          <p:spPr bwMode="auto">
            <a:xfrm>
              <a:off x="3319" y="2475"/>
              <a:ext cx="133" cy="256"/>
            </a:xfrm>
            <a:custGeom>
              <a:avLst/>
              <a:gdLst/>
              <a:ahLst/>
              <a:cxnLst>
                <a:cxn ang="0">
                  <a:pos x="0" y="95"/>
                </a:cxn>
                <a:cxn ang="0">
                  <a:pos x="0" y="101"/>
                </a:cxn>
                <a:cxn ang="0">
                  <a:pos x="30" y="125"/>
                </a:cxn>
                <a:cxn ang="0">
                  <a:pos x="24" y="89"/>
                </a:cxn>
                <a:cxn ang="0">
                  <a:pos x="71" y="89"/>
                </a:cxn>
                <a:cxn ang="0">
                  <a:pos x="77" y="29"/>
                </a:cxn>
                <a:cxn ang="0">
                  <a:pos x="83" y="17"/>
                </a:cxn>
                <a:cxn ang="0">
                  <a:pos x="89" y="11"/>
                </a:cxn>
                <a:cxn ang="0">
                  <a:pos x="71" y="0"/>
                </a:cxn>
                <a:cxn ang="0">
                  <a:pos x="48" y="0"/>
                </a:cxn>
                <a:cxn ang="0">
                  <a:pos x="59" y="11"/>
                </a:cxn>
                <a:cxn ang="0">
                  <a:pos x="71" y="11"/>
                </a:cxn>
                <a:cxn ang="0">
                  <a:pos x="59" y="11"/>
                </a:cxn>
                <a:cxn ang="0">
                  <a:pos x="30" y="53"/>
                </a:cxn>
                <a:cxn ang="0">
                  <a:pos x="0" y="95"/>
                </a:cxn>
                <a:cxn ang="0">
                  <a:pos x="0" y="95"/>
                </a:cxn>
              </a:cxnLst>
              <a:rect l="0" t="0" r="r" b="b"/>
              <a:pathLst>
                <a:path w="90" h="126">
                  <a:moveTo>
                    <a:pt x="0" y="95"/>
                  </a:moveTo>
                  <a:lnTo>
                    <a:pt x="0" y="101"/>
                  </a:lnTo>
                  <a:lnTo>
                    <a:pt x="30" y="125"/>
                  </a:lnTo>
                  <a:lnTo>
                    <a:pt x="24" y="89"/>
                  </a:lnTo>
                  <a:lnTo>
                    <a:pt x="71" y="89"/>
                  </a:lnTo>
                  <a:lnTo>
                    <a:pt x="77" y="29"/>
                  </a:lnTo>
                  <a:lnTo>
                    <a:pt x="83" y="17"/>
                  </a:lnTo>
                  <a:lnTo>
                    <a:pt x="89" y="11"/>
                  </a:lnTo>
                  <a:lnTo>
                    <a:pt x="71" y="0"/>
                  </a:lnTo>
                  <a:lnTo>
                    <a:pt x="48" y="0"/>
                  </a:lnTo>
                  <a:lnTo>
                    <a:pt x="59" y="11"/>
                  </a:lnTo>
                  <a:lnTo>
                    <a:pt x="71" y="11"/>
                  </a:lnTo>
                  <a:lnTo>
                    <a:pt x="59" y="11"/>
                  </a:lnTo>
                  <a:lnTo>
                    <a:pt x="30" y="53"/>
                  </a:lnTo>
                  <a:lnTo>
                    <a:pt x="0" y="95"/>
                  </a:lnTo>
                  <a:close/>
                </a:path>
              </a:pathLst>
            </a:custGeom>
            <a:solidFill>
              <a:srgbClr val="444444"/>
            </a:solidFill>
            <a:ln w="3175" cap="flat">
              <a:solidFill>
                <a:srgbClr val="000000"/>
              </a:solidFill>
              <a:prstDash val="solid"/>
              <a:round/>
            </a:ln>
            <a:effectLst/>
          </p:spPr>
          <p:txBody>
            <a:bodyPr wrap="none" anchor="ctr">
              <a:spAutoFit/>
            </a:bodyPr>
            <a:lstStyle/>
            <a:p>
              <a:endParaRPr lang="zh-CN" altLang="en-US"/>
            </a:p>
          </p:txBody>
        </p:sp>
        <p:sp>
          <p:nvSpPr>
            <p:cNvPr id="45" name="Freeform 533"/>
            <p:cNvSpPr/>
            <p:nvPr/>
          </p:nvSpPr>
          <p:spPr bwMode="auto">
            <a:xfrm>
              <a:off x="3248" y="2397"/>
              <a:ext cx="133" cy="256"/>
            </a:xfrm>
            <a:custGeom>
              <a:avLst/>
              <a:gdLst/>
              <a:ahLst/>
              <a:cxnLst>
                <a:cxn ang="0">
                  <a:pos x="107" y="90"/>
                </a:cxn>
                <a:cxn ang="0">
                  <a:pos x="113" y="72"/>
                </a:cxn>
                <a:cxn ang="0">
                  <a:pos x="101" y="60"/>
                </a:cxn>
                <a:cxn ang="0">
                  <a:pos x="95" y="66"/>
                </a:cxn>
                <a:cxn ang="0">
                  <a:pos x="95" y="72"/>
                </a:cxn>
                <a:cxn ang="0">
                  <a:pos x="71" y="66"/>
                </a:cxn>
                <a:cxn ang="0">
                  <a:pos x="71" y="60"/>
                </a:cxn>
                <a:cxn ang="0">
                  <a:pos x="71" y="54"/>
                </a:cxn>
                <a:cxn ang="0">
                  <a:pos x="83" y="54"/>
                </a:cxn>
                <a:cxn ang="0">
                  <a:pos x="65" y="48"/>
                </a:cxn>
                <a:cxn ang="0">
                  <a:pos x="71" y="48"/>
                </a:cxn>
                <a:cxn ang="0">
                  <a:pos x="83" y="48"/>
                </a:cxn>
                <a:cxn ang="0">
                  <a:pos x="71" y="48"/>
                </a:cxn>
                <a:cxn ang="0">
                  <a:pos x="53" y="42"/>
                </a:cxn>
                <a:cxn ang="0">
                  <a:pos x="71" y="42"/>
                </a:cxn>
                <a:cxn ang="0">
                  <a:pos x="53" y="36"/>
                </a:cxn>
                <a:cxn ang="0">
                  <a:pos x="71" y="36"/>
                </a:cxn>
                <a:cxn ang="0">
                  <a:pos x="47" y="30"/>
                </a:cxn>
                <a:cxn ang="0">
                  <a:pos x="29" y="24"/>
                </a:cxn>
                <a:cxn ang="0">
                  <a:pos x="23" y="24"/>
                </a:cxn>
                <a:cxn ang="0">
                  <a:pos x="23" y="12"/>
                </a:cxn>
                <a:cxn ang="0">
                  <a:pos x="23" y="0"/>
                </a:cxn>
                <a:cxn ang="0">
                  <a:pos x="23" y="12"/>
                </a:cxn>
                <a:cxn ang="0">
                  <a:pos x="17" y="24"/>
                </a:cxn>
                <a:cxn ang="0">
                  <a:pos x="11" y="18"/>
                </a:cxn>
                <a:cxn ang="0">
                  <a:pos x="11" y="6"/>
                </a:cxn>
                <a:cxn ang="0">
                  <a:pos x="5" y="24"/>
                </a:cxn>
                <a:cxn ang="0">
                  <a:pos x="0" y="30"/>
                </a:cxn>
                <a:cxn ang="0">
                  <a:pos x="0" y="42"/>
                </a:cxn>
                <a:cxn ang="0">
                  <a:pos x="0" y="66"/>
                </a:cxn>
                <a:cxn ang="0">
                  <a:pos x="5" y="78"/>
                </a:cxn>
                <a:cxn ang="0">
                  <a:pos x="0" y="108"/>
                </a:cxn>
                <a:cxn ang="0">
                  <a:pos x="0" y="108"/>
                </a:cxn>
                <a:cxn ang="0">
                  <a:pos x="11" y="114"/>
                </a:cxn>
                <a:cxn ang="0">
                  <a:pos x="11" y="114"/>
                </a:cxn>
                <a:cxn ang="0">
                  <a:pos x="11" y="120"/>
                </a:cxn>
                <a:cxn ang="0">
                  <a:pos x="17" y="120"/>
                </a:cxn>
                <a:cxn ang="0">
                  <a:pos x="23" y="120"/>
                </a:cxn>
                <a:cxn ang="0">
                  <a:pos x="29" y="120"/>
                </a:cxn>
                <a:cxn ang="0">
                  <a:pos x="41" y="120"/>
                </a:cxn>
                <a:cxn ang="0">
                  <a:pos x="29" y="126"/>
                </a:cxn>
                <a:cxn ang="0">
                  <a:pos x="23" y="132"/>
                </a:cxn>
                <a:cxn ang="0">
                  <a:pos x="23" y="137"/>
                </a:cxn>
                <a:cxn ang="0">
                  <a:pos x="23" y="137"/>
                </a:cxn>
                <a:cxn ang="0">
                  <a:pos x="29" y="143"/>
                </a:cxn>
                <a:cxn ang="0">
                  <a:pos x="35" y="149"/>
                </a:cxn>
                <a:cxn ang="0">
                  <a:pos x="47" y="149"/>
                </a:cxn>
                <a:cxn ang="0">
                  <a:pos x="53" y="143"/>
                </a:cxn>
                <a:cxn ang="0">
                  <a:pos x="53" y="149"/>
                </a:cxn>
                <a:cxn ang="0">
                  <a:pos x="59" y="167"/>
                </a:cxn>
                <a:cxn ang="0">
                  <a:pos x="47" y="185"/>
                </a:cxn>
                <a:cxn ang="0">
                  <a:pos x="65" y="203"/>
                </a:cxn>
                <a:cxn ang="0">
                  <a:pos x="71" y="209"/>
                </a:cxn>
                <a:cxn ang="0">
                  <a:pos x="71" y="221"/>
                </a:cxn>
                <a:cxn ang="0">
                  <a:pos x="95" y="191"/>
                </a:cxn>
                <a:cxn ang="0">
                  <a:pos x="130" y="137"/>
                </a:cxn>
                <a:cxn ang="0">
                  <a:pos x="119" y="126"/>
                </a:cxn>
                <a:cxn ang="0">
                  <a:pos x="113" y="96"/>
                </a:cxn>
                <a:cxn ang="0">
                  <a:pos x="107" y="90"/>
                </a:cxn>
                <a:cxn ang="0">
                  <a:pos x="107" y="90"/>
                </a:cxn>
              </a:cxnLst>
              <a:rect l="0" t="0" r="r" b="b"/>
              <a:pathLst>
                <a:path w="131" h="222">
                  <a:moveTo>
                    <a:pt x="107" y="90"/>
                  </a:moveTo>
                  <a:lnTo>
                    <a:pt x="113" y="72"/>
                  </a:lnTo>
                  <a:lnTo>
                    <a:pt x="101" y="60"/>
                  </a:lnTo>
                  <a:lnTo>
                    <a:pt x="95" y="66"/>
                  </a:lnTo>
                  <a:lnTo>
                    <a:pt x="95" y="72"/>
                  </a:lnTo>
                  <a:lnTo>
                    <a:pt x="71" y="66"/>
                  </a:lnTo>
                  <a:lnTo>
                    <a:pt x="71" y="60"/>
                  </a:lnTo>
                  <a:lnTo>
                    <a:pt x="71" y="54"/>
                  </a:lnTo>
                  <a:lnTo>
                    <a:pt x="83" y="54"/>
                  </a:lnTo>
                  <a:lnTo>
                    <a:pt x="65" y="48"/>
                  </a:lnTo>
                  <a:lnTo>
                    <a:pt x="71" y="48"/>
                  </a:lnTo>
                  <a:lnTo>
                    <a:pt x="83" y="48"/>
                  </a:lnTo>
                  <a:lnTo>
                    <a:pt x="71" y="48"/>
                  </a:lnTo>
                  <a:lnTo>
                    <a:pt x="53" y="42"/>
                  </a:lnTo>
                  <a:lnTo>
                    <a:pt x="71" y="42"/>
                  </a:lnTo>
                  <a:lnTo>
                    <a:pt x="53" y="36"/>
                  </a:lnTo>
                  <a:lnTo>
                    <a:pt x="71" y="36"/>
                  </a:lnTo>
                  <a:lnTo>
                    <a:pt x="47" y="30"/>
                  </a:lnTo>
                  <a:lnTo>
                    <a:pt x="29" y="24"/>
                  </a:lnTo>
                  <a:lnTo>
                    <a:pt x="23" y="24"/>
                  </a:lnTo>
                  <a:lnTo>
                    <a:pt x="23" y="12"/>
                  </a:lnTo>
                  <a:lnTo>
                    <a:pt x="23" y="0"/>
                  </a:lnTo>
                  <a:lnTo>
                    <a:pt x="23" y="12"/>
                  </a:lnTo>
                  <a:lnTo>
                    <a:pt x="17" y="24"/>
                  </a:lnTo>
                  <a:lnTo>
                    <a:pt x="11" y="18"/>
                  </a:lnTo>
                  <a:lnTo>
                    <a:pt x="11" y="6"/>
                  </a:lnTo>
                  <a:lnTo>
                    <a:pt x="5" y="24"/>
                  </a:lnTo>
                  <a:lnTo>
                    <a:pt x="0" y="30"/>
                  </a:lnTo>
                  <a:lnTo>
                    <a:pt x="0" y="42"/>
                  </a:lnTo>
                  <a:lnTo>
                    <a:pt x="0" y="66"/>
                  </a:lnTo>
                  <a:lnTo>
                    <a:pt x="5" y="78"/>
                  </a:lnTo>
                  <a:lnTo>
                    <a:pt x="0" y="108"/>
                  </a:lnTo>
                  <a:lnTo>
                    <a:pt x="11" y="114"/>
                  </a:lnTo>
                  <a:lnTo>
                    <a:pt x="11" y="120"/>
                  </a:lnTo>
                  <a:lnTo>
                    <a:pt x="17" y="120"/>
                  </a:lnTo>
                  <a:lnTo>
                    <a:pt x="23" y="120"/>
                  </a:lnTo>
                  <a:lnTo>
                    <a:pt x="29" y="120"/>
                  </a:lnTo>
                  <a:lnTo>
                    <a:pt x="41" y="120"/>
                  </a:lnTo>
                  <a:lnTo>
                    <a:pt x="29" y="126"/>
                  </a:lnTo>
                  <a:lnTo>
                    <a:pt x="23" y="132"/>
                  </a:lnTo>
                  <a:lnTo>
                    <a:pt x="23" y="137"/>
                  </a:lnTo>
                  <a:lnTo>
                    <a:pt x="29" y="143"/>
                  </a:lnTo>
                  <a:lnTo>
                    <a:pt x="35" y="149"/>
                  </a:lnTo>
                  <a:lnTo>
                    <a:pt x="47" y="149"/>
                  </a:lnTo>
                  <a:lnTo>
                    <a:pt x="53" y="143"/>
                  </a:lnTo>
                  <a:lnTo>
                    <a:pt x="53" y="149"/>
                  </a:lnTo>
                  <a:lnTo>
                    <a:pt x="59" y="167"/>
                  </a:lnTo>
                  <a:lnTo>
                    <a:pt x="47" y="185"/>
                  </a:lnTo>
                  <a:lnTo>
                    <a:pt x="65" y="203"/>
                  </a:lnTo>
                  <a:lnTo>
                    <a:pt x="71" y="209"/>
                  </a:lnTo>
                  <a:lnTo>
                    <a:pt x="71" y="221"/>
                  </a:lnTo>
                  <a:lnTo>
                    <a:pt x="95" y="191"/>
                  </a:lnTo>
                  <a:lnTo>
                    <a:pt x="130" y="137"/>
                  </a:lnTo>
                  <a:lnTo>
                    <a:pt x="119" y="126"/>
                  </a:lnTo>
                  <a:lnTo>
                    <a:pt x="113" y="96"/>
                  </a:lnTo>
                  <a:lnTo>
                    <a:pt x="107" y="9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46" name="Freeform 534"/>
            <p:cNvSpPr/>
            <p:nvPr/>
          </p:nvSpPr>
          <p:spPr bwMode="auto">
            <a:xfrm>
              <a:off x="3230" y="2334"/>
              <a:ext cx="133" cy="256"/>
            </a:xfrm>
            <a:custGeom>
              <a:avLst/>
              <a:gdLst/>
              <a:ahLst/>
              <a:cxnLst>
                <a:cxn ang="0">
                  <a:pos x="18" y="60"/>
                </a:cxn>
                <a:cxn ang="0">
                  <a:pos x="23" y="54"/>
                </a:cxn>
                <a:cxn ang="0">
                  <a:pos x="29" y="36"/>
                </a:cxn>
                <a:cxn ang="0">
                  <a:pos x="29" y="48"/>
                </a:cxn>
                <a:cxn ang="0">
                  <a:pos x="35" y="54"/>
                </a:cxn>
                <a:cxn ang="0">
                  <a:pos x="35" y="48"/>
                </a:cxn>
                <a:cxn ang="0">
                  <a:pos x="41" y="30"/>
                </a:cxn>
                <a:cxn ang="0">
                  <a:pos x="41" y="42"/>
                </a:cxn>
                <a:cxn ang="0">
                  <a:pos x="41" y="54"/>
                </a:cxn>
                <a:cxn ang="0">
                  <a:pos x="47" y="54"/>
                </a:cxn>
                <a:cxn ang="0">
                  <a:pos x="65" y="60"/>
                </a:cxn>
                <a:cxn ang="0">
                  <a:pos x="89" y="66"/>
                </a:cxn>
                <a:cxn ang="0">
                  <a:pos x="71" y="66"/>
                </a:cxn>
                <a:cxn ang="0">
                  <a:pos x="89" y="72"/>
                </a:cxn>
                <a:cxn ang="0">
                  <a:pos x="71" y="72"/>
                </a:cxn>
                <a:cxn ang="0">
                  <a:pos x="89" y="78"/>
                </a:cxn>
                <a:cxn ang="0">
                  <a:pos x="101" y="78"/>
                </a:cxn>
                <a:cxn ang="0">
                  <a:pos x="89" y="78"/>
                </a:cxn>
                <a:cxn ang="0">
                  <a:pos x="83" y="78"/>
                </a:cxn>
                <a:cxn ang="0">
                  <a:pos x="101" y="84"/>
                </a:cxn>
                <a:cxn ang="0">
                  <a:pos x="89" y="84"/>
                </a:cxn>
                <a:cxn ang="0">
                  <a:pos x="89" y="90"/>
                </a:cxn>
                <a:cxn ang="0">
                  <a:pos x="89" y="96"/>
                </a:cxn>
                <a:cxn ang="0">
                  <a:pos x="113" y="102"/>
                </a:cxn>
                <a:cxn ang="0">
                  <a:pos x="113" y="96"/>
                </a:cxn>
                <a:cxn ang="0">
                  <a:pos x="119" y="90"/>
                </a:cxn>
                <a:cxn ang="0">
                  <a:pos x="131" y="102"/>
                </a:cxn>
                <a:cxn ang="0">
                  <a:pos x="125" y="120"/>
                </a:cxn>
                <a:cxn ang="0">
                  <a:pos x="131" y="126"/>
                </a:cxn>
                <a:cxn ang="0">
                  <a:pos x="137" y="156"/>
                </a:cxn>
                <a:cxn ang="0">
                  <a:pos x="160" y="156"/>
                </a:cxn>
                <a:cxn ang="0">
                  <a:pos x="160" y="144"/>
                </a:cxn>
                <a:cxn ang="0">
                  <a:pos x="160" y="132"/>
                </a:cxn>
                <a:cxn ang="0">
                  <a:pos x="160" y="126"/>
                </a:cxn>
                <a:cxn ang="0">
                  <a:pos x="160" y="102"/>
                </a:cxn>
                <a:cxn ang="0">
                  <a:pos x="160" y="78"/>
                </a:cxn>
                <a:cxn ang="0">
                  <a:pos x="160" y="66"/>
                </a:cxn>
                <a:cxn ang="0">
                  <a:pos x="160" y="60"/>
                </a:cxn>
                <a:cxn ang="0">
                  <a:pos x="148" y="36"/>
                </a:cxn>
                <a:cxn ang="0">
                  <a:pos x="137" y="12"/>
                </a:cxn>
                <a:cxn ang="0">
                  <a:pos x="113" y="0"/>
                </a:cxn>
                <a:cxn ang="0">
                  <a:pos x="95" y="0"/>
                </a:cxn>
                <a:cxn ang="0">
                  <a:pos x="41" y="6"/>
                </a:cxn>
                <a:cxn ang="0">
                  <a:pos x="23" y="12"/>
                </a:cxn>
                <a:cxn ang="0">
                  <a:pos x="23" y="12"/>
                </a:cxn>
                <a:cxn ang="0">
                  <a:pos x="6" y="30"/>
                </a:cxn>
                <a:cxn ang="0">
                  <a:pos x="6" y="36"/>
                </a:cxn>
                <a:cxn ang="0">
                  <a:pos x="0" y="30"/>
                </a:cxn>
                <a:cxn ang="0">
                  <a:pos x="0" y="36"/>
                </a:cxn>
                <a:cxn ang="0">
                  <a:pos x="6" y="54"/>
                </a:cxn>
                <a:cxn ang="0">
                  <a:pos x="18" y="60"/>
                </a:cxn>
                <a:cxn ang="0">
                  <a:pos x="18" y="60"/>
                </a:cxn>
              </a:cxnLst>
              <a:rect l="0" t="0" r="r" b="b"/>
              <a:pathLst>
                <a:path w="161" h="157">
                  <a:moveTo>
                    <a:pt x="18" y="60"/>
                  </a:moveTo>
                  <a:lnTo>
                    <a:pt x="23" y="54"/>
                  </a:lnTo>
                  <a:lnTo>
                    <a:pt x="29" y="36"/>
                  </a:lnTo>
                  <a:lnTo>
                    <a:pt x="29" y="48"/>
                  </a:lnTo>
                  <a:lnTo>
                    <a:pt x="35" y="54"/>
                  </a:lnTo>
                  <a:lnTo>
                    <a:pt x="35" y="48"/>
                  </a:lnTo>
                  <a:lnTo>
                    <a:pt x="41" y="30"/>
                  </a:lnTo>
                  <a:lnTo>
                    <a:pt x="41" y="42"/>
                  </a:lnTo>
                  <a:lnTo>
                    <a:pt x="41" y="54"/>
                  </a:lnTo>
                  <a:lnTo>
                    <a:pt x="47" y="54"/>
                  </a:lnTo>
                  <a:lnTo>
                    <a:pt x="65" y="60"/>
                  </a:lnTo>
                  <a:lnTo>
                    <a:pt x="89" y="66"/>
                  </a:lnTo>
                  <a:lnTo>
                    <a:pt x="71" y="66"/>
                  </a:lnTo>
                  <a:lnTo>
                    <a:pt x="89" y="72"/>
                  </a:lnTo>
                  <a:lnTo>
                    <a:pt x="71" y="72"/>
                  </a:lnTo>
                  <a:lnTo>
                    <a:pt x="89" y="78"/>
                  </a:lnTo>
                  <a:lnTo>
                    <a:pt x="101" y="78"/>
                  </a:lnTo>
                  <a:lnTo>
                    <a:pt x="89" y="78"/>
                  </a:lnTo>
                  <a:lnTo>
                    <a:pt x="83" y="78"/>
                  </a:lnTo>
                  <a:lnTo>
                    <a:pt x="101" y="84"/>
                  </a:lnTo>
                  <a:lnTo>
                    <a:pt x="89" y="84"/>
                  </a:lnTo>
                  <a:lnTo>
                    <a:pt x="89" y="90"/>
                  </a:lnTo>
                  <a:lnTo>
                    <a:pt x="89" y="96"/>
                  </a:lnTo>
                  <a:lnTo>
                    <a:pt x="113" y="102"/>
                  </a:lnTo>
                  <a:lnTo>
                    <a:pt x="113" y="96"/>
                  </a:lnTo>
                  <a:lnTo>
                    <a:pt x="119" y="90"/>
                  </a:lnTo>
                  <a:lnTo>
                    <a:pt x="131" y="102"/>
                  </a:lnTo>
                  <a:lnTo>
                    <a:pt x="125" y="120"/>
                  </a:lnTo>
                  <a:lnTo>
                    <a:pt x="131" y="126"/>
                  </a:lnTo>
                  <a:lnTo>
                    <a:pt x="137" y="156"/>
                  </a:lnTo>
                  <a:lnTo>
                    <a:pt x="160" y="156"/>
                  </a:lnTo>
                  <a:lnTo>
                    <a:pt x="160" y="144"/>
                  </a:lnTo>
                  <a:lnTo>
                    <a:pt x="160" y="132"/>
                  </a:lnTo>
                  <a:lnTo>
                    <a:pt x="160" y="126"/>
                  </a:lnTo>
                  <a:lnTo>
                    <a:pt x="160" y="102"/>
                  </a:lnTo>
                  <a:lnTo>
                    <a:pt x="160" y="78"/>
                  </a:lnTo>
                  <a:lnTo>
                    <a:pt x="160" y="66"/>
                  </a:lnTo>
                  <a:lnTo>
                    <a:pt x="160" y="60"/>
                  </a:lnTo>
                  <a:lnTo>
                    <a:pt x="148" y="36"/>
                  </a:lnTo>
                  <a:lnTo>
                    <a:pt x="137" y="12"/>
                  </a:lnTo>
                  <a:lnTo>
                    <a:pt x="113" y="0"/>
                  </a:lnTo>
                  <a:lnTo>
                    <a:pt x="95" y="0"/>
                  </a:lnTo>
                  <a:lnTo>
                    <a:pt x="41" y="6"/>
                  </a:lnTo>
                  <a:lnTo>
                    <a:pt x="23" y="12"/>
                  </a:lnTo>
                  <a:lnTo>
                    <a:pt x="6" y="30"/>
                  </a:lnTo>
                  <a:lnTo>
                    <a:pt x="6" y="36"/>
                  </a:lnTo>
                  <a:lnTo>
                    <a:pt x="0" y="30"/>
                  </a:lnTo>
                  <a:lnTo>
                    <a:pt x="0" y="36"/>
                  </a:lnTo>
                  <a:lnTo>
                    <a:pt x="6" y="54"/>
                  </a:lnTo>
                  <a:lnTo>
                    <a:pt x="18" y="60"/>
                  </a:lnTo>
                  <a:close/>
                </a:path>
              </a:pathLst>
            </a:custGeom>
            <a:solidFill>
              <a:srgbClr val="BBBBBB"/>
            </a:solidFill>
            <a:ln w="3175" cap="flat">
              <a:solidFill>
                <a:srgbClr val="000000"/>
              </a:solidFill>
              <a:prstDash val="solid"/>
              <a:round/>
            </a:ln>
            <a:effectLst/>
          </p:spPr>
          <p:txBody>
            <a:bodyPr wrap="none" anchor="ctr">
              <a:spAutoFit/>
            </a:bodyPr>
            <a:lstStyle/>
            <a:p>
              <a:endParaRPr lang="zh-CN" altLang="en-US"/>
            </a:p>
          </p:txBody>
        </p:sp>
        <p:sp>
          <p:nvSpPr>
            <p:cNvPr id="47" name="Freeform 535"/>
            <p:cNvSpPr/>
            <p:nvPr/>
          </p:nvSpPr>
          <p:spPr bwMode="auto">
            <a:xfrm>
              <a:off x="3265" y="2367"/>
              <a:ext cx="133" cy="256"/>
            </a:xfrm>
            <a:custGeom>
              <a:avLst/>
              <a:gdLst/>
              <a:ahLst/>
              <a:cxnLst>
                <a:cxn ang="0">
                  <a:pos x="6" y="6"/>
                </a:cxn>
                <a:cxn ang="0">
                  <a:pos x="0" y="0"/>
                </a:cxn>
                <a:cxn ang="0">
                  <a:pos x="6" y="0"/>
                </a:cxn>
                <a:cxn ang="0">
                  <a:pos x="6" y="0"/>
                </a:cxn>
                <a:cxn ang="0">
                  <a:pos x="12" y="0"/>
                </a:cxn>
                <a:cxn ang="0">
                  <a:pos x="6" y="0"/>
                </a:cxn>
                <a:cxn ang="0">
                  <a:pos x="6" y="6"/>
                </a:cxn>
                <a:cxn ang="0">
                  <a:pos x="6" y="6"/>
                </a:cxn>
                <a:cxn ang="0">
                  <a:pos x="6" y="6"/>
                </a:cxn>
              </a:cxnLst>
              <a:rect l="0" t="0" r="r" b="b"/>
              <a:pathLst>
                <a:path w="13" h="7">
                  <a:moveTo>
                    <a:pt x="6" y="6"/>
                  </a:moveTo>
                  <a:lnTo>
                    <a:pt x="0" y="0"/>
                  </a:lnTo>
                  <a:lnTo>
                    <a:pt x="6" y="0"/>
                  </a:lnTo>
                  <a:lnTo>
                    <a:pt x="12" y="0"/>
                  </a:lnTo>
                  <a:lnTo>
                    <a:pt x="6" y="0"/>
                  </a:lnTo>
                  <a:lnTo>
                    <a:pt x="6" y="6"/>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48" name="Freeform 536"/>
            <p:cNvSpPr/>
            <p:nvPr/>
          </p:nvSpPr>
          <p:spPr bwMode="auto">
            <a:xfrm>
              <a:off x="3271" y="2412"/>
              <a:ext cx="133" cy="256"/>
            </a:xfrm>
            <a:custGeom>
              <a:avLst/>
              <a:gdLst/>
              <a:ahLst/>
              <a:cxnLst>
                <a:cxn ang="0">
                  <a:pos x="0" y="0"/>
                </a:cxn>
                <a:cxn ang="0">
                  <a:pos x="0" y="0"/>
                </a:cxn>
                <a:cxn ang="0">
                  <a:pos x="0" y="0"/>
                </a:cxn>
                <a:cxn ang="0">
                  <a:pos x="0" y="0"/>
                </a:cxn>
                <a:cxn ang="0">
                  <a:pos x="0" y="0"/>
                </a:cxn>
              </a:cxnLst>
              <a:rect l="0" t="0" r="r" b="b"/>
              <a:pathLst>
                <a:path w="1" h="1">
                  <a:moveTo>
                    <a:pt x="0" y="0"/>
                  </a:moveTo>
                  <a:lnTo>
                    <a:pt x="0"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49" name="Freeform 537"/>
            <p:cNvSpPr/>
            <p:nvPr/>
          </p:nvSpPr>
          <p:spPr bwMode="auto">
            <a:xfrm>
              <a:off x="3337" y="2388"/>
              <a:ext cx="133" cy="256"/>
            </a:xfrm>
            <a:custGeom>
              <a:avLst/>
              <a:gdLst/>
              <a:ahLst/>
              <a:cxnLst>
                <a:cxn ang="0">
                  <a:pos x="6" y="0"/>
                </a:cxn>
                <a:cxn ang="0">
                  <a:pos x="6" y="6"/>
                </a:cxn>
                <a:cxn ang="0">
                  <a:pos x="6" y="12"/>
                </a:cxn>
                <a:cxn ang="0">
                  <a:pos x="6" y="12"/>
                </a:cxn>
                <a:cxn ang="0">
                  <a:pos x="0" y="12"/>
                </a:cxn>
                <a:cxn ang="0">
                  <a:pos x="0" y="6"/>
                </a:cxn>
                <a:cxn ang="0">
                  <a:pos x="0" y="0"/>
                </a:cxn>
                <a:cxn ang="0">
                  <a:pos x="0" y="0"/>
                </a:cxn>
                <a:cxn ang="0">
                  <a:pos x="6" y="0"/>
                </a:cxn>
                <a:cxn ang="0">
                  <a:pos x="6" y="0"/>
                </a:cxn>
                <a:cxn ang="0">
                  <a:pos x="6" y="0"/>
                </a:cxn>
                <a:cxn ang="0">
                  <a:pos x="6" y="0"/>
                </a:cxn>
                <a:cxn ang="0">
                  <a:pos x="6" y="0"/>
                </a:cxn>
              </a:cxnLst>
              <a:rect l="0" t="0" r="r" b="b"/>
              <a:pathLst>
                <a:path w="7" h="13">
                  <a:moveTo>
                    <a:pt x="6" y="0"/>
                  </a:moveTo>
                  <a:lnTo>
                    <a:pt x="6" y="6"/>
                  </a:lnTo>
                  <a:lnTo>
                    <a:pt x="6" y="12"/>
                  </a:lnTo>
                  <a:lnTo>
                    <a:pt x="0" y="12"/>
                  </a:lnTo>
                  <a:lnTo>
                    <a:pt x="0" y="6"/>
                  </a:lnTo>
                  <a:lnTo>
                    <a:pt x="0" y="0"/>
                  </a:lnTo>
                  <a:lnTo>
                    <a:pt x="6"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50" name="Freeform 538"/>
            <p:cNvSpPr/>
            <p:nvPr/>
          </p:nvSpPr>
          <p:spPr bwMode="auto">
            <a:xfrm>
              <a:off x="3063" y="2567"/>
              <a:ext cx="133" cy="256"/>
            </a:xfrm>
            <a:custGeom>
              <a:avLst/>
              <a:gdLst/>
              <a:ahLst/>
              <a:cxnLst>
                <a:cxn ang="0">
                  <a:pos x="6" y="24"/>
                </a:cxn>
                <a:cxn ang="0">
                  <a:pos x="12" y="18"/>
                </a:cxn>
                <a:cxn ang="0">
                  <a:pos x="0" y="0"/>
                </a:cxn>
                <a:cxn ang="0">
                  <a:pos x="6" y="24"/>
                </a:cxn>
                <a:cxn ang="0">
                  <a:pos x="6" y="24"/>
                </a:cxn>
              </a:cxnLst>
              <a:rect l="0" t="0" r="r" b="b"/>
              <a:pathLst>
                <a:path w="13" h="25">
                  <a:moveTo>
                    <a:pt x="6" y="24"/>
                  </a:moveTo>
                  <a:lnTo>
                    <a:pt x="12" y="18"/>
                  </a:lnTo>
                  <a:lnTo>
                    <a:pt x="0" y="0"/>
                  </a:lnTo>
                  <a:lnTo>
                    <a:pt x="6" y="24"/>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51" name="Freeform 539"/>
            <p:cNvSpPr/>
            <p:nvPr/>
          </p:nvSpPr>
          <p:spPr bwMode="auto">
            <a:xfrm>
              <a:off x="3200" y="2866"/>
              <a:ext cx="133" cy="256"/>
            </a:xfrm>
            <a:custGeom>
              <a:avLst/>
              <a:gdLst/>
              <a:ahLst/>
              <a:cxnLst>
                <a:cxn ang="0">
                  <a:pos x="0" y="24"/>
                </a:cxn>
                <a:cxn ang="0">
                  <a:pos x="6" y="18"/>
                </a:cxn>
                <a:cxn ang="0">
                  <a:pos x="6" y="12"/>
                </a:cxn>
                <a:cxn ang="0">
                  <a:pos x="0" y="6"/>
                </a:cxn>
                <a:cxn ang="0">
                  <a:pos x="12" y="12"/>
                </a:cxn>
                <a:cxn ang="0">
                  <a:pos x="12" y="0"/>
                </a:cxn>
                <a:cxn ang="0">
                  <a:pos x="12" y="6"/>
                </a:cxn>
                <a:cxn ang="0">
                  <a:pos x="24" y="6"/>
                </a:cxn>
                <a:cxn ang="0">
                  <a:pos x="18" y="12"/>
                </a:cxn>
                <a:cxn ang="0">
                  <a:pos x="18" y="12"/>
                </a:cxn>
                <a:cxn ang="0">
                  <a:pos x="6" y="24"/>
                </a:cxn>
                <a:cxn ang="0">
                  <a:pos x="0" y="24"/>
                </a:cxn>
                <a:cxn ang="0">
                  <a:pos x="0" y="24"/>
                </a:cxn>
              </a:cxnLst>
              <a:rect l="0" t="0" r="r" b="b"/>
              <a:pathLst>
                <a:path w="25" h="25">
                  <a:moveTo>
                    <a:pt x="0" y="24"/>
                  </a:moveTo>
                  <a:lnTo>
                    <a:pt x="6" y="18"/>
                  </a:lnTo>
                  <a:lnTo>
                    <a:pt x="6" y="12"/>
                  </a:lnTo>
                  <a:lnTo>
                    <a:pt x="0" y="6"/>
                  </a:lnTo>
                  <a:lnTo>
                    <a:pt x="12" y="12"/>
                  </a:lnTo>
                  <a:lnTo>
                    <a:pt x="12" y="0"/>
                  </a:lnTo>
                  <a:lnTo>
                    <a:pt x="12" y="6"/>
                  </a:lnTo>
                  <a:lnTo>
                    <a:pt x="24" y="6"/>
                  </a:lnTo>
                  <a:lnTo>
                    <a:pt x="18" y="12"/>
                  </a:lnTo>
                  <a:lnTo>
                    <a:pt x="6" y="24"/>
                  </a:lnTo>
                  <a:lnTo>
                    <a:pt x="0" y="24"/>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52" name="Freeform 540"/>
            <p:cNvSpPr/>
            <p:nvPr/>
          </p:nvSpPr>
          <p:spPr bwMode="auto">
            <a:xfrm>
              <a:off x="3176" y="2872"/>
              <a:ext cx="133" cy="256"/>
            </a:xfrm>
            <a:custGeom>
              <a:avLst/>
              <a:gdLst/>
              <a:ahLst/>
              <a:cxnLst>
                <a:cxn ang="0">
                  <a:pos x="0" y="6"/>
                </a:cxn>
                <a:cxn ang="0">
                  <a:pos x="0" y="6"/>
                </a:cxn>
                <a:cxn ang="0">
                  <a:pos x="18" y="12"/>
                </a:cxn>
                <a:cxn ang="0">
                  <a:pos x="6" y="0"/>
                </a:cxn>
                <a:cxn ang="0">
                  <a:pos x="0" y="6"/>
                </a:cxn>
                <a:cxn ang="0">
                  <a:pos x="0" y="6"/>
                </a:cxn>
              </a:cxnLst>
              <a:rect l="0" t="0" r="r" b="b"/>
              <a:pathLst>
                <a:path w="19" h="13">
                  <a:moveTo>
                    <a:pt x="0" y="6"/>
                  </a:moveTo>
                  <a:lnTo>
                    <a:pt x="0" y="6"/>
                  </a:lnTo>
                  <a:lnTo>
                    <a:pt x="18" y="12"/>
                  </a:lnTo>
                  <a:lnTo>
                    <a:pt x="6" y="0"/>
                  </a:lnTo>
                  <a:lnTo>
                    <a:pt x="0" y="6"/>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53" name="Freeform 541"/>
            <p:cNvSpPr/>
            <p:nvPr/>
          </p:nvSpPr>
          <p:spPr bwMode="auto">
            <a:xfrm>
              <a:off x="3384" y="3031"/>
              <a:ext cx="133" cy="256"/>
            </a:xfrm>
            <a:custGeom>
              <a:avLst/>
              <a:gdLst/>
              <a:ahLst/>
              <a:cxnLst>
                <a:cxn ang="0">
                  <a:pos x="167" y="84"/>
                </a:cxn>
                <a:cxn ang="0">
                  <a:pos x="0" y="0"/>
                </a:cxn>
                <a:cxn ang="0">
                  <a:pos x="72" y="96"/>
                </a:cxn>
                <a:cxn ang="0">
                  <a:pos x="149" y="186"/>
                </a:cxn>
                <a:cxn ang="0">
                  <a:pos x="203" y="221"/>
                </a:cxn>
                <a:cxn ang="0">
                  <a:pos x="268" y="263"/>
                </a:cxn>
                <a:cxn ang="0">
                  <a:pos x="286" y="275"/>
                </a:cxn>
                <a:cxn ang="0">
                  <a:pos x="310" y="293"/>
                </a:cxn>
                <a:cxn ang="0">
                  <a:pos x="274" y="245"/>
                </a:cxn>
                <a:cxn ang="0">
                  <a:pos x="167" y="84"/>
                </a:cxn>
                <a:cxn ang="0">
                  <a:pos x="167" y="84"/>
                </a:cxn>
              </a:cxnLst>
              <a:rect l="0" t="0" r="r" b="b"/>
              <a:pathLst>
                <a:path w="311" h="294">
                  <a:moveTo>
                    <a:pt x="167" y="84"/>
                  </a:moveTo>
                  <a:lnTo>
                    <a:pt x="0" y="0"/>
                  </a:lnTo>
                  <a:lnTo>
                    <a:pt x="72" y="96"/>
                  </a:lnTo>
                  <a:lnTo>
                    <a:pt x="149" y="186"/>
                  </a:lnTo>
                  <a:lnTo>
                    <a:pt x="203" y="221"/>
                  </a:lnTo>
                  <a:lnTo>
                    <a:pt x="268" y="263"/>
                  </a:lnTo>
                  <a:lnTo>
                    <a:pt x="286" y="275"/>
                  </a:lnTo>
                  <a:lnTo>
                    <a:pt x="310" y="293"/>
                  </a:lnTo>
                  <a:lnTo>
                    <a:pt x="274" y="245"/>
                  </a:lnTo>
                  <a:lnTo>
                    <a:pt x="167" y="84"/>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54" name="Freeform 542"/>
            <p:cNvSpPr/>
            <p:nvPr/>
          </p:nvSpPr>
          <p:spPr bwMode="auto">
            <a:xfrm>
              <a:off x="3384" y="2908"/>
              <a:ext cx="133" cy="256"/>
            </a:xfrm>
            <a:custGeom>
              <a:avLst/>
              <a:gdLst/>
              <a:ahLst/>
              <a:cxnLst>
                <a:cxn ang="0">
                  <a:pos x="54" y="12"/>
                </a:cxn>
                <a:cxn ang="0">
                  <a:pos x="30" y="0"/>
                </a:cxn>
                <a:cxn ang="0">
                  <a:pos x="12" y="18"/>
                </a:cxn>
                <a:cxn ang="0">
                  <a:pos x="0" y="36"/>
                </a:cxn>
                <a:cxn ang="0">
                  <a:pos x="167" y="120"/>
                </a:cxn>
                <a:cxn ang="0">
                  <a:pos x="197" y="84"/>
                </a:cxn>
                <a:cxn ang="0">
                  <a:pos x="173" y="66"/>
                </a:cxn>
                <a:cxn ang="0">
                  <a:pos x="149" y="60"/>
                </a:cxn>
                <a:cxn ang="0">
                  <a:pos x="125" y="48"/>
                </a:cxn>
                <a:cxn ang="0">
                  <a:pos x="107" y="36"/>
                </a:cxn>
                <a:cxn ang="0">
                  <a:pos x="96" y="30"/>
                </a:cxn>
                <a:cxn ang="0">
                  <a:pos x="78" y="24"/>
                </a:cxn>
                <a:cxn ang="0">
                  <a:pos x="72" y="18"/>
                </a:cxn>
                <a:cxn ang="0">
                  <a:pos x="54" y="12"/>
                </a:cxn>
                <a:cxn ang="0">
                  <a:pos x="54" y="12"/>
                </a:cxn>
              </a:cxnLst>
              <a:rect l="0" t="0" r="r" b="b"/>
              <a:pathLst>
                <a:path w="198" h="121">
                  <a:moveTo>
                    <a:pt x="54" y="12"/>
                  </a:moveTo>
                  <a:lnTo>
                    <a:pt x="30" y="0"/>
                  </a:lnTo>
                  <a:lnTo>
                    <a:pt x="12" y="18"/>
                  </a:lnTo>
                  <a:lnTo>
                    <a:pt x="0" y="36"/>
                  </a:lnTo>
                  <a:lnTo>
                    <a:pt x="167" y="120"/>
                  </a:lnTo>
                  <a:lnTo>
                    <a:pt x="197" y="84"/>
                  </a:lnTo>
                  <a:lnTo>
                    <a:pt x="173" y="66"/>
                  </a:lnTo>
                  <a:lnTo>
                    <a:pt x="149" y="60"/>
                  </a:lnTo>
                  <a:lnTo>
                    <a:pt x="125" y="48"/>
                  </a:lnTo>
                  <a:lnTo>
                    <a:pt x="107" y="36"/>
                  </a:lnTo>
                  <a:lnTo>
                    <a:pt x="96" y="30"/>
                  </a:lnTo>
                  <a:lnTo>
                    <a:pt x="78" y="24"/>
                  </a:lnTo>
                  <a:lnTo>
                    <a:pt x="72" y="18"/>
                  </a:lnTo>
                  <a:lnTo>
                    <a:pt x="54" y="12"/>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55" name="Freeform 543"/>
            <p:cNvSpPr/>
            <p:nvPr/>
          </p:nvSpPr>
          <p:spPr bwMode="auto">
            <a:xfrm>
              <a:off x="3622" y="3210"/>
              <a:ext cx="133" cy="256"/>
            </a:xfrm>
            <a:custGeom>
              <a:avLst/>
              <a:gdLst/>
              <a:ahLst/>
              <a:cxnLst>
                <a:cxn ang="0">
                  <a:pos x="0" y="90"/>
                </a:cxn>
                <a:cxn ang="0">
                  <a:pos x="12" y="90"/>
                </a:cxn>
                <a:cxn ang="0">
                  <a:pos x="12" y="54"/>
                </a:cxn>
                <a:cxn ang="0">
                  <a:pos x="113" y="48"/>
                </a:cxn>
                <a:cxn ang="0">
                  <a:pos x="119" y="78"/>
                </a:cxn>
                <a:cxn ang="0">
                  <a:pos x="125" y="78"/>
                </a:cxn>
                <a:cxn ang="0">
                  <a:pos x="131" y="48"/>
                </a:cxn>
                <a:cxn ang="0">
                  <a:pos x="214" y="42"/>
                </a:cxn>
                <a:cxn ang="0">
                  <a:pos x="214" y="72"/>
                </a:cxn>
                <a:cxn ang="0">
                  <a:pos x="363" y="54"/>
                </a:cxn>
                <a:cxn ang="0">
                  <a:pos x="363" y="54"/>
                </a:cxn>
                <a:cxn ang="0">
                  <a:pos x="363" y="54"/>
                </a:cxn>
                <a:cxn ang="0">
                  <a:pos x="363" y="54"/>
                </a:cxn>
                <a:cxn ang="0">
                  <a:pos x="357" y="54"/>
                </a:cxn>
                <a:cxn ang="0">
                  <a:pos x="351" y="48"/>
                </a:cxn>
                <a:cxn ang="0">
                  <a:pos x="345" y="36"/>
                </a:cxn>
                <a:cxn ang="0">
                  <a:pos x="351" y="30"/>
                </a:cxn>
                <a:cxn ang="0">
                  <a:pos x="357" y="30"/>
                </a:cxn>
                <a:cxn ang="0">
                  <a:pos x="387" y="0"/>
                </a:cxn>
                <a:cxn ang="0">
                  <a:pos x="363" y="12"/>
                </a:cxn>
                <a:cxn ang="0">
                  <a:pos x="357" y="6"/>
                </a:cxn>
                <a:cxn ang="0">
                  <a:pos x="0" y="30"/>
                </a:cxn>
                <a:cxn ang="0">
                  <a:pos x="0" y="90"/>
                </a:cxn>
                <a:cxn ang="0">
                  <a:pos x="0" y="90"/>
                </a:cxn>
              </a:cxnLst>
              <a:rect l="0" t="0" r="r" b="b"/>
              <a:pathLst>
                <a:path w="388" h="91">
                  <a:moveTo>
                    <a:pt x="0" y="90"/>
                  </a:moveTo>
                  <a:lnTo>
                    <a:pt x="12" y="90"/>
                  </a:lnTo>
                  <a:lnTo>
                    <a:pt x="12" y="54"/>
                  </a:lnTo>
                  <a:lnTo>
                    <a:pt x="113" y="48"/>
                  </a:lnTo>
                  <a:lnTo>
                    <a:pt x="119" y="78"/>
                  </a:lnTo>
                  <a:lnTo>
                    <a:pt x="125" y="78"/>
                  </a:lnTo>
                  <a:lnTo>
                    <a:pt x="131" y="48"/>
                  </a:lnTo>
                  <a:lnTo>
                    <a:pt x="214" y="42"/>
                  </a:lnTo>
                  <a:lnTo>
                    <a:pt x="214" y="72"/>
                  </a:lnTo>
                  <a:lnTo>
                    <a:pt x="363" y="54"/>
                  </a:lnTo>
                  <a:lnTo>
                    <a:pt x="357" y="54"/>
                  </a:lnTo>
                  <a:lnTo>
                    <a:pt x="351" y="48"/>
                  </a:lnTo>
                  <a:lnTo>
                    <a:pt x="345" y="36"/>
                  </a:lnTo>
                  <a:lnTo>
                    <a:pt x="351" y="30"/>
                  </a:lnTo>
                  <a:lnTo>
                    <a:pt x="357" y="30"/>
                  </a:lnTo>
                  <a:lnTo>
                    <a:pt x="387" y="0"/>
                  </a:lnTo>
                  <a:lnTo>
                    <a:pt x="363" y="12"/>
                  </a:lnTo>
                  <a:lnTo>
                    <a:pt x="357" y="6"/>
                  </a:lnTo>
                  <a:lnTo>
                    <a:pt x="0" y="30"/>
                  </a:lnTo>
                  <a:lnTo>
                    <a:pt x="0" y="9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56" name="Freeform 544"/>
            <p:cNvSpPr/>
            <p:nvPr/>
          </p:nvSpPr>
          <p:spPr bwMode="auto">
            <a:xfrm>
              <a:off x="3599" y="3127"/>
              <a:ext cx="133" cy="256"/>
            </a:xfrm>
            <a:custGeom>
              <a:avLst/>
              <a:gdLst/>
              <a:ahLst/>
              <a:cxnLst>
                <a:cxn ang="0">
                  <a:pos x="65" y="6"/>
                </a:cxn>
                <a:cxn ang="0">
                  <a:pos x="124" y="107"/>
                </a:cxn>
                <a:cxn ang="0">
                  <a:pos x="113" y="113"/>
                </a:cxn>
                <a:cxn ang="0">
                  <a:pos x="95" y="119"/>
                </a:cxn>
                <a:cxn ang="0">
                  <a:pos x="77" y="113"/>
                </a:cxn>
                <a:cxn ang="0">
                  <a:pos x="0" y="113"/>
                </a:cxn>
                <a:cxn ang="0">
                  <a:pos x="23" y="137"/>
                </a:cxn>
                <a:cxn ang="0">
                  <a:pos x="380" y="113"/>
                </a:cxn>
                <a:cxn ang="0">
                  <a:pos x="374" y="113"/>
                </a:cxn>
                <a:cxn ang="0">
                  <a:pos x="362" y="113"/>
                </a:cxn>
                <a:cxn ang="0">
                  <a:pos x="184" y="119"/>
                </a:cxn>
                <a:cxn ang="0">
                  <a:pos x="124" y="77"/>
                </a:cxn>
                <a:cxn ang="0">
                  <a:pos x="172" y="71"/>
                </a:cxn>
                <a:cxn ang="0">
                  <a:pos x="83" y="18"/>
                </a:cxn>
                <a:cxn ang="0">
                  <a:pos x="172" y="12"/>
                </a:cxn>
                <a:cxn ang="0">
                  <a:pos x="148" y="0"/>
                </a:cxn>
                <a:cxn ang="0">
                  <a:pos x="130" y="6"/>
                </a:cxn>
                <a:cxn ang="0">
                  <a:pos x="113" y="12"/>
                </a:cxn>
                <a:cxn ang="0">
                  <a:pos x="101" y="6"/>
                </a:cxn>
                <a:cxn ang="0">
                  <a:pos x="65" y="6"/>
                </a:cxn>
                <a:cxn ang="0">
                  <a:pos x="65" y="6"/>
                </a:cxn>
              </a:cxnLst>
              <a:rect l="0" t="0" r="r" b="b"/>
              <a:pathLst>
                <a:path w="381" h="138">
                  <a:moveTo>
                    <a:pt x="65" y="6"/>
                  </a:moveTo>
                  <a:lnTo>
                    <a:pt x="124" y="107"/>
                  </a:lnTo>
                  <a:lnTo>
                    <a:pt x="113" y="113"/>
                  </a:lnTo>
                  <a:lnTo>
                    <a:pt x="95" y="119"/>
                  </a:lnTo>
                  <a:lnTo>
                    <a:pt x="77" y="113"/>
                  </a:lnTo>
                  <a:lnTo>
                    <a:pt x="0" y="113"/>
                  </a:lnTo>
                  <a:lnTo>
                    <a:pt x="23" y="137"/>
                  </a:lnTo>
                  <a:lnTo>
                    <a:pt x="380" y="113"/>
                  </a:lnTo>
                  <a:lnTo>
                    <a:pt x="374" y="113"/>
                  </a:lnTo>
                  <a:lnTo>
                    <a:pt x="362" y="113"/>
                  </a:lnTo>
                  <a:lnTo>
                    <a:pt x="184" y="119"/>
                  </a:lnTo>
                  <a:lnTo>
                    <a:pt x="124" y="77"/>
                  </a:lnTo>
                  <a:lnTo>
                    <a:pt x="172" y="71"/>
                  </a:lnTo>
                  <a:lnTo>
                    <a:pt x="83" y="18"/>
                  </a:lnTo>
                  <a:lnTo>
                    <a:pt x="172" y="12"/>
                  </a:lnTo>
                  <a:lnTo>
                    <a:pt x="148" y="0"/>
                  </a:lnTo>
                  <a:lnTo>
                    <a:pt x="130" y="6"/>
                  </a:lnTo>
                  <a:lnTo>
                    <a:pt x="113" y="12"/>
                  </a:lnTo>
                  <a:lnTo>
                    <a:pt x="101" y="6"/>
                  </a:lnTo>
                  <a:lnTo>
                    <a:pt x="65" y="6"/>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57" name="Freeform 545"/>
            <p:cNvSpPr/>
            <p:nvPr/>
          </p:nvSpPr>
          <p:spPr bwMode="auto">
            <a:xfrm>
              <a:off x="3682" y="3124"/>
              <a:ext cx="133" cy="256"/>
            </a:xfrm>
            <a:custGeom>
              <a:avLst/>
              <a:gdLst/>
              <a:ahLst/>
              <a:cxnLst>
                <a:cxn ang="0">
                  <a:pos x="89" y="0"/>
                </a:cxn>
                <a:cxn ang="0">
                  <a:pos x="0" y="6"/>
                </a:cxn>
                <a:cxn ang="0">
                  <a:pos x="89" y="59"/>
                </a:cxn>
                <a:cxn ang="0">
                  <a:pos x="41" y="65"/>
                </a:cxn>
                <a:cxn ang="0">
                  <a:pos x="101" y="107"/>
                </a:cxn>
                <a:cxn ang="0">
                  <a:pos x="279" y="101"/>
                </a:cxn>
                <a:cxn ang="0">
                  <a:pos x="279" y="95"/>
                </a:cxn>
                <a:cxn ang="0">
                  <a:pos x="89" y="0"/>
                </a:cxn>
                <a:cxn ang="0">
                  <a:pos x="89" y="0"/>
                </a:cxn>
              </a:cxnLst>
              <a:rect l="0" t="0" r="r" b="b"/>
              <a:pathLst>
                <a:path w="280" h="108">
                  <a:moveTo>
                    <a:pt x="89" y="0"/>
                  </a:moveTo>
                  <a:lnTo>
                    <a:pt x="0" y="6"/>
                  </a:lnTo>
                  <a:lnTo>
                    <a:pt x="89" y="59"/>
                  </a:lnTo>
                  <a:lnTo>
                    <a:pt x="41" y="65"/>
                  </a:lnTo>
                  <a:lnTo>
                    <a:pt x="101" y="107"/>
                  </a:lnTo>
                  <a:lnTo>
                    <a:pt x="279" y="101"/>
                  </a:lnTo>
                  <a:lnTo>
                    <a:pt x="279" y="95"/>
                  </a:lnTo>
                  <a:lnTo>
                    <a:pt x="89"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58" name="Freeform 546"/>
            <p:cNvSpPr/>
            <p:nvPr/>
          </p:nvSpPr>
          <p:spPr bwMode="auto">
            <a:xfrm>
              <a:off x="3551" y="3055"/>
              <a:ext cx="133" cy="256"/>
            </a:xfrm>
            <a:custGeom>
              <a:avLst/>
              <a:gdLst/>
              <a:ahLst/>
              <a:cxnLst>
                <a:cxn ang="0">
                  <a:pos x="36" y="0"/>
                </a:cxn>
                <a:cxn ang="0">
                  <a:pos x="30" y="0"/>
                </a:cxn>
                <a:cxn ang="0">
                  <a:pos x="0" y="36"/>
                </a:cxn>
                <a:cxn ang="0">
                  <a:pos x="107" y="197"/>
                </a:cxn>
                <a:cxn ang="0">
                  <a:pos x="143" y="245"/>
                </a:cxn>
                <a:cxn ang="0">
                  <a:pos x="161" y="239"/>
                </a:cxn>
                <a:cxn ang="0">
                  <a:pos x="172" y="233"/>
                </a:cxn>
                <a:cxn ang="0">
                  <a:pos x="101" y="120"/>
                </a:cxn>
                <a:cxn ang="0">
                  <a:pos x="36" y="0"/>
                </a:cxn>
                <a:cxn ang="0">
                  <a:pos x="36" y="0"/>
                </a:cxn>
              </a:cxnLst>
              <a:rect l="0" t="0" r="r" b="b"/>
              <a:pathLst>
                <a:path w="173" h="246">
                  <a:moveTo>
                    <a:pt x="36" y="0"/>
                  </a:moveTo>
                  <a:lnTo>
                    <a:pt x="30" y="0"/>
                  </a:lnTo>
                  <a:lnTo>
                    <a:pt x="0" y="36"/>
                  </a:lnTo>
                  <a:lnTo>
                    <a:pt x="107" y="197"/>
                  </a:lnTo>
                  <a:lnTo>
                    <a:pt x="143" y="245"/>
                  </a:lnTo>
                  <a:lnTo>
                    <a:pt x="161" y="239"/>
                  </a:lnTo>
                  <a:lnTo>
                    <a:pt x="172" y="233"/>
                  </a:lnTo>
                  <a:lnTo>
                    <a:pt x="101" y="120"/>
                  </a:lnTo>
                  <a:lnTo>
                    <a:pt x="36"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59" name="Freeform 547"/>
            <p:cNvSpPr/>
            <p:nvPr/>
          </p:nvSpPr>
          <p:spPr bwMode="auto">
            <a:xfrm>
              <a:off x="3468" y="3166"/>
              <a:ext cx="133" cy="256"/>
            </a:xfrm>
            <a:custGeom>
              <a:avLst/>
              <a:gdLst/>
              <a:ahLst/>
              <a:cxnLst>
                <a:cxn ang="0">
                  <a:pos x="125" y="77"/>
                </a:cxn>
                <a:cxn ang="0">
                  <a:pos x="6" y="0"/>
                </a:cxn>
                <a:cxn ang="0">
                  <a:pos x="0" y="71"/>
                </a:cxn>
                <a:cxn ang="0">
                  <a:pos x="154" y="179"/>
                </a:cxn>
                <a:cxn ang="0">
                  <a:pos x="154" y="119"/>
                </a:cxn>
                <a:cxn ang="0">
                  <a:pos x="131" y="95"/>
                </a:cxn>
                <a:cxn ang="0">
                  <a:pos x="125" y="95"/>
                </a:cxn>
                <a:cxn ang="0">
                  <a:pos x="125" y="77"/>
                </a:cxn>
                <a:cxn ang="0">
                  <a:pos x="125" y="77"/>
                </a:cxn>
              </a:cxnLst>
              <a:rect l="0" t="0" r="r" b="b"/>
              <a:pathLst>
                <a:path w="155" h="180">
                  <a:moveTo>
                    <a:pt x="125" y="77"/>
                  </a:moveTo>
                  <a:lnTo>
                    <a:pt x="6" y="0"/>
                  </a:lnTo>
                  <a:lnTo>
                    <a:pt x="0" y="71"/>
                  </a:lnTo>
                  <a:lnTo>
                    <a:pt x="154" y="179"/>
                  </a:lnTo>
                  <a:lnTo>
                    <a:pt x="154" y="119"/>
                  </a:lnTo>
                  <a:lnTo>
                    <a:pt x="131" y="95"/>
                  </a:lnTo>
                  <a:lnTo>
                    <a:pt x="125" y="95"/>
                  </a:lnTo>
                  <a:lnTo>
                    <a:pt x="125" y="77"/>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60" name="Freeform 548"/>
            <p:cNvSpPr/>
            <p:nvPr/>
          </p:nvSpPr>
          <p:spPr bwMode="auto">
            <a:xfrm>
              <a:off x="3474" y="3112"/>
              <a:ext cx="133" cy="256"/>
            </a:xfrm>
            <a:custGeom>
              <a:avLst/>
              <a:gdLst/>
              <a:ahLst/>
              <a:cxnLst>
                <a:cxn ang="0">
                  <a:pos x="178" y="77"/>
                </a:cxn>
                <a:cxn ang="0">
                  <a:pos x="59" y="0"/>
                </a:cxn>
                <a:cxn ang="0">
                  <a:pos x="0" y="6"/>
                </a:cxn>
                <a:cxn ang="0">
                  <a:pos x="119" y="83"/>
                </a:cxn>
                <a:cxn ang="0">
                  <a:pos x="178" y="77"/>
                </a:cxn>
                <a:cxn ang="0">
                  <a:pos x="178" y="77"/>
                </a:cxn>
              </a:cxnLst>
              <a:rect l="0" t="0" r="r" b="b"/>
              <a:pathLst>
                <a:path w="179" h="84">
                  <a:moveTo>
                    <a:pt x="178" y="77"/>
                  </a:moveTo>
                  <a:lnTo>
                    <a:pt x="59" y="0"/>
                  </a:lnTo>
                  <a:lnTo>
                    <a:pt x="0" y="6"/>
                  </a:lnTo>
                  <a:lnTo>
                    <a:pt x="119" y="83"/>
                  </a:lnTo>
                  <a:lnTo>
                    <a:pt x="178" y="77"/>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61" name="Freeform 549"/>
            <p:cNvSpPr/>
            <p:nvPr/>
          </p:nvSpPr>
          <p:spPr bwMode="auto">
            <a:xfrm>
              <a:off x="3634" y="3234"/>
              <a:ext cx="133" cy="256"/>
            </a:xfrm>
            <a:custGeom>
              <a:avLst/>
              <a:gdLst/>
              <a:ahLst/>
              <a:cxnLst>
                <a:cxn ang="0">
                  <a:pos x="0" y="42"/>
                </a:cxn>
                <a:cxn ang="0">
                  <a:pos x="107" y="30"/>
                </a:cxn>
                <a:cxn ang="0">
                  <a:pos x="101" y="0"/>
                </a:cxn>
                <a:cxn ang="0">
                  <a:pos x="0" y="6"/>
                </a:cxn>
                <a:cxn ang="0">
                  <a:pos x="0" y="42"/>
                </a:cxn>
                <a:cxn ang="0">
                  <a:pos x="0" y="42"/>
                </a:cxn>
              </a:cxnLst>
              <a:rect l="0" t="0" r="r" b="b"/>
              <a:pathLst>
                <a:path w="108" h="43">
                  <a:moveTo>
                    <a:pt x="0" y="42"/>
                  </a:moveTo>
                  <a:lnTo>
                    <a:pt x="107" y="30"/>
                  </a:lnTo>
                  <a:lnTo>
                    <a:pt x="101" y="0"/>
                  </a:lnTo>
                  <a:lnTo>
                    <a:pt x="0" y="6"/>
                  </a:lnTo>
                  <a:lnTo>
                    <a:pt x="0" y="42"/>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62" name="Freeform 550"/>
            <p:cNvSpPr/>
            <p:nvPr/>
          </p:nvSpPr>
          <p:spPr bwMode="auto">
            <a:xfrm>
              <a:off x="3747" y="3225"/>
              <a:ext cx="133" cy="256"/>
            </a:xfrm>
            <a:custGeom>
              <a:avLst/>
              <a:gdLst/>
              <a:ahLst/>
              <a:cxnLst>
                <a:cxn ang="0">
                  <a:pos x="89" y="30"/>
                </a:cxn>
                <a:cxn ang="0">
                  <a:pos x="89" y="0"/>
                </a:cxn>
                <a:cxn ang="0">
                  <a:pos x="6" y="6"/>
                </a:cxn>
                <a:cxn ang="0">
                  <a:pos x="0" y="36"/>
                </a:cxn>
                <a:cxn ang="0">
                  <a:pos x="89" y="30"/>
                </a:cxn>
                <a:cxn ang="0">
                  <a:pos x="89" y="30"/>
                </a:cxn>
              </a:cxnLst>
              <a:rect l="0" t="0" r="r" b="b"/>
              <a:pathLst>
                <a:path w="90" h="37">
                  <a:moveTo>
                    <a:pt x="89" y="30"/>
                  </a:moveTo>
                  <a:lnTo>
                    <a:pt x="89" y="0"/>
                  </a:lnTo>
                  <a:lnTo>
                    <a:pt x="6" y="6"/>
                  </a:lnTo>
                  <a:lnTo>
                    <a:pt x="0" y="36"/>
                  </a:lnTo>
                  <a:lnTo>
                    <a:pt x="89" y="3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63" name="Freeform 551"/>
            <p:cNvSpPr/>
            <p:nvPr/>
          </p:nvSpPr>
          <p:spPr bwMode="auto">
            <a:xfrm>
              <a:off x="3735" y="3106"/>
              <a:ext cx="133" cy="256"/>
            </a:xfrm>
            <a:custGeom>
              <a:avLst/>
              <a:gdLst/>
              <a:ahLst/>
              <a:cxnLst>
                <a:cxn ang="0">
                  <a:pos x="66" y="12"/>
                </a:cxn>
                <a:cxn ang="0">
                  <a:pos x="60" y="12"/>
                </a:cxn>
                <a:cxn ang="0">
                  <a:pos x="36" y="12"/>
                </a:cxn>
                <a:cxn ang="0">
                  <a:pos x="12" y="12"/>
                </a:cxn>
                <a:cxn ang="0">
                  <a:pos x="0" y="18"/>
                </a:cxn>
                <a:cxn ang="0">
                  <a:pos x="12" y="18"/>
                </a:cxn>
                <a:cxn ang="0">
                  <a:pos x="36" y="30"/>
                </a:cxn>
                <a:cxn ang="0">
                  <a:pos x="226" y="125"/>
                </a:cxn>
                <a:cxn ang="0">
                  <a:pos x="226" y="131"/>
                </a:cxn>
                <a:cxn ang="0">
                  <a:pos x="238" y="131"/>
                </a:cxn>
                <a:cxn ang="0">
                  <a:pos x="262" y="107"/>
                </a:cxn>
                <a:cxn ang="0">
                  <a:pos x="286" y="89"/>
                </a:cxn>
                <a:cxn ang="0">
                  <a:pos x="322" y="83"/>
                </a:cxn>
                <a:cxn ang="0">
                  <a:pos x="375" y="83"/>
                </a:cxn>
                <a:cxn ang="0">
                  <a:pos x="429" y="89"/>
                </a:cxn>
                <a:cxn ang="0">
                  <a:pos x="423" y="83"/>
                </a:cxn>
                <a:cxn ang="0">
                  <a:pos x="440" y="83"/>
                </a:cxn>
                <a:cxn ang="0">
                  <a:pos x="435" y="77"/>
                </a:cxn>
                <a:cxn ang="0">
                  <a:pos x="393" y="59"/>
                </a:cxn>
                <a:cxn ang="0">
                  <a:pos x="232" y="0"/>
                </a:cxn>
                <a:cxn ang="0">
                  <a:pos x="203" y="18"/>
                </a:cxn>
                <a:cxn ang="0">
                  <a:pos x="185" y="12"/>
                </a:cxn>
                <a:cxn ang="0">
                  <a:pos x="173" y="24"/>
                </a:cxn>
                <a:cxn ang="0">
                  <a:pos x="119" y="18"/>
                </a:cxn>
                <a:cxn ang="0">
                  <a:pos x="66" y="12"/>
                </a:cxn>
                <a:cxn ang="0">
                  <a:pos x="66" y="12"/>
                </a:cxn>
              </a:cxnLst>
              <a:rect l="0" t="0" r="r" b="b"/>
              <a:pathLst>
                <a:path w="441" h="132">
                  <a:moveTo>
                    <a:pt x="66" y="12"/>
                  </a:moveTo>
                  <a:lnTo>
                    <a:pt x="60" y="12"/>
                  </a:lnTo>
                  <a:lnTo>
                    <a:pt x="36" y="12"/>
                  </a:lnTo>
                  <a:lnTo>
                    <a:pt x="12" y="12"/>
                  </a:lnTo>
                  <a:lnTo>
                    <a:pt x="0" y="18"/>
                  </a:lnTo>
                  <a:lnTo>
                    <a:pt x="12" y="18"/>
                  </a:lnTo>
                  <a:lnTo>
                    <a:pt x="36" y="30"/>
                  </a:lnTo>
                  <a:lnTo>
                    <a:pt x="226" y="125"/>
                  </a:lnTo>
                  <a:lnTo>
                    <a:pt x="226" y="131"/>
                  </a:lnTo>
                  <a:lnTo>
                    <a:pt x="238" y="131"/>
                  </a:lnTo>
                  <a:lnTo>
                    <a:pt x="262" y="107"/>
                  </a:lnTo>
                  <a:lnTo>
                    <a:pt x="286" y="89"/>
                  </a:lnTo>
                  <a:lnTo>
                    <a:pt x="322" y="83"/>
                  </a:lnTo>
                  <a:lnTo>
                    <a:pt x="375" y="83"/>
                  </a:lnTo>
                  <a:lnTo>
                    <a:pt x="429" y="89"/>
                  </a:lnTo>
                  <a:lnTo>
                    <a:pt x="423" y="83"/>
                  </a:lnTo>
                  <a:lnTo>
                    <a:pt x="440" y="83"/>
                  </a:lnTo>
                  <a:lnTo>
                    <a:pt x="435" y="77"/>
                  </a:lnTo>
                  <a:lnTo>
                    <a:pt x="393" y="59"/>
                  </a:lnTo>
                  <a:lnTo>
                    <a:pt x="232" y="0"/>
                  </a:lnTo>
                  <a:lnTo>
                    <a:pt x="203" y="18"/>
                  </a:lnTo>
                  <a:lnTo>
                    <a:pt x="185" y="12"/>
                  </a:lnTo>
                  <a:lnTo>
                    <a:pt x="173" y="24"/>
                  </a:lnTo>
                  <a:lnTo>
                    <a:pt x="119" y="18"/>
                  </a:lnTo>
                  <a:lnTo>
                    <a:pt x="66" y="12"/>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64" name="Freeform 552"/>
            <p:cNvSpPr/>
            <p:nvPr/>
          </p:nvSpPr>
          <p:spPr bwMode="auto">
            <a:xfrm>
              <a:off x="3842" y="2944"/>
              <a:ext cx="133" cy="256"/>
            </a:xfrm>
            <a:custGeom>
              <a:avLst/>
              <a:gdLst/>
              <a:ahLst/>
              <a:cxnLst>
                <a:cxn ang="0">
                  <a:pos x="250" y="6"/>
                </a:cxn>
                <a:cxn ang="0">
                  <a:pos x="238" y="0"/>
                </a:cxn>
                <a:cxn ang="0">
                  <a:pos x="220" y="30"/>
                </a:cxn>
                <a:cxn ang="0">
                  <a:pos x="215" y="84"/>
                </a:cxn>
                <a:cxn ang="0">
                  <a:pos x="215" y="138"/>
                </a:cxn>
                <a:cxn ang="0">
                  <a:pos x="179" y="180"/>
                </a:cxn>
                <a:cxn ang="0">
                  <a:pos x="185" y="186"/>
                </a:cxn>
                <a:cxn ang="0">
                  <a:pos x="185" y="192"/>
                </a:cxn>
                <a:cxn ang="0">
                  <a:pos x="125" y="198"/>
                </a:cxn>
                <a:cxn ang="0">
                  <a:pos x="119" y="204"/>
                </a:cxn>
                <a:cxn ang="0">
                  <a:pos x="78" y="210"/>
                </a:cxn>
                <a:cxn ang="0">
                  <a:pos x="72" y="210"/>
                </a:cxn>
                <a:cxn ang="0">
                  <a:pos x="12" y="216"/>
                </a:cxn>
                <a:cxn ang="0">
                  <a:pos x="0" y="222"/>
                </a:cxn>
                <a:cxn ang="0">
                  <a:pos x="6" y="228"/>
                </a:cxn>
                <a:cxn ang="0">
                  <a:pos x="24" y="252"/>
                </a:cxn>
                <a:cxn ang="0">
                  <a:pos x="30" y="276"/>
                </a:cxn>
                <a:cxn ang="0">
                  <a:pos x="24" y="288"/>
                </a:cxn>
                <a:cxn ang="0">
                  <a:pos x="66" y="294"/>
                </a:cxn>
                <a:cxn ang="0">
                  <a:pos x="78" y="282"/>
                </a:cxn>
                <a:cxn ang="0">
                  <a:pos x="96" y="288"/>
                </a:cxn>
                <a:cxn ang="0">
                  <a:pos x="125" y="270"/>
                </a:cxn>
                <a:cxn ang="0">
                  <a:pos x="286" y="329"/>
                </a:cxn>
                <a:cxn ang="0">
                  <a:pos x="238" y="240"/>
                </a:cxn>
                <a:cxn ang="0">
                  <a:pos x="238" y="120"/>
                </a:cxn>
                <a:cxn ang="0">
                  <a:pos x="250" y="222"/>
                </a:cxn>
                <a:cxn ang="0">
                  <a:pos x="274" y="276"/>
                </a:cxn>
                <a:cxn ang="0">
                  <a:pos x="286" y="329"/>
                </a:cxn>
                <a:cxn ang="0">
                  <a:pos x="328" y="347"/>
                </a:cxn>
                <a:cxn ang="0">
                  <a:pos x="310" y="306"/>
                </a:cxn>
                <a:cxn ang="0">
                  <a:pos x="286" y="252"/>
                </a:cxn>
                <a:cxn ang="0">
                  <a:pos x="286" y="240"/>
                </a:cxn>
                <a:cxn ang="0">
                  <a:pos x="286" y="234"/>
                </a:cxn>
                <a:cxn ang="0">
                  <a:pos x="280" y="210"/>
                </a:cxn>
                <a:cxn ang="0">
                  <a:pos x="280" y="180"/>
                </a:cxn>
                <a:cxn ang="0">
                  <a:pos x="280" y="138"/>
                </a:cxn>
                <a:cxn ang="0">
                  <a:pos x="274" y="108"/>
                </a:cxn>
                <a:cxn ang="0">
                  <a:pos x="268" y="90"/>
                </a:cxn>
                <a:cxn ang="0">
                  <a:pos x="262" y="60"/>
                </a:cxn>
                <a:cxn ang="0">
                  <a:pos x="262" y="30"/>
                </a:cxn>
                <a:cxn ang="0">
                  <a:pos x="244" y="18"/>
                </a:cxn>
                <a:cxn ang="0">
                  <a:pos x="250" y="6"/>
                </a:cxn>
                <a:cxn ang="0">
                  <a:pos x="250" y="6"/>
                </a:cxn>
              </a:cxnLst>
              <a:rect l="0" t="0" r="r" b="b"/>
              <a:pathLst>
                <a:path w="329" h="348">
                  <a:moveTo>
                    <a:pt x="250" y="6"/>
                  </a:moveTo>
                  <a:lnTo>
                    <a:pt x="238" y="0"/>
                  </a:lnTo>
                  <a:lnTo>
                    <a:pt x="220" y="30"/>
                  </a:lnTo>
                  <a:lnTo>
                    <a:pt x="215" y="84"/>
                  </a:lnTo>
                  <a:lnTo>
                    <a:pt x="215" y="138"/>
                  </a:lnTo>
                  <a:lnTo>
                    <a:pt x="179" y="180"/>
                  </a:lnTo>
                  <a:lnTo>
                    <a:pt x="185" y="186"/>
                  </a:lnTo>
                  <a:lnTo>
                    <a:pt x="185" y="192"/>
                  </a:lnTo>
                  <a:lnTo>
                    <a:pt x="125" y="198"/>
                  </a:lnTo>
                  <a:lnTo>
                    <a:pt x="119" y="204"/>
                  </a:lnTo>
                  <a:lnTo>
                    <a:pt x="78" y="210"/>
                  </a:lnTo>
                  <a:lnTo>
                    <a:pt x="72" y="210"/>
                  </a:lnTo>
                  <a:lnTo>
                    <a:pt x="12" y="216"/>
                  </a:lnTo>
                  <a:lnTo>
                    <a:pt x="0" y="222"/>
                  </a:lnTo>
                  <a:lnTo>
                    <a:pt x="6" y="228"/>
                  </a:lnTo>
                  <a:lnTo>
                    <a:pt x="24" y="252"/>
                  </a:lnTo>
                  <a:lnTo>
                    <a:pt x="30" y="276"/>
                  </a:lnTo>
                  <a:lnTo>
                    <a:pt x="24" y="288"/>
                  </a:lnTo>
                  <a:lnTo>
                    <a:pt x="66" y="294"/>
                  </a:lnTo>
                  <a:lnTo>
                    <a:pt x="78" y="282"/>
                  </a:lnTo>
                  <a:lnTo>
                    <a:pt x="96" y="288"/>
                  </a:lnTo>
                  <a:lnTo>
                    <a:pt x="125" y="270"/>
                  </a:lnTo>
                  <a:lnTo>
                    <a:pt x="286" y="329"/>
                  </a:lnTo>
                  <a:lnTo>
                    <a:pt x="238" y="240"/>
                  </a:lnTo>
                  <a:lnTo>
                    <a:pt x="238" y="120"/>
                  </a:lnTo>
                  <a:lnTo>
                    <a:pt x="250" y="222"/>
                  </a:lnTo>
                  <a:lnTo>
                    <a:pt x="274" y="276"/>
                  </a:lnTo>
                  <a:lnTo>
                    <a:pt x="286" y="329"/>
                  </a:lnTo>
                  <a:lnTo>
                    <a:pt x="328" y="347"/>
                  </a:lnTo>
                  <a:lnTo>
                    <a:pt x="310" y="306"/>
                  </a:lnTo>
                  <a:lnTo>
                    <a:pt x="286" y="252"/>
                  </a:lnTo>
                  <a:lnTo>
                    <a:pt x="286" y="240"/>
                  </a:lnTo>
                  <a:lnTo>
                    <a:pt x="286" y="234"/>
                  </a:lnTo>
                  <a:lnTo>
                    <a:pt x="280" y="210"/>
                  </a:lnTo>
                  <a:lnTo>
                    <a:pt x="280" y="180"/>
                  </a:lnTo>
                  <a:lnTo>
                    <a:pt x="280" y="138"/>
                  </a:lnTo>
                  <a:lnTo>
                    <a:pt x="274" y="108"/>
                  </a:lnTo>
                  <a:lnTo>
                    <a:pt x="268" y="90"/>
                  </a:lnTo>
                  <a:lnTo>
                    <a:pt x="262" y="60"/>
                  </a:lnTo>
                  <a:lnTo>
                    <a:pt x="262" y="30"/>
                  </a:lnTo>
                  <a:lnTo>
                    <a:pt x="244" y="18"/>
                  </a:lnTo>
                  <a:lnTo>
                    <a:pt x="250" y="6"/>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65" name="Freeform 553"/>
            <p:cNvSpPr/>
            <p:nvPr/>
          </p:nvSpPr>
          <p:spPr bwMode="auto">
            <a:xfrm>
              <a:off x="3938" y="2570"/>
              <a:ext cx="133" cy="256"/>
            </a:xfrm>
            <a:custGeom>
              <a:avLst/>
              <a:gdLst/>
              <a:ahLst/>
              <a:cxnLst>
                <a:cxn ang="0">
                  <a:pos x="249" y="234"/>
                </a:cxn>
                <a:cxn ang="0">
                  <a:pos x="261" y="168"/>
                </a:cxn>
                <a:cxn ang="0">
                  <a:pos x="249" y="102"/>
                </a:cxn>
                <a:cxn ang="0">
                  <a:pos x="237" y="48"/>
                </a:cxn>
                <a:cxn ang="0">
                  <a:pos x="226" y="36"/>
                </a:cxn>
                <a:cxn ang="0">
                  <a:pos x="214" y="24"/>
                </a:cxn>
                <a:cxn ang="0">
                  <a:pos x="166" y="6"/>
                </a:cxn>
                <a:cxn ang="0">
                  <a:pos x="166" y="6"/>
                </a:cxn>
                <a:cxn ang="0">
                  <a:pos x="130" y="0"/>
                </a:cxn>
                <a:cxn ang="0">
                  <a:pos x="101" y="6"/>
                </a:cxn>
                <a:cxn ang="0">
                  <a:pos x="47" y="30"/>
                </a:cxn>
                <a:cxn ang="0">
                  <a:pos x="0" y="72"/>
                </a:cxn>
                <a:cxn ang="0">
                  <a:pos x="0" y="96"/>
                </a:cxn>
                <a:cxn ang="0">
                  <a:pos x="11" y="114"/>
                </a:cxn>
                <a:cxn ang="0">
                  <a:pos x="17" y="114"/>
                </a:cxn>
                <a:cxn ang="0">
                  <a:pos x="35" y="114"/>
                </a:cxn>
                <a:cxn ang="0">
                  <a:pos x="23" y="126"/>
                </a:cxn>
                <a:cxn ang="0">
                  <a:pos x="23" y="168"/>
                </a:cxn>
                <a:cxn ang="0">
                  <a:pos x="29" y="180"/>
                </a:cxn>
                <a:cxn ang="0">
                  <a:pos x="41" y="192"/>
                </a:cxn>
                <a:cxn ang="0">
                  <a:pos x="71" y="198"/>
                </a:cxn>
                <a:cxn ang="0">
                  <a:pos x="95" y="210"/>
                </a:cxn>
                <a:cxn ang="0">
                  <a:pos x="95" y="216"/>
                </a:cxn>
                <a:cxn ang="0">
                  <a:pos x="95" y="228"/>
                </a:cxn>
                <a:cxn ang="0">
                  <a:pos x="107" y="234"/>
                </a:cxn>
                <a:cxn ang="0">
                  <a:pos x="119" y="240"/>
                </a:cxn>
                <a:cxn ang="0">
                  <a:pos x="142" y="270"/>
                </a:cxn>
                <a:cxn ang="0">
                  <a:pos x="190" y="282"/>
                </a:cxn>
                <a:cxn ang="0">
                  <a:pos x="214" y="264"/>
                </a:cxn>
                <a:cxn ang="0">
                  <a:pos x="243" y="240"/>
                </a:cxn>
                <a:cxn ang="0">
                  <a:pos x="249" y="234"/>
                </a:cxn>
                <a:cxn ang="0">
                  <a:pos x="249" y="234"/>
                </a:cxn>
              </a:cxnLst>
              <a:rect l="0" t="0" r="r" b="b"/>
              <a:pathLst>
                <a:path w="262" h="283">
                  <a:moveTo>
                    <a:pt x="249" y="234"/>
                  </a:moveTo>
                  <a:lnTo>
                    <a:pt x="261" y="168"/>
                  </a:lnTo>
                  <a:lnTo>
                    <a:pt x="249" y="102"/>
                  </a:lnTo>
                  <a:lnTo>
                    <a:pt x="237" y="48"/>
                  </a:lnTo>
                  <a:lnTo>
                    <a:pt x="226" y="36"/>
                  </a:lnTo>
                  <a:lnTo>
                    <a:pt x="214" y="24"/>
                  </a:lnTo>
                  <a:lnTo>
                    <a:pt x="166" y="6"/>
                  </a:lnTo>
                  <a:lnTo>
                    <a:pt x="130" y="0"/>
                  </a:lnTo>
                  <a:lnTo>
                    <a:pt x="101" y="6"/>
                  </a:lnTo>
                  <a:lnTo>
                    <a:pt x="47" y="30"/>
                  </a:lnTo>
                  <a:lnTo>
                    <a:pt x="0" y="72"/>
                  </a:lnTo>
                  <a:lnTo>
                    <a:pt x="0" y="96"/>
                  </a:lnTo>
                  <a:lnTo>
                    <a:pt x="11" y="114"/>
                  </a:lnTo>
                  <a:lnTo>
                    <a:pt x="17" y="114"/>
                  </a:lnTo>
                  <a:lnTo>
                    <a:pt x="35" y="114"/>
                  </a:lnTo>
                  <a:lnTo>
                    <a:pt x="23" y="126"/>
                  </a:lnTo>
                  <a:lnTo>
                    <a:pt x="23" y="168"/>
                  </a:lnTo>
                  <a:lnTo>
                    <a:pt x="29" y="180"/>
                  </a:lnTo>
                  <a:lnTo>
                    <a:pt x="41" y="192"/>
                  </a:lnTo>
                  <a:lnTo>
                    <a:pt x="71" y="198"/>
                  </a:lnTo>
                  <a:lnTo>
                    <a:pt x="95" y="210"/>
                  </a:lnTo>
                  <a:lnTo>
                    <a:pt x="95" y="216"/>
                  </a:lnTo>
                  <a:lnTo>
                    <a:pt x="95" y="228"/>
                  </a:lnTo>
                  <a:lnTo>
                    <a:pt x="107" y="234"/>
                  </a:lnTo>
                  <a:lnTo>
                    <a:pt x="119" y="240"/>
                  </a:lnTo>
                  <a:lnTo>
                    <a:pt x="142" y="270"/>
                  </a:lnTo>
                  <a:lnTo>
                    <a:pt x="190" y="282"/>
                  </a:lnTo>
                  <a:lnTo>
                    <a:pt x="214" y="264"/>
                  </a:lnTo>
                  <a:lnTo>
                    <a:pt x="243" y="240"/>
                  </a:lnTo>
                  <a:lnTo>
                    <a:pt x="249" y="234"/>
                  </a:lnTo>
                  <a:close/>
                </a:path>
              </a:pathLst>
            </a:custGeom>
            <a:solidFill>
              <a:srgbClr val="BBBBBB"/>
            </a:solidFill>
            <a:ln w="3175" cap="flat">
              <a:solidFill>
                <a:srgbClr val="000000"/>
              </a:solidFill>
              <a:prstDash val="solid"/>
              <a:round/>
            </a:ln>
            <a:effectLst/>
          </p:spPr>
          <p:txBody>
            <a:bodyPr wrap="none" anchor="ctr">
              <a:spAutoFit/>
            </a:bodyPr>
            <a:lstStyle/>
            <a:p>
              <a:endParaRPr lang="zh-CN" altLang="en-US"/>
            </a:p>
          </p:txBody>
        </p:sp>
        <p:sp>
          <p:nvSpPr>
            <p:cNvPr id="66" name="Freeform 554"/>
            <p:cNvSpPr/>
            <p:nvPr/>
          </p:nvSpPr>
          <p:spPr bwMode="auto">
            <a:xfrm>
              <a:off x="4116" y="2998"/>
              <a:ext cx="133" cy="256"/>
            </a:xfrm>
            <a:custGeom>
              <a:avLst/>
              <a:gdLst/>
              <a:ahLst/>
              <a:cxnLst>
                <a:cxn ang="0">
                  <a:pos x="12" y="0"/>
                </a:cxn>
                <a:cxn ang="0">
                  <a:pos x="0" y="6"/>
                </a:cxn>
                <a:cxn ang="0">
                  <a:pos x="12" y="132"/>
                </a:cxn>
                <a:cxn ang="0">
                  <a:pos x="54" y="245"/>
                </a:cxn>
                <a:cxn ang="0">
                  <a:pos x="59" y="251"/>
                </a:cxn>
                <a:cxn ang="0">
                  <a:pos x="65" y="251"/>
                </a:cxn>
                <a:cxn ang="0">
                  <a:pos x="36" y="162"/>
                </a:cxn>
                <a:cxn ang="0">
                  <a:pos x="12" y="66"/>
                </a:cxn>
                <a:cxn ang="0">
                  <a:pos x="12" y="36"/>
                </a:cxn>
                <a:cxn ang="0">
                  <a:pos x="12" y="0"/>
                </a:cxn>
                <a:cxn ang="0">
                  <a:pos x="12" y="0"/>
                </a:cxn>
              </a:cxnLst>
              <a:rect l="0" t="0" r="r" b="b"/>
              <a:pathLst>
                <a:path w="66" h="252">
                  <a:moveTo>
                    <a:pt x="12" y="0"/>
                  </a:moveTo>
                  <a:lnTo>
                    <a:pt x="0" y="6"/>
                  </a:lnTo>
                  <a:lnTo>
                    <a:pt x="12" y="132"/>
                  </a:lnTo>
                  <a:lnTo>
                    <a:pt x="54" y="245"/>
                  </a:lnTo>
                  <a:lnTo>
                    <a:pt x="59" y="251"/>
                  </a:lnTo>
                  <a:lnTo>
                    <a:pt x="65" y="251"/>
                  </a:lnTo>
                  <a:lnTo>
                    <a:pt x="36" y="162"/>
                  </a:lnTo>
                  <a:lnTo>
                    <a:pt x="12" y="66"/>
                  </a:lnTo>
                  <a:lnTo>
                    <a:pt x="12" y="36"/>
                  </a:lnTo>
                  <a:lnTo>
                    <a:pt x="12" y="0"/>
                  </a:lnTo>
                  <a:close/>
                </a:path>
              </a:pathLst>
            </a:custGeom>
            <a:solidFill>
              <a:srgbClr val="000000"/>
            </a:solidFill>
            <a:ln w="3175" cap="flat">
              <a:solidFill>
                <a:srgbClr val="000000"/>
              </a:solidFill>
              <a:prstDash val="solid"/>
              <a:round/>
            </a:ln>
            <a:effectLst/>
          </p:spPr>
          <p:txBody>
            <a:bodyPr wrap="none" anchor="ctr">
              <a:spAutoFit/>
            </a:bodyPr>
            <a:lstStyle/>
            <a:p>
              <a:endParaRPr lang="zh-CN" altLang="en-US"/>
            </a:p>
          </p:txBody>
        </p:sp>
        <p:sp>
          <p:nvSpPr>
            <p:cNvPr id="67" name="Freeform 555"/>
            <p:cNvSpPr/>
            <p:nvPr/>
          </p:nvSpPr>
          <p:spPr bwMode="auto">
            <a:xfrm>
              <a:off x="3961" y="2705"/>
              <a:ext cx="133" cy="256"/>
            </a:xfrm>
            <a:custGeom>
              <a:avLst/>
              <a:gdLst/>
              <a:ahLst/>
              <a:cxnLst>
                <a:cxn ang="0">
                  <a:pos x="72" y="24"/>
                </a:cxn>
                <a:cxn ang="0">
                  <a:pos x="72" y="12"/>
                </a:cxn>
                <a:cxn ang="0">
                  <a:pos x="48" y="12"/>
                </a:cxn>
                <a:cxn ang="0">
                  <a:pos x="36" y="18"/>
                </a:cxn>
                <a:cxn ang="0">
                  <a:pos x="24" y="12"/>
                </a:cxn>
                <a:cxn ang="0">
                  <a:pos x="24" y="0"/>
                </a:cxn>
                <a:cxn ang="0">
                  <a:pos x="0" y="0"/>
                </a:cxn>
                <a:cxn ang="0">
                  <a:pos x="0" y="6"/>
                </a:cxn>
                <a:cxn ang="0">
                  <a:pos x="0" y="18"/>
                </a:cxn>
                <a:cxn ang="0">
                  <a:pos x="18" y="48"/>
                </a:cxn>
                <a:cxn ang="0">
                  <a:pos x="30" y="78"/>
                </a:cxn>
                <a:cxn ang="0">
                  <a:pos x="30" y="84"/>
                </a:cxn>
                <a:cxn ang="0">
                  <a:pos x="36" y="90"/>
                </a:cxn>
                <a:cxn ang="0">
                  <a:pos x="72" y="102"/>
                </a:cxn>
                <a:cxn ang="0">
                  <a:pos x="84" y="108"/>
                </a:cxn>
                <a:cxn ang="0">
                  <a:pos x="96" y="125"/>
                </a:cxn>
                <a:cxn ang="0">
                  <a:pos x="119" y="137"/>
                </a:cxn>
                <a:cxn ang="0">
                  <a:pos x="131" y="143"/>
                </a:cxn>
                <a:cxn ang="0">
                  <a:pos x="214" y="54"/>
                </a:cxn>
                <a:cxn ang="0">
                  <a:pos x="220" y="36"/>
                </a:cxn>
                <a:cxn ang="0">
                  <a:pos x="226" y="30"/>
                </a:cxn>
                <a:cxn ang="0">
                  <a:pos x="220" y="36"/>
                </a:cxn>
                <a:cxn ang="0">
                  <a:pos x="191" y="60"/>
                </a:cxn>
                <a:cxn ang="0">
                  <a:pos x="167" y="78"/>
                </a:cxn>
                <a:cxn ang="0">
                  <a:pos x="119" y="66"/>
                </a:cxn>
                <a:cxn ang="0">
                  <a:pos x="96" y="36"/>
                </a:cxn>
                <a:cxn ang="0">
                  <a:pos x="84" y="30"/>
                </a:cxn>
                <a:cxn ang="0">
                  <a:pos x="72" y="24"/>
                </a:cxn>
                <a:cxn ang="0">
                  <a:pos x="72" y="24"/>
                </a:cxn>
              </a:cxnLst>
              <a:rect l="0" t="0" r="r" b="b"/>
              <a:pathLst>
                <a:path w="227" h="144">
                  <a:moveTo>
                    <a:pt x="72" y="24"/>
                  </a:moveTo>
                  <a:lnTo>
                    <a:pt x="72" y="12"/>
                  </a:lnTo>
                  <a:lnTo>
                    <a:pt x="48" y="12"/>
                  </a:lnTo>
                  <a:lnTo>
                    <a:pt x="36" y="18"/>
                  </a:lnTo>
                  <a:lnTo>
                    <a:pt x="24" y="12"/>
                  </a:lnTo>
                  <a:lnTo>
                    <a:pt x="24" y="0"/>
                  </a:lnTo>
                  <a:lnTo>
                    <a:pt x="0" y="0"/>
                  </a:lnTo>
                  <a:lnTo>
                    <a:pt x="0" y="6"/>
                  </a:lnTo>
                  <a:lnTo>
                    <a:pt x="0" y="18"/>
                  </a:lnTo>
                  <a:lnTo>
                    <a:pt x="18" y="48"/>
                  </a:lnTo>
                  <a:lnTo>
                    <a:pt x="30" y="78"/>
                  </a:lnTo>
                  <a:lnTo>
                    <a:pt x="30" y="84"/>
                  </a:lnTo>
                  <a:lnTo>
                    <a:pt x="36" y="90"/>
                  </a:lnTo>
                  <a:lnTo>
                    <a:pt x="72" y="102"/>
                  </a:lnTo>
                  <a:lnTo>
                    <a:pt x="84" y="108"/>
                  </a:lnTo>
                  <a:lnTo>
                    <a:pt x="96" y="125"/>
                  </a:lnTo>
                  <a:lnTo>
                    <a:pt x="119" y="137"/>
                  </a:lnTo>
                  <a:lnTo>
                    <a:pt x="131" y="143"/>
                  </a:lnTo>
                  <a:lnTo>
                    <a:pt x="214" y="54"/>
                  </a:lnTo>
                  <a:lnTo>
                    <a:pt x="220" y="36"/>
                  </a:lnTo>
                  <a:lnTo>
                    <a:pt x="226" y="30"/>
                  </a:lnTo>
                  <a:lnTo>
                    <a:pt x="220" y="36"/>
                  </a:lnTo>
                  <a:lnTo>
                    <a:pt x="191" y="60"/>
                  </a:lnTo>
                  <a:lnTo>
                    <a:pt x="167" y="78"/>
                  </a:lnTo>
                  <a:lnTo>
                    <a:pt x="119" y="66"/>
                  </a:lnTo>
                  <a:lnTo>
                    <a:pt x="96" y="36"/>
                  </a:lnTo>
                  <a:lnTo>
                    <a:pt x="84" y="30"/>
                  </a:lnTo>
                  <a:lnTo>
                    <a:pt x="72" y="24"/>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68" name="Freeform 556"/>
            <p:cNvSpPr/>
            <p:nvPr/>
          </p:nvSpPr>
          <p:spPr bwMode="auto">
            <a:xfrm>
              <a:off x="3967" y="3177"/>
              <a:ext cx="133" cy="256"/>
            </a:xfrm>
            <a:custGeom>
              <a:avLst/>
              <a:gdLst/>
              <a:ahLst/>
              <a:cxnLst>
                <a:cxn ang="0">
                  <a:pos x="12" y="48"/>
                </a:cxn>
                <a:cxn ang="0">
                  <a:pos x="18" y="54"/>
                </a:cxn>
                <a:cxn ang="0">
                  <a:pos x="42" y="42"/>
                </a:cxn>
                <a:cxn ang="0">
                  <a:pos x="12" y="72"/>
                </a:cxn>
                <a:cxn ang="0">
                  <a:pos x="6" y="72"/>
                </a:cxn>
                <a:cxn ang="0">
                  <a:pos x="0" y="78"/>
                </a:cxn>
                <a:cxn ang="0">
                  <a:pos x="6" y="90"/>
                </a:cxn>
                <a:cxn ang="0">
                  <a:pos x="12" y="96"/>
                </a:cxn>
                <a:cxn ang="0">
                  <a:pos x="18" y="96"/>
                </a:cxn>
                <a:cxn ang="0">
                  <a:pos x="18" y="96"/>
                </a:cxn>
                <a:cxn ang="0">
                  <a:pos x="18" y="96"/>
                </a:cxn>
                <a:cxn ang="0">
                  <a:pos x="18" y="96"/>
                </a:cxn>
                <a:cxn ang="0">
                  <a:pos x="18" y="102"/>
                </a:cxn>
                <a:cxn ang="0">
                  <a:pos x="24" y="108"/>
                </a:cxn>
                <a:cxn ang="0">
                  <a:pos x="48" y="102"/>
                </a:cxn>
                <a:cxn ang="0">
                  <a:pos x="161" y="96"/>
                </a:cxn>
                <a:cxn ang="0">
                  <a:pos x="197" y="84"/>
                </a:cxn>
                <a:cxn ang="0">
                  <a:pos x="232" y="72"/>
                </a:cxn>
                <a:cxn ang="0">
                  <a:pos x="208" y="42"/>
                </a:cxn>
                <a:cxn ang="0">
                  <a:pos x="197" y="6"/>
                </a:cxn>
                <a:cxn ang="0">
                  <a:pos x="143" y="0"/>
                </a:cxn>
                <a:cxn ang="0">
                  <a:pos x="90" y="0"/>
                </a:cxn>
                <a:cxn ang="0">
                  <a:pos x="42" y="12"/>
                </a:cxn>
                <a:cxn ang="0">
                  <a:pos x="6" y="48"/>
                </a:cxn>
                <a:cxn ang="0">
                  <a:pos x="12" y="48"/>
                </a:cxn>
                <a:cxn ang="0">
                  <a:pos x="12" y="48"/>
                </a:cxn>
              </a:cxnLst>
              <a:rect l="0" t="0" r="r" b="b"/>
              <a:pathLst>
                <a:path w="233" h="109">
                  <a:moveTo>
                    <a:pt x="12" y="48"/>
                  </a:moveTo>
                  <a:lnTo>
                    <a:pt x="18" y="54"/>
                  </a:lnTo>
                  <a:lnTo>
                    <a:pt x="42" y="42"/>
                  </a:lnTo>
                  <a:lnTo>
                    <a:pt x="12" y="72"/>
                  </a:lnTo>
                  <a:lnTo>
                    <a:pt x="6" y="72"/>
                  </a:lnTo>
                  <a:lnTo>
                    <a:pt x="0" y="78"/>
                  </a:lnTo>
                  <a:lnTo>
                    <a:pt x="6" y="90"/>
                  </a:lnTo>
                  <a:lnTo>
                    <a:pt x="12" y="96"/>
                  </a:lnTo>
                  <a:lnTo>
                    <a:pt x="18" y="96"/>
                  </a:lnTo>
                  <a:lnTo>
                    <a:pt x="18" y="102"/>
                  </a:lnTo>
                  <a:lnTo>
                    <a:pt x="24" y="108"/>
                  </a:lnTo>
                  <a:lnTo>
                    <a:pt x="48" y="102"/>
                  </a:lnTo>
                  <a:lnTo>
                    <a:pt x="161" y="96"/>
                  </a:lnTo>
                  <a:lnTo>
                    <a:pt x="197" y="84"/>
                  </a:lnTo>
                  <a:lnTo>
                    <a:pt x="232" y="72"/>
                  </a:lnTo>
                  <a:lnTo>
                    <a:pt x="208" y="42"/>
                  </a:lnTo>
                  <a:lnTo>
                    <a:pt x="197" y="6"/>
                  </a:lnTo>
                  <a:lnTo>
                    <a:pt x="143" y="0"/>
                  </a:lnTo>
                  <a:lnTo>
                    <a:pt x="90" y="0"/>
                  </a:lnTo>
                  <a:lnTo>
                    <a:pt x="42" y="12"/>
                  </a:lnTo>
                  <a:lnTo>
                    <a:pt x="6" y="48"/>
                  </a:lnTo>
                  <a:lnTo>
                    <a:pt x="12" y="48"/>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69" name="Freeform 557"/>
            <p:cNvSpPr/>
            <p:nvPr/>
          </p:nvSpPr>
          <p:spPr bwMode="auto">
            <a:xfrm>
              <a:off x="4086" y="2744"/>
              <a:ext cx="133" cy="256"/>
            </a:xfrm>
            <a:custGeom>
              <a:avLst/>
              <a:gdLst/>
              <a:ahLst/>
              <a:cxnLst>
                <a:cxn ang="0">
                  <a:pos x="101" y="0"/>
                </a:cxn>
                <a:cxn ang="0">
                  <a:pos x="95" y="6"/>
                </a:cxn>
                <a:cxn ang="0">
                  <a:pos x="89" y="24"/>
                </a:cxn>
                <a:cxn ang="0">
                  <a:pos x="6" y="113"/>
                </a:cxn>
                <a:cxn ang="0">
                  <a:pos x="0" y="125"/>
                </a:cxn>
                <a:cxn ang="0">
                  <a:pos x="18" y="137"/>
                </a:cxn>
                <a:cxn ang="0">
                  <a:pos x="42" y="161"/>
                </a:cxn>
                <a:cxn ang="0">
                  <a:pos x="107" y="12"/>
                </a:cxn>
                <a:cxn ang="0">
                  <a:pos x="101" y="6"/>
                </a:cxn>
                <a:cxn ang="0">
                  <a:pos x="101" y="0"/>
                </a:cxn>
                <a:cxn ang="0">
                  <a:pos x="101" y="0"/>
                </a:cxn>
              </a:cxnLst>
              <a:rect l="0" t="0" r="r" b="b"/>
              <a:pathLst>
                <a:path w="108" h="162">
                  <a:moveTo>
                    <a:pt x="101" y="0"/>
                  </a:moveTo>
                  <a:lnTo>
                    <a:pt x="95" y="6"/>
                  </a:lnTo>
                  <a:lnTo>
                    <a:pt x="89" y="24"/>
                  </a:lnTo>
                  <a:lnTo>
                    <a:pt x="6" y="113"/>
                  </a:lnTo>
                  <a:lnTo>
                    <a:pt x="0" y="125"/>
                  </a:lnTo>
                  <a:lnTo>
                    <a:pt x="18" y="137"/>
                  </a:lnTo>
                  <a:lnTo>
                    <a:pt x="42" y="161"/>
                  </a:lnTo>
                  <a:lnTo>
                    <a:pt x="107" y="12"/>
                  </a:lnTo>
                  <a:lnTo>
                    <a:pt x="101" y="6"/>
                  </a:lnTo>
                  <a:lnTo>
                    <a:pt x="101"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70" name="Freeform 558"/>
            <p:cNvSpPr/>
            <p:nvPr/>
          </p:nvSpPr>
          <p:spPr bwMode="auto">
            <a:xfrm>
              <a:off x="4158" y="3156"/>
              <a:ext cx="133" cy="256"/>
            </a:xfrm>
            <a:custGeom>
              <a:avLst/>
              <a:gdLst/>
              <a:ahLst/>
              <a:cxnLst>
                <a:cxn ang="0">
                  <a:pos x="71" y="96"/>
                </a:cxn>
                <a:cxn ang="0">
                  <a:pos x="71" y="0"/>
                </a:cxn>
                <a:cxn ang="0">
                  <a:pos x="23" y="18"/>
                </a:cxn>
                <a:cxn ang="0">
                  <a:pos x="17" y="18"/>
                </a:cxn>
                <a:cxn ang="0">
                  <a:pos x="0" y="18"/>
                </a:cxn>
                <a:cxn ang="0">
                  <a:pos x="6" y="24"/>
                </a:cxn>
                <a:cxn ang="0">
                  <a:pos x="17" y="60"/>
                </a:cxn>
                <a:cxn ang="0">
                  <a:pos x="41" y="90"/>
                </a:cxn>
                <a:cxn ang="0">
                  <a:pos x="47" y="102"/>
                </a:cxn>
                <a:cxn ang="0">
                  <a:pos x="71" y="96"/>
                </a:cxn>
                <a:cxn ang="0">
                  <a:pos x="71" y="96"/>
                </a:cxn>
              </a:cxnLst>
              <a:rect l="0" t="0" r="r" b="b"/>
              <a:pathLst>
                <a:path w="72" h="103">
                  <a:moveTo>
                    <a:pt x="71" y="96"/>
                  </a:moveTo>
                  <a:lnTo>
                    <a:pt x="71" y="0"/>
                  </a:lnTo>
                  <a:lnTo>
                    <a:pt x="23" y="18"/>
                  </a:lnTo>
                  <a:lnTo>
                    <a:pt x="17" y="18"/>
                  </a:lnTo>
                  <a:lnTo>
                    <a:pt x="0" y="18"/>
                  </a:lnTo>
                  <a:lnTo>
                    <a:pt x="6" y="24"/>
                  </a:lnTo>
                  <a:lnTo>
                    <a:pt x="17" y="60"/>
                  </a:lnTo>
                  <a:lnTo>
                    <a:pt x="41" y="90"/>
                  </a:lnTo>
                  <a:lnTo>
                    <a:pt x="47" y="102"/>
                  </a:lnTo>
                  <a:lnTo>
                    <a:pt x="71" y="96"/>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71" name="Freeform 559"/>
            <p:cNvSpPr/>
            <p:nvPr/>
          </p:nvSpPr>
          <p:spPr bwMode="auto">
            <a:xfrm>
              <a:off x="4080" y="2995"/>
              <a:ext cx="133" cy="256"/>
            </a:xfrm>
            <a:custGeom>
              <a:avLst/>
              <a:gdLst/>
              <a:ahLst/>
              <a:cxnLst>
                <a:cxn ang="0">
                  <a:pos x="48" y="209"/>
                </a:cxn>
                <a:cxn ang="0">
                  <a:pos x="36" y="156"/>
                </a:cxn>
                <a:cxn ang="0">
                  <a:pos x="12" y="102"/>
                </a:cxn>
                <a:cxn ang="0">
                  <a:pos x="0" y="0"/>
                </a:cxn>
                <a:cxn ang="0">
                  <a:pos x="0" y="120"/>
                </a:cxn>
                <a:cxn ang="0">
                  <a:pos x="48" y="209"/>
                </a:cxn>
                <a:cxn ang="0">
                  <a:pos x="48" y="209"/>
                </a:cxn>
              </a:cxnLst>
              <a:rect l="0" t="0" r="r" b="b"/>
              <a:pathLst>
                <a:path w="49" h="210">
                  <a:moveTo>
                    <a:pt x="48" y="209"/>
                  </a:moveTo>
                  <a:lnTo>
                    <a:pt x="36" y="156"/>
                  </a:lnTo>
                  <a:lnTo>
                    <a:pt x="12" y="102"/>
                  </a:lnTo>
                  <a:lnTo>
                    <a:pt x="0" y="0"/>
                  </a:lnTo>
                  <a:lnTo>
                    <a:pt x="0" y="120"/>
                  </a:lnTo>
                  <a:lnTo>
                    <a:pt x="48" y="209"/>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72" name="Freeform 560"/>
            <p:cNvSpPr/>
            <p:nvPr/>
          </p:nvSpPr>
          <p:spPr bwMode="auto">
            <a:xfrm>
              <a:off x="4104" y="2839"/>
              <a:ext cx="133" cy="256"/>
            </a:xfrm>
            <a:custGeom>
              <a:avLst/>
              <a:gdLst/>
              <a:ahLst/>
              <a:cxnLst>
                <a:cxn ang="0">
                  <a:pos x="24" y="24"/>
                </a:cxn>
                <a:cxn ang="0">
                  <a:pos x="0" y="0"/>
                </a:cxn>
                <a:cxn ang="0">
                  <a:pos x="0" y="30"/>
                </a:cxn>
                <a:cxn ang="0">
                  <a:pos x="0" y="36"/>
                </a:cxn>
                <a:cxn ang="0">
                  <a:pos x="0" y="48"/>
                </a:cxn>
                <a:cxn ang="0">
                  <a:pos x="6" y="60"/>
                </a:cxn>
                <a:cxn ang="0">
                  <a:pos x="12" y="78"/>
                </a:cxn>
                <a:cxn ang="0">
                  <a:pos x="24" y="72"/>
                </a:cxn>
                <a:cxn ang="0">
                  <a:pos x="24" y="24"/>
                </a:cxn>
                <a:cxn ang="0">
                  <a:pos x="24" y="24"/>
                </a:cxn>
              </a:cxnLst>
              <a:rect l="0" t="0" r="r" b="b"/>
              <a:pathLst>
                <a:path w="25" h="79">
                  <a:moveTo>
                    <a:pt x="24" y="24"/>
                  </a:moveTo>
                  <a:lnTo>
                    <a:pt x="0" y="0"/>
                  </a:lnTo>
                  <a:lnTo>
                    <a:pt x="0" y="30"/>
                  </a:lnTo>
                  <a:lnTo>
                    <a:pt x="0" y="36"/>
                  </a:lnTo>
                  <a:lnTo>
                    <a:pt x="0" y="48"/>
                  </a:lnTo>
                  <a:lnTo>
                    <a:pt x="6" y="60"/>
                  </a:lnTo>
                  <a:lnTo>
                    <a:pt x="12" y="78"/>
                  </a:lnTo>
                  <a:lnTo>
                    <a:pt x="24" y="72"/>
                  </a:lnTo>
                  <a:lnTo>
                    <a:pt x="24" y="24"/>
                  </a:lnTo>
                  <a:close/>
                </a:path>
              </a:pathLst>
            </a:custGeom>
            <a:solidFill>
              <a:srgbClr val="000000"/>
            </a:solidFill>
            <a:ln w="3175" cap="flat">
              <a:solidFill>
                <a:srgbClr val="000000"/>
              </a:solidFill>
              <a:prstDash val="solid"/>
              <a:round/>
            </a:ln>
            <a:effectLst/>
          </p:spPr>
          <p:txBody>
            <a:bodyPr wrap="none" anchor="ctr">
              <a:spAutoFit/>
            </a:bodyPr>
            <a:lstStyle/>
            <a:p>
              <a:endParaRPr lang="zh-CN" altLang="en-US"/>
            </a:p>
          </p:txBody>
        </p:sp>
        <p:sp>
          <p:nvSpPr>
            <p:cNvPr id="73" name="Freeform 561"/>
            <p:cNvSpPr/>
            <p:nvPr/>
          </p:nvSpPr>
          <p:spPr bwMode="auto">
            <a:xfrm>
              <a:off x="4128" y="2893"/>
              <a:ext cx="133" cy="256"/>
            </a:xfrm>
            <a:custGeom>
              <a:avLst/>
              <a:gdLst/>
              <a:ahLst/>
              <a:cxnLst>
                <a:cxn ang="0">
                  <a:pos x="101" y="442"/>
                </a:cxn>
                <a:cxn ang="0">
                  <a:pos x="101" y="30"/>
                </a:cxn>
                <a:cxn ang="0">
                  <a:pos x="65" y="6"/>
                </a:cxn>
                <a:cxn ang="0">
                  <a:pos x="59" y="0"/>
                </a:cxn>
                <a:cxn ang="0">
                  <a:pos x="65" y="6"/>
                </a:cxn>
                <a:cxn ang="0">
                  <a:pos x="65" y="12"/>
                </a:cxn>
                <a:cxn ang="0">
                  <a:pos x="0" y="161"/>
                </a:cxn>
                <a:cxn ang="0">
                  <a:pos x="0" y="209"/>
                </a:cxn>
                <a:cxn ang="0">
                  <a:pos x="0" y="269"/>
                </a:cxn>
                <a:cxn ang="0">
                  <a:pos x="0" y="299"/>
                </a:cxn>
                <a:cxn ang="0">
                  <a:pos x="6" y="323"/>
                </a:cxn>
                <a:cxn ang="0">
                  <a:pos x="18" y="359"/>
                </a:cxn>
                <a:cxn ang="0">
                  <a:pos x="24" y="371"/>
                </a:cxn>
                <a:cxn ang="0">
                  <a:pos x="24" y="389"/>
                </a:cxn>
                <a:cxn ang="0">
                  <a:pos x="36" y="413"/>
                </a:cxn>
                <a:cxn ang="0">
                  <a:pos x="47" y="436"/>
                </a:cxn>
                <a:cxn ang="0">
                  <a:pos x="53" y="460"/>
                </a:cxn>
                <a:cxn ang="0">
                  <a:pos x="101" y="442"/>
                </a:cxn>
                <a:cxn ang="0">
                  <a:pos x="101" y="442"/>
                </a:cxn>
              </a:cxnLst>
              <a:rect l="0" t="0" r="r" b="b"/>
              <a:pathLst>
                <a:path w="102" h="461">
                  <a:moveTo>
                    <a:pt x="101" y="442"/>
                  </a:moveTo>
                  <a:lnTo>
                    <a:pt x="101" y="30"/>
                  </a:lnTo>
                  <a:lnTo>
                    <a:pt x="65" y="6"/>
                  </a:lnTo>
                  <a:lnTo>
                    <a:pt x="59" y="0"/>
                  </a:lnTo>
                  <a:lnTo>
                    <a:pt x="65" y="6"/>
                  </a:lnTo>
                  <a:lnTo>
                    <a:pt x="65" y="12"/>
                  </a:lnTo>
                  <a:lnTo>
                    <a:pt x="0" y="161"/>
                  </a:lnTo>
                  <a:lnTo>
                    <a:pt x="0" y="209"/>
                  </a:lnTo>
                  <a:lnTo>
                    <a:pt x="0" y="269"/>
                  </a:lnTo>
                  <a:lnTo>
                    <a:pt x="0" y="299"/>
                  </a:lnTo>
                  <a:lnTo>
                    <a:pt x="6" y="323"/>
                  </a:lnTo>
                  <a:lnTo>
                    <a:pt x="18" y="359"/>
                  </a:lnTo>
                  <a:lnTo>
                    <a:pt x="24" y="371"/>
                  </a:lnTo>
                  <a:lnTo>
                    <a:pt x="24" y="389"/>
                  </a:lnTo>
                  <a:lnTo>
                    <a:pt x="36" y="413"/>
                  </a:lnTo>
                  <a:lnTo>
                    <a:pt x="47" y="436"/>
                  </a:lnTo>
                  <a:lnTo>
                    <a:pt x="53" y="460"/>
                  </a:lnTo>
                  <a:lnTo>
                    <a:pt x="101" y="442"/>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74" name="Freeform 562"/>
            <p:cNvSpPr/>
            <p:nvPr/>
          </p:nvSpPr>
          <p:spPr bwMode="auto">
            <a:xfrm>
              <a:off x="3771" y="2846"/>
              <a:ext cx="133" cy="256"/>
            </a:xfrm>
            <a:custGeom>
              <a:avLst/>
              <a:gdLst/>
              <a:ahLst/>
              <a:cxnLst>
                <a:cxn ang="0">
                  <a:pos x="71" y="77"/>
                </a:cxn>
                <a:cxn ang="0">
                  <a:pos x="48" y="119"/>
                </a:cxn>
                <a:cxn ang="0">
                  <a:pos x="48" y="155"/>
                </a:cxn>
                <a:cxn ang="0">
                  <a:pos x="0" y="275"/>
                </a:cxn>
                <a:cxn ang="0">
                  <a:pos x="24" y="305"/>
                </a:cxn>
                <a:cxn ang="0">
                  <a:pos x="24" y="299"/>
                </a:cxn>
                <a:cxn ang="0">
                  <a:pos x="71" y="299"/>
                </a:cxn>
                <a:cxn ang="0">
                  <a:pos x="83" y="293"/>
                </a:cxn>
                <a:cxn ang="0">
                  <a:pos x="143" y="287"/>
                </a:cxn>
                <a:cxn ang="0">
                  <a:pos x="149" y="287"/>
                </a:cxn>
                <a:cxn ang="0">
                  <a:pos x="190" y="281"/>
                </a:cxn>
                <a:cxn ang="0">
                  <a:pos x="196" y="275"/>
                </a:cxn>
                <a:cxn ang="0">
                  <a:pos x="256" y="269"/>
                </a:cxn>
                <a:cxn ang="0">
                  <a:pos x="250" y="263"/>
                </a:cxn>
                <a:cxn ang="0">
                  <a:pos x="250" y="257"/>
                </a:cxn>
                <a:cxn ang="0">
                  <a:pos x="286" y="215"/>
                </a:cxn>
                <a:cxn ang="0">
                  <a:pos x="286" y="173"/>
                </a:cxn>
                <a:cxn ang="0">
                  <a:pos x="286" y="137"/>
                </a:cxn>
                <a:cxn ang="0">
                  <a:pos x="262" y="48"/>
                </a:cxn>
                <a:cxn ang="0">
                  <a:pos x="262" y="42"/>
                </a:cxn>
                <a:cxn ang="0">
                  <a:pos x="226" y="30"/>
                </a:cxn>
                <a:cxn ang="0">
                  <a:pos x="220" y="24"/>
                </a:cxn>
                <a:cxn ang="0">
                  <a:pos x="220" y="18"/>
                </a:cxn>
                <a:cxn ang="0">
                  <a:pos x="214" y="6"/>
                </a:cxn>
                <a:cxn ang="0">
                  <a:pos x="214" y="0"/>
                </a:cxn>
                <a:cxn ang="0">
                  <a:pos x="196" y="12"/>
                </a:cxn>
                <a:cxn ang="0">
                  <a:pos x="184" y="18"/>
                </a:cxn>
                <a:cxn ang="0">
                  <a:pos x="190" y="24"/>
                </a:cxn>
                <a:cxn ang="0">
                  <a:pos x="190" y="24"/>
                </a:cxn>
                <a:cxn ang="0">
                  <a:pos x="190" y="24"/>
                </a:cxn>
                <a:cxn ang="0">
                  <a:pos x="178" y="36"/>
                </a:cxn>
                <a:cxn ang="0">
                  <a:pos x="161" y="42"/>
                </a:cxn>
                <a:cxn ang="0">
                  <a:pos x="161" y="30"/>
                </a:cxn>
                <a:cxn ang="0">
                  <a:pos x="155" y="24"/>
                </a:cxn>
                <a:cxn ang="0">
                  <a:pos x="155" y="30"/>
                </a:cxn>
                <a:cxn ang="0">
                  <a:pos x="155" y="36"/>
                </a:cxn>
                <a:cxn ang="0">
                  <a:pos x="149" y="48"/>
                </a:cxn>
                <a:cxn ang="0">
                  <a:pos x="143" y="48"/>
                </a:cxn>
                <a:cxn ang="0">
                  <a:pos x="143" y="42"/>
                </a:cxn>
                <a:cxn ang="0">
                  <a:pos x="143" y="36"/>
                </a:cxn>
                <a:cxn ang="0">
                  <a:pos x="143" y="30"/>
                </a:cxn>
                <a:cxn ang="0">
                  <a:pos x="143" y="36"/>
                </a:cxn>
                <a:cxn ang="0">
                  <a:pos x="143" y="42"/>
                </a:cxn>
                <a:cxn ang="0">
                  <a:pos x="137" y="71"/>
                </a:cxn>
                <a:cxn ang="0">
                  <a:pos x="131" y="95"/>
                </a:cxn>
                <a:cxn ang="0">
                  <a:pos x="155" y="71"/>
                </a:cxn>
                <a:cxn ang="0">
                  <a:pos x="178" y="48"/>
                </a:cxn>
                <a:cxn ang="0">
                  <a:pos x="137" y="137"/>
                </a:cxn>
                <a:cxn ang="0">
                  <a:pos x="125" y="137"/>
                </a:cxn>
                <a:cxn ang="0">
                  <a:pos x="95" y="185"/>
                </a:cxn>
                <a:cxn ang="0">
                  <a:pos x="113" y="107"/>
                </a:cxn>
                <a:cxn ang="0">
                  <a:pos x="71" y="77"/>
                </a:cxn>
                <a:cxn ang="0">
                  <a:pos x="71" y="77"/>
                </a:cxn>
              </a:cxnLst>
              <a:rect l="0" t="0" r="r" b="b"/>
              <a:pathLst>
                <a:path w="287" h="306">
                  <a:moveTo>
                    <a:pt x="71" y="77"/>
                  </a:moveTo>
                  <a:lnTo>
                    <a:pt x="48" y="119"/>
                  </a:lnTo>
                  <a:lnTo>
                    <a:pt x="48" y="155"/>
                  </a:lnTo>
                  <a:lnTo>
                    <a:pt x="0" y="275"/>
                  </a:lnTo>
                  <a:lnTo>
                    <a:pt x="24" y="305"/>
                  </a:lnTo>
                  <a:lnTo>
                    <a:pt x="24" y="299"/>
                  </a:lnTo>
                  <a:lnTo>
                    <a:pt x="71" y="299"/>
                  </a:lnTo>
                  <a:lnTo>
                    <a:pt x="83" y="293"/>
                  </a:lnTo>
                  <a:lnTo>
                    <a:pt x="143" y="287"/>
                  </a:lnTo>
                  <a:lnTo>
                    <a:pt x="149" y="287"/>
                  </a:lnTo>
                  <a:lnTo>
                    <a:pt x="190" y="281"/>
                  </a:lnTo>
                  <a:lnTo>
                    <a:pt x="196" y="275"/>
                  </a:lnTo>
                  <a:lnTo>
                    <a:pt x="256" y="269"/>
                  </a:lnTo>
                  <a:lnTo>
                    <a:pt x="250" y="263"/>
                  </a:lnTo>
                  <a:lnTo>
                    <a:pt x="250" y="257"/>
                  </a:lnTo>
                  <a:lnTo>
                    <a:pt x="286" y="215"/>
                  </a:lnTo>
                  <a:lnTo>
                    <a:pt x="286" y="173"/>
                  </a:lnTo>
                  <a:lnTo>
                    <a:pt x="286" y="137"/>
                  </a:lnTo>
                  <a:lnTo>
                    <a:pt x="262" y="48"/>
                  </a:lnTo>
                  <a:lnTo>
                    <a:pt x="262" y="42"/>
                  </a:lnTo>
                  <a:lnTo>
                    <a:pt x="226" y="30"/>
                  </a:lnTo>
                  <a:lnTo>
                    <a:pt x="220" y="24"/>
                  </a:lnTo>
                  <a:lnTo>
                    <a:pt x="220" y="18"/>
                  </a:lnTo>
                  <a:lnTo>
                    <a:pt x="214" y="6"/>
                  </a:lnTo>
                  <a:lnTo>
                    <a:pt x="214" y="0"/>
                  </a:lnTo>
                  <a:lnTo>
                    <a:pt x="196" y="12"/>
                  </a:lnTo>
                  <a:lnTo>
                    <a:pt x="184" y="18"/>
                  </a:lnTo>
                  <a:lnTo>
                    <a:pt x="190" y="24"/>
                  </a:lnTo>
                  <a:lnTo>
                    <a:pt x="178" y="36"/>
                  </a:lnTo>
                  <a:lnTo>
                    <a:pt x="161" y="42"/>
                  </a:lnTo>
                  <a:lnTo>
                    <a:pt x="161" y="30"/>
                  </a:lnTo>
                  <a:lnTo>
                    <a:pt x="155" y="24"/>
                  </a:lnTo>
                  <a:lnTo>
                    <a:pt x="155" y="30"/>
                  </a:lnTo>
                  <a:lnTo>
                    <a:pt x="155" y="36"/>
                  </a:lnTo>
                  <a:lnTo>
                    <a:pt x="149" y="48"/>
                  </a:lnTo>
                  <a:lnTo>
                    <a:pt x="143" y="48"/>
                  </a:lnTo>
                  <a:lnTo>
                    <a:pt x="143" y="42"/>
                  </a:lnTo>
                  <a:lnTo>
                    <a:pt x="143" y="36"/>
                  </a:lnTo>
                  <a:lnTo>
                    <a:pt x="143" y="30"/>
                  </a:lnTo>
                  <a:lnTo>
                    <a:pt x="143" y="36"/>
                  </a:lnTo>
                  <a:lnTo>
                    <a:pt x="143" y="42"/>
                  </a:lnTo>
                  <a:lnTo>
                    <a:pt x="137" y="71"/>
                  </a:lnTo>
                  <a:lnTo>
                    <a:pt x="131" y="95"/>
                  </a:lnTo>
                  <a:lnTo>
                    <a:pt x="155" y="71"/>
                  </a:lnTo>
                  <a:lnTo>
                    <a:pt x="178" y="48"/>
                  </a:lnTo>
                  <a:lnTo>
                    <a:pt x="137" y="137"/>
                  </a:lnTo>
                  <a:lnTo>
                    <a:pt x="125" y="137"/>
                  </a:lnTo>
                  <a:lnTo>
                    <a:pt x="95" y="185"/>
                  </a:lnTo>
                  <a:lnTo>
                    <a:pt x="113" y="107"/>
                  </a:lnTo>
                  <a:lnTo>
                    <a:pt x="71" y="77"/>
                  </a:lnTo>
                  <a:close/>
                </a:path>
              </a:pathLst>
            </a:custGeom>
            <a:solidFill>
              <a:srgbClr val="444444"/>
            </a:solidFill>
            <a:ln w="3175" cap="flat">
              <a:solidFill>
                <a:srgbClr val="000000"/>
              </a:solidFill>
              <a:prstDash val="solid"/>
              <a:round/>
            </a:ln>
            <a:effectLst/>
          </p:spPr>
          <p:txBody>
            <a:bodyPr wrap="none" anchor="ctr">
              <a:spAutoFit/>
            </a:bodyPr>
            <a:lstStyle/>
            <a:p>
              <a:endParaRPr lang="zh-CN" altLang="en-US"/>
            </a:p>
          </p:txBody>
        </p:sp>
        <p:sp>
          <p:nvSpPr>
            <p:cNvPr id="75" name="Freeform 563"/>
            <p:cNvSpPr/>
            <p:nvPr/>
          </p:nvSpPr>
          <p:spPr bwMode="auto">
            <a:xfrm>
              <a:off x="3587" y="2971"/>
              <a:ext cx="133" cy="256"/>
            </a:xfrm>
            <a:custGeom>
              <a:avLst/>
              <a:gdLst/>
              <a:ahLst/>
              <a:cxnLst>
                <a:cxn ang="0">
                  <a:pos x="0" y="0"/>
                </a:cxn>
                <a:cxn ang="0">
                  <a:pos x="41" y="78"/>
                </a:cxn>
                <a:cxn ang="0">
                  <a:pos x="47" y="66"/>
                </a:cxn>
                <a:cxn ang="0">
                  <a:pos x="47" y="54"/>
                </a:cxn>
                <a:cxn ang="0">
                  <a:pos x="95" y="36"/>
                </a:cxn>
                <a:cxn ang="0">
                  <a:pos x="130" y="42"/>
                </a:cxn>
                <a:cxn ang="0">
                  <a:pos x="160" y="42"/>
                </a:cxn>
                <a:cxn ang="0">
                  <a:pos x="160" y="36"/>
                </a:cxn>
                <a:cxn ang="0">
                  <a:pos x="184" y="36"/>
                </a:cxn>
                <a:cxn ang="0">
                  <a:pos x="107" y="0"/>
                </a:cxn>
                <a:cxn ang="0">
                  <a:pos x="107" y="0"/>
                </a:cxn>
                <a:cxn ang="0">
                  <a:pos x="95" y="0"/>
                </a:cxn>
                <a:cxn ang="0">
                  <a:pos x="41" y="6"/>
                </a:cxn>
                <a:cxn ang="0">
                  <a:pos x="35" y="0"/>
                </a:cxn>
                <a:cxn ang="0">
                  <a:pos x="0" y="0"/>
                </a:cxn>
                <a:cxn ang="0">
                  <a:pos x="0" y="0"/>
                </a:cxn>
              </a:cxnLst>
              <a:rect l="0" t="0" r="r" b="b"/>
              <a:pathLst>
                <a:path w="185" h="79">
                  <a:moveTo>
                    <a:pt x="0" y="0"/>
                  </a:moveTo>
                  <a:lnTo>
                    <a:pt x="41" y="78"/>
                  </a:lnTo>
                  <a:lnTo>
                    <a:pt x="47" y="66"/>
                  </a:lnTo>
                  <a:lnTo>
                    <a:pt x="47" y="54"/>
                  </a:lnTo>
                  <a:lnTo>
                    <a:pt x="95" y="36"/>
                  </a:lnTo>
                  <a:lnTo>
                    <a:pt x="130" y="42"/>
                  </a:lnTo>
                  <a:lnTo>
                    <a:pt x="160" y="42"/>
                  </a:lnTo>
                  <a:lnTo>
                    <a:pt x="160" y="36"/>
                  </a:lnTo>
                  <a:lnTo>
                    <a:pt x="184" y="36"/>
                  </a:lnTo>
                  <a:lnTo>
                    <a:pt x="107" y="0"/>
                  </a:lnTo>
                  <a:lnTo>
                    <a:pt x="95" y="0"/>
                  </a:lnTo>
                  <a:lnTo>
                    <a:pt x="41" y="6"/>
                  </a:lnTo>
                  <a:lnTo>
                    <a:pt x="35" y="0"/>
                  </a:lnTo>
                  <a:lnTo>
                    <a:pt x="0"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76" name="Freeform 564"/>
            <p:cNvSpPr/>
            <p:nvPr/>
          </p:nvSpPr>
          <p:spPr bwMode="auto">
            <a:xfrm>
              <a:off x="3682" y="3025"/>
              <a:ext cx="133" cy="256"/>
            </a:xfrm>
            <a:custGeom>
              <a:avLst/>
              <a:gdLst/>
              <a:ahLst/>
              <a:cxnLst>
                <a:cxn ang="0">
                  <a:pos x="71" y="6"/>
                </a:cxn>
                <a:cxn ang="0">
                  <a:pos x="47" y="0"/>
                </a:cxn>
                <a:cxn ang="0">
                  <a:pos x="18" y="24"/>
                </a:cxn>
                <a:cxn ang="0">
                  <a:pos x="0" y="48"/>
                </a:cxn>
                <a:cxn ang="0">
                  <a:pos x="6" y="60"/>
                </a:cxn>
                <a:cxn ang="0">
                  <a:pos x="18" y="78"/>
                </a:cxn>
                <a:cxn ang="0">
                  <a:pos x="30" y="90"/>
                </a:cxn>
                <a:cxn ang="0">
                  <a:pos x="47" y="84"/>
                </a:cxn>
                <a:cxn ang="0">
                  <a:pos x="65" y="72"/>
                </a:cxn>
                <a:cxn ang="0">
                  <a:pos x="89" y="72"/>
                </a:cxn>
                <a:cxn ang="0">
                  <a:pos x="113" y="72"/>
                </a:cxn>
                <a:cxn ang="0">
                  <a:pos x="113" y="72"/>
                </a:cxn>
                <a:cxn ang="0">
                  <a:pos x="137" y="54"/>
                </a:cxn>
                <a:cxn ang="0">
                  <a:pos x="137" y="48"/>
                </a:cxn>
                <a:cxn ang="0">
                  <a:pos x="137" y="30"/>
                </a:cxn>
                <a:cxn ang="0">
                  <a:pos x="131" y="24"/>
                </a:cxn>
                <a:cxn ang="0">
                  <a:pos x="125" y="18"/>
                </a:cxn>
                <a:cxn ang="0">
                  <a:pos x="113" y="18"/>
                </a:cxn>
                <a:cxn ang="0">
                  <a:pos x="71" y="6"/>
                </a:cxn>
                <a:cxn ang="0">
                  <a:pos x="71" y="6"/>
                </a:cxn>
              </a:cxnLst>
              <a:rect l="0" t="0" r="r" b="b"/>
              <a:pathLst>
                <a:path w="138" h="91">
                  <a:moveTo>
                    <a:pt x="71" y="6"/>
                  </a:moveTo>
                  <a:lnTo>
                    <a:pt x="47" y="0"/>
                  </a:lnTo>
                  <a:lnTo>
                    <a:pt x="18" y="24"/>
                  </a:lnTo>
                  <a:lnTo>
                    <a:pt x="0" y="48"/>
                  </a:lnTo>
                  <a:lnTo>
                    <a:pt x="6" y="60"/>
                  </a:lnTo>
                  <a:lnTo>
                    <a:pt x="18" y="78"/>
                  </a:lnTo>
                  <a:lnTo>
                    <a:pt x="30" y="90"/>
                  </a:lnTo>
                  <a:lnTo>
                    <a:pt x="47" y="84"/>
                  </a:lnTo>
                  <a:lnTo>
                    <a:pt x="65" y="72"/>
                  </a:lnTo>
                  <a:lnTo>
                    <a:pt x="89" y="72"/>
                  </a:lnTo>
                  <a:lnTo>
                    <a:pt x="113" y="72"/>
                  </a:lnTo>
                  <a:lnTo>
                    <a:pt x="137" y="54"/>
                  </a:lnTo>
                  <a:lnTo>
                    <a:pt x="137" y="48"/>
                  </a:lnTo>
                  <a:lnTo>
                    <a:pt x="137" y="30"/>
                  </a:lnTo>
                  <a:lnTo>
                    <a:pt x="131" y="24"/>
                  </a:lnTo>
                  <a:lnTo>
                    <a:pt x="125" y="18"/>
                  </a:lnTo>
                  <a:lnTo>
                    <a:pt x="113" y="18"/>
                  </a:lnTo>
                  <a:lnTo>
                    <a:pt x="71" y="6"/>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77" name="Freeform 565"/>
            <p:cNvSpPr/>
            <p:nvPr/>
          </p:nvSpPr>
          <p:spPr bwMode="auto">
            <a:xfrm>
              <a:off x="3628" y="2995"/>
              <a:ext cx="133" cy="256"/>
            </a:xfrm>
            <a:custGeom>
              <a:avLst/>
              <a:gdLst/>
              <a:ahLst/>
              <a:cxnLst>
                <a:cxn ang="0">
                  <a:pos x="0" y="42"/>
                </a:cxn>
                <a:cxn ang="0">
                  <a:pos x="6" y="48"/>
                </a:cxn>
                <a:cxn ang="0">
                  <a:pos x="12" y="54"/>
                </a:cxn>
                <a:cxn ang="0">
                  <a:pos x="48" y="54"/>
                </a:cxn>
                <a:cxn ang="0">
                  <a:pos x="48" y="54"/>
                </a:cxn>
                <a:cxn ang="0">
                  <a:pos x="54" y="48"/>
                </a:cxn>
                <a:cxn ang="0">
                  <a:pos x="66" y="48"/>
                </a:cxn>
                <a:cxn ang="0">
                  <a:pos x="84" y="30"/>
                </a:cxn>
                <a:cxn ang="0">
                  <a:pos x="101" y="12"/>
                </a:cxn>
                <a:cxn ang="0">
                  <a:pos x="125" y="18"/>
                </a:cxn>
                <a:cxn ang="0">
                  <a:pos x="119" y="6"/>
                </a:cxn>
                <a:cxn ang="0">
                  <a:pos x="89" y="12"/>
                </a:cxn>
                <a:cxn ang="0">
                  <a:pos x="54" y="0"/>
                </a:cxn>
                <a:cxn ang="0">
                  <a:pos x="6" y="18"/>
                </a:cxn>
                <a:cxn ang="0">
                  <a:pos x="0" y="36"/>
                </a:cxn>
                <a:cxn ang="0">
                  <a:pos x="0" y="42"/>
                </a:cxn>
                <a:cxn ang="0">
                  <a:pos x="0" y="42"/>
                </a:cxn>
              </a:cxnLst>
              <a:rect l="0" t="0" r="r" b="b"/>
              <a:pathLst>
                <a:path w="126" h="55">
                  <a:moveTo>
                    <a:pt x="0" y="42"/>
                  </a:moveTo>
                  <a:lnTo>
                    <a:pt x="6" y="48"/>
                  </a:lnTo>
                  <a:lnTo>
                    <a:pt x="12" y="54"/>
                  </a:lnTo>
                  <a:lnTo>
                    <a:pt x="48" y="54"/>
                  </a:lnTo>
                  <a:lnTo>
                    <a:pt x="54" y="48"/>
                  </a:lnTo>
                  <a:lnTo>
                    <a:pt x="66" y="48"/>
                  </a:lnTo>
                  <a:lnTo>
                    <a:pt x="84" y="30"/>
                  </a:lnTo>
                  <a:lnTo>
                    <a:pt x="101" y="12"/>
                  </a:lnTo>
                  <a:lnTo>
                    <a:pt x="125" y="18"/>
                  </a:lnTo>
                  <a:lnTo>
                    <a:pt x="119" y="6"/>
                  </a:lnTo>
                  <a:lnTo>
                    <a:pt x="89" y="12"/>
                  </a:lnTo>
                  <a:lnTo>
                    <a:pt x="54" y="0"/>
                  </a:lnTo>
                  <a:lnTo>
                    <a:pt x="6" y="18"/>
                  </a:lnTo>
                  <a:lnTo>
                    <a:pt x="0" y="36"/>
                  </a:lnTo>
                  <a:lnTo>
                    <a:pt x="0" y="42"/>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78" name="Freeform 566"/>
            <p:cNvSpPr/>
            <p:nvPr/>
          </p:nvSpPr>
          <p:spPr bwMode="auto">
            <a:xfrm>
              <a:off x="3628" y="3037"/>
              <a:ext cx="133" cy="256"/>
            </a:xfrm>
            <a:custGeom>
              <a:avLst/>
              <a:gdLst/>
              <a:ahLst/>
              <a:cxnLst>
                <a:cxn ang="0">
                  <a:pos x="0" y="0"/>
                </a:cxn>
                <a:cxn ang="0">
                  <a:pos x="36" y="54"/>
                </a:cxn>
                <a:cxn ang="0">
                  <a:pos x="72" y="54"/>
                </a:cxn>
                <a:cxn ang="0">
                  <a:pos x="60" y="36"/>
                </a:cxn>
                <a:cxn ang="0">
                  <a:pos x="54" y="18"/>
                </a:cxn>
                <a:cxn ang="0">
                  <a:pos x="66" y="6"/>
                </a:cxn>
                <a:cxn ang="0">
                  <a:pos x="54" y="6"/>
                </a:cxn>
                <a:cxn ang="0">
                  <a:pos x="48" y="12"/>
                </a:cxn>
                <a:cxn ang="0">
                  <a:pos x="48" y="12"/>
                </a:cxn>
                <a:cxn ang="0">
                  <a:pos x="12" y="12"/>
                </a:cxn>
                <a:cxn ang="0">
                  <a:pos x="6" y="6"/>
                </a:cxn>
                <a:cxn ang="0">
                  <a:pos x="0" y="0"/>
                </a:cxn>
                <a:cxn ang="0">
                  <a:pos x="0" y="0"/>
                </a:cxn>
              </a:cxnLst>
              <a:rect l="0" t="0" r="r" b="b"/>
              <a:pathLst>
                <a:path w="73" h="55">
                  <a:moveTo>
                    <a:pt x="0" y="0"/>
                  </a:moveTo>
                  <a:lnTo>
                    <a:pt x="36" y="54"/>
                  </a:lnTo>
                  <a:lnTo>
                    <a:pt x="72" y="54"/>
                  </a:lnTo>
                  <a:lnTo>
                    <a:pt x="60" y="36"/>
                  </a:lnTo>
                  <a:lnTo>
                    <a:pt x="54" y="18"/>
                  </a:lnTo>
                  <a:lnTo>
                    <a:pt x="66" y="6"/>
                  </a:lnTo>
                  <a:lnTo>
                    <a:pt x="54" y="6"/>
                  </a:lnTo>
                  <a:lnTo>
                    <a:pt x="48" y="12"/>
                  </a:lnTo>
                  <a:lnTo>
                    <a:pt x="12" y="12"/>
                  </a:lnTo>
                  <a:lnTo>
                    <a:pt x="6" y="6"/>
                  </a:lnTo>
                  <a:lnTo>
                    <a:pt x="0"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79" name="Freeform 567"/>
            <p:cNvSpPr/>
            <p:nvPr/>
          </p:nvSpPr>
          <p:spPr bwMode="auto">
            <a:xfrm>
              <a:off x="3706" y="3025"/>
              <a:ext cx="133" cy="256"/>
            </a:xfrm>
            <a:custGeom>
              <a:avLst/>
              <a:gdLst/>
              <a:ahLst/>
              <a:cxnLst>
                <a:cxn ang="0">
                  <a:pos x="23" y="6"/>
                </a:cxn>
                <a:cxn ang="0">
                  <a:pos x="23" y="12"/>
                </a:cxn>
                <a:cxn ang="0">
                  <a:pos x="11" y="24"/>
                </a:cxn>
                <a:cxn ang="0">
                  <a:pos x="11" y="18"/>
                </a:cxn>
                <a:cxn ang="0">
                  <a:pos x="11" y="0"/>
                </a:cxn>
                <a:cxn ang="0">
                  <a:pos x="11" y="12"/>
                </a:cxn>
                <a:cxn ang="0">
                  <a:pos x="6" y="24"/>
                </a:cxn>
                <a:cxn ang="0">
                  <a:pos x="0" y="24"/>
                </a:cxn>
                <a:cxn ang="0">
                  <a:pos x="0" y="36"/>
                </a:cxn>
                <a:cxn ang="0">
                  <a:pos x="6" y="42"/>
                </a:cxn>
                <a:cxn ang="0">
                  <a:pos x="17" y="36"/>
                </a:cxn>
                <a:cxn ang="0">
                  <a:pos x="29" y="30"/>
                </a:cxn>
                <a:cxn ang="0">
                  <a:pos x="29" y="24"/>
                </a:cxn>
                <a:cxn ang="0">
                  <a:pos x="23" y="6"/>
                </a:cxn>
                <a:cxn ang="0">
                  <a:pos x="23" y="6"/>
                </a:cxn>
              </a:cxnLst>
              <a:rect l="0" t="0" r="r" b="b"/>
              <a:pathLst>
                <a:path w="30" h="43">
                  <a:moveTo>
                    <a:pt x="23" y="6"/>
                  </a:moveTo>
                  <a:lnTo>
                    <a:pt x="23" y="12"/>
                  </a:lnTo>
                  <a:lnTo>
                    <a:pt x="11" y="24"/>
                  </a:lnTo>
                  <a:lnTo>
                    <a:pt x="11" y="18"/>
                  </a:lnTo>
                  <a:lnTo>
                    <a:pt x="11" y="0"/>
                  </a:lnTo>
                  <a:lnTo>
                    <a:pt x="11" y="12"/>
                  </a:lnTo>
                  <a:lnTo>
                    <a:pt x="6" y="24"/>
                  </a:lnTo>
                  <a:lnTo>
                    <a:pt x="0" y="24"/>
                  </a:lnTo>
                  <a:lnTo>
                    <a:pt x="0" y="36"/>
                  </a:lnTo>
                  <a:lnTo>
                    <a:pt x="6" y="42"/>
                  </a:lnTo>
                  <a:lnTo>
                    <a:pt x="17" y="36"/>
                  </a:lnTo>
                  <a:lnTo>
                    <a:pt x="29" y="30"/>
                  </a:lnTo>
                  <a:lnTo>
                    <a:pt x="29" y="24"/>
                  </a:lnTo>
                  <a:lnTo>
                    <a:pt x="23" y="6"/>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80" name="Freeform 568"/>
            <p:cNvSpPr/>
            <p:nvPr/>
          </p:nvSpPr>
          <p:spPr bwMode="auto">
            <a:xfrm>
              <a:off x="3842" y="2798"/>
              <a:ext cx="133" cy="256"/>
            </a:xfrm>
            <a:custGeom>
              <a:avLst/>
              <a:gdLst/>
              <a:ahLst/>
              <a:cxnLst>
                <a:cxn ang="0">
                  <a:pos x="0" y="47"/>
                </a:cxn>
                <a:cxn ang="0">
                  <a:pos x="0" y="53"/>
                </a:cxn>
                <a:cxn ang="0">
                  <a:pos x="42" y="83"/>
                </a:cxn>
                <a:cxn ang="0">
                  <a:pos x="24" y="161"/>
                </a:cxn>
                <a:cxn ang="0">
                  <a:pos x="54" y="113"/>
                </a:cxn>
                <a:cxn ang="0">
                  <a:pos x="66" y="113"/>
                </a:cxn>
                <a:cxn ang="0">
                  <a:pos x="107" y="24"/>
                </a:cxn>
                <a:cxn ang="0">
                  <a:pos x="84" y="47"/>
                </a:cxn>
                <a:cxn ang="0">
                  <a:pos x="60" y="71"/>
                </a:cxn>
                <a:cxn ang="0">
                  <a:pos x="66" y="47"/>
                </a:cxn>
                <a:cxn ang="0">
                  <a:pos x="72" y="18"/>
                </a:cxn>
                <a:cxn ang="0">
                  <a:pos x="60" y="24"/>
                </a:cxn>
                <a:cxn ang="0">
                  <a:pos x="48" y="18"/>
                </a:cxn>
                <a:cxn ang="0">
                  <a:pos x="42" y="12"/>
                </a:cxn>
                <a:cxn ang="0">
                  <a:pos x="30" y="6"/>
                </a:cxn>
                <a:cxn ang="0">
                  <a:pos x="24" y="0"/>
                </a:cxn>
                <a:cxn ang="0">
                  <a:pos x="24" y="0"/>
                </a:cxn>
                <a:cxn ang="0">
                  <a:pos x="24" y="6"/>
                </a:cxn>
                <a:cxn ang="0">
                  <a:pos x="24" y="12"/>
                </a:cxn>
                <a:cxn ang="0">
                  <a:pos x="30" y="18"/>
                </a:cxn>
                <a:cxn ang="0">
                  <a:pos x="24" y="24"/>
                </a:cxn>
                <a:cxn ang="0">
                  <a:pos x="12" y="24"/>
                </a:cxn>
                <a:cxn ang="0">
                  <a:pos x="0" y="47"/>
                </a:cxn>
                <a:cxn ang="0">
                  <a:pos x="0" y="47"/>
                </a:cxn>
              </a:cxnLst>
              <a:rect l="0" t="0" r="r" b="b"/>
              <a:pathLst>
                <a:path w="108" h="162">
                  <a:moveTo>
                    <a:pt x="0" y="47"/>
                  </a:moveTo>
                  <a:lnTo>
                    <a:pt x="0" y="53"/>
                  </a:lnTo>
                  <a:lnTo>
                    <a:pt x="42" y="83"/>
                  </a:lnTo>
                  <a:lnTo>
                    <a:pt x="24" y="161"/>
                  </a:lnTo>
                  <a:lnTo>
                    <a:pt x="54" y="113"/>
                  </a:lnTo>
                  <a:lnTo>
                    <a:pt x="66" y="113"/>
                  </a:lnTo>
                  <a:lnTo>
                    <a:pt x="107" y="24"/>
                  </a:lnTo>
                  <a:lnTo>
                    <a:pt x="84" y="47"/>
                  </a:lnTo>
                  <a:lnTo>
                    <a:pt x="60" y="71"/>
                  </a:lnTo>
                  <a:lnTo>
                    <a:pt x="66" y="47"/>
                  </a:lnTo>
                  <a:lnTo>
                    <a:pt x="72" y="18"/>
                  </a:lnTo>
                  <a:lnTo>
                    <a:pt x="60" y="24"/>
                  </a:lnTo>
                  <a:lnTo>
                    <a:pt x="48" y="18"/>
                  </a:lnTo>
                  <a:lnTo>
                    <a:pt x="42" y="12"/>
                  </a:lnTo>
                  <a:lnTo>
                    <a:pt x="30" y="6"/>
                  </a:lnTo>
                  <a:lnTo>
                    <a:pt x="24" y="0"/>
                  </a:lnTo>
                  <a:lnTo>
                    <a:pt x="24" y="6"/>
                  </a:lnTo>
                  <a:lnTo>
                    <a:pt x="24" y="12"/>
                  </a:lnTo>
                  <a:lnTo>
                    <a:pt x="30" y="18"/>
                  </a:lnTo>
                  <a:lnTo>
                    <a:pt x="24" y="24"/>
                  </a:lnTo>
                  <a:lnTo>
                    <a:pt x="12" y="24"/>
                  </a:lnTo>
                  <a:lnTo>
                    <a:pt x="0" y="47"/>
                  </a:lnTo>
                  <a:close/>
                </a:path>
              </a:pathLst>
            </a:custGeom>
            <a:solidFill>
              <a:srgbClr val="444444"/>
            </a:solidFill>
            <a:ln w="3175" cap="flat">
              <a:solidFill>
                <a:srgbClr val="000000"/>
              </a:solidFill>
              <a:prstDash val="solid"/>
              <a:round/>
            </a:ln>
            <a:effectLst/>
          </p:spPr>
          <p:txBody>
            <a:bodyPr wrap="none" anchor="ctr">
              <a:spAutoFit/>
            </a:bodyPr>
            <a:lstStyle/>
            <a:p>
              <a:endParaRPr lang="zh-CN" altLang="en-US"/>
            </a:p>
          </p:txBody>
        </p:sp>
        <p:sp>
          <p:nvSpPr>
            <p:cNvPr id="81" name="Freeform 569"/>
            <p:cNvSpPr/>
            <p:nvPr/>
          </p:nvSpPr>
          <p:spPr bwMode="auto">
            <a:xfrm>
              <a:off x="3795" y="3025"/>
              <a:ext cx="133" cy="256"/>
            </a:xfrm>
            <a:custGeom>
              <a:avLst/>
              <a:gdLst/>
              <a:ahLst/>
              <a:cxnLst>
                <a:cxn ang="0">
                  <a:pos x="0" y="6"/>
                </a:cxn>
                <a:cxn ang="0">
                  <a:pos x="12" y="6"/>
                </a:cxn>
                <a:cxn ang="0">
                  <a:pos x="24" y="18"/>
                </a:cxn>
                <a:cxn ang="0">
                  <a:pos x="24" y="36"/>
                </a:cxn>
                <a:cxn ang="0">
                  <a:pos x="24" y="42"/>
                </a:cxn>
                <a:cxn ang="0">
                  <a:pos x="24" y="54"/>
                </a:cxn>
                <a:cxn ang="0">
                  <a:pos x="6" y="60"/>
                </a:cxn>
                <a:cxn ang="0">
                  <a:pos x="71" y="66"/>
                </a:cxn>
                <a:cxn ang="0">
                  <a:pos x="77" y="54"/>
                </a:cxn>
                <a:cxn ang="0">
                  <a:pos x="71" y="30"/>
                </a:cxn>
                <a:cxn ang="0">
                  <a:pos x="53" y="6"/>
                </a:cxn>
                <a:cxn ang="0">
                  <a:pos x="47" y="0"/>
                </a:cxn>
                <a:cxn ang="0">
                  <a:pos x="0" y="0"/>
                </a:cxn>
                <a:cxn ang="0">
                  <a:pos x="0" y="6"/>
                </a:cxn>
                <a:cxn ang="0">
                  <a:pos x="0" y="6"/>
                </a:cxn>
              </a:cxnLst>
              <a:rect l="0" t="0" r="r" b="b"/>
              <a:pathLst>
                <a:path w="78" h="67">
                  <a:moveTo>
                    <a:pt x="0" y="6"/>
                  </a:moveTo>
                  <a:lnTo>
                    <a:pt x="12" y="6"/>
                  </a:lnTo>
                  <a:lnTo>
                    <a:pt x="24" y="18"/>
                  </a:lnTo>
                  <a:lnTo>
                    <a:pt x="24" y="36"/>
                  </a:lnTo>
                  <a:lnTo>
                    <a:pt x="24" y="42"/>
                  </a:lnTo>
                  <a:lnTo>
                    <a:pt x="24" y="54"/>
                  </a:lnTo>
                  <a:lnTo>
                    <a:pt x="6" y="60"/>
                  </a:lnTo>
                  <a:lnTo>
                    <a:pt x="71" y="66"/>
                  </a:lnTo>
                  <a:lnTo>
                    <a:pt x="77" y="54"/>
                  </a:lnTo>
                  <a:lnTo>
                    <a:pt x="71" y="30"/>
                  </a:lnTo>
                  <a:lnTo>
                    <a:pt x="53" y="6"/>
                  </a:lnTo>
                  <a:lnTo>
                    <a:pt x="47" y="0"/>
                  </a:lnTo>
                  <a:lnTo>
                    <a:pt x="0" y="0"/>
                  </a:lnTo>
                  <a:lnTo>
                    <a:pt x="0" y="6"/>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82" name="Freeform 570"/>
            <p:cNvSpPr/>
            <p:nvPr/>
          </p:nvSpPr>
          <p:spPr bwMode="auto">
            <a:xfrm>
              <a:off x="3747" y="2983"/>
              <a:ext cx="133" cy="256"/>
            </a:xfrm>
            <a:custGeom>
              <a:avLst/>
              <a:gdLst/>
              <a:ahLst/>
              <a:cxnLst>
                <a:cxn ang="0">
                  <a:pos x="24" y="0"/>
                </a:cxn>
                <a:cxn ang="0">
                  <a:pos x="0" y="0"/>
                </a:cxn>
                <a:cxn ang="0">
                  <a:pos x="0" y="6"/>
                </a:cxn>
                <a:cxn ang="0">
                  <a:pos x="6" y="18"/>
                </a:cxn>
                <a:cxn ang="0">
                  <a:pos x="48" y="30"/>
                </a:cxn>
                <a:cxn ang="0">
                  <a:pos x="24" y="0"/>
                </a:cxn>
                <a:cxn ang="0">
                  <a:pos x="24" y="0"/>
                </a:cxn>
              </a:cxnLst>
              <a:rect l="0" t="0" r="r" b="b"/>
              <a:pathLst>
                <a:path w="49" h="31">
                  <a:moveTo>
                    <a:pt x="24" y="0"/>
                  </a:moveTo>
                  <a:lnTo>
                    <a:pt x="0" y="0"/>
                  </a:lnTo>
                  <a:lnTo>
                    <a:pt x="0" y="6"/>
                  </a:lnTo>
                  <a:lnTo>
                    <a:pt x="6" y="18"/>
                  </a:lnTo>
                  <a:lnTo>
                    <a:pt x="48" y="30"/>
                  </a:lnTo>
                  <a:lnTo>
                    <a:pt x="24"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83" name="Freeform 571"/>
            <p:cNvSpPr/>
            <p:nvPr/>
          </p:nvSpPr>
          <p:spPr bwMode="auto">
            <a:xfrm>
              <a:off x="3795" y="3043"/>
              <a:ext cx="133" cy="256"/>
            </a:xfrm>
            <a:custGeom>
              <a:avLst/>
              <a:gdLst/>
              <a:ahLst/>
              <a:cxnLst>
                <a:cxn ang="0">
                  <a:pos x="24" y="0"/>
                </a:cxn>
                <a:cxn ang="0">
                  <a:pos x="0" y="18"/>
                </a:cxn>
                <a:cxn ang="0">
                  <a:pos x="0" y="18"/>
                </a:cxn>
                <a:cxn ang="0">
                  <a:pos x="6" y="18"/>
                </a:cxn>
                <a:cxn ang="0">
                  <a:pos x="24" y="12"/>
                </a:cxn>
                <a:cxn ang="0">
                  <a:pos x="24" y="0"/>
                </a:cxn>
                <a:cxn ang="0">
                  <a:pos x="24" y="0"/>
                </a:cxn>
              </a:cxnLst>
              <a:rect l="0" t="0" r="r" b="b"/>
              <a:pathLst>
                <a:path w="25" h="19">
                  <a:moveTo>
                    <a:pt x="24" y="0"/>
                  </a:moveTo>
                  <a:lnTo>
                    <a:pt x="0" y="18"/>
                  </a:lnTo>
                  <a:lnTo>
                    <a:pt x="6" y="18"/>
                  </a:lnTo>
                  <a:lnTo>
                    <a:pt x="24" y="12"/>
                  </a:lnTo>
                  <a:lnTo>
                    <a:pt x="24"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84" name="Freeform 572"/>
            <p:cNvSpPr/>
            <p:nvPr/>
          </p:nvSpPr>
          <p:spPr bwMode="auto">
            <a:xfrm>
              <a:off x="3664" y="2585"/>
              <a:ext cx="133" cy="256"/>
            </a:xfrm>
            <a:custGeom>
              <a:avLst/>
              <a:gdLst/>
              <a:ahLst/>
              <a:cxnLst>
                <a:cxn ang="0">
                  <a:pos x="53" y="0"/>
                </a:cxn>
                <a:cxn ang="0">
                  <a:pos x="12" y="24"/>
                </a:cxn>
                <a:cxn ang="0">
                  <a:pos x="0" y="42"/>
                </a:cxn>
                <a:cxn ang="0">
                  <a:pos x="12" y="48"/>
                </a:cxn>
                <a:cxn ang="0">
                  <a:pos x="30" y="60"/>
                </a:cxn>
                <a:cxn ang="0">
                  <a:pos x="42" y="60"/>
                </a:cxn>
                <a:cxn ang="0">
                  <a:pos x="36" y="78"/>
                </a:cxn>
                <a:cxn ang="0">
                  <a:pos x="30" y="96"/>
                </a:cxn>
                <a:cxn ang="0">
                  <a:pos x="36" y="114"/>
                </a:cxn>
                <a:cxn ang="0">
                  <a:pos x="36" y="126"/>
                </a:cxn>
                <a:cxn ang="0">
                  <a:pos x="83" y="120"/>
                </a:cxn>
                <a:cxn ang="0">
                  <a:pos x="83" y="126"/>
                </a:cxn>
                <a:cxn ang="0">
                  <a:pos x="89" y="132"/>
                </a:cxn>
                <a:cxn ang="0">
                  <a:pos x="89" y="150"/>
                </a:cxn>
                <a:cxn ang="0">
                  <a:pos x="83" y="156"/>
                </a:cxn>
                <a:cxn ang="0">
                  <a:pos x="83" y="168"/>
                </a:cxn>
                <a:cxn ang="0">
                  <a:pos x="95" y="180"/>
                </a:cxn>
                <a:cxn ang="0">
                  <a:pos x="113" y="180"/>
                </a:cxn>
                <a:cxn ang="0">
                  <a:pos x="131" y="192"/>
                </a:cxn>
                <a:cxn ang="0">
                  <a:pos x="137" y="186"/>
                </a:cxn>
                <a:cxn ang="0">
                  <a:pos x="149" y="180"/>
                </a:cxn>
                <a:cxn ang="0">
                  <a:pos x="149" y="180"/>
                </a:cxn>
                <a:cxn ang="0">
                  <a:pos x="155" y="156"/>
                </a:cxn>
                <a:cxn ang="0">
                  <a:pos x="161" y="126"/>
                </a:cxn>
                <a:cxn ang="0">
                  <a:pos x="155" y="114"/>
                </a:cxn>
                <a:cxn ang="0">
                  <a:pos x="161" y="102"/>
                </a:cxn>
                <a:cxn ang="0">
                  <a:pos x="149" y="96"/>
                </a:cxn>
                <a:cxn ang="0">
                  <a:pos x="143" y="84"/>
                </a:cxn>
                <a:cxn ang="0">
                  <a:pos x="137" y="90"/>
                </a:cxn>
                <a:cxn ang="0">
                  <a:pos x="137" y="96"/>
                </a:cxn>
                <a:cxn ang="0">
                  <a:pos x="137" y="90"/>
                </a:cxn>
                <a:cxn ang="0">
                  <a:pos x="131" y="66"/>
                </a:cxn>
                <a:cxn ang="0">
                  <a:pos x="131" y="78"/>
                </a:cxn>
                <a:cxn ang="0">
                  <a:pos x="131" y="60"/>
                </a:cxn>
                <a:cxn ang="0">
                  <a:pos x="143" y="54"/>
                </a:cxn>
                <a:cxn ang="0">
                  <a:pos x="149" y="36"/>
                </a:cxn>
                <a:cxn ang="0">
                  <a:pos x="119" y="12"/>
                </a:cxn>
                <a:cxn ang="0">
                  <a:pos x="107" y="12"/>
                </a:cxn>
                <a:cxn ang="0">
                  <a:pos x="53" y="0"/>
                </a:cxn>
                <a:cxn ang="0">
                  <a:pos x="53" y="0"/>
                </a:cxn>
              </a:cxnLst>
              <a:rect l="0" t="0" r="r" b="b"/>
              <a:pathLst>
                <a:path w="162" h="193">
                  <a:moveTo>
                    <a:pt x="53" y="0"/>
                  </a:moveTo>
                  <a:lnTo>
                    <a:pt x="12" y="24"/>
                  </a:lnTo>
                  <a:lnTo>
                    <a:pt x="0" y="42"/>
                  </a:lnTo>
                  <a:lnTo>
                    <a:pt x="12" y="48"/>
                  </a:lnTo>
                  <a:lnTo>
                    <a:pt x="30" y="60"/>
                  </a:lnTo>
                  <a:lnTo>
                    <a:pt x="42" y="60"/>
                  </a:lnTo>
                  <a:lnTo>
                    <a:pt x="36" y="78"/>
                  </a:lnTo>
                  <a:lnTo>
                    <a:pt x="30" y="96"/>
                  </a:lnTo>
                  <a:lnTo>
                    <a:pt x="36" y="114"/>
                  </a:lnTo>
                  <a:lnTo>
                    <a:pt x="36" y="126"/>
                  </a:lnTo>
                  <a:lnTo>
                    <a:pt x="83" y="120"/>
                  </a:lnTo>
                  <a:lnTo>
                    <a:pt x="83" y="126"/>
                  </a:lnTo>
                  <a:lnTo>
                    <a:pt x="89" y="132"/>
                  </a:lnTo>
                  <a:lnTo>
                    <a:pt x="89" y="150"/>
                  </a:lnTo>
                  <a:lnTo>
                    <a:pt x="83" y="156"/>
                  </a:lnTo>
                  <a:lnTo>
                    <a:pt x="83" y="168"/>
                  </a:lnTo>
                  <a:lnTo>
                    <a:pt x="95" y="180"/>
                  </a:lnTo>
                  <a:lnTo>
                    <a:pt x="113" y="180"/>
                  </a:lnTo>
                  <a:lnTo>
                    <a:pt x="131" y="192"/>
                  </a:lnTo>
                  <a:lnTo>
                    <a:pt x="137" y="186"/>
                  </a:lnTo>
                  <a:lnTo>
                    <a:pt x="149" y="180"/>
                  </a:lnTo>
                  <a:lnTo>
                    <a:pt x="155" y="156"/>
                  </a:lnTo>
                  <a:lnTo>
                    <a:pt x="161" y="126"/>
                  </a:lnTo>
                  <a:lnTo>
                    <a:pt x="155" y="114"/>
                  </a:lnTo>
                  <a:lnTo>
                    <a:pt x="161" y="102"/>
                  </a:lnTo>
                  <a:lnTo>
                    <a:pt x="149" y="96"/>
                  </a:lnTo>
                  <a:lnTo>
                    <a:pt x="143" y="84"/>
                  </a:lnTo>
                  <a:lnTo>
                    <a:pt x="137" y="90"/>
                  </a:lnTo>
                  <a:lnTo>
                    <a:pt x="137" y="96"/>
                  </a:lnTo>
                  <a:lnTo>
                    <a:pt x="137" y="90"/>
                  </a:lnTo>
                  <a:lnTo>
                    <a:pt x="131" y="66"/>
                  </a:lnTo>
                  <a:lnTo>
                    <a:pt x="131" y="78"/>
                  </a:lnTo>
                  <a:lnTo>
                    <a:pt x="131" y="60"/>
                  </a:lnTo>
                  <a:lnTo>
                    <a:pt x="143" y="54"/>
                  </a:lnTo>
                  <a:lnTo>
                    <a:pt x="149" y="36"/>
                  </a:lnTo>
                  <a:lnTo>
                    <a:pt x="119" y="12"/>
                  </a:lnTo>
                  <a:lnTo>
                    <a:pt x="107" y="12"/>
                  </a:lnTo>
                  <a:lnTo>
                    <a:pt x="53" y="0"/>
                  </a:lnTo>
                  <a:close/>
                </a:path>
              </a:pathLst>
            </a:custGeom>
            <a:solidFill>
              <a:srgbClr val="000000"/>
            </a:solidFill>
            <a:ln w="3175" cap="flat">
              <a:solidFill>
                <a:srgbClr val="000000"/>
              </a:solidFill>
              <a:prstDash val="solid"/>
              <a:round/>
            </a:ln>
            <a:effectLst/>
          </p:spPr>
          <p:txBody>
            <a:bodyPr wrap="none" anchor="ctr">
              <a:spAutoFit/>
            </a:bodyPr>
            <a:lstStyle/>
            <a:p>
              <a:endParaRPr lang="zh-CN" altLang="en-US"/>
            </a:p>
          </p:txBody>
        </p:sp>
        <p:sp>
          <p:nvSpPr>
            <p:cNvPr id="85" name="Freeform 573"/>
            <p:cNvSpPr/>
            <p:nvPr/>
          </p:nvSpPr>
          <p:spPr bwMode="auto">
            <a:xfrm>
              <a:off x="3640" y="2627"/>
              <a:ext cx="133" cy="256"/>
            </a:xfrm>
            <a:custGeom>
              <a:avLst/>
              <a:gdLst/>
              <a:ahLst/>
              <a:cxnLst>
                <a:cxn ang="0">
                  <a:pos x="36" y="0"/>
                </a:cxn>
                <a:cxn ang="0">
                  <a:pos x="24" y="12"/>
                </a:cxn>
                <a:cxn ang="0">
                  <a:pos x="18" y="30"/>
                </a:cxn>
                <a:cxn ang="0">
                  <a:pos x="18" y="36"/>
                </a:cxn>
                <a:cxn ang="0">
                  <a:pos x="12" y="48"/>
                </a:cxn>
                <a:cxn ang="0">
                  <a:pos x="12" y="54"/>
                </a:cxn>
                <a:cxn ang="0">
                  <a:pos x="0" y="72"/>
                </a:cxn>
                <a:cxn ang="0">
                  <a:pos x="6" y="78"/>
                </a:cxn>
                <a:cxn ang="0">
                  <a:pos x="12" y="84"/>
                </a:cxn>
                <a:cxn ang="0">
                  <a:pos x="12" y="90"/>
                </a:cxn>
                <a:cxn ang="0">
                  <a:pos x="18" y="84"/>
                </a:cxn>
                <a:cxn ang="0">
                  <a:pos x="18" y="84"/>
                </a:cxn>
                <a:cxn ang="0">
                  <a:pos x="18" y="84"/>
                </a:cxn>
                <a:cxn ang="0">
                  <a:pos x="12" y="90"/>
                </a:cxn>
                <a:cxn ang="0">
                  <a:pos x="12" y="84"/>
                </a:cxn>
                <a:cxn ang="0">
                  <a:pos x="12" y="90"/>
                </a:cxn>
                <a:cxn ang="0">
                  <a:pos x="24" y="114"/>
                </a:cxn>
                <a:cxn ang="0">
                  <a:pos x="12" y="108"/>
                </a:cxn>
                <a:cxn ang="0">
                  <a:pos x="12" y="114"/>
                </a:cxn>
                <a:cxn ang="0">
                  <a:pos x="12" y="114"/>
                </a:cxn>
                <a:cxn ang="0">
                  <a:pos x="12" y="120"/>
                </a:cxn>
                <a:cxn ang="0">
                  <a:pos x="24" y="144"/>
                </a:cxn>
                <a:cxn ang="0">
                  <a:pos x="42" y="150"/>
                </a:cxn>
                <a:cxn ang="0">
                  <a:pos x="66" y="150"/>
                </a:cxn>
                <a:cxn ang="0">
                  <a:pos x="72" y="150"/>
                </a:cxn>
                <a:cxn ang="0">
                  <a:pos x="60" y="156"/>
                </a:cxn>
                <a:cxn ang="0">
                  <a:pos x="60" y="162"/>
                </a:cxn>
                <a:cxn ang="0">
                  <a:pos x="66" y="168"/>
                </a:cxn>
                <a:cxn ang="0">
                  <a:pos x="72" y="174"/>
                </a:cxn>
                <a:cxn ang="0">
                  <a:pos x="72" y="180"/>
                </a:cxn>
                <a:cxn ang="0">
                  <a:pos x="125" y="144"/>
                </a:cxn>
                <a:cxn ang="0">
                  <a:pos x="131" y="132"/>
                </a:cxn>
                <a:cxn ang="0">
                  <a:pos x="119" y="132"/>
                </a:cxn>
                <a:cxn ang="0">
                  <a:pos x="107" y="120"/>
                </a:cxn>
                <a:cxn ang="0">
                  <a:pos x="107" y="108"/>
                </a:cxn>
                <a:cxn ang="0">
                  <a:pos x="113" y="102"/>
                </a:cxn>
                <a:cxn ang="0">
                  <a:pos x="113" y="102"/>
                </a:cxn>
                <a:cxn ang="0">
                  <a:pos x="113" y="96"/>
                </a:cxn>
                <a:cxn ang="0">
                  <a:pos x="113" y="84"/>
                </a:cxn>
                <a:cxn ang="0">
                  <a:pos x="107" y="78"/>
                </a:cxn>
                <a:cxn ang="0">
                  <a:pos x="107" y="108"/>
                </a:cxn>
                <a:cxn ang="0">
                  <a:pos x="83" y="120"/>
                </a:cxn>
                <a:cxn ang="0">
                  <a:pos x="83" y="114"/>
                </a:cxn>
                <a:cxn ang="0">
                  <a:pos x="83" y="120"/>
                </a:cxn>
                <a:cxn ang="0">
                  <a:pos x="107" y="108"/>
                </a:cxn>
                <a:cxn ang="0">
                  <a:pos x="107" y="78"/>
                </a:cxn>
                <a:cxn ang="0">
                  <a:pos x="101" y="84"/>
                </a:cxn>
                <a:cxn ang="0">
                  <a:pos x="101" y="96"/>
                </a:cxn>
                <a:cxn ang="0">
                  <a:pos x="95" y="102"/>
                </a:cxn>
                <a:cxn ang="0">
                  <a:pos x="101" y="96"/>
                </a:cxn>
                <a:cxn ang="0">
                  <a:pos x="101" y="84"/>
                </a:cxn>
                <a:cxn ang="0">
                  <a:pos x="107" y="78"/>
                </a:cxn>
                <a:cxn ang="0">
                  <a:pos x="107" y="72"/>
                </a:cxn>
                <a:cxn ang="0">
                  <a:pos x="60" y="78"/>
                </a:cxn>
                <a:cxn ang="0">
                  <a:pos x="60" y="66"/>
                </a:cxn>
                <a:cxn ang="0">
                  <a:pos x="54" y="48"/>
                </a:cxn>
                <a:cxn ang="0">
                  <a:pos x="60" y="36"/>
                </a:cxn>
                <a:cxn ang="0">
                  <a:pos x="66" y="12"/>
                </a:cxn>
                <a:cxn ang="0">
                  <a:pos x="54" y="12"/>
                </a:cxn>
                <a:cxn ang="0">
                  <a:pos x="36" y="0"/>
                </a:cxn>
                <a:cxn ang="0">
                  <a:pos x="36" y="0"/>
                </a:cxn>
              </a:cxnLst>
              <a:rect l="0" t="0" r="r" b="b"/>
              <a:pathLst>
                <a:path w="132" h="181">
                  <a:moveTo>
                    <a:pt x="36" y="0"/>
                  </a:moveTo>
                  <a:lnTo>
                    <a:pt x="24" y="12"/>
                  </a:lnTo>
                  <a:lnTo>
                    <a:pt x="18" y="30"/>
                  </a:lnTo>
                  <a:lnTo>
                    <a:pt x="18" y="36"/>
                  </a:lnTo>
                  <a:lnTo>
                    <a:pt x="12" y="48"/>
                  </a:lnTo>
                  <a:lnTo>
                    <a:pt x="12" y="54"/>
                  </a:lnTo>
                  <a:lnTo>
                    <a:pt x="0" y="72"/>
                  </a:lnTo>
                  <a:lnTo>
                    <a:pt x="6" y="78"/>
                  </a:lnTo>
                  <a:lnTo>
                    <a:pt x="12" y="84"/>
                  </a:lnTo>
                  <a:lnTo>
                    <a:pt x="12" y="90"/>
                  </a:lnTo>
                  <a:lnTo>
                    <a:pt x="18" y="84"/>
                  </a:lnTo>
                  <a:lnTo>
                    <a:pt x="12" y="90"/>
                  </a:lnTo>
                  <a:lnTo>
                    <a:pt x="12" y="84"/>
                  </a:lnTo>
                  <a:lnTo>
                    <a:pt x="12" y="90"/>
                  </a:lnTo>
                  <a:lnTo>
                    <a:pt x="24" y="114"/>
                  </a:lnTo>
                  <a:lnTo>
                    <a:pt x="12" y="108"/>
                  </a:lnTo>
                  <a:lnTo>
                    <a:pt x="12" y="114"/>
                  </a:lnTo>
                  <a:lnTo>
                    <a:pt x="12" y="120"/>
                  </a:lnTo>
                  <a:lnTo>
                    <a:pt x="24" y="144"/>
                  </a:lnTo>
                  <a:lnTo>
                    <a:pt x="42" y="150"/>
                  </a:lnTo>
                  <a:lnTo>
                    <a:pt x="66" y="150"/>
                  </a:lnTo>
                  <a:lnTo>
                    <a:pt x="72" y="150"/>
                  </a:lnTo>
                  <a:lnTo>
                    <a:pt x="60" y="156"/>
                  </a:lnTo>
                  <a:lnTo>
                    <a:pt x="60" y="162"/>
                  </a:lnTo>
                  <a:lnTo>
                    <a:pt x="66" y="168"/>
                  </a:lnTo>
                  <a:lnTo>
                    <a:pt x="72" y="174"/>
                  </a:lnTo>
                  <a:lnTo>
                    <a:pt x="72" y="180"/>
                  </a:lnTo>
                  <a:lnTo>
                    <a:pt x="125" y="144"/>
                  </a:lnTo>
                  <a:lnTo>
                    <a:pt x="131" y="132"/>
                  </a:lnTo>
                  <a:lnTo>
                    <a:pt x="119" y="132"/>
                  </a:lnTo>
                  <a:lnTo>
                    <a:pt x="107" y="120"/>
                  </a:lnTo>
                  <a:lnTo>
                    <a:pt x="107" y="108"/>
                  </a:lnTo>
                  <a:lnTo>
                    <a:pt x="113" y="102"/>
                  </a:lnTo>
                  <a:lnTo>
                    <a:pt x="113" y="96"/>
                  </a:lnTo>
                  <a:lnTo>
                    <a:pt x="113" y="84"/>
                  </a:lnTo>
                  <a:lnTo>
                    <a:pt x="107" y="78"/>
                  </a:lnTo>
                  <a:lnTo>
                    <a:pt x="107" y="108"/>
                  </a:lnTo>
                  <a:lnTo>
                    <a:pt x="83" y="120"/>
                  </a:lnTo>
                  <a:lnTo>
                    <a:pt x="83" y="114"/>
                  </a:lnTo>
                  <a:lnTo>
                    <a:pt x="83" y="120"/>
                  </a:lnTo>
                  <a:lnTo>
                    <a:pt x="107" y="108"/>
                  </a:lnTo>
                  <a:lnTo>
                    <a:pt x="107" y="78"/>
                  </a:lnTo>
                  <a:lnTo>
                    <a:pt x="101" y="84"/>
                  </a:lnTo>
                  <a:lnTo>
                    <a:pt x="101" y="96"/>
                  </a:lnTo>
                  <a:lnTo>
                    <a:pt x="95" y="102"/>
                  </a:lnTo>
                  <a:lnTo>
                    <a:pt x="101" y="96"/>
                  </a:lnTo>
                  <a:lnTo>
                    <a:pt x="101" y="84"/>
                  </a:lnTo>
                  <a:lnTo>
                    <a:pt x="107" y="78"/>
                  </a:lnTo>
                  <a:lnTo>
                    <a:pt x="107" y="72"/>
                  </a:lnTo>
                  <a:lnTo>
                    <a:pt x="60" y="78"/>
                  </a:lnTo>
                  <a:lnTo>
                    <a:pt x="60" y="66"/>
                  </a:lnTo>
                  <a:lnTo>
                    <a:pt x="54" y="48"/>
                  </a:lnTo>
                  <a:lnTo>
                    <a:pt x="60" y="36"/>
                  </a:lnTo>
                  <a:lnTo>
                    <a:pt x="66" y="12"/>
                  </a:lnTo>
                  <a:lnTo>
                    <a:pt x="54" y="12"/>
                  </a:lnTo>
                  <a:lnTo>
                    <a:pt x="36" y="0"/>
                  </a:lnTo>
                  <a:close/>
                </a:path>
              </a:pathLst>
            </a:custGeom>
            <a:solidFill>
              <a:srgbClr val="777777"/>
            </a:solidFill>
            <a:ln w="3175" cap="flat">
              <a:solidFill>
                <a:srgbClr val="000000"/>
              </a:solidFill>
              <a:prstDash val="solid"/>
              <a:round/>
            </a:ln>
            <a:effectLst/>
          </p:spPr>
          <p:txBody>
            <a:bodyPr wrap="none" anchor="ctr">
              <a:spAutoFit/>
            </a:bodyPr>
            <a:lstStyle/>
            <a:p>
              <a:endParaRPr lang="zh-CN" altLang="en-US"/>
            </a:p>
          </p:txBody>
        </p:sp>
        <p:sp>
          <p:nvSpPr>
            <p:cNvPr id="86" name="Freeform 574"/>
            <p:cNvSpPr/>
            <p:nvPr/>
          </p:nvSpPr>
          <p:spPr bwMode="auto">
            <a:xfrm>
              <a:off x="3646" y="2636"/>
              <a:ext cx="133" cy="256"/>
            </a:xfrm>
            <a:custGeom>
              <a:avLst/>
              <a:gdLst/>
              <a:ahLst/>
              <a:cxnLst>
                <a:cxn ang="0">
                  <a:pos x="6" y="0"/>
                </a:cxn>
                <a:cxn ang="0">
                  <a:pos x="0" y="0"/>
                </a:cxn>
                <a:cxn ang="0">
                  <a:pos x="0" y="6"/>
                </a:cxn>
                <a:cxn ang="0">
                  <a:pos x="0" y="12"/>
                </a:cxn>
                <a:cxn ang="0">
                  <a:pos x="6" y="18"/>
                </a:cxn>
                <a:cxn ang="0">
                  <a:pos x="6" y="24"/>
                </a:cxn>
                <a:cxn ang="0">
                  <a:pos x="18" y="30"/>
                </a:cxn>
                <a:cxn ang="0">
                  <a:pos x="6" y="6"/>
                </a:cxn>
                <a:cxn ang="0">
                  <a:pos x="6" y="0"/>
                </a:cxn>
                <a:cxn ang="0">
                  <a:pos x="6" y="0"/>
                </a:cxn>
              </a:cxnLst>
              <a:rect l="0" t="0" r="r" b="b"/>
              <a:pathLst>
                <a:path w="19" h="31">
                  <a:moveTo>
                    <a:pt x="6" y="0"/>
                  </a:moveTo>
                  <a:lnTo>
                    <a:pt x="0" y="0"/>
                  </a:lnTo>
                  <a:lnTo>
                    <a:pt x="0" y="6"/>
                  </a:lnTo>
                  <a:lnTo>
                    <a:pt x="0" y="12"/>
                  </a:lnTo>
                  <a:lnTo>
                    <a:pt x="6" y="18"/>
                  </a:lnTo>
                  <a:lnTo>
                    <a:pt x="6" y="24"/>
                  </a:lnTo>
                  <a:lnTo>
                    <a:pt x="18" y="30"/>
                  </a:lnTo>
                  <a:lnTo>
                    <a:pt x="6" y="6"/>
                  </a:lnTo>
                  <a:lnTo>
                    <a:pt x="6" y="0"/>
                  </a:lnTo>
                  <a:close/>
                </a:path>
              </a:pathLst>
            </a:custGeom>
            <a:solidFill>
              <a:srgbClr val="000000"/>
            </a:solidFill>
            <a:ln w="3175" cap="flat">
              <a:solidFill>
                <a:srgbClr val="000000"/>
              </a:solidFill>
              <a:prstDash val="solid"/>
              <a:round/>
            </a:ln>
            <a:effectLst/>
          </p:spPr>
          <p:txBody>
            <a:bodyPr wrap="none" anchor="ctr">
              <a:spAutoFit/>
            </a:bodyPr>
            <a:lstStyle/>
            <a:p>
              <a:endParaRPr lang="zh-CN" altLang="en-US"/>
            </a:p>
          </p:txBody>
        </p:sp>
        <p:sp>
          <p:nvSpPr>
            <p:cNvPr id="87" name="Freeform 575"/>
            <p:cNvSpPr/>
            <p:nvPr/>
          </p:nvSpPr>
          <p:spPr bwMode="auto">
            <a:xfrm>
              <a:off x="3652" y="2585"/>
              <a:ext cx="133" cy="256"/>
            </a:xfrm>
            <a:custGeom>
              <a:avLst/>
              <a:gdLst/>
              <a:ahLst/>
              <a:cxnLst>
                <a:cxn ang="0">
                  <a:pos x="0" y="0"/>
                </a:cxn>
                <a:cxn ang="0">
                  <a:pos x="0" y="12"/>
                </a:cxn>
                <a:cxn ang="0">
                  <a:pos x="0" y="18"/>
                </a:cxn>
                <a:cxn ang="0">
                  <a:pos x="12" y="24"/>
                </a:cxn>
                <a:cxn ang="0">
                  <a:pos x="24" y="24"/>
                </a:cxn>
                <a:cxn ang="0">
                  <a:pos x="18" y="18"/>
                </a:cxn>
                <a:cxn ang="0">
                  <a:pos x="6" y="6"/>
                </a:cxn>
                <a:cxn ang="0">
                  <a:pos x="0" y="0"/>
                </a:cxn>
                <a:cxn ang="0">
                  <a:pos x="0" y="0"/>
                </a:cxn>
              </a:cxnLst>
              <a:rect l="0" t="0" r="r" b="b"/>
              <a:pathLst>
                <a:path w="25" h="25">
                  <a:moveTo>
                    <a:pt x="0" y="0"/>
                  </a:moveTo>
                  <a:lnTo>
                    <a:pt x="0" y="12"/>
                  </a:lnTo>
                  <a:lnTo>
                    <a:pt x="0" y="18"/>
                  </a:lnTo>
                  <a:lnTo>
                    <a:pt x="12" y="24"/>
                  </a:lnTo>
                  <a:lnTo>
                    <a:pt x="24" y="24"/>
                  </a:lnTo>
                  <a:lnTo>
                    <a:pt x="18" y="18"/>
                  </a:lnTo>
                  <a:lnTo>
                    <a:pt x="6" y="6"/>
                  </a:lnTo>
                  <a:lnTo>
                    <a:pt x="0" y="0"/>
                  </a:lnTo>
                  <a:close/>
                </a:path>
              </a:pathLst>
            </a:custGeom>
            <a:solidFill>
              <a:srgbClr val="000000"/>
            </a:solidFill>
            <a:ln w="3175" cap="flat">
              <a:solidFill>
                <a:srgbClr val="000000"/>
              </a:solidFill>
              <a:prstDash val="solid"/>
              <a:round/>
            </a:ln>
            <a:effectLst/>
          </p:spPr>
          <p:txBody>
            <a:bodyPr wrap="none" anchor="ctr">
              <a:spAutoFit/>
            </a:bodyPr>
            <a:lstStyle/>
            <a:p>
              <a:endParaRPr lang="zh-CN" altLang="en-US"/>
            </a:p>
          </p:txBody>
        </p:sp>
        <p:sp>
          <p:nvSpPr>
            <p:cNvPr id="88" name="Freeform 576"/>
            <p:cNvSpPr/>
            <p:nvPr/>
          </p:nvSpPr>
          <p:spPr bwMode="auto">
            <a:xfrm>
              <a:off x="3723" y="2630"/>
              <a:ext cx="133" cy="256"/>
            </a:xfrm>
            <a:custGeom>
              <a:avLst/>
              <a:gdLst/>
              <a:ahLst/>
              <a:cxnLst>
                <a:cxn ang="0">
                  <a:pos x="12" y="0"/>
                </a:cxn>
                <a:cxn ang="0">
                  <a:pos x="6" y="0"/>
                </a:cxn>
                <a:cxn ang="0">
                  <a:pos x="0" y="6"/>
                </a:cxn>
                <a:cxn ang="0">
                  <a:pos x="0" y="6"/>
                </a:cxn>
                <a:cxn ang="0">
                  <a:pos x="12" y="0"/>
                </a:cxn>
                <a:cxn ang="0">
                  <a:pos x="12" y="0"/>
                </a:cxn>
              </a:cxnLst>
              <a:rect l="0" t="0" r="r" b="b"/>
              <a:pathLst>
                <a:path w="13" h="7">
                  <a:moveTo>
                    <a:pt x="12" y="0"/>
                  </a:moveTo>
                  <a:lnTo>
                    <a:pt x="6" y="0"/>
                  </a:lnTo>
                  <a:lnTo>
                    <a:pt x="0" y="6"/>
                  </a:lnTo>
                  <a:lnTo>
                    <a:pt x="12"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89" name="Freeform 577"/>
            <p:cNvSpPr/>
            <p:nvPr/>
          </p:nvSpPr>
          <p:spPr bwMode="auto">
            <a:xfrm>
              <a:off x="3527" y="2819"/>
              <a:ext cx="133" cy="256"/>
            </a:xfrm>
            <a:custGeom>
              <a:avLst/>
              <a:gdLst/>
              <a:ahLst/>
              <a:cxnLst>
                <a:cxn ang="0">
                  <a:pos x="0" y="191"/>
                </a:cxn>
                <a:cxn ang="0">
                  <a:pos x="6" y="197"/>
                </a:cxn>
                <a:cxn ang="0">
                  <a:pos x="6" y="197"/>
                </a:cxn>
                <a:cxn ang="0">
                  <a:pos x="6" y="215"/>
                </a:cxn>
                <a:cxn ang="0">
                  <a:pos x="6" y="227"/>
                </a:cxn>
                <a:cxn ang="0">
                  <a:pos x="6" y="239"/>
                </a:cxn>
                <a:cxn ang="0">
                  <a:pos x="54" y="263"/>
                </a:cxn>
                <a:cxn ang="0">
                  <a:pos x="60" y="263"/>
                </a:cxn>
                <a:cxn ang="0">
                  <a:pos x="95" y="263"/>
                </a:cxn>
                <a:cxn ang="0">
                  <a:pos x="101" y="269"/>
                </a:cxn>
                <a:cxn ang="0">
                  <a:pos x="155" y="263"/>
                </a:cxn>
                <a:cxn ang="0">
                  <a:pos x="167" y="263"/>
                </a:cxn>
                <a:cxn ang="0">
                  <a:pos x="167" y="263"/>
                </a:cxn>
                <a:cxn ang="0">
                  <a:pos x="244" y="299"/>
                </a:cxn>
                <a:cxn ang="0">
                  <a:pos x="292" y="179"/>
                </a:cxn>
                <a:cxn ang="0">
                  <a:pos x="292" y="167"/>
                </a:cxn>
                <a:cxn ang="0">
                  <a:pos x="292" y="143"/>
                </a:cxn>
                <a:cxn ang="0">
                  <a:pos x="303" y="125"/>
                </a:cxn>
                <a:cxn ang="0">
                  <a:pos x="315" y="101"/>
                </a:cxn>
                <a:cxn ang="0">
                  <a:pos x="321" y="95"/>
                </a:cxn>
                <a:cxn ang="0">
                  <a:pos x="327" y="72"/>
                </a:cxn>
                <a:cxn ang="0">
                  <a:pos x="315" y="60"/>
                </a:cxn>
                <a:cxn ang="0">
                  <a:pos x="315" y="42"/>
                </a:cxn>
                <a:cxn ang="0">
                  <a:pos x="315" y="24"/>
                </a:cxn>
                <a:cxn ang="0">
                  <a:pos x="286" y="0"/>
                </a:cxn>
                <a:cxn ang="0">
                  <a:pos x="274" y="6"/>
                </a:cxn>
                <a:cxn ang="0">
                  <a:pos x="268" y="12"/>
                </a:cxn>
                <a:cxn ang="0">
                  <a:pos x="167" y="119"/>
                </a:cxn>
                <a:cxn ang="0">
                  <a:pos x="173" y="72"/>
                </a:cxn>
                <a:cxn ang="0">
                  <a:pos x="185" y="66"/>
                </a:cxn>
                <a:cxn ang="0">
                  <a:pos x="185" y="48"/>
                </a:cxn>
                <a:cxn ang="0">
                  <a:pos x="185" y="42"/>
                </a:cxn>
                <a:cxn ang="0">
                  <a:pos x="161" y="84"/>
                </a:cxn>
                <a:cxn ang="0">
                  <a:pos x="131" y="131"/>
                </a:cxn>
                <a:cxn ang="0">
                  <a:pos x="95" y="173"/>
                </a:cxn>
                <a:cxn ang="0">
                  <a:pos x="113" y="143"/>
                </a:cxn>
                <a:cxn ang="0">
                  <a:pos x="179" y="36"/>
                </a:cxn>
                <a:cxn ang="0">
                  <a:pos x="179" y="30"/>
                </a:cxn>
                <a:cxn ang="0">
                  <a:pos x="173" y="30"/>
                </a:cxn>
                <a:cxn ang="0">
                  <a:pos x="161" y="48"/>
                </a:cxn>
                <a:cxn ang="0">
                  <a:pos x="149" y="48"/>
                </a:cxn>
                <a:cxn ang="0">
                  <a:pos x="107" y="78"/>
                </a:cxn>
                <a:cxn ang="0">
                  <a:pos x="101" y="125"/>
                </a:cxn>
                <a:cxn ang="0">
                  <a:pos x="89" y="143"/>
                </a:cxn>
                <a:cxn ang="0">
                  <a:pos x="66" y="161"/>
                </a:cxn>
                <a:cxn ang="0">
                  <a:pos x="66" y="179"/>
                </a:cxn>
                <a:cxn ang="0">
                  <a:pos x="6" y="191"/>
                </a:cxn>
                <a:cxn ang="0">
                  <a:pos x="0" y="191"/>
                </a:cxn>
                <a:cxn ang="0">
                  <a:pos x="0" y="191"/>
                </a:cxn>
              </a:cxnLst>
              <a:rect l="0" t="0" r="r" b="b"/>
              <a:pathLst>
                <a:path w="328" h="300">
                  <a:moveTo>
                    <a:pt x="0" y="191"/>
                  </a:moveTo>
                  <a:lnTo>
                    <a:pt x="6" y="197"/>
                  </a:lnTo>
                  <a:lnTo>
                    <a:pt x="6" y="215"/>
                  </a:lnTo>
                  <a:lnTo>
                    <a:pt x="6" y="227"/>
                  </a:lnTo>
                  <a:lnTo>
                    <a:pt x="6" y="239"/>
                  </a:lnTo>
                  <a:lnTo>
                    <a:pt x="54" y="263"/>
                  </a:lnTo>
                  <a:lnTo>
                    <a:pt x="60" y="263"/>
                  </a:lnTo>
                  <a:lnTo>
                    <a:pt x="95" y="263"/>
                  </a:lnTo>
                  <a:lnTo>
                    <a:pt x="101" y="269"/>
                  </a:lnTo>
                  <a:lnTo>
                    <a:pt x="155" y="263"/>
                  </a:lnTo>
                  <a:lnTo>
                    <a:pt x="167" y="263"/>
                  </a:lnTo>
                  <a:lnTo>
                    <a:pt x="244" y="299"/>
                  </a:lnTo>
                  <a:lnTo>
                    <a:pt x="292" y="179"/>
                  </a:lnTo>
                  <a:lnTo>
                    <a:pt x="292" y="167"/>
                  </a:lnTo>
                  <a:lnTo>
                    <a:pt x="292" y="143"/>
                  </a:lnTo>
                  <a:lnTo>
                    <a:pt x="303" y="125"/>
                  </a:lnTo>
                  <a:lnTo>
                    <a:pt x="315" y="101"/>
                  </a:lnTo>
                  <a:lnTo>
                    <a:pt x="321" y="95"/>
                  </a:lnTo>
                  <a:lnTo>
                    <a:pt x="327" y="72"/>
                  </a:lnTo>
                  <a:lnTo>
                    <a:pt x="315" y="60"/>
                  </a:lnTo>
                  <a:lnTo>
                    <a:pt x="315" y="42"/>
                  </a:lnTo>
                  <a:lnTo>
                    <a:pt x="315" y="24"/>
                  </a:lnTo>
                  <a:lnTo>
                    <a:pt x="286" y="0"/>
                  </a:lnTo>
                  <a:lnTo>
                    <a:pt x="274" y="6"/>
                  </a:lnTo>
                  <a:lnTo>
                    <a:pt x="268" y="12"/>
                  </a:lnTo>
                  <a:lnTo>
                    <a:pt x="167" y="119"/>
                  </a:lnTo>
                  <a:lnTo>
                    <a:pt x="173" y="72"/>
                  </a:lnTo>
                  <a:lnTo>
                    <a:pt x="185" y="66"/>
                  </a:lnTo>
                  <a:lnTo>
                    <a:pt x="185" y="48"/>
                  </a:lnTo>
                  <a:lnTo>
                    <a:pt x="185" y="42"/>
                  </a:lnTo>
                  <a:lnTo>
                    <a:pt x="161" y="84"/>
                  </a:lnTo>
                  <a:lnTo>
                    <a:pt x="131" y="131"/>
                  </a:lnTo>
                  <a:lnTo>
                    <a:pt x="95" y="173"/>
                  </a:lnTo>
                  <a:lnTo>
                    <a:pt x="113" y="143"/>
                  </a:lnTo>
                  <a:lnTo>
                    <a:pt x="179" y="36"/>
                  </a:lnTo>
                  <a:lnTo>
                    <a:pt x="179" y="30"/>
                  </a:lnTo>
                  <a:lnTo>
                    <a:pt x="173" y="30"/>
                  </a:lnTo>
                  <a:lnTo>
                    <a:pt x="161" y="48"/>
                  </a:lnTo>
                  <a:lnTo>
                    <a:pt x="149" y="48"/>
                  </a:lnTo>
                  <a:lnTo>
                    <a:pt x="107" y="78"/>
                  </a:lnTo>
                  <a:lnTo>
                    <a:pt x="101" y="125"/>
                  </a:lnTo>
                  <a:lnTo>
                    <a:pt x="89" y="143"/>
                  </a:lnTo>
                  <a:lnTo>
                    <a:pt x="66" y="161"/>
                  </a:lnTo>
                  <a:lnTo>
                    <a:pt x="66" y="179"/>
                  </a:lnTo>
                  <a:lnTo>
                    <a:pt x="6" y="191"/>
                  </a:lnTo>
                  <a:lnTo>
                    <a:pt x="0" y="191"/>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90" name="Freeform 578"/>
            <p:cNvSpPr/>
            <p:nvPr/>
          </p:nvSpPr>
          <p:spPr bwMode="auto">
            <a:xfrm>
              <a:off x="3622" y="2774"/>
              <a:ext cx="133" cy="256"/>
            </a:xfrm>
            <a:custGeom>
              <a:avLst/>
              <a:gdLst/>
              <a:ahLst/>
              <a:cxnLst>
                <a:cxn ang="0">
                  <a:pos x="84" y="0"/>
                </a:cxn>
                <a:cxn ang="0">
                  <a:pos x="18" y="107"/>
                </a:cxn>
                <a:cxn ang="0">
                  <a:pos x="0" y="137"/>
                </a:cxn>
                <a:cxn ang="0">
                  <a:pos x="36" y="95"/>
                </a:cxn>
                <a:cxn ang="0">
                  <a:pos x="66" y="48"/>
                </a:cxn>
                <a:cxn ang="0">
                  <a:pos x="90" y="6"/>
                </a:cxn>
                <a:cxn ang="0">
                  <a:pos x="84" y="0"/>
                </a:cxn>
                <a:cxn ang="0">
                  <a:pos x="84" y="0"/>
                </a:cxn>
              </a:cxnLst>
              <a:rect l="0" t="0" r="r" b="b"/>
              <a:pathLst>
                <a:path w="91" h="138">
                  <a:moveTo>
                    <a:pt x="84" y="0"/>
                  </a:moveTo>
                  <a:lnTo>
                    <a:pt x="18" y="107"/>
                  </a:lnTo>
                  <a:lnTo>
                    <a:pt x="0" y="137"/>
                  </a:lnTo>
                  <a:lnTo>
                    <a:pt x="36" y="95"/>
                  </a:lnTo>
                  <a:lnTo>
                    <a:pt x="66" y="48"/>
                  </a:lnTo>
                  <a:lnTo>
                    <a:pt x="90" y="6"/>
                  </a:lnTo>
                  <a:lnTo>
                    <a:pt x="84" y="0"/>
                  </a:lnTo>
                  <a:close/>
                </a:path>
              </a:pathLst>
            </a:custGeom>
            <a:solidFill>
              <a:srgbClr val="000000"/>
            </a:solidFill>
            <a:ln w="3175" cap="flat">
              <a:solidFill>
                <a:srgbClr val="000000"/>
              </a:solidFill>
              <a:prstDash val="solid"/>
              <a:round/>
            </a:ln>
            <a:effectLst/>
          </p:spPr>
          <p:txBody>
            <a:bodyPr wrap="none" anchor="ctr">
              <a:spAutoFit/>
            </a:bodyPr>
            <a:lstStyle/>
            <a:p>
              <a:endParaRPr lang="zh-CN" altLang="en-US"/>
            </a:p>
          </p:txBody>
        </p:sp>
        <p:sp>
          <p:nvSpPr>
            <p:cNvPr id="91" name="Freeform 579"/>
            <p:cNvSpPr/>
            <p:nvPr/>
          </p:nvSpPr>
          <p:spPr bwMode="auto">
            <a:xfrm>
              <a:off x="3694" y="2729"/>
              <a:ext cx="133" cy="256"/>
            </a:xfrm>
            <a:custGeom>
              <a:avLst/>
              <a:gdLst/>
              <a:ahLst/>
              <a:cxnLst>
                <a:cxn ang="0">
                  <a:pos x="77" y="0"/>
                </a:cxn>
                <a:cxn ang="0">
                  <a:pos x="71" y="12"/>
                </a:cxn>
                <a:cxn ang="0">
                  <a:pos x="18" y="48"/>
                </a:cxn>
                <a:cxn ang="0">
                  <a:pos x="18" y="66"/>
                </a:cxn>
                <a:cxn ang="0">
                  <a:pos x="6" y="72"/>
                </a:cxn>
                <a:cxn ang="0">
                  <a:pos x="0" y="119"/>
                </a:cxn>
                <a:cxn ang="0">
                  <a:pos x="101" y="12"/>
                </a:cxn>
                <a:cxn ang="0">
                  <a:pos x="77" y="0"/>
                </a:cxn>
                <a:cxn ang="0">
                  <a:pos x="77" y="0"/>
                </a:cxn>
              </a:cxnLst>
              <a:rect l="0" t="0" r="r" b="b"/>
              <a:pathLst>
                <a:path w="102" h="120">
                  <a:moveTo>
                    <a:pt x="77" y="0"/>
                  </a:moveTo>
                  <a:lnTo>
                    <a:pt x="71" y="12"/>
                  </a:lnTo>
                  <a:lnTo>
                    <a:pt x="18" y="48"/>
                  </a:lnTo>
                  <a:lnTo>
                    <a:pt x="18" y="66"/>
                  </a:lnTo>
                  <a:lnTo>
                    <a:pt x="6" y="72"/>
                  </a:lnTo>
                  <a:lnTo>
                    <a:pt x="0" y="119"/>
                  </a:lnTo>
                  <a:lnTo>
                    <a:pt x="101" y="12"/>
                  </a:lnTo>
                  <a:lnTo>
                    <a:pt x="77"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92" name="Freeform 580"/>
            <p:cNvSpPr/>
            <p:nvPr/>
          </p:nvSpPr>
          <p:spPr bwMode="auto">
            <a:xfrm>
              <a:off x="3480" y="2884"/>
              <a:ext cx="133" cy="256"/>
            </a:xfrm>
            <a:custGeom>
              <a:avLst/>
              <a:gdLst/>
              <a:ahLst/>
              <a:cxnLst>
                <a:cxn ang="0">
                  <a:pos x="47" y="0"/>
                </a:cxn>
                <a:cxn ang="0">
                  <a:pos x="0" y="6"/>
                </a:cxn>
                <a:cxn ang="0">
                  <a:pos x="0" y="6"/>
                </a:cxn>
                <a:cxn ang="0">
                  <a:pos x="5" y="6"/>
                </a:cxn>
                <a:cxn ang="0">
                  <a:pos x="11" y="18"/>
                </a:cxn>
                <a:cxn ang="0">
                  <a:pos x="11" y="24"/>
                </a:cxn>
                <a:cxn ang="0">
                  <a:pos x="53" y="48"/>
                </a:cxn>
                <a:cxn ang="0">
                  <a:pos x="53" y="36"/>
                </a:cxn>
                <a:cxn ang="0">
                  <a:pos x="53" y="24"/>
                </a:cxn>
                <a:cxn ang="0">
                  <a:pos x="53" y="18"/>
                </a:cxn>
                <a:cxn ang="0">
                  <a:pos x="53" y="6"/>
                </a:cxn>
                <a:cxn ang="0">
                  <a:pos x="47" y="0"/>
                </a:cxn>
                <a:cxn ang="0">
                  <a:pos x="47" y="0"/>
                </a:cxn>
              </a:cxnLst>
              <a:rect l="0" t="0" r="r" b="b"/>
              <a:pathLst>
                <a:path w="54" h="49">
                  <a:moveTo>
                    <a:pt x="47" y="0"/>
                  </a:moveTo>
                  <a:lnTo>
                    <a:pt x="0" y="6"/>
                  </a:lnTo>
                  <a:lnTo>
                    <a:pt x="5" y="6"/>
                  </a:lnTo>
                  <a:lnTo>
                    <a:pt x="11" y="18"/>
                  </a:lnTo>
                  <a:lnTo>
                    <a:pt x="11" y="24"/>
                  </a:lnTo>
                  <a:lnTo>
                    <a:pt x="53" y="48"/>
                  </a:lnTo>
                  <a:lnTo>
                    <a:pt x="53" y="36"/>
                  </a:lnTo>
                  <a:lnTo>
                    <a:pt x="53" y="24"/>
                  </a:lnTo>
                  <a:lnTo>
                    <a:pt x="53" y="18"/>
                  </a:lnTo>
                  <a:lnTo>
                    <a:pt x="53" y="6"/>
                  </a:lnTo>
                  <a:lnTo>
                    <a:pt x="47"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93" name="Freeform 581"/>
            <p:cNvSpPr/>
            <p:nvPr/>
          </p:nvSpPr>
          <p:spPr bwMode="auto">
            <a:xfrm>
              <a:off x="3456" y="2875"/>
              <a:ext cx="133" cy="256"/>
            </a:xfrm>
            <a:custGeom>
              <a:avLst/>
              <a:gdLst/>
              <a:ahLst/>
              <a:cxnLst>
                <a:cxn ang="0">
                  <a:pos x="35" y="18"/>
                </a:cxn>
                <a:cxn ang="0">
                  <a:pos x="35" y="12"/>
                </a:cxn>
                <a:cxn ang="0">
                  <a:pos x="29" y="0"/>
                </a:cxn>
                <a:cxn ang="0">
                  <a:pos x="24" y="0"/>
                </a:cxn>
                <a:cxn ang="0">
                  <a:pos x="0" y="6"/>
                </a:cxn>
                <a:cxn ang="0">
                  <a:pos x="35" y="18"/>
                </a:cxn>
                <a:cxn ang="0">
                  <a:pos x="35" y="18"/>
                </a:cxn>
              </a:cxnLst>
              <a:rect l="0" t="0" r="r" b="b"/>
              <a:pathLst>
                <a:path w="36" h="19">
                  <a:moveTo>
                    <a:pt x="35" y="18"/>
                  </a:moveTo>
                  <a:lnTo>
                    <a:pt x="35" y="12"/>
                  </a:lnTo>
                  <a:lnTo>
                    <a:pt x="29" y="0"/>
                  </a:lnTo>
                  <a:lnTo>
                    <a:pt x="24" y="0"/>
                  </a:lnTo>
                  <a:lnTo>
                    <a:pt x="0" y="6"/>
                  </a:lnTo>
                  <a:lnTo>
                    <a:pt x="35" y="18"/>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94" name="Freeform 582"/>
            <p:cNvSpPr/>
            <p:nvPr/>
          </p:nvSpPr>
          <p:spPr bwMode="auto">
            <a:xfrm>
              <a:off x="3682" y="2690"/>
              <a:ext cx="133" cy="256"/>
            </a:xfrm>
            <a:custGeom>
              <a:avLst/>
              <a:gdLst/>
              <a:ahLst/>
              <a:cxnLst>
                <a:cxn ang="0">
                  <a:pos x="0" y="0"/>
                </a:cxn>
                <a:cxn ang="0">
                  <a:pos x="18" y="6"/>
                </a:cxn>
                <a:cxn ang="0">
                  <a:pos x="30" y="0"/>
                </a:cxn>
                <a:cxn ang="0">
                  <a:pos x="24" y="0"/>
                </a:cxn>
                <a:cxn ang="0">
                  <a:pos x="0" y="0"/>
                </a:cxn>
                <a:cxn ang="0">
                  <a:pos x="0" y="0"/>
                </a:cxn>
              </a:cxnLst>
              <a:rect l="0" t="0" r="r" b="b"/>
              <a:pathLst>
                <a:path w="31" h="7">
                  <a:moveTo>
                    <a:pt x="0" y="0"/>
                  </a:moveTo>
                  <a:lnTo>
                    <a:pt x="18" y="6"/>
                  </a:lnTo>
                  <a:lnTo>
                    <a:pt x="30" y="0"/>
                  </a:lnTo>
                  <a:lnTo>
                    <a:pt x="24" y="0"/>
                  </a:lnTo>
                  <a:lnTo>
                    <a:pt x="0"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95" name="Freeform 583"/>
            <p:cNvSpPr/>
            <p:nvPr/>
          </p:nvSpPr>
          <p:spPr bwMode="auto">
            <a:xfrm>
              <a:off x="3926" y="2627"/>
              <a:ext cx="133" cy="256"/>
            </a:xfrm>
            <a:custGeom>
              <a:avLst/>
              <a:gdLst/>
              <a:ahLst/>
              <a:cxnLst>
                <a:cxn ang="0">
                  <a:pos x="107" y="48"/>
                </a:cxn>
                <a:cxn ang="0">
                  <a:pos x="101" y="42"/>
                </a:cxn>
                <a:cxn ang="0">
                  <a:pos x="95" y="36"/>
                </a:cxn>
                <a:cxn ang="0">
                  <a:pos x="71" y="30"/>
                </a:cxn>
                <a:cxn ang="0">
                  <a:pos x="53" y="24"/>
                </a:cxn>
                <a:cxn ang="0">
                  <a:pos x="29" y="24"/>
                </a:cxn>
                <a:cxn ang="0">
                  <a:pos x="12" y="24"/>
                </a:cxn>
                <a:cxn ang="0">
                  <a:pos x="12" y="12"/>
                </a:cxn>
                <a:cxn ang="0">
                  <a:pos x="18" y="6"/>
                </a:cxn>
                <a:cxn ang="0">
                  <a:pos x="18" y="0"/>
                </a:cxn>
                <a:cxn ang="0">
                  <a:pos x="0" y="18"/>
                </a:cxn>
                <a:cxn ang="0">
                  <a:pos x="0" y="30"/>
                </a:cxn>
                <a:cxn ang="0">
                  <a:pos x="6" y="48"/>
                </a:cxn>
                <a:cxn ang="0">
                  <a:pos x="12" y="54"/>
                </a:cxn>
                <a:cxn ang="0">
                  <a:pos x="18" y="60"/>
                </a:cxn>
                <a:cxn ang="0">
                  <a:pos x="29" y="60"/>
                </a:cxn>
                <a:cxn ang="0">
                  <a:pos x="35" y="54"/>
                </a:cxn>
                <a:cxn ang="0">
                  <a:pos x="35" y="42"/>
                </a:cxn>
                <a:cxn ang="0">
                  <a:pos x="35" y="36"/>
                </a:cxn>
                <a:cxn ang="0">
                  <a:pos x="35" y="54"/>
                </a:cxn>
                <a:cxn ang="0">
                  <a:pos x="29" y="54"/>
                </a:cxn>
                <a:cxn ang="0">
                  <a:pos x="12" y="36"/>
                </a:cxn>
                <a:cxn ang="0">
                  <a:pos x="35" y="36"/>
                </a:cxn>
                <a:cxn ang="0">
                  <a:pos x="59" y="36"/>
                </a:cxn>
                <a:cxn ang="0">
                  <a:pos x="71" y="42"/>
                </a:cxn>
                <a:cxn ang="0">
                  <a:pos x="83" y="48"/>
                </a:cxn>
                <a:cxn ang="0">
                  <a:pos x="107" y="48"/>
                </a:cxn>
                <a:cxn ang="0">
                  <a:pos x="107" y="48"/>
                </a:cxn>
              </a:cxnLst>
              <a:rect l="0" t="0" r="r" b="b"/>
              <a:pathLst>
                <a:path w="108" h="61">
                  <a:moveTo>
                    <a:pt x="107" y="48"/>
                  </a:moveTo>
                  <a:lnTo>
                    <a:pt x="101" y="42"/>
                  </a:lnTo>
                  <a:lnTo>
                    <a:pt x="95" y="36"/>
                  </a:lnTo>
                  <a:lnTo>
                    <a:pt x="71" y="30"/>
                  </a:lnTo>
                  <a:lnTo>
                    <a:pt x="53" y="24"/>
                  </a:lnTo>
                  <a:lnTo>
                    <a:pt x="29" y="24"/>
                  </a:lnTo>
                  <a:lnTo>
                    <a:pt x="12" y="24"/>
                  </a:lnTo>
                  <a:lnTo>
                    <a:pt x="12" y="12"/>
                  </a:lnTo>
                  <a:lnTo>
                    <a:pt x="18" y="6"/>
                  </a:lnTo>
                  <a:lnTo>
                    <a:pt x="18" y="0"/>
                  </a:lnTo>
                  <a:lnTo>
                    <a:pt x="0" y="18"/>
                  </a:lnTo>
                  <a:lnTo>
                    <a:pt x="0" y="30"/>
                  </a:lnTo>
                  <a:lnTo>
                    <a:pt x="6" y="48"/>
                  </a:lnTo>
                  <a:lnTo>
                    <a:pt x="12" y="54"/>
                  </a:lnTo>
                  <a:lnTo>
                    <a:pt x="18" y="60"/>
                  </a:lnTo>
                  <a:lnTo>
                    <a:pt x="29" y="60"/>
                  </a:lnTo>
                  <a:lnTo>
                    <a:pt x="35" y="54"/>
                  </a:lnTo>
                  <a:lnTo>
                    <a:pt x="35" y="42"/>
                  </a:lnTo>
                  <a:lnTo>
                    <a:pt x="35" y="36"/>
                  </a:lnTo>
                  <a:lnTo>
                    <a:pt x="35" y="54"/>
                  </a:lnTo>
                  <a:lnTo>
                    <a:pt x="29" y="54"/>
                  </a:lnTo>
                  <a:lnTo>
                    <a:pt x="12" y="36"/>
                  </a:lnTo>
                  <a:lnTo>
                    <a:pt x="35" y="36"/>
                  </a:lnTo>
                  <a:lnTo>
                    <a:pt x="59" y="36"/>
                  </a:lnTo>
                  <a:lnTo>
                    <a:pt x="71" y="42"/>
                  </a:lnTo>
                  <a:lnTo>
                    <a:pt x="83" y="48"/>
                  </a:lnTo>
                  <a:lnTo>
                    <a:pt x="107" y="48"/>
                  </a:lnTo>
                  <a:close/>
                </a:path>
              </a:pathLst>
            </a:custGeom>
            <a:solidFill>
              <a:srgbClr val="000000"/>
            </a:solidFill>
            <a:ln w="3175" cap="flat">
              <a:solidFill>
                <a:srgbClr val="000000"/>
              </a:solidFill>
              <a:prstDash val="solid"/>
              <a:round/>
            </a:ln>
            <a:effectLst/>
          </p:spPr>
          <p:txBody>
            <a:bodyPr wrap="none" anchor="ctr">
              <a:spAutoFit/>
            </a:bodyPr>
            <a:lstStyle/>
            <a:p>
              <a:endParaRPr lang="zh-CN" altLang="en-US"/>
            </a:p>
          </p:txBody>
        </p:sp>
        <p:sp>
          <p:nvSpPr>
            <p:cNvPr id="96" name="Freeform 584"/>
            <p:cNvSpPr/>
            <p:nvPr/>
          </p:nvSpPr>
          <p:spPr bwMode="auto">
            <a:xfrm>
              <a:off x="4021" y="2672"/>
              <a:ext cx="133" cy="256"/>
            </a:xfrm>
            <a:custGeom>
              <a:avLst/>
              <a:gdLst/>
              <a:ahLst/>
              <a:cxnLst>
                <a:cxn ang="0">
                  <a:pos x="0" y="0"/>
                </a:cxn>
                <a:cxn ang="0">
                  <a:pos x="0" y="6"/>
                </a:cxn>
                <a:cxn ang="0">
                  <a:pos x="0" y="12"/>
                </a:cxn>
                <a:cxn ang="0">
                  <a:pos x="6" y="18"/>
                </a:cxn>
                <a:cxn ang="0">
                  <a:pos x="6" y="6"/>
                </a:cxn>
                <a:cxn ang="0">
                  <a:pos x="0" y="0"/>
                </a:cxn>
                <a:cxn ang="0">
                  <a:pos x="0" y="0"/>
                </a:cxn>
              </a:cxnLst>
              <a:rect l="0" t="0" r="r" b="b"/>
              <a:pathLst>
                <a:path w="7" h="19">
                  <a:moveTo>
                    <a:pt x="0" y="0"/>
                  </a:moveTo>
                  <a:lnTo>
                    <a:pt x="0" y="6"/>
                  </a:lnTo>
                  <a:lnTo>
                    <a:pt x="0" y="12"/>
                  </a:lnTo>
                  <a:lnTo>
                    <a:pt x="6" y="18"/>
                  </a:lnTo>
                  <a:lnTo>
                    <a:pt x="6" y="6"/>
                  </a:lnTo>
                  <a:lnTo>
                    <a:pt x="0"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97" name="Freeform 585"/>
            <p:cNvSpPr/>
            <p:nvPr/>
          </p:nvSpPr>
          <p:spPr bwMode="auto">
            <a:xfrm>
              <a:off x="4015" y="2654"/>
              <a:ext cx="133" cy="256"/>
            </a:xfrm>
            <a:custGeom>
              <a:avLst/>
              <a:gdLst/>
              <a:ahLst/>
              <a:cxnLst>
                <a:cxn ang="0">
                  <a:pos x="6" y="18"/>
                </a:cxn>
                <a:cxn ang="0">
                  <a:pos x="12" y="12"/>
                </a:cxn>
                <a:cxn ang="0">
                  <a:pos x="12" y="6"/>
                </a:cxn>
                <a:cxn ang="0">
                  <a:pos x="6" y="0"/>
                </a:cxn>
                <a:cxn ang="0">
                  <a:pos x="0" y="6"/>
                </a:cxn>
                <a:cxn ang="0">
                  <a:pos x="6" y="18"/>
                </a:cxn>
                <a:cxn ang="0">
                  <a:pos x="6" y="18"/>
                </a:cxn>
              </a:cxnLst>
              <a:rect l="0" t="0" r="r" b="b"/>
              <a:pathLst>
                <a:path w="13" h="19">
                  <a:moveTo>
                    <a:pt x="6" y="18"/>
                  </a:moveTo>
                  <a:lnTo>
                    <a:pt x="12" y="12"/>
                  </a:lnTo>
                  <a:lnTo>
                    <a:pt x="12" y="6"/>
                  </a:lnTo>
                  <a:lnTo>
                    <a:pt x="6" y="0"/>
                  </a:lnTo>
                  <a:lnTo>
                    <a:pt x="0" y="6"/>
                  </a:lnTo>
                  <a:lnTo>
                    <a:pt x="6" y="18"/>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98" name="Freeform 586"/>
            <p:cNvSpPr/>
            <p:nvPr/>
          </p:nvSpPr>
          <p:spPr bwMode="auto">
            <a:xfrm>
              <a:off x="3944" y="2582"/>
              <a:ext cx="133" cy="256"/>
            </a:xfrm>
            <a:custGeom>
              <a:avLst/>
              <a:gdLst/>
              <a:ahLst/>
              <a:cxnLst>
                <a:cxn ang="0">
                  <a:pos x="11" y="78"/>
                </a:cxn>
                <a:cxn ang="0">
                  <a:pos x="35" y="78"/>
                </a:cxn>
                <a:cxn ang="0">
                  <a:pos x="23" y="66"/>
                </a:cxn>
                <a:cxn ang="0">
                  <a:pos x="17" y="54"/>
                </a:cxn>
                <a:cxn ang="0">
                  <a:pos x="17" y="12"/>
                </a:cxn>
                <a:cxn ang="0">
                  <a:pos x="29" y="0"/>
                </a:cxn>
                <a:cxn ang="0">
                  <a:pos x="11" y="0"/>
                </a:cxn>
                <a:cxn ang="0">
                  <a:pos x="5" y="6"/>
                </a:cxn>
                <a:cxn ang="0">
                  <a:pos x="0" y="54"/>
                </a:cxn>
                <a:cxn ang="0">
                  <a:pos x="0" y="60"/>
                </a:cxn>
                <a:cxn ang="0">
                  <a:pos x="11" y="78"/>
                </a:cxn>
                <a:cxn ang="0">
                  <a:pos x="11" y="78"/>
                </a:cxn>
              </a:cxnLst>
              <a:rect l="0" t="0" r="r" b="b"/>
              <a:pathLst>
                <a:path w="36" h="79">
                  <a:moveTo>
                    <a:pt x="11" y="78"/>
                  </a:moveTo>
                  <a:lnTo>
                    <a:pt x="35" y="78"/>
                  </a:lnTo>
                  <a:lnTo>
                    <a:pt x="23" y="66"/>
                  </a:lnTo>
                  <a:lnTo>
                    <a:pt x="17" y="54"/>
                  </a:lnTo>
                  <a:lnTo>
                    <a:pt x="17" y="12"/>
                  </a:lnTo>
                  <a:lnTo>
                    <a:pt x="29" y="0"/>
                  </a:lnTo>
                  <a:lnTo>
                    <a:pt x="11" y="0"/>
                  </a:lnTo>
                  <a:lnTo>
                    <a:pt x="5" y="6"/>
                  </a:lnTo>
                  <a:lnTo>
                    <a:pt x="0" y="54"/>
                  </a:lnTo>
                  <a:lnTo>
                    <a:pt x="0" y="60"/>
                  </a:lnTo>
                  <a:lnTo>
                    <a:pt x="11" y="78"/>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99" name="Freeform 587"/>
            <p:cNvSpPr/>
            <p:nvPr/>
          </p:nvSpPr>
          <p:spPr bwMode="auto">
            <a:xfrm>
              <a:off x="3985" y="2642"/>
              <a:ext cx="133" cy="256"/>
            </a:xfrm>
            <a:custGeom>
              <a:avLst/>
              <a:gdLst/>
              <a:ahLst/>
              <a:cxnLst>
                <a:cxn ang="0">
                  <a:pos x="24" y="12"/>
                </a:cxn>
                <a:cxn ang="0">
                  <a:pos x="12" y="6"/>
                </a:cxn>
                <a:cxn ang="0">
                  <a:pos x="0" y="0"/>
                </a:cxn>
                <a:cxn ang="0">
                  <a:pos x="0" y="12"/>
                </a:cxn>
                <a:cxn ang="0">
                  <a:pos x="12" y="18"/>
                </a:cxn>
                <a:cxn ang="0">
                  <a:pos x="24" y="12"/>
                </a:cxn>
                <a:cxn ang="0">
                  <a:pos x="24" y="12"/>
                </a:cxn>
              </a:cxnLst>
              <a:rect l="0" t="0" r="r" b="b"/>
              <a:pathLst>
                <a:path w="25" h="19">
                  <a:moveTo>
                    <a:pt x="24" y="12"/>
                  </a:moveTo>
                  <a:lnTo>
                    <a:pt x="12" y="6"/>
                  </a:lnTo>
                  <a:lnTo>
                    <a:pt x="0" y="0"/>
                  </a:lnTo>
                  <a:lnTo>
                    <a:pt x="0" y="12"/>
                  </a:lnTo>
                  <a:lnTo>
                    <a:pt x="12" y="18"/>
                  </a:lnTo>
                  <a:lnTo>
                    <a:pt x="24" y="12"/>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00" name="Freeform 588"/>
            <p:cNvSpPr/>
            <p:nvPr/>
          </p:nvSpPr>
          <p:spPr bwMode="auto">
            <a:xfrm>
              <a:off x="3938" y="2642"/>
              <a:ext cx="133" cy="256"/>
            </a:xfrm>
            <a:custGeom>
              <a:avLst/>
              <a:gdLst/>
              <a:ahLst/>
              <a:cxnLst>
                <a:cxn ang="0">
                  <a:pos x="23" y="0"/>
                </a:cxn>
                <a:cxn ang="0">
                  <a:pos x="0" y="0"/>
                </a:cxn>
                <a:cxn ang="0">
                  <a:pos x="17" y="18"/>
                </a:cxn>
                <a:cxn ang="0">
                  <a:pos x="23" y="18"/>
                </a:cxn>
                <a:cxn ang="0">
                  <a:pos x="23" y="0"/>
                </a:cxn>
                <a:cxn ang="0">
                  <a:pos x="23" y="0"/>
                </a:cxn>
              </a:cxnLst>
              <a:rect l="0" t="0" r="r" b="b"/>
              <a:pathLst>
                <a:path w="24" h="19">
                  <a:moveTo>
                    <a:pt x="23" y="0"/>
                  </a:moveTo>
                  <a:lnTo>
                    <a:pt x="0" y="0"/>
                  </a:lnTo>
                  <a:lnTo>
                    <a:pt x="17" y="18"/>
                  </a:lnTo>
                  <a:lnTo>
                    <a:pt x="23" y="18"/>
                  </a:lnTo>
                  <a:lnTo>
                    <a:pt x="23"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01" name="Freeform 589"/>
            <p:cNvSpPr/>
            <p:nvPr/>
          </p:nvSpPr>
          <p:spPr bwMode="auto">
            <a:xfrm>
              <a:off x="3938" y="2612"/>
              <a:ext cx="133" cy="256"/>
            </a:xfrm>
            <a:custGeom>
              <a:avLst/>
              <a:gdLst/>
              <a:ahLst/>
              <a:cxnLst>
                <a:cxn ang="0">
                  <a:pos x="17" y="18"/>
                </a:cxn>
                <a:cxn ang="0">
                  <a:pos x="6" y="0"/>
                </a:cxn>
                <a:cxn ang="0">
                  <a:pos x="0" y="6"/>
                </a:cxn>
                <a:cxn ang="0">
                  <a:pos x="0" y="18"/>
                </a:cxn>
                <a:cxn ang="0">
                  <a:pos x="17" y="18"/>
                </a:cxn>
                <a:cxn ang="0">
                  <a:pos x="17" y="18"/>
                </a:cxn>
              </a:cxnLst>
              <a:rect l="0" t="0" r="r" b="b"/>
              <a:pathLst>
                <a:path w="18" h="19">
                  <a:moveTo>
                    <a:pt x="17" y="18"/>
                  </a:moveTo>
                  <a:lnTo>
                    <a:pt x="6" y="0"/>
                  </a:lnTo>
                  <a:lnTo>
                    <a:pt x="0" y="6"/>
                  </a:lnTo>
                  <a:lnTo>
                    <a:pt x="0" y="18"/>
                  </a:lnTo>
                  <a:lnTo>
                    <a:pt x="17" y="18"/>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02" name="Freeform 590"/>
            <p:cNvSpPr/>
            <p:nvPr/>
          </p:nvSpPr>
          <p:spPr bwMode="auto">
            <a:xfrm>
              <a:off x="3253" y="2355"/>
              <a:ext cx="133" cy="256"/>
            </a:xfrm>
            <a:custGeom>
              <a:avLst/>
              <a:gdLst/>
              <a:ahLst/>
              <a:cxnLst>
                <a:cxn ang="0">
                  <a:pos x="30" y="0"/>
                </a:cxn>
                <a:cxn ang="0">
                  <a:pos x="18" y="0"/>
                </a:cxn>
                <a:cxn ang="0">
                  <a:pos x="0" y="6"/>
                </a:cxn>
                <a:cxn ang="0">
                  <a:pos x="6" y="0"/>
                </a:cxn>
                <a:cxn ang="0">
                  <a:pos x="18" y="0"/>
                </a:cxn>
                <a:cxn ang="0">
                  <a:pos x="24" y="0"/>
                </a:cxn>
                <a:cxn ang="0">
                  <a:pos x="30" y="0"/>
                </a:cxn>
                <a:cxn ang="0">
                  <a:pos x="30" y="0"/>
                </a:cxn>
              </a:cxnLst>
              <a:rect l="0" t="0" r="r" b="b"/>
              <a:pathLst>
                <a:path w="31" h="7">
                  <a:moveTo>
                    <a:pt x="30" y="0"/>
                  </a:moveTo>
                  <a:lnTo>
                    <a:pt x="18" y="0"/>
                  </a:lnTo>
                  <a:lnTo>
                    <a:pt x="0" y="6"/>
                  </a:lnTo>
                  <a:lnTo>
                    <a:pt x="6" y="0"/>
                  </a:lnTo>
                  <a:lnTo>
                    <a:pt x="18" y="0"/>
                  </a:lnTo>
                  <a:lnTo>
                    <a:pt x="24" y="0"/>
                  </a:lnTo>
                  <a:lnTo>
                    <a:pt x="30"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03" name="Freeform 591"/>
            <p:cNvSpPr/>
            <p:nvPr/>
          </p:nvSpPr>
          <p:spPr bwMode="auto">
            <a:xfrm>
              <a:off x="3259" y="2415"/>
              <a:ext cx="133" cy="256"/>
            </a:xfrm>
            <a:custGeom>
              <a:avLst/>
              <a:gdLst/>
              <a:ahLst/>
              <a:cxnLst>
                <a:cxn ang="0">
                  <a:pos x="0" y="0"/>
                </a:cxn>
                <a:cxn ang="0">
                  <a:pos x="6" y="6"/>
                </a:cxn>
                <a:cxn ang="0">
                  <a:pos x="12" y="6"/>
                </a:cxn>
                <a:cxn ang="0">
                  <a:pos x="12" y="6"/>
                </a:cxn>
                <a:cxn ang="0">
                  <a:pos x="12" y="12"/>
                </a:cxn>
                <a:cxn ang="0">
                  <a:pos x="12" y="17"/>
                </a:cxn>
                <a:cxn ang="0">
                  <a:pos x="12" y="17"/>
                </a:cxn>
                <a:cxn ang="0">
                  <a:pos x="18" y="6"/>
                </a:cxn>
                <a:cxn ang="0">
                  <a:pos x="30" y="0"/>
                </a:cxn>
                <a:cxn ang="0">
                  <a:pos x="18" y="0"/>
                </a:cxn>
                <a:cxn ang="0">
                  <a:pos x="6" y="0"/>
                </a:cxn>
                <a:cxn ang="0">
                  <a:pos x="0" y="0"/>
                </a:cxn>
                <a:cxn ang="0">
                  <a:pos x="0" y="0"/>
                </a:cxn>
              </a:cxnLst>
              <a:rect l="0" t="0" r="r" b="b"/>
              <a:pathLst>
                <a:path w="31" h="18">
                  <a:moveTo>
                    <a:pt x="0" y="0"/>
                  </a:moveTo>
                  <a:lnTo>
                    <a:pt x="6" y="6"/>
                  </a:lnTo>
                  <a:lnTo>
                    <a:pt x="12" y="6"/>
                  </a:lnTo>
                  <a:lnTo>
                    <a:pt x="12" y="12"/>
                  </a:lnTo>
                  <a:lnTo>
                    <a:pt x="12" y="17"/>
                  </a:lnTo>
                  <a:lnTo>
                    <a:pt x="18" y="6"/>
                  </a:lnTo>
                  <a:lnTo>
                    <a:pt x="30" y="0"/>
                  </a:lnTo>
                  <a:lnTo>
                    <a:pt x="18" y="0"/>
                  </a:lnTo>
                  <a:lnTo>
                    <a:pt x="6" y="0"/>
                  </a:lnTo>
                  <a:lnTo>
                    <a:pt x="0"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04" name="Freeform 592"/>
            <p:cNvSpPr/>
            <p:nvPr/>
          </p:nvSpPr>
          <p:spPr bwMode="auto">
            <a:xfrm>
              <a:off x="2801" y="2917"/>
              <a:ext cx="133" cy="256"/>
            </a:xfrm>
            <a:custGeom>
              <a:avLst/>
              <a:gdLst/>
              <a:ahLst/>
              <a:cxnLst>
                <a:cxn ang="0">
                  <a:pos x="6" y="108"/>
                </a:cxn>
                <a:cxn ang="0">
                  <a:pos x="18" y="144"/>
                </a:cxn>
                <a:cxn ang="0">
                  <a:pos x="42" y="192"/>
                </a:cxn>
                <a:cxn ang="0">
                  <a:pos x="42" y="282"/>
                </a:cxn>
                <a:cxn ang="0">
                  <a:pos x="161" y="276"/>
                </a:cxn>
                <a:cxn ang="0">
                  <a:pos x="191" y="282"/>
                </a:cxn>
                <a:cxn ang="0">
                  <a:pos x="197" y="276"/>
                </a:cxn>
                <a:cxn ang="0">
                  <a:pos x="215" y="270"/>
                </a:cxn>
                <a:cxn ang="0">
                  <a:pos x="232" y="270"/>
                </a:cxn>
                <a:cxn ang="0">
                  <a:pos x="250" y="270"/>
                </a:cxn>
                <a:cxn ang="0">
                  <a:pos x="268" y="264"/>
                </a:cxn>
                <a:cxn ang="0">
                  <a:pos x="274" y="264"/>
                </a:cxn>
                <a:cxn ang="0">
                  <a:pos x="286" y="258"/>
                </a:cxn>
                <a:cxn ang="0">
                  <a:pos x="268" y="258"/>
                </a:cxn>
                <a:cxn ang="0">
                  <a:pos x="262" y="240"/>
                </a:cxn>
                <a:cxn ang="0">
                  <a:pos x="262" y="222"/>
                </a:cxn>
                <a:cxn ang="0">
                  <a:pos x="268" y="210"/>
                </a:cxn>
                <a:cxn ang="0">
                  <a:pos x="274" y="204"/>
                </a:cxn>
                <a:cxn ang="0">
                  <a:pos x="274" y="204"/>
                </a:cxn>
                <a:cxn ang="0">
                  <a:pos x="173" y="186"/>
                </a:cxn>
                <a:cxn ang="0">
                  <a:pos x="161" y="186"/>
                </a:cxn>
                <a:cxn ang="0">
                  <a:pos x="149" y="192"/>
                </a:cxn>
                <a:cxn ang="0">
                  <a:pos x="137" y="174"/>
                </a:cxn>
                <a:cxn ang="0">
                  <a:pos x="119" y="162"/>
                </a:cxn>
                <a:cxn ang="0">
                  <a:pos x="84" y="168"/>
                </a:cxn>
                <a:cxn ang="0">
                  <a:pos x="84" y="162"/>
                </a:cxn>
                <a:cxn ang="0">
                  <a:pos x="72" y="156"/>
                </a:cxn>
                <a:cxn ang="0">
                  <a:pos x="78" y="144"/>
                </a:cxn>
                <a:cxn ang="0">
                  <a:pos x="54" y="114"/>
                </a:cxn>
                <a:cxn ang="0">
                  <a:pos x="36" y="90"/>
                </a:cxn>
                <a:cxn ang="0">
                  <a:pos x="30" y="72"/>
                </a:cxn>
                <a:cxn ang="0">
                  <a:pos x="30" y="54"/>
                </a:cxn>
                <a:cxn ang="0">
                  <a:pos x="30" y="36"/>
                </a:cxn>
                <a:cxn ang="0">
                  <a:pos x="6" y="0"/>
                </a:cxn>
                <a:cxn ang="0">
                  <a:pos x="0" y="18"/>
                </a:cxn>
                <a:cxn ang="0">
                  <a:pos x="0" y="42"/>
                </a:cxn>
                <a:cxn ang="0">
                  <a:pos x="0" y="90"/>
                </a:cxn>
                <a:cxn ang="0">
                  <a:pos x="6" y="108"/>
                </a:cxn>
              </a:cxnLst>
              <a:rect l="0" t="0" r="r" b="b"/>
              <a:pathLst>
                <a:path w="287" h="283">
                  <a:moveTo>
                    <a:pt x="6" y="108"/>
                  </a:moveTo>
                  <a:lnTo>
                    <a:pt x="18" y="144"/>
                  </a:lnTo>
                  <a:lnTo>
                    <a:pt x="42" y="192"/>
                  </a:lnTo>
                  <a:lnTo>
                    <a:pt x="42" y="282"/>
                  </a:lnTo>
                  <a:lnTo>
                    <a:pt x="161" y="276"/>
                  </a:lnTo>
                  <a:lnTo>
                    <a:pt x="191" y="282"/>
                  </a:lnTo>
                  <a:lnTo>
                    <a:pt x="197" y="276"/>
                  </a:lnTo>
                  <a:lnTo>
                    <a:pt x="215" y="270"/>
                  </a:lnTo>
                  <a:lnTo>
                    <a:pt x="232" y="270"/>
                  </a:lnTo>
                  <a:lnTo>
                    <a:pt x="250" y="270"/>
                  </a:lnTo>
                  <a:lnTo>
                    <a:pt x="268" y="264"/>
                  </a:lnTo>
                  <a:lnTo>
                    <a:pt x="274" y="264"/>
                  </a:lnTo>
                  <a:lnTo>
                    <a:pt x="286" y="258"/>
                  </a:lnTo>
                  <a:lnTo>
                    <a:pt x="268" y="258"/>
                  </a:lnTo>
                  <a:lnTo>
                    <a:pt x="262" y="240"/>
                  </a:lnTo>
                  <a:lnTo>
                    <a:pt x="262" y="222"/>
                  </a:lnTo>
                  <a:lnTo>
                    <a:pt x="268" y="210"/>
                  </a:lnTo>
                  <a:lnTo>
                    <a:pt x="274" y="204"/>
                  </a:lnTo>
                  <a:lnTo>
                    <a:pt x="173" y="186"/>
                  </a:lnTo>
                  <a:lnTo>
                    <a:pt x="161" y="186"/>
                  </a:lnTo>
                  <a:lnTo>
                    <a:pt x="149" y="192"/>
                  </a:lnTo>
                  <a:lnTo>
                    <a:pt x="137" y="174"/>
                  </a:lnTo>
                  <a:lnTo>
                    <a:pt x="119" y="162"/>
                  </a:lnTo>
                  <a:lnTo>
                    <a:pt x="84" y="168"/>
                  </a:lnTo>
                  <a:lnTo>
                    <a:pt x="84" y="162"/>
                  </a:lnTo>
                  <a:lnTo>
                    <a:pt x="72" y="156"/>
                  </a:lnTo>
                  <a:lnTo>
                    <a:pt x="78" y="144"/>
                  </a:lnTo>
                  <a:lnTo>
                    <a:pt x="54" y="114"/>
                  </a:lnTo>
                  <a:lnTo>
                    <a:pt x="36" y="90"/>
                  </a:lnTo>
                  <a:lnTo>
                    <a:pt x="30" y="72"/>
                  </a:lnTo>
                  <a:lnTo>
                    <a:pt x="30" y="54"/>
                  </a:lnTo>
                  <a:lnTo>
                    <a:pt x="30" y="36"/>
                  </a:lnTo>
                  <a:lnTo>
                    <a:pt x="6" y="0"/>
                  </a:lnTo>
                  <a:lnTo>
                    <a:pt x="0" y="18"/>
                  </a:lnTo>
                  <a:lnTo>
                    <a:pt x="0" y="42"/>
                  </a:lnTo>
                  <a:lnTo>
                    <a:pt x="0" y="90"/>
                  </a:lnTo>
                  <a:lnTo>
                    <a:pt x="6" y="108"/>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05" name="Freeform 593"/>
            <p:cNvSpPr/>
            <p:nvPr/>
          </p:nvSpPr>
          <p:spPr bwMode="auto">
            <a:xfrm>
              <a:off x="2962" y="2795"/>
              <a:ext cx="133" cy="256"/>
            </a:xfrm>
            <a:custGeom>
              <a:avLst/>
              <a:gdLst/>
              <a:ahLst/>
              <a:cxnLst>
                <a:cxn ang="0">
                  <a:pos x="65" y="119"/>
                </a:cxn>
                <a:cxn ang="0">
                  <a:pos x="0" y="113"/>
                </a:cxn>
                <a:cxn ang="0">
                  <a:pos x="12" y="77"/>
                </a:cxn>
                <a:cxn ang="0">
                  <a:pos x="18" y="47"/>
                </a:cxn>
                <a:cxn ang="0">
                  <a:pos x="18" y="6"/>
                </a:cxn>
                <a:cxn ang="0">
                  <a:pos x="12" y="0"/>
                </a:cxn>
              </a:cxnLst>
              <a:rect l="0" t="0" r="r" b="b"/>
              <a:pathLst>
                <a:path w="66" h="120">
                  <a:moveTo>
                    <a:pt x="65" y="119"/>
                  </a:moveTo>
                  <a:lnTo>
                    <a:pt x="0" y="113"/>
                  </a:lnTo>
                  <a:lnTo>
                    <a:pt x="12" y="77"/>
                  </a:lnTo>
                  <a:lnTo>
                    <a:pt x="18" y="47"/>
                  </a:lnTo>
                  <a:lnTo>
                    <a:pt x="18" y="6"/>
                  </a:lnTo>
                  <a:lnTo>
                    <a:pt x="12" y="0"/>
                  </a:lnTo>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06" name="Freeform 594"/>
            <p:cNvSpPr/>
            <p:nvPr/>
          </p:nvSpPr>
          <p:spPr bwMode="auto">
            <a:xfrm>
              <a:off x="2980" y="2732"/>
              <a:ext cx="133" cy="256"/>
            </a:xfrm>
            <a:custGeom>
              <a:avLst/>
              <a:gdLst/>
              <a:ahLst/>
              <a:cxnLst>
                <a:cxn ang="0">
                  <a:pos x="0" y="18"/>
                </a:cxn>
                <a:cxn ang="0">
                  <a:pos x="0" y="0"/>
                </a:cxn>
              </a:cxnLst>
              <a:rect l="0" t="0" r="r" b="b"/>
              <a:pathLst>
                <a:path w="1" h="19">
                  <a:moveTo>
                    <a:pt x="0" y="18"/>
                  </a:moveTo>
                  <a:lnTo>
                    <a:pt x="0" y="0"/>
                  </a:lnTo>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07" name="Freeform 595"/>
            <p:cNvSpPr/>
            <p:nvPr/>
          </p:nvSpPr>
          <p:spPr bwMode="auto">
            <a:xfrm>
              <a:off x="2944" y="2848"/>
              <a:ext cx="133" cy="256"/>
            </a:xfrm>
            <a:custGeom>
              <a:avLst/>
              <a:gdLst/>
              <a:ahLst/>
              <a:cxnLst>
                <a:cxn ang="0">
                  <a:pos x="12" y="0"/>
                </a:cxn>
                <a:cxn ang="0">
                  <a:pos x="18" y="6"/>
                </a:cxn>
                <a:cxn ang="0">
                  <a:pos x="0" y="12"/>
                </a:cxn>
              </a:cxnLst>
              <a:rect l="0" t="0" r="r" b="b"/>
              <a:pathLst>
                <a:path w="19" h="13">
                  <a:moveTo>
                    <a:pt x="12" y="0"/>
                  </a:moveTo>
                  <a:lnTo>
                    <a:pt x="18" y="6"/>
                  </a:lnTo>
                  <a:lnTo>
                    <a:pt x="0" y="12"/>
                  </a:lnTo>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grpSp>
          <p:nvGrpSpPr>
            <p:cNvPr id="108" name="Group 596"/>
            <p:cNvGrpSpPr/>
            <p:nvPr/>
          </p:nvGrpSpPr>
          <p:grpSpPr bwMode="auto">
            <a:xfrm>
              <a:off x="4015" y="2899"/>
              <a:ext cx="237" cy="771"/>
              <a:chOff x="4015" y="2899"/>
              <a:chExt cx="237" cy="771"/>
            </a:xfrm>
          </p:grpSpPr>
          <p:sp>
            <p:nvSpPr>
              <p:cNvPr id="130" name="Freeform 597"/>
              <p:cNvSpPr/>
              <p:nvPr/>
            </p:nvSpPr>
            <p:spPr bwMode="auto">
              <a:xfrm>
                <a:off x="4021" y="3216"/>
                <a:ext cx="133" cy="256"/>
              </a:xfrm>
              <a:custGeom>
                <a:avLst/>
                <a:gdLst/>
                <a:ahLst/>
                <a:cxnLst>
                  <a:cxn ang="0">
                    <a:pos x="0" y="30"/>
                  </a:cxn>
                  <a:cxn ang="0">
                    <a:pos x="0" y="24"/>
                  </a:cxn>
                  <a:cxn ang="0">
                    <a:pos x="6" y="12"/>
                  </a:cxn>
                  <a:cxn ang="0">
                    <a:pos x="24" y="6"/>
                  </a:cxn>
                  <a:cxn ang="0">
                    <a:pos x="53" y="0"/>
                  </a:cxn>
                  <a:cxn ang="0">
                    <a:pos x="71" y="0"/>
                  </a:cxn>
                </a:cxnLst>
                <a:rect l="0" t="0" r="r" b="b"/>
                <a:pathLst>
                  <a:path w="72" h="31">
                    <a:moveTo>
                      <a:pt x="0" y="30"/>
                    </a:moveTo>
                    <a:lnTo>
                      <a:pt x="0" y="24"/>
                    </a:lnTo>
                    <a:lnTo>
                      <a:pt x="6" y="12"/>
                    </a:lnTo>
                    <a:lnTo>
                      <a:pt x="24" y="6"/>
                    </a:lnTo>
                    <a:lnTo>
                      <a:pt x="53" y="0"/>
                    </a:lnTo>
                    <a:lnTo>
                      <a:pt x="71" y="0"/>
                    </a:lnTo>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31" name="Freeform 598"/>
              <p:cNvSpPr/>
              <p:nvPr/>
            </p:nvSpPr>
            <p:spPr bwMode="auto">
              <a:xfrm>
                <a:off x="4015" y="2899"/>
                <a:ext cx="237" cy="771"/>
              </a:xfrm>
              <a:custGeom>
                <a:avLst/>
                <a:gdLst/>
                <a:ahLst/>
                <a:cxnLst>
                  <a:cxn ang="0">
                    <a:pos x="0" y="18"/>
                  </a:cxn>
                  <a:cxn ang="0">
                    <a:pos x="12" y="12"/>
                  </a:cxn>
                  <a:cxn ang="0">
                    <a:pos x="36" y="12"/>
                  </a:cxn>
                  <a:cxn ang="0">
                    <a:pos x="47" y="0"/>
                  </a:cxn>
                </a:cxnLst>
                <a:rect l="0" t="0" r="r" b="b"/>
                <a:pathLst>
                  <a:path w="48" h="19">
                    <a:moveTo>
                      <a:pt x="0" y="18"/>
                    </a:moveTo>
                    <a:lnTo>
                      <a:pt x="12" y="12"/>
                    </a:lnTo>
                    <a:lnTo>
                      <a:pt x="36" y="12"/>
                    </a:lnTo>
                    <a:lnTo>
                      <a:pt x="47" y="0"/>
                    </a:lnTo>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grpSp>
        <p:sp>
          <p:nvSpPr>
            <p:cNvPr id="109" name="Freeform 599"/>
            <p:cNvSpPr/>
            <p:nvPr/>
          </p:nvSpPr>
          <p:spPr bwMode="auto">
            <a:xfrm>
              <a:off x="3991" y="3189"/>
              <a:ext cx="133" cy="256"/>
            </a:xfrm>
            <a:custGeom>
              <a:avLst/>
              <a:gdLst/>
              <a:ahLst/>
              <a:cxnLst>
                <a:cxn ang="0">
                  <a:pos x="101" y="0"/>
                </a:cxn>
                <a:cxn ang="0">
                  <a:pos x="66" y="12"/>
                </a:cxn>
                <a:cxn ang="0">
                  <a:pos x="36" y="24"/>
                </a:cxn>
                <a:cxn ang="0">
                  <a:pos x="24" y="36"/>
                </a:cxn>
                <a:cxn ang="0">
                  <a:pos x="0" y="48"/>
                </a:cxn>
              </a:cxnLst>
              <a:rect l="0" t="0" r="r" b="b"/>
              <a:pathLst>
                <a:path w="102" h="49">
                  <a:moveTo>
                    <a:pt x="101" y="0"/>
                  </a:moveTo>
                  <a:lnTo>
                    <a:pt x="66" y="12"/>
                  </a:lnTo>
                  <a:lnTo>
                    <a:pt x="36" y="24"/>
                  </a:lnTo>
                  <a:lnTo>
                    <a:pt x="24" y="36"/>
                  </a:lnTo>
                  <a:lnTo>
                    <a:pt x="0" y="48"/>
                  </a:lnTo>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10" name="Freeform 600"/>
            <p:cNvSpPr/>
            <p:nvPr/>
          </p:nvSpPr>
          <p:spPr bwMode="auto">
            <a:xfrm>
              <a:off x="3777" y="2884"/>
              <a:ext cx="133" cy="256"/>
            </a:xfrm>
            <a:custGeom>
              <a:avLst/>
              <a:gdLst/>
              <a:ahLst/>
              <a:cxnLst>
                <a:cxn ang="0">
                  <a:pos x="0" y="156"/>
                </a:cxn>
                <a:cxn ang="0">
                  <a:pos x="59" y="144"/>
                </a:cxn>
                <a:cxn ang="0">
                  <a:pos x="65" y="144"/>
                </a:cxn>
                <a:cxn ang="0">
                  <a:pos x="77" y="138"/>
                </a:cxn>
                <a:cxn ang="0">
                  <a:pos x="131" y="132"/>
                </a:cxn>
                <a:cxn ang="0">
                  <a:pos x="178" y="114"/>
                </a:cxn>
                <a:cxn ang="0">
                  <a:pos x="184" y="72"/>
                </a:cxn>
                <a:cxn ang="0">
                  <a:pos x="196" y="30"/>
                </a:cxn>
                <a:cxn ang="0">
                  <a:pos x="196" y="0"/>
                </a:cxn>
              </a:cxnLst>
              <a:rect l="0" t="0" r="r" b="b"/>
              <a:pathLst>
                <a:path w="197" h="157">
                  <a:moveTo>
                    <a:pt x="0" y="156"/>
                  </a:moveTo>
                  <a:lnTo>
                    <a:pt x="59" y="144"/>
                  </a:lnTo>
                  <a:lnTo>
                    <a:pt x="65" y="144"/>
                  </a:lnTo>
                  <a:lnTo>
                    <a:pt x="77" y="138"/>
                  </a:lnTo>
                  <a:lnTo>
                    <a:pt x="131" y="132"/>
                  </a:lnTo>
                  <a:lnTo>
                    <a:pt x="178" y="114"/>
                  </a:lnTo>
                  <a:lnTo>
                    <a:pt x="184" y="72"/>
                  </a:lnTo>
                  <a:lnTo>
                    <a:pt x="196" y="30"/>
                  </a:lnTo>
                  <a:lnTo>
                    <a:pt x="196" y="0"/>
                  </a:lnTo>
                </a:path>
              </a:pathLst>
            </a:custGeom>
            <a:solidFill>
              <a:srgbClr val="444444"/>
            </a:solidFill>
            <a:ln w="3175" cap="flat">
              <a:solidFill>
                <a:srgbClr val="000000"/>
              </a:solidFill>
              <a:prstDash val="solid"/>
              <a:round/>
            </a:ln>
            <a:effectLst/>
          </p:spPr>
          <p:txBody>
            <a:bodyPr wrap="none" anchor="ctr">
              <a:spAutoFit/>
            </a:bodyPr>
            <a:lstStyle/>
            <a:p>
              <a:endParaRPr lang="zh-CN" altLang="en-US"/>
            </a:p>
          </p:txBody>
        </p:sp>
        <p:sp>
          <p:nvSpPr>
            <p:cNvPr id="111" name="Freeform 601"/>
            <p:cNvSpPr/>
            <p:nvPr/>
          </p:nvSpPr>
          <p:spPr bwMode="auto">
            <a:xfrm>
              <a:off x="3961" y="2929"/>
              <a:ext cx="133" cy="256"/>
            </a:xfrm>
            <a:custGeom>
              <a:avLst/>
              <a:gdLst/>
              <a:ahLst/>
              <a:cxnLst>
                <a:cxn ang="0">
                  <a:pos x="12" y="6"/>
                </a:cxn>
                <a:cxn ang="0">
                  <a:pos x="12" y="0"/>
                </a:cxn>
                <a:cxn ang="0">
                  <a:pos x="0" y="0"/>
                </a:cxn>
                <a:cxn ang="0">
                  <a:pos x="6" y="18"/>
                </a:cxn>
              </a:cxnLst>
              <a:rect l="0" t="0" r="r" b="b"/>
              <a:pathLst>
                <a:path w="13" h="19">
                  <a:moveTo>
                    <a:pt x="12" y="6"/>
                  </a:moveTo>
                  <a:lnTo>
                    <a:pt x="12" y="0"/>
                  </a:lnTo>
                  <a:lnTo>
                    <a:pt x="0" y="0"/>
                  </a:lnTo>
                  <a:lnTo>
                    <a:pt x="6" y="18"/>
                  </a:lnTo>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12" name="Freeform 602"/>
            <p:cNvSpPr/>
            <p:nvPr/>
          </p:nvSpPr>
          <p:spPr bwMode="auto">
            <a:xfrm>
              <a:off x="3860" y="2908"/>
              <a:ext cx="133" cy="256"/>
            </a:xfrm>
            <a:custGeom>
              <a:avLst/>
              <a:gdLst/>
              <a:ahLst/>
              <a:cxnLst>
                <a:cxn ang="0">
                  <a:pos x="12" y="0"/>
                </a:cxn>
                <a:cxn ang="0">
                  <a:pos x="0" y="72"/>
                </a:cxn>
              </a:cxnLst>
              <a:rect l="0" t="0" r="r" b="b"/>
              <a:pathLst>
                <a:path w="13" h="73">
                  <a:moveTo>
                    <a:pt x="12" y="0"/>
                  </a:moveTo>
                  <a:lnTo>
                    <a:pt x="0" y="72"/>
                  </a:lnTo>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13" name="Freeform 603"/>
            <p:cNvSpPr/>
            <p:nvPr/>
          </p:nvSpPr>
          <p:spPr bwMode="auto">
            <a:xfrm>
              <a:off x="3271" y="2412"/>
              <a:ext cx="133" cy="256"/>
            </a:xfrm>
            <a:custGeom>
              <a:avLst/>
              <a:gdLst/>
              <a:ahLst/>
              <a:cxnLst>
                <a:cxn ang="0">
                  <a:pos x="0" y="0"/>
                </a:cxn>
                <a:cxn ang="0">
                  <a:pos x="0" y="0"/>
                </a:cxn>
                <a:cxn ang="0">
                  <a:pos x="6" y="0"/>
                </a:cxn>
                <a:cxn ang="0">
                  <a:pos x="0" y="0"/>
                </a:cxn>
                <a:cxn ang="0">
                  <a:pos x="0" y="0"/>
                </a:cxn>
              </a:cxnLst>
              <a:rect l="0" t="0" r="r" b="b"/>
              <a:pathLst>
                <a:path w="7" h="1">
                  <a:moveTo>
                    <a:pt x="0" y="0"/>
                  </a:moveTo>
                  <a:lnTo>
                    <a:pt x="0" y="0"/>
                  </a:lnTo>
                  <a:lnTo>
                    <a:pt x="6" y="0"/>
                  </a:lnTo>
                  <a:lnTo>
                    <a:pt x="0"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14" name="Freeform 604"/>
            <p:cNvSpPr/>
            <p:nvPr/>
          </p:nvSpPr>
          <p:spPr bwMode="auto">
            <a:xfrm>
              <a:off x="3307" y="2432"/>
              <a:ext cx="133" cy="256"/>
            </a:xfrm>
            <a:custGeom>
              <a:avLst/>
              <a:gdLst/>
              <a:ahLst/>
              <a:cxnLst>
                <a:cxn ang="0">
                  <a:pos x="0" y="6"/>
                </a:cxn>
                <a:cxn ang="0">
                  <a:pos x="12" y="0"/>
                </a:cxn>
              </a:cxnLst>
              <a:rect l="0" t="0" r="r" b="b"/>
              <a:pathLst>
                <a:path w="13" h="7">
                  <a:moveTo>
                    <a:pt x="0" y="6"/>
                  </a:moveTo>
                  <a:lnTo>
                    <a:pt x="12" y="0"/>
                  </a:lnTo>
                </a:path>
              </a:pathLst>
            </a:custGeom>
            <a:solidFill>
              <a:srgbClr val="444444"/>
            </a:solidFill>
            <a:ln w="3175" cap="flat">
              <a:solidFill>
                <a:srgbClr val="000000"/>
              </a:solidFill>
              <a:prstDash val="solid"/>
              <a:round/>
            </a:ln>
            <a:effectLst/>
          </p:spPr>
          <p:txBody>
            <a:bodyPr wrap="none" anchor="ctr">
              <a:spAutoFit/>
            </a:bodyPr>
            <a:lstStyle/>
            <a:p>
              <a:endParaRPr lang="zh-CN" altLang="en-US"/>
            </a:p>
          </p:txBody>
        </p:sp>
        <p:sp>
          <p:nvSpPr>
            <p:cNvPr id="115" name="Freeform 605"/>
            <p:cNvSpPr/>
            <p:nvPr/>
          </p:nvSpPr>
          <p:spPr bwMode="auto">
            <a:xfrm>
              <a:off x="3349" y="2382"/>
              <a:ext cx="133" cy="256"/>
            </a:xfrm>
            <a:custGeom>
              <a:avLst/>
              <a:gdLst/>
              <a:ahLst/>
              <a:cxnLst>
                <a:cxn ang="0">
                  <a:pos x="12" y="0"/>
                </a:cxn>
                <a:cxn ang="0">
                  <a:pos x="12" y="6"/>
                </a:cxn>
                <a:cxn ang="0">
                  <a:pos x="6" y="12"/>
                </a:cxn>
                <a:cxn ang="0">
                  <a:pos x="0" y="12"/>
                </a:cxn>
              </a:cxnLst>
              <a:rect l="0" t="0" r="r" b="b"/>
              <a:pathLst>
                <a:path w="13" h="13">
                  <a:moveTo>
                    <a:pt x="12" y="0"/>
                  </a:moveTo>
                  <a:lnTo>
                    <a:pt x="12" y="6"/>
                  </a:lnTo>
                  <a:lnTo>
                    <a:pt x="6" y="12"/>
                  </a:lnTo>
                  <a:lnTo>
                    <a:pt x="0" y="12"/>
                  </a:lnTo>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16" name="Freeform 606"/>
            <p:cNvSpPr/>
            <p:nvPr/>
          </p:nvSpPr>
          <p:spPr bwMode="auto">
            <a:xfrm>
              <a:off x="3182" y="2729"/>
              <a:ext cx="133" cy="256"/>
            </a:xfrm>
            <a:custGeom>
              <a:avLst/>
              <a:gdLst/>
              <a:ahLst/>
              <a:cxnLst>
                <a:cxn ang="0">
                  <a:pos x="0" y="227"/>
                </a:cxn>
                <a:cxn ang="0">
                  <a:pos x="83" y="251"/>
                </a:cxn>
                <a:cxn ang="0">
                  <a:pos x="113" y="114"/>
                </a:cxn>
                <a:cxn ang="0">
                  <a:pos x="119" y="0"/>
                </a:cxn>
              </a:cxnLst>
              <a:rect l="0" t="0" r="r" b="b"/>
              <a:pathLst>
                <a:path w="120" h="252">
                  <a:moveTo>
                    <a:pt x="0" y="227"/>
                  </a:moveTo>
                  <a:lnTo>
                    <a:pt x="83" y="251"/>
                  </a:lnTo>
                  <a:lnTo>
                    <a:pt x="113" y="114"/>
                  </a:lnTo>
                  <a:lnTo>
                    <a:pt x="119" y="0"/>
                  </a:lnTo>
                </a:path>
              </a:pathLst>
            </a:custGeom>
            <a:solidFill>
              <a:srgbClr val="444444"/>
            </a:solidFill>
            <a:ln w="3175" cap="flat">
              <a:solidFill>
                <a:srgbClr val="000000"/>
              </a:solidFill>
              <a:prstDash val="solid"/>
              <a:round/>
            </a:ln>
            <a:effectLst/>
          </p:spPr>
          <p:txBody>
            <a:bodyPr wrap="none" anchor="ctr">
              <a:spAutoFit/>
            </a:bodyPr>
            <a:lstStyle/>
            <a:p>
              <a:endParaRPr lang="zh-CN" altLang="en-US"/>
            </a:p>
          </p:txBody>
        </p:sp>
        <p:sp>
          <p:nvSpPr>
            <p:cNvPr id="117" name="Freeform 607"/>
            <p:cNvSpPr/>
            <p:nvPr/>
          </p:nvSpPr>
          <p:spPr bwMode="auto">
            <a:xfrm>
              <a:off x="3295" y="2789"/>
              <a:ext cx="133" cy="256"/>
            </a:xfrm>
            <a:custGeom>
              <a:avLst/>
              <a:gdLst/>
              <a:ahLst/>
              <a:cxnLst>
                <a:cxn ang="0">
                  <a:pos x="0" y="0"/>
                </a:cxn>
                <a:cxn ang="0">
                  <a:pos x="0" y="137"/>
                </a:cxn>
                <a:cxn ang="0">
                  <a:pos x="66" y="143"/>
                </a:cxn>
                <a:cxn ang="0">
                  <a:pos x="131" y="131"/>
                </a:cxn>
                <a:cxn ang="0">
                  <a:pos x="155" y="125"/>
                </a:cxn>
              </a:cxnLst>
              <a:rect l="0" t="0" r="r" b="b"/>
              <a:pathLst>
                <a:path w="156" h="144">
                  <a:moveTo>
                    <a:pt x="0" y="0"/>
                  </a:moveTo>
                  <a:lnTo>
                    <a:pt x="0" y="137"/>
                  </a:lnTo>
                  <a:lnTo>
                    <a:pt x="66" y="143"/>
                  </a:lnTo>
                  <a:lnTo>
                    <a:pt x="131" y="131"/>
                  </a:lnTo>
                  <a:lnTo>
                    <a:pt x="155" y="125"/>
                  </a:lnTo>
                </a:path>
              </a:pathLst>
            </a:custGeom>
            <a:solidFill>
              <a:srgbClr val="444444"/>
            </a:solidFill>
            <a:ln w="3175" cap="flat">
              <a:solidFill>
                <a:srgbClr val="000000"/>
              </a:solidFill>
              <a:prstDash val="solid"/>
              <a:round/>
            </a:ln>
            <a:effectLst/>
          </p:spPr>
          <p:txBody>
            <a:bodyPr wrap="none" anchor="ctr">
              <a:spAutoFit/>
            </a:bodyPr>
            <a:lstStyle/>
            <a:p>
              <a:endParaRPr lang="zh-CN" altLang="en-US"/>
            </a:p>
          </p:txBody>
        </p:sp>
        <p:sp>
          <p:nvSpPr>
            <p:cNvPr id="118" name="Freeform 608"/>
            <p:cNvSpPr/>
            <p:nvPr/>
          </p:nvSpPr>
          <p:spPr bwMode="auto">
            <a:xfrm>
              <a:off x="3224" y="2693"/>
              <a:ext cx="133" cy="256"/>
            </a:xfrm>
            <a:custGeom>
              <a:avLst/>
              <a:gdLst/>
              <a:ahLst/>
              <a:cxnLst>
                <a:cxn ang="0">
                  <a:pos x="0" y="84"/>
                </a:cxn>
                <a:cxn ang="0">
                  <a:pos x="18" y="42"/>
                </a:cxn>
                <a:cxn ang="0">
                  <a:pos x="29" y="0"/>
                </a:cxn>
              </a:cxnLst>
              <a:rect l="0" t="0" r="r" b="b"/>
              <a:pathLst>
                <a:path w="30" h="85">
                  <a:moveTo>
                    <a:pt x="0" y="84"/>
                  </a:moveTo>
                  <a:lnTo>
                    <a:pt x="18" y="42"/>
                  </a:lnTo>
                  <a:lnTo>
                    <a:pt x="29" y="0"/>
                  </a:lnTo>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19" name="Freeform 609"/>
            <p:cNvSpPr/>
            <p:nvPr/>
          </p:nvSpPr>
          <p:spPr bwMode="auto">
            <a:xfrm>
              <a:off x="3313" y="2597"/>
              <a:ext cx="133" cy="256"/>
            </a:xfrm>
            <a:custGeom>
              <a:avLst/>
              <a:gdLst/>
              <a:ahLst/>
              <a:cxnLst>
                <a:cxn ang="0">
                  <a:pos x="0" y="60"/>
                </a:cxn>
                <a:cxn ang="0">
                  <a:pos x="36" y="96"/>
                </a:cxn>
                <a:cxn ang="0">
                  <a:pos x="71" y="132"/>
                </a:cxn>
                <a:cxn ang="0">
                  <a:pos x="89" y="132"/>
                </a:cxn>
                <a:cxn ang="0">
                  <a:pos x="113" y="120"/>
                </a:cxn>
                <a:cxn ang="0">
                  <a:pos x="143" y="60"/>
                </a:cxn>
                <a:cxn ang="0">
                  <a:pos x="167" y="0"/>
                </a:cxn>
              </a:cxnLst>
              <a:rect l="0" t="0" r="r" b="b"/>
              <a:pathLst>
                <a:path w="168" h="133">
                  <a:moveTo>
                    <a:pt x="0" y="60"/>
                  </a:moveTo>
                  <a:lnTo>
                    <a:pt x="36" y="96"/>
                  </a:lnTo>
                  <a:lnTo>
                    <a:pt x="71" y="132"/>
                  </a:lnTo>
                  <a:lnTo>
                    <a:pt x="89" y="132"/>
                  </a:lnTo>
                  <a:lnTo>
                    <a:pt x="113" y="120"/>
                  </a:lnTo>
                  <a:lnTo>
                    <a:pt x="143" y="60"/>
                  </a:lnTo>
                  <a:lnTo>
                    <a:pt x="167" y="0"/>
                  </a:lnTo>
                </a:path>
              </a:pathLst>
            </a:custGeom>
            <a:solidFill>
              <a:srgbClr val="444444"/>
            </a:solidFill>
            <a:ln w="3175" cap="flat">
              <a:solidFill>
                <a:srgbClr val="000000"/>
              </a:solidFill>
              <a:prstDash val="solid"/>
              <a:round/>
            </a:ln>
            <a:effectLst/>
          </p:spPr>
          <p:txBody>
            <a:bodyPr wrap="none" anchor="ctr">
              <a:spAutoFit/>
            </a:bodyPr>
            <a:lstStyle/>
            <a:p>
              <a:endParaRPr lang="zh-CN" altLang="en-US"/>
            </a:p>
          </p:txBody>
        </p:sp>
        <p:sp>
          <p:nvSpPr>
            <p:cNvPr id="120" name="Freeform 610"/>
            <p:cNvSpPr/>
            <p:nvPr/>
          </p:nvSpPr>
          <p:spPr bwMode="auto">
            <a:xfrm>
              <a:off x="3325" y="2528"/>
              <a:ext cx="133" cy="256"/>
            </a:xfrm>
            <a:custGeom>
              <a:avLst/>
              <a:gdLst/>
              <a:ahLst/>
              <a:cxnLst>
                <a:cxn ang="0">
                  <a:pos x="0" y="42"/>
                </a:cxn>
                <a:cxn ang="0">
                  <a:pos x="36" y="84"/>
                </a:cxn>
                <a:cxn ang="0">
                  <a:pos x="59" y="114"/>
                </a:cxn>
                <a:cxn ang="0">
                  <a:pos x="77" y="60"/>
                </a:cxn>
                <a:cxn ang="0">
                  <a:pos x="107" y="0"/>
                </a:cxn>
              </a:cxnLst>
              <a:rect l="0" t="0" r="r" b="b"/>
              <a:pathLst>
                <a:path w="108" h="115">
                  <a:moveTo>
                    <a:pt x="0" y="42"/>
                  </a:moveTo>
                  <a:lnTo>
                    <a:pt x="36" y="84"/>
                  </a:lnTo>
                  <a:lnTo>
                    <a:pt x="59" y="114"/>
                  </a:lnTo>
                  <a:lnTo>
                    <a:pt x="77" y="60"/>
                  </a:lnTo>
                  <a:lnTo>
                    <a:pt x="107" y="0"/>
                  </a:lnTo>
                </a:path>
              </a:pathLst>
            </a:custGeom>
            <a:solidFill>
              <a:srgbClr val="444444"/>
            </a:solidFill>
            <a:ln w="3175" cap="flat">
              <a:solidFill>
                <a:srgbClr val="000000"/>
              </a:solidFill>
              <a:prstDash val="solid"/>
              <a:round/>
            </a:ln>
            <a:effectLst/>
          </p:spPr>
          <p:txBody>
            <a:bodyPr wrap="none" anchor="ctr">
              <a:spAutoFit/>
            </a:bodyPr>
            <a:lstStyle/>
            <a:p>
              <a:endParaRPr lang="zh-CN" altLang="en-US"/>
            </a:p>
          </p:txBody>
        </p:sp>
        <p:sp>
          <p:nvSpPr>
            <p:cNvPr id="121" name="Freeform 611"/>
            <p:cNvSpPr/>
            <p:nvPr/>
          </p:nvSpPr>
          <p:spPr bwMode="auto">
            <a:xfrm>
              <a:off x="3384" y="2591"/>
              <a:ext cx="133" cy="256"/>
            </a:xfrm>
            <a:custGeom>
              <a:avLst/>
              <a:gdLst/>
              <a:ahLst/>
              <a:cxnLst>
                <a:cxn ang="0">
                  <a:pos x="12" y="6"/>
                </a:cxn>
                <a:cxn ang="0">
                  <a:pos x="0" y="0"/>
                </a:cxn>
                <a:cxn ang="0">
                  <a:pos x="0" y="12"/>
                </a:cxn>
              </a:cxnLst>
              <a:rect l="0" t="0" r="r" b="b"/>
              <a:pathLst>
                <a:path w="13" h="13">
                  <a:moveTo>
                    <a:pt x="12" y="6"/>
                  </a:moveTo>
                  <a:lnTo>
                    <a:pt x="0" y="0"/>
                  </a:lnTo>
                  <a:lnTo>
                    <a:pt x="0" y="12"/>
                  </a:lnTo>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22" name="Freeform 612"/>
            <p:cNvSpPr/>
            <p:nvPr/>
          </p:nvSpPr>
          <p:spPr bwMode="auto">
            <a:xfrm>
              <a:off x="3331" y="2714"/>
              <a:ext cx="133" cy="256"/>
            </a:xfrm>
            <a:custGeom>
              <a:avLst/>
              <a:gdLst/>
              <a:ahLst/>
              <a:cxnLst>
                <a:cxn ang="0">
                  <a:pos x="0" y="0"/>
                </a:cxn>
                <a:cxn ang="0">
                  <a:pos x="36" y="18"/>
                </a:cxn>
                <a:cxn ang="0">
                  <a:pos x="83" y="12"/>
                </a:cxn>
              </a:cxnLst>
              <a:rect l="0" t="0" r="r" b="b"/>
              <a:pathLst>
                <a:path w="84" h="19">
                  <a:moveTo>
                    <a:pt x="0" y="0"/>
                  </a:moveTo>
                  <a:lnTo>
                    <a:pt x="36" y="18"/>
                  </a:lnTo>
                  <a:lnTo>
                    <a:pt x="83" y="12"/>
                  </a:lnTo>
                </a:path>
              </a:pathLst>
            </a:custGeom>
            <a:solidFill>
              <a:srgbClr val="444444"/>
            </a:solidFill>
            <a:ln w="3175" cap="flat">
              <a:solidFill>
                <a:srgbClr val="000000"/>
              </a:solidFill>
              <a:prstDash val="solid"/>
              <a:round/>
            </a:ln>
            <a:effectLst/>
          </p:spPr>
          <p:txBody>
            <a:bodyPr wrap="none" anchor="ctr">
              <a:spAutoFit/>
            </a:bodyPr>
            <a:lstStyle/>
            <a:p>
              <a:endParaRPr lang="zh-CN" altLang="en-US"/>
            </a:p>
          </p:txBody>
        </p:sp>
        <p:sp>
          <p:nvSpPr>
            <p:cNvPr id="123" name="Freeform 613"/>
            <p:cNvSpPr/>
            <p:nvPr/>
          </p:nvSpPr>
          <p:spPr bwMode="auto">
            <a:xfrm>
              <a:off x="3242" y="2708"/>
              <a:ext cx="133" cy="256"/>
            </a:xfrm>
            <a:custGeom>
              <a:avLst/>
              <a:gdLst/>
              <a:ahLst/>
              <a:cxnLst>
                <a:cxn ang="0">
                  <a:pos x="0" y="0"/>
                </a:cxn>
                <a:cxn ang="0">
                  <a:pos x="11" y="6"/>
                </a:cxn>
                <a:cxn ang="0">
                  <a:pos x="47" y="6"/>
                </a:cxn>
              </a:cxnLst>
              <a:rect l="0" t="0" r="r" b="b"/>
              <a:pathLst>
                <a:path w="48" h="7">
                  <a:moveTo>
                    <a:pt x="0" y="0"/>
                  </a:moveTo>
                  <a:lnTo>
                    <a:pt x="11" y="6"/>
                  </a:lnTo>
                  <a:lnTo>
                    <a:pt x="47" y="6"/>
                  </a:lnTo>
                </a:path>
              </a:pathLst>
            </a:custGeom>
            <a:solidFill>
              <a:srgbClr val="444444"/>
            </a:solidFill>
            <a:ln w="3175" cap="flat">
              <a:solidFill>
                <a:srgbClr val="000000"/>
              </a:solidFill>
              <a:prstDash val="solid"/>
              <a:round/>
            </a:ln>
            <a:effectLst/>
          </p:spPr>
          <p:txBody>
            <a:bodyPr wrap="none" anchor="ctr">
              <a:spAutoFit/>
            </a:bodyPr>
            <a:lstStyle/>
            <a:p>
              <a:endParaRPr lang="zh-CN" altLang="en-US"/>
            </a:p>
          </p:txBody>
        </p:sp>
        <p:sp>
          <p:nvSpPr>
            <p:cNvPr id="124" name="Freeform 614"/>
            <p:cNvSpPr/>
            <p:nvPr/>
          </p:nvSpPr>
          <p:spPr bwMode="auto">
            <a:xfrm>
              <a:off x="3384" y="2594"/>
              <a:ext cx="133" cy="256"/>
            </a:xfrm>
            <a:custGeom>
              <a:avLst/>
              <a:gdLst/>
              <a:ahLst/>
              <a:cxnLst>
                <a:cxn ang="0">
                  <a:pos x="0" y="0"/>
                </a:cxn>
                <a:cxn ang="0">
                  <a:pos x="12" y="18"/>
                </a:cxn>
              </a:cxnLst>
              <a:rect l="0" t="0" r="r" b="b"/>
              <a:pathLst>
                <a:path w="13" h="19">
                  <a:moveTo>
                    <a:pt x="0" y="0"/>
                  </a:moveTo>
                  <a:lnTo>
                    <a:pt x="12" y="18"/>
                  </a:lnTo>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25" name="Freeform 615"/>
            <p:cNvSpPr/>
            <p:nvPr/>
          </p:nvSpPr>
          <p:spPr bwMode="auto">
            <a:xfrm>
              <a:off x="3414" y="2471"/>
              <a:ext cx="133" cy="256"/>
            </a:xfrm>
            <a:custGeom>
              <a:avLst/>
              <a:gdLst/>
              <a:ahLst/>
              <a:cxnLst>
                <a:cxn ang="0">
                  <a:pos x="0" y="36"/>
                </a:cxn>
                <a:cxn ang="0">
                  <a:pos x="0" y="12"/>
                </a:cxn>
                <a:cxn ang="0">
                  <a:pos x="12" y="0"/>
                </a:cxn>
              </a:cxnLst>
              <a:rect l="0" t="0" r="r" b="b"/>
              <a:pathLst>
                <a:path w="13" h="37">
                  <a:moveTo>
                    <a:pt x="0" y="36"/>
                  </a:moveTo>
                  <a:lnTo>
                    <a:pt x="0" y="12"/>
                  </a:lnTo>
                  <a:lnTo>
                    <a:pt x="12" y="0"/>
                  </a:lnTo>
                </a:path>
              </a:pathLst>
            </a:custGeom>
            <a:solidFill>
              <a:srgbClr val="444444"/>
            </a:solidFill>
            <a:ln w="3175" cap="flat">
              <a:solidFill>
                <a:srgbClr val="000000"/>
              </a:solidFill>
              <a:prstDash val="solid"/>
              <a:round/>
            </a:ln>
            <a:effectLst/>
          </p:spPr>
          <p:txBody>
            <a:bodyPr wrap="none" anchor="ctr">
              <a:spAutoFit/>
            </a:bodyPr>
            <a:lstStyle/>
            <a:p>
              <a:endParaRPr lang="zh-CN" altLang="en-US"/>
            </a:p>
          </p:txBody>
        </p:sp>
        <p:sp>
          <p:nvSpPr>
            <p:cNvPr id="126" name="Freeform 616"/>
            <p:cNvSpPr/>
            <p:nvPr/>
          </p:nvSpPr>
          <p:spPr bwMode="auto">
            <a:xfrm>
              <a:off x="3795" y="2609"/>
              <a:ext cx="133" cy="256"/>
            </a:xfrm>
            <a:custGeom>
              <a:avLst/>
              <a:gdLst/>
              <a:ahLst/>
              <a:cxnLst>
                <a:cxn ang="0">
                  <a:pos x="154" y="180"/>
                </a:cxn>
                <a:cxn ang="0">
                  <a:pos x="131" y="150"/>
                </a:cxn>
                <a:cxn ang="0">
                  <a:pos x="149" y="120"/>
                </a:cxn>
                <a:cxn ang="0">
                  <a:pos x="160" y="66"/>
                </a:cxn>
                <a:cxn ang="0">
                  <a:pos x="143" y="48"/>
                </a:cxn>
                <a:cxn ang="0">
                  <a:pos x="160" y="6"/>
                </a:cxn>
                <a:cxn ang="0">
                  <a:pos x="101" y="0"/>
                </a:cxn>
                <a:cxn ang="0">
                  <a:pos x="53" y="6"/>
                </a:cxn>
                <a:cxn ang="0">
                  <a:pos x="47" y="0"/>
                </a:cxn>
                <a:cxn ang="0">
                  <a:pos x="41" y="6"/>
                </a:cxn>
                <a:cxn ang="0">
                  <a:pos x="24" y="24"/>
                </a:cxn>
                <a:cxn ang="0">
                  <a:pos x="12" y="54"/>
                </a:cxn>
                <a:cxn ang="0">
                  <a:pos x="0" y="90"/>
                </a:cxn>
                <a:cxn ang="0">
                  <a:pos x="6" y="102"/>
                </a:cxn>
                <a:cxn ang="0">
                  <a:pos x="6" y="102"/>
                </a:cxn>
                <a:cxn ang="0">
                  <a:pos x="18" y="108"/>
                </a:cxn>
                <a:cxn ang="0">
                  <a:pos x="30" y="114"/>
                </a:cxn>
                <a:cxn ang="0">
                  <a:pos x="47" y="144"/>
                </a:cxn>
                <a:cxn ang="0">
                  <a:pos x="47" y="204"/>
                </a:cxn>
                <a:cxn ang="0">
                  <a:pos x="47" y="234"/>
                </a:cxn>
                <a:cxn ang="0">
                  <a:pos x="59" y="264"/>
                </a:cxn>
                <a:cxn ang="0">
                  <a:pos x="77" y="258"/>
                </a:cxn>
                <a:cxn ang="0">
                  <a:pos x="71" y="246"/>
                </a:cxn>
                <a:cxn ang="0">
                  <a:pos x="71" y="240"/>
                </a:cxn>
                <a:cxn ang="0">
                  <a:pos x="89" y="252"/>
                </a:cxn>
                <a:cxn ang="0">
                  <a:pos x="107" y="264"/>
                </a:cxn>
                <a:cxn ang="0">
                  <a:pos x="119" y="252"/>
                </a:cxn>
                <a:cxn ang="0">
                  <a:pos x="119" y="252"/>
                </a:cxn>
                <a:cxn ang="0">
                  <a:pos x="119" y="264"/>
                </a:cxn>
                <a:cxn ang="0">
                  <a:pos x="131" y="258"/>
                </a:cxn>
                <a:cxn ang="0">
                  <a:pos x="131" y="246"/>
                </a:cxn>
                <a:cxn ang="0">
                  <a:pos x="137" y="246"/>
                </a:cxn>
                <a:cxn ang="0">
                  <a:pos x="154" y="252"/>
                </a:cxn>
                <a:cxn ang="0">
                  <a:pos x="166" y="240"/>
                </a:cxn>
                <a:cxn ang="0">
                  <a:pos x="160" y="234"/>
                </a:cxn>
                <a:cxn ang="0">
                  <a:pos x="190" y="216"/>
                </a:cxn>
                <a:cxn ang="0">
                  <a:pos x="166" y="174"/>
                </a:cxn>
              </a:cxnLst>
              <a:rect l="0" t="0" r="r" b="b"/>
              <a:pathLst>
                <a:path w="191" h="265">
                  <a:moveTo>
                    <a:pt x="166" y="174"/>
                  </a:moveTo>
                  <a:lnTo>
                    <a:pt x="154" y="180"/>
                  </a:lnTo>
                  <a:lnTo>
                    <a:pt x="143" y="174"/>
                  </a:lnTo>
                  <a:lnTo>
                    <a:pt x="131" y="150"/>
                  </a:lnTo>
                  <a:lnTo>
                    <a:pt x="131" y="138"/>
                  </a:lnTo>
                  <a:lnTo>
                    <a:pt x="149" y="120"/>
                  </a:lnTo>
                  <a:lnTo>
                    <a:pt x="154" y="72"/>
                  </a:lnTo>
                  <a:lnTo>
                    <a:pt x="160" y="66"/>
                  </a:lnTo>
                  <a:lnTo>
                    <a:pt x="154" y="66"/>
                  </a:lnTo>
                  <a:lnTo>
                    <a:pt x="143" y="48"/>
                  </a:lnTo>
                  <a:lnTo>
                    <a:pt x="143" y="24"/>
                  </a:lnTo>
                  <a:lnTo>
                    <a:pt x="160" y="6"/>
                  </a:lnTo>
                  <a:lnTo>
                    <a:pt x="143" y="0"/>
                  </a:lnTo>
                  <a:lnTo>
                    <a:pt x="101" y="0"/>
                  </a:lnTo>
                  <a:lnTo>
                    <a:pt x="65" y="0"/>
                  </a:lnTo>
                  <a:lnTo>
                    <a:pt x="53" y="6"/>
                  </a:lnTo>
                  <a:lnTo>
                    <a:pt x="47" y="12"/>
                  </a:lnTo>
                  <a:lnTo>
                    <a:pt x="47" y="0"/>
                  </a:lnTo>
                  <a:lnTo>
                    <a:pt x="41" y="6"/>
                  </a:lnTo>
                  <a:lnTo>
                    <a:pt x="35" y="6"/>
                  </a:lnTo>
                  <a:lnTo>
                    <a:pt x="24" y="24"/>
                  </a:lnTo>
                  <a:lnTo>
                    <a:pt x="24" y="42"/>
                  </a:lnTo>
                  <a:lnTo>
                    <a:pt x="12" y="54"/>
                  </a:lnTo>
                  <a:lnTo>
                    <a:pt x="0" y="72"/>
                  </a:lnTo>
                  <a:lnTo>
                    <a:pt x="0" y="90"/>
                  </a:lnTo>
                  <a:lnTo>
                    <a:pt x="0" y="78"/>
                  </a:lnTo>
                  <a:lnTo>
                    <a:pt x="6" y="102"/>
                  </a:lnTo>
                  <a:lnTo>
                    <a:pt x="6" y="108"/>
                  </a:lnTo>
                  <a:lnTo>
                    <a:pt x="6" y="102"/>
                  </a:lnTo>
                  <a:lnTo>
                    <a:pt x="12" y="96"/>
                  </a:lnTo>
                  <a:lnTo>
                    <a:pt x="18" y="108"/>
                  </a:lnTo>
                  <a:lnTo>
                    <a:pt x="30" y="114"/>
                  </a:lnTo>
                  <a:lnTo>
                    <a:pt x="47" y="120"/>
                  </a:lnTo>
                  <a:lnTo>
                    <a:pt x="47" y="144"/>
                  </a:lnTo>
                  <a:lnTo>
                    <a:pt x="47" y="192"/>
                  </a:lnTo>
                  <a:lnTo>
                    <a:pt x="47" y="204"/>
                  </a:lnTo>
                  <a:lnTo>
                    <a:pt x="47" y="216"/>
                  </a:lnTo>
                  <a:lnTo>
                    <a:pt x="47" y="234"/>
                  </a:lnTo>
                  <a:lnTo>
                    <a:pt x="47" y="252"/>
                  </a:lnTo>
                  <a:lnTo>
                    <a:pt x="59" y="264"/>
                  </a:lnTo>
                  <a:lnTo>
                    <a:pt x="71" y="264"/>
                  </a:lnTo>
                  <a:lnTo>
                    <a:pt x="77" y="258"/>
                  </a:lnTo>
                  <a:lnTo>
                    <a:pt x="71" y="252"/>
                  </a:lnTo>
                  <a:lnTo>
                    <a:pt x="71" y="246"/>
                  </a:lnTo>
                  <a:lnTo>
                    <a:pt x="71" y="240"/>
                  </a:lnTo>
                  <a:lnTo>
                    <a:pt x="77" y="246"/>
                  </a:lnTo>
                  <a:lnTo>
                    <a:pt x="89" y="252"/>
                  </a:lnTo>
                  <a:lnTo>
                    <a:pt x="95" y="258"/>
                  </a:lnTo>
                  <a:lnTo>
                    <a:pt x="107" y="264"/>
                  </a:lnTo>
                  <a:lnTo>
                    <a:pt x="119" y="258"/>
                  </a:lnTo>
                  <a:lnTo>
                    <a:pt x="119" y="252"/>
                  </a:lnTo>
                  <a:lnTo>
                    <a:pt x="119" y="246"/>
                  </a:lnTo>
                  <a:lnTo>
                    <a:pt x="119" y="252"/>
                  </a:lnTo>
                  <a:lnTo>
                    <a:pt x="119" y="258"/>
                  </a:lnTo>
                  <a:lnTo>
                    <a:pt x="119" y="264"/>
                  </a:lnTo>
                  <a:lnTo>
                    <a:pt x="125" y="264"/>
                  </a:lnTo>
                  <a:lnTo>
                    <a:pt x="131" y="258"/>
                  </a:lnTo>
                  <a:lnTo>
                    <a:pt x="131" y="252"/>
                  </a:lnTo>
                  <a:lnTo>
                    <a:pt x="131" y="246"/>
                  </a:lnTo>
                  <a:lnTo>
                    <a:pt x="131" y="240"/>
                  </a:lnTo>
                  <a:lnTo>
                    <a:pt x="137" y="246"/>
                  </a:lnTo>
                  <a:lnTo>
                    <a:pt x="137" y="258"/>
                  </a:lnTo>
                  <a:lnTo>
                    <a:pt x="154" y="252"/>
                  </a:lnTo>
                  <a:lnTo>
                    <a:pt x="166" y="240"/>
                  </a:lnTo>
                  <a:lnTo>
                    <a:pt x="160" y="234"/>
                  </a:lnTo>
                  <a:lnTo>
                    <a:pt x="172" y="228"/>
                  </a:lnTo>
                  <a:lnTo>
                    <a:pt x="190" y="216"/>
                  </a:lnTo>
                  <a:lnTo>
                    <a:pt x="166" y="174"/>
                  </a:lnTo>
                  <a:close/>
                </a:path>
              </a:pathLst>
            </a:custGeom>
            <a:solidFill>
              <a:srgbClr val="888888"/>
            </a:solidFill>
            <a:ln w="3175" cap="flat">
              <a:solidFill>
                <a:srgbClr val="000000"/>
              </a:solidFill>
              <a:prstDash val="solid"/>
              <a:round/>
            </a:ln>
            <a:effectLst/>
          </p:spPr>
          <p:txBody>
            <a:bodyPr wrap="none" anchor="ctr">
              <a:spAutoFit/>
            </a:bodyPr>
            <a:lstStyle/>
            <a:p>
              <a:endParaRPr lang="zh-CN" altLang="en-US"/>
            </a:p>
          </p:txBody>
        </p:sp>
        <p:sp>
          <p:nvSpPr>
            <p:cNvPr id="127" name="Freeform 617"/>
            <p:cNvSpPr/>
            <p:nvPr/>
          </p:nvSpPr>
          <p:spPr bwMode="auto">
            <a:xfrm>
              <a:off x="3027" y="2585"/>
              <a:ext cx="133" cy="256"/>
            </a:xfrm>
            <a:custGeom>
              <a:avLst/>
              <a:gdLst/>
              <a:ahLst/>
              <a:cxnLst>
                <a:cxn ang="0">
                  <a:pos x="0" y="0"/>
                </a:cxn>
                <a:cxn ang="0">
                  <a:pos x="0" y="12"/>
                </a:cxn>
                <a:cxn ang="0">
                  <a:pos x="6" y="12"/>
                </a:cxn>
              </a:cxnLst>
              <a:rect l="0" t="0" r="r" b="b"/>
              <a:pathLst>
                <a:path w="7" h="13">
                  <a:moveTo>
                    <a:pt x="0" y="0"/>
                  </a:moveTo>
                  <a:lnTo>
                    <a:pt x="0" y="12"/>
                  </a:lnTo>
                  <a:lnTo>
                    <a:pt x="6" y="12"/>
                  </a:lnTo>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28" name="Freeform 618"/>
            <p:cNvSpPr/>
            <p:nvPr/>
          </p:nvSpPr>
          <p:spPr bwMode="auto">
            <a:xfrm>
              <a:off x="2754" y="2777"/>
              <a:ext cx="133" cy="256"/>
            </a:xfrm>
            <a:custGeom>
              <a:avLst/>
              <a:gdLst/>
              <a:ahLst/>
              <a:cxnLst>
                <a:cxn ang="0">
                  <a:pos x="18" y="0"/>
                </a:cxn>
                <a:cxn ang="0">
                  <a:pos x="24" y="6"/>
                </a:cxn>
                <a:cxn ang="0">
                  <a:pos x="0" y="35"/>
                </a:cxn>
                <a:cxn ang="0">
                  <a:pos x="6" y="41"/>
                </a:cxn>
                <a:cxn ang="0">
                  <a:pos x="24" y="95"/>
                </a:cxn>
                <a:cxn ang="0">
                  <a:pos x="53" y="59"/>
                </a:cxn>
                <a:cxn ang="0">
                  <a:pos x="59" y="41"/>
                </a:cxn>
                <a:cxn ang="0">
                  <a:pos x="47" y="35"/>
                </a:cxn>
                <a:cxn ang="0">
                  <a:pos x="18" y="0"/>
                </a:cxn>
                <a:cxn ang="0">
                  <a:pos x="18" y="0"/>
                </a:cxn>
              </a:cxnLst>
              <a:rect l="0" t="0" r="r" b="b"/>
              <a:pathLst>
                <a:path w="60" h="96">
                  <a:moveTo>
                    <a:pt x="18" y="0"/>
                  </a:moveTo>
                  <a:lnTo>
                    <a:pt x="24" y="6"/>
                  </a:lnTo>
                  <a:lnTo>
                    <a:pt x="0" y="35"/>
                  </a:lnTo>
                  <a:lnTo>
                    <a:pt x="6" y="41"/>
                  </a:lnTo>
                  <a:lnTo>
                    <a:pt x="24" y="95"/>
                  </a:lnTo>
                  <a:lnTo>
                    <a:pt x="53" y="59"/>
                  </a:lnTo>
                  <a:lnTo>
                    <a:pt x="59" y="41"/>
                  </a:lnTo>
                  <a:lnTo>
                    <a:pt x="47" y="35"/>
                  </a:lnTo>
                  <a:lnTo>
                    <a:pt x="18"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sp>
          <p:nvSpPr>
            <p:cNvPr id="129" name="Freeform 619"/>
            <p:cNvSpPr/>
            <p:nvPr/>
          </p:nvSpPr>
          <p:spPr bwMode="auto">
            <a:xfrm>
              <a:off x="2754" y="2777"/>
              <a:ext cx="133" cy="256"/>
            </a:xfrm>
            <a:custGeom>
              <a:avLst/>
              <a:gdLst/>
              <a:ahLst/>
              <a:cxnLst>
                <a:cxn ang="0">
                  <a:pos x="18" y="0"/>
                </a:cxn>
                <a:cxn ang="0">
                  <a:pos x="24" y="6"/>
                </a:cxn>
                <a:cxn ang="0">
                  <a:pos x="0" y="35"/>
                </a:cxn>
                <a:cxn ang="0">
                  <a:pos x="6" y="41"/>
                </a:cxn>
                <a:cxn ang="0">
                  <a:pos x="24" y="95"/>
                </a:cxn>
                <a:cxn ang="0">
                  <a:pos x="53" y="59"/>
                </a:cxn>
                <a:cxn ang="0">
                  <a:pos x="59" y="41"/>
                </a:cxn>
                <a:cxn ang="0">
                  <a:pos x="47" y="35"/>
                </a:cxn>
                <a:cxn ang="0">
                  <a:pos x="18" y="0"/>
                </a:cxn>
              </a:cxnLst>
              <a:rect l="0" t="0" r="r" b="b"/>
              <a:pathLst>
                <a:path w="60" h="96">
                  <a:moveTo>
                    <a:pt x="18" y="0"/>
                  </a:moveTo>
                  <a:lnTo>
                    <a:pt x="24" y="6"/>
                  </a:lnTo>
                  <a:lnTo>
                    <a:pt x="0" y="35"/>
                  </a:lnTo>
                  <a:lnTo>
                    <a:pt x="6" y="41"/>
                  </a:lnTo>
                  <a:lnTo>
                    <a:pt x="24" y="95"/>
                  </a:lnTo>
                  <a:lnTo>
                    <a:pt x="53" y="59"/>
                  </a:lnTo>
                  <a:lnTo>
                    <a:pt x="59" y="41"/>
                  </a:lnTo>
                  <a:lnTo>
                    <a:pt x="47" y="35"/>
                  </a:lnTo>
                  <a:lnTo>
                    <a:pt x="18" y="0"/>
                  </a:lnTo>
                  <a:close/>
                </a:path>
              </a:pathLst>
            </a:custGeom>
            <a:solidFill>
              <a:srgbClr val="FFFFFF"/>
            </a:solidFill>
            <a:ln w="3175" cap="flat">
              <a:solidFill>
                <a:srgbClr val="000000"/>
              </a:solidFill>
              <a:prstDash val="solid"/>
              <a:round/>
            </a:ln>
            <a:effectLst/>
          </p:spPr>
          <p:txBody>
            <a:bodyPr wrap="none" anchor="ctr">
              <a:spAutoFit/>
            </a:bodyPr>
            <a:lstStyle/>
            <a:p>
              <a:endParaRPr lang="zh-CN" alt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rPr>
              <a:t>五、企业注意事项</a:t>
            </a:r>
            <a:endParaRPr lang="zh-CN" altLang="en-US" dirty="0">
              <a:solidFill>
                <a:srgbClr val="FF0000"/>
              </a:solidFill>
            </a:endParaRPr>
          </a:p>
        </p:txBody>
      </p:sp>
      <p:sp>
        <p:nvSpPr>
          <p:cNvPr id="3" name="内容占位符 2"/>
          <p:cNvSpPr>
            <a:spLocks noGrp="1"/>
          </p:cNvSpPr>
          <p:nvPr>
            <p:ph idx="1"/>
          </p:nvPr>
        </p:nvSpPr>
        <p:spPr/>
        <p:txBody>
          <a:bodyPr>
            <a:normAutofit fontScale="85000"/>
          </a:bodyPr>
          <a:lstStyle/>
          <a:p>
            <a:r>
              <a:rPr lang="en-US" altLang="zh-CN" dirty="0" smtClean="0"/>
              <a:t>1</a:t>
            </a:r>
            <a:r>
              <a:rPr lang="zh-CN" altLang="en-US" dirty="0" smtClean="0"/>
              <a:t>、各生产区域、仓库勿轻视防火</a:t>
            </a:r>
            <a:r>
              <a:rPr lang="en-US" altLang="zh-CN" dirty="0" smtClean="0"/>
              <a:t>(</a:t>
            </a:r>
            <a:r>
              <a:rPr lang="zh-CN" altLang="en-US" dirty="0" smtClean="0"/>
              <a:t>烟头勿乱掉）</a:t>
            </a:r>
            <a:r>
              <a:rPr lang="en-US" altLang="zh-CN" dirty="0" smtClean="0"/>
              <a:t>;</a:t>
            </a:r>
            <a:endParaRPr lang="en-US" altLang="zh-CN" dirty="0" smtClean="0"/>
          </a:p>
          <a:p>
            <a:r>
              <a:rPr lang="en-US" altLang="zh-CN" dirty="0" smtClean="0"/>
              <a:t>2</a:t>
            </a:r>
            <a:r>
              <a:rPr lang="zh-CN" altLang="en-US" dirty="0" smtClean="0"/>
              <a:t>、电器设备设施不用时，请关闭电源；</a:t>
            </a:r>
            <a:endParaRPr lang="en-US" altLang="zh-CN" dirty="0" smtClean="0"/>
          </a:p>
          <a:p>
            <a:r>
              <a:rPr lang="en-US" altLang="zh-CN" dirty="0" smtClean="0"/>
              <a:t>3</a:t>
            </a:r>
            <a:r>
              <a:rPr lang="zh-CN" altLang="en-US" dirty="0" smtClean="0"/>
              <a:t>、电瓶车充电、电插座、插头安全管理防止自燃</a:t>
            </a:r>
            <a:r>
              <a:rPr lang="en-US" altLang="zh-CN" dirty="0" smtClean="0"/>
              <a:t>;</a:t>
            </a:r>
            <a:endParaRPr lang="en-US" altLang="zh-CN" dirty="0" smtClean="0"/>
          </a:p>
          <a:p>
            <a:r>
              <a:rPr lang="en-US" altLang="zh-CN" dirty="0" smtClean="0"/>
              <a:t>4</a:t>
            </a:r>
            <a:r>
              <a:rPr lang="zh-CN" altLang="en-US" dirty="0" smtClean="0"/>
              <a:t>、生产厂房与公共建筑物间距不少于</a:t>
            </a:r>
            <a:r>
              <a:rPr lang="en-US" altLang="zh-CN" dirty="0" smtClean="0"/>
              <a:t>50</a:t>
            </a:r>
            <a:r>
              <a:rPr lang="zh-CN" altLang="en-US" dirty="0" smtClean="0"/>
              <a:t>米</a:t>
            </a:r>
            <a:r>
              <a:rPr lang="en-US" altLang="zh-CN" dirty="0" smtClean="0"/>
              <a:t>;</a:t>
            </a:r>
            <a:endParaRPr lang="en-US" altLang="zh-CN" dirty="0" smtClean="0"/>
          </a:p>
          <a:p>
            <a:r>
              <a:rPr lang="en-US" altLang="zh-CN" dirty="0" smtClean="0"/>
              <a:t>5</a:t>
            </a:r>
            <a:r>
              <a:rPr lang="zh-CN" altLang="en-US" dirty="0" smtClean="0"/>
              <a:t>、生产厂房与厨房饭堂不少于</a:t>
            </a:r>
            <a:r>
              <a:rPr lang="en-US" altLang="zh-CN" dirty="0" smtClean="0"/>
              <a:t>30</a:t>
            </a:r>
            <a:r>
              <a:rPr lang="zh-CN" altLang="en-US" dirty="0" smtClean="0"/>
              <a:t>米</a:t>
            </a:r>
            <a:r>
              <a:rPr lang="en-US" altLang="zh-CN" dirty="0" smtClean="0"/>
              <a:t>;</a:t>
            </a:r>
            <a:endParaRPr lang="en-US" altLang="zh-CN" dirty="0" smtClean="0"/>
          </a:p>
          <a:p>
            <a:r>
              <a:rPr lang="en-US" altLang="zh-CN" dirty="0" smtClean="0"/>
              <a:t>6</a:t>
            </a:r>
            <a:r>
              <a:rPr lang="zh-CN" altLang="en-US" dirty="0" smtClean="0"/>
              <a:t>、企业电线电路检查必需是由有资质的电工对厂房电线电路进行检查检测</a:t>
            </a:r>
            <a:r>
              <a:rPr lang="en-US" altLang="zh-CN" dirty="0" smtClean="0"/>
              <a:t>;</a:t>
            </a:r>
            <a:endParaRPr lang="en-US" altLang="zh-CN" dirty="0" smtClean="0"/>
          </a:p>
          <a:p>
            <a:r>
              <a:rPr lang="en-US" altLang="zh-CN" dirty="0" smtClean="0"/>
              <a:t>7</a:t>
            </a:r>
            <a:r>
              <a:rPr lang="zh-CN" altLang="en-US" dirty="0" smtClean="0"/>
              <a:t>、消防器材不能挪作他用，不能堵塞，要勤保养</a:t>
            </a:r>
            <a:r>
              <a:rPr lang="en-US" altLang="zh-CN" dirty="0" smtClean="0"/>
              <a:t>;</a:t>
            </a:r>
            <a:endParaRPr lang="en-US" altLang="zh-CN" dirty="0" smtClean="0"/>
          </a:p>
          <a:p>
            <a:r>
              <a:rPr lang="en-US" altLang="zh-CN" dirty="0" smtClean="0"/>
              <a:t>8</a:t>
            </a:r>
            <a:r>
              <a:rPr lang="zh-CN" altLang="en-US" dirty="0" smtClean="0"/>
              <a:t>、车间逃生标志要清晰</a:t>
            </a:r>
            <a:r>
              <a:rPr lang="en-US" altLang="zh-CN" dirty="0" smtClean="0"/>
              <a:t>;</a:t>
            </a:r>
            <a:endParaRPr lang="zh-CN" altLang="en-US" dirty="0"/>
          </a:p>
        </p:txBody>
      </p:sp>
      <p:grpSp>
        <p:nvGrpSpPr>
          <p:cNvPr id="4" name="Group 3"/>
          <p:cNvGrpSpPr/>
          <p:nvPr/>
        </p:nvGrpSpPr>
        <p:grpSpPr bwMode="auto">
          <a:xfrm>
            <a:off x="3791744" y="5589240"/>
            <a:ext cx="5040560" cy="1079500"/>
            <a:chOff x="0" y="0"/>
            <a:chExt cx="860" cy="369"/>
          </a:xfrm>
        </p:grpSpPr>
        <p:sp>
          <p:nvSpPr>
            <p:cNvPr id="5" name="未知"/>
            <p:cNvSpPr/>
            <p:nvPr/>
          </p:nvSpPr>
          <p:spPr bwMode="auto">
            <a:xfrm>
              <a:off x="774" y="126"/>
              <a:ext cx="58" cy="158"/>
            </a:xfrm>
            <a:custGeom>
              <a:avLst/>
              <a:gdLst/>
              <a:ahLst/>
              <a:cxnLst>
                <a:cxn ang="0">
                  <a:pos x="50" y="0"/>
                </a:cxn>
                <a:cxn ang="0">
                  <a:pos x="0" y="37"/>
                </a:cxn>
                <a:cxn ang="0">
                  <a:pos x="30" y="157"/>
                </a:cxn>
                <a:cxn ang="0">
                  <a:pos x="57" y="7"/>
                </a:cxn>
                <a:cxn ang="0">
                  <a:pos x="50" y="0"/>
                </a:cxn>
                <a:cxn ang="0">
                  <a:pos x="50" y="0"/>
                </a:cxn>
              </a:cxnLst>
              <a:rect l="0" t="0" r="r" b="b"/>
              <a:pathLst>
                <a:path w="58" h="158">
                  <a:moveTo>
                    <a:pt x="50" y="0"/>
                  </a:moveTo>
                  <a:lnTo>
                    <a:pt x="0" y="37"/>
                  </a:lnTo>
                  <a:lnTo>
                    <a:pt x="30" y="157"/>
                  </a:lnTo>
                  <a:lnTo>
                    <a:pt x="57" y="7"/>
                  </a:lnTo>
                  <a:lnTo>
                    <a:pt x="50" y="0"/>
                  </a:lnTo>
                  <a:lnTo>
                    <a:pt x="50" y="0"/>
                  </a:lnTo>
                </a:path>
              </a:pathLst>
            </a:custGeom>
            <a:solidFill>
              <a:srgbClr val="FFFFFF"/>
            </a:solidFill>
            <a:ln w="9167" cap="flat" cmpd="sng">
              <a:solidFill>
                <a:srgbClr val="FFFFFF"/>
              </a:solidFill>
              <a:round/>
            </a:ln>
            <a:effectLst/>
          </p:spPr>
          <p:txBody>
            <a:bodyPr/>
            <a:lstStyle/>
            <a:p>
              <a:endParaRPr lang="zh-CN" altLang="en-US"/>
            </a:p>
          </p:txBody>
        </p:sp>
        <p:sp>
          <p:nvSpPr>
            <p:cNvPr id="6" name="未知"/>
            <p:cNvSpPr/>
            <p:nvPr/>
          </p:nvSpPr>
          <p:spPr bwMode="auto">
            <a:xfrm>
              <a:off x="774" y="177"/>
              <a:ext cx="29" cy="102"/>
            </a:xfrm>
            <a:custGeom>
              <a:avLst/>
              <a:gdLst/>
              <a:ahLst/>
              <a:cxnLst>
                <a:cxn ang="0">
                  <a:pos x="6" y="0"/>
                </a:cxn>
                <a:cxn ang="0">
                  <a:pos x="8" y="0"/>
                </a:cxn>
                <a:cxn ang="0">
                  <a:pos x="16" y="8"/>
                </a:cxn>
                <a:cxn ang="0">
                  <a:pos x="12" y="15"/>
                </a:cxn>
                <a:cxn ang="0">
                  <a:pos x="15" y="26"/>
                </a:cxn>
                <a:cxn ang="0">
                  <a:pos x="20" y="51"/>
                </a:cxn>
                <a:cxn ang="0">
                  <a:pos x="20" y="64"/>
                </a:cxn>
                <a:cxn ang="0">
                  <a:pos x="28" y="87"/>
                </a:cxn>
                <a:cxn ang="0">
                  <a:pos x="18" y="101"/>
                </a:cxn>
                <a:cxn ang="0">
                  <a:pos x="6" y="73"/>
                </a:cxn>
                <a:cxn ang="0">
                  <a:pos x="0" y="3"/>
                </a:cxn>
                <a:cxn ang="0">
                  <a:pos x="6" y="0"/>
                </a:cxn>
                <a:cxn ang="0">
                  <a:pos x="6" y="0"/>
                </a:cxn>
              </a:cxnLst>
              <a:rect l="0" t="0" r="r" b="b"/>
              <a:pathLst>
                <a:path w="29" h="102">
                  <a:moveTo>
                    <a:pt x="6" y="0"/>
                  </a:moveTo>
                  <a:lnTo>
                    <a:pt x="8" y="0"/>
                  </a:lnTo>
                  <a:lnTo>
                    <a:pt x="16" y="8"/>
                  </a:lnTo>
                  <a:lnTo>
                    <a:pt x="12" y="15"/>
                  </a:lnTo>
                  <a:lnTo>
                    <a:pt x="15" y="26"/>
                  </a:lnTo>
                  <a:lnTo>
                    <a:pt x="20" y="51"/>
                  </a:lnTo>
                  <a:lnTo>
                    <a:pt x="20" y="64"/>
                  </a:lnTo>
                  <a:lnTo>
                    <a:pt x="28" y="87"/>
                  </a:lnTo>
                  <a:lnTo>
                    <a:pt x="18" y="101"/>
                  </a:lnTo>
                  <a:lnTo>
                    <a:pt x="6" y="73"/>
                  </a:lnTo>
                  <a:lnTo>
                    <a:pt x="0" y="3"/>
                  </a:lnTo>
                  <a:lnTo>
                    <a:pt x="6" y="0"/>
                  </a:lnTo>
                  <a:lnTo>
                    <a:pt x="6" y="0"/>
                  </a:lnTo>
                </a:path>
              </a:pathLst>
            </a:custGeom>
            <a:solidFill>
              <a:srgbClr val="FF0000"/>
            </a:solidFill>
            <a:ln w="9167" cap="flat" cmpd="sng">
              <a:solidFill>
                <a:srgbClr val="FF0000"/>
              </a:solidFill>
              <a:round/>
            </a:ln>
            <a:effectLst/>
          </p:spPr>
          <p:txBody>
            <a:bodyPr/>
            <a:lstStyle/>
            <a:p>
              <a:endParaRPr lang="zh-CN" altLang="en-US"/>
            </a:p>
          </p:txBody>
        </p:sp>
        <p:sp>
          <p:nvSpPr>
            <p:cNvPr id="7" name="未知"/>
            <p:cNvSpPr/>
            <p:nvPr/>
          </p:nvSpPr>
          <p:spPr bwMode="auto">
            <a:xfrm>
              <a:off x="734" y="33"/>
              <a:ext cx="111" cy="73"/>
            </a:xfrm>
            <a:custGeom>
              <a:avLst/>
              <a:gdLst/>
              <a:ahLst/>
              <a:cxnLst>
                <a:cxn ang="0">
                  <a:pos x="0" y="28"/>
                </a:cxn>
                <a:cxn ang="0">
                  <a:pos x="19" y="38"/>
                </a:cxn>
                <a:cxn ang="0">
                  <a:pos x="36" y="61"/>
                </a:cxn>
                <a:cxn ang="0">
                  <a:pos x="108" y="72"/>
                </a:cxn>
                <a:cxn ang="0">
                  <a:pos x="110" y="50"/>
                </a:cxn>
                <a:cxn ang="0">
                  <a:pos x="108" y="30"/>
                </a:cxn>
                <a:cxn ang="0">
                  <a:pos x="96" y="7"/>
                </a:cxn>
                <a:cxn ang="0">
                  <a:pos x="68" y="0"/>
                </a:cxn>
                <a:cxn ang="0">
                  <a:pos x="29" y="0"/>
                </a:cxn>
                <a:cxn ang="0">
                  <a:pos x="9" y="10"/>
                </a:cxn>
                <a:cxn ang="0">
                  <a:pos x="2" y="20"/>
                </a:cxn>
                <a:cxn ang="0">
                  <a:pos x="0" y="28"/>
                </a:cxn>
                <a:cxn ang="0">
                  <a:pos x="0" y="28"/>
                </a:cxn>
              </a:cxnLst>
              <a:rect l="0" t="0" r="r" b="b"/>
              <a:pathLst>
                <a:path w="111" h="73">
                  <a:moveTo>
                    <a:pt x="0" y="28"/>
                  </a:moveTo>
                  <a:lnTo>
                    <a:pt x="19" y="38"/>
                  </a:lnTo>
                  <a:lnTo>
                    <a:pt x="36" y="61"/>
                  </a:lnTo>
                  <a:lnTo>
                    <a:pt x="108" y="72"/>
                  </a:lnTo>
                  <a:lnTo>
                    <a:pt x="110" y="50"/>
                  </a:lnTo>
                  <a:lnTo>
                    <a:pt x="108" y="30"/>
                  </a:lnTo>
                  <a:lnTo>
                    <a:pt x="96" y="7"/>
                  </a:lnTo>
                  <a:lnTo>
                    <a:pt x="68" y="0"/>
                  </a:lnTo>
                  <a:lnTo>
                    <a:pt x="29" y="0"/>
                  </a:lnTo>
                  <a:lnTo>
                    <a:pt x="9" y="10"/>
                  </a:lnTo>
                  <a:lnTo>
                    <a:pt x="2" y="20"/>
                  </a:lnTo>
                  <a:lnTo>
                    <a:pt x="0" y="28"/>
                  </a:lnTo>
                  <a:lnTo>
                    <a:pt x="0" y="28"/>
                  </a:lnTo>
                </a:path>
              </a:pathLst>
            </a:custGeom>
            <a:solidFill>
              <a:srgbClr val="622100"/>
            </a:solidFill>
            <a:ln w="9167" cap="flat" cmpd="sng">
              <a:solidFill>
                <a:srgbClr val="622100"/>
              </a:solidFill>
              <a:round/>
            </a:ln>
            <a:effectLst/>
          </p:spPr>
          <p:txBody>
            <a:bodyPr/>
            <a:lstStyle/>
            <a:p>
              <a:endParaRPr lang="zh-CN" altLang="en-US"/>
            </a:p>
          </p:txBody>
        </p:sp>
        <p:sp>
          <p:nvSpPr>
            <p:cNvPr id="8" name="未知"/>
            <p:cNvSpPr/>
            <p:nvPr/>
          </p:nvSpPr>
          <p:spPr bwMode="auto">
            <a:xfrm>
              <a:off x="727" y="69"/>
              <a:ext cx="92" cy="97"/>
            </a:xfrm>
            <a:custGeom>
              <a:avLst/>
              <a:gdLst/>
              <a:ahLst/>
              <a:cxnLst>
                <a:cxn ang="0">
                  <a:pos x="44" y="16"/>
                </a:cxn>
                <a:cxn ang="0">
                  <a:pos x="44" y="6"/>
                </a:cxn>
                <a:cxn ang="0">
                  <a:pos x="16" y="0"/>
                </a:cxn>
                <a:cxn ang="0">
                  <a:pos x="8" y="14"/>
                </a:cxn>
                <a:cxn ang="0">
                  <a:pos x="7" y="17"/>
                </a:cxn>
                <a:cxn ang="0">
                  <a:pos x="14" y="22"/>
                </a:cxn>
                <a:cxn ang="0">
                  <a:pos x="14" y="26"/>
                </a:cxn>
                <a:cxn ang="0">
                  <a:pos x="10" y="24"/>
                </a:cxn>
                <a:cxn ang="0">
                  <a:pos x="0" y="43"/>
                </a:cxn>
                <a:cxn ang="0">
                  <a:pos x="0" y="47"/>
                </a:cxn>
                <a:cxn ang="0">
                  <a:pos x="11" y="49"/>
                </a:cxn>
                <a:cxn ang="0">
                  <a:pos x="8" y="54"/>
                </a:cxn>
                <a:cxn ang="0">
                  <a:pos x="10" y="61"/>
                </a:cxn>
                <a:cxn ang="0">
                  <a:pos x="14" y="62"/>
                </a:cxn>
                <a:cxn ang="0">
                  <a:pos x="12" y="66"/>
                </a:cxn>
                <a:cxn ang="0">
                  <a:pos x="14" y="71"/>
                </a:cxn>
                <a:cxn ang="0">
                  <a:pos x="12" y="76"/>
                </a:cxn>
                <a:cxn ang="0">
                  <a:pos x="12" y="79"/>
                </a:cxn>
                <a:cxn ang="0">
                  <a:pos x="14" y="82"/>
                </a:cxn>
                <a:cxn ang="0">
                  <a:pos x="31" y="82"/>
                </a:cxn>
                <a:cxn ang="0">
                  <a:pos x="46" y="84"/>
                </a:cxn>
                <a:cxn ang="0">
                  <a:pos x="59" y="96"/>
                </a:cxn>
                <a:cxn ang="0">
                  <a:pos x="87" y="65"/>
                </a:cxn>
                <a:cxn ang="0">
                  <a:pos x="91" y="29"/>
                </a:cxn>
                <a:cxn ang="0">
                  <a:pos x="72" y="21"/>
                </a:cxn>
                <a:cxn ang="0">
                  <a:pos x="53" y="28"/>
                </a:cxn>
                <a:cxn ang="0">
                  <a:pos x="44" y="16"/>
                </a:cxn>
                <a:cxn ang="0">
                  <a:pos x="44" y="16"/>
                </a:cxn>
              </a:cxnLst>
              <a:rect l="0" t="0" r="r" b="b"/>
              <a:pathLst>
                <a:path w="92" h="97">
                  <a:moveTo>
                    <a:pt x="44" y="16"/>
                  </a:moveTo>
                  <a:lnTo>
                    <a:pt x="44" y="6"/>
                  </a:lnTo>
                  <a:lnTo>
                    <a:pt x="16" y="0"/>
                  </a:lnTo>
                  <a:lnTo>
                    <a:pt x="8" y="14"/>
                  </a:lnTo>
                  <a:lnTo>
                    <a:pt x="7" y="17"/>
                  </a:lnTo>
                  <a:lnTo>
                    <a:pt x="14" y="22"/>
                  </a:lnTo>
                  <a:lnTo>
                    <a:pt x="14" y="26"/>
                  </a:lnTo>
                  <a:lnTo>
                    <a:pt x="10" y="24"/>
                  </a:lnTo>
                  <a:lnTo>
                    <a:pt x="0" y="43"/>
                  </a:lnTo>
                  <a:lnTo>
                    <a:pt x="0" y="47"/>
                  </a:lnTo>
                  <a:lnTo>
                    <a:pt x="11" y="49"/>
                  </a:lnTo>
                  <a:lnTo>
                    <a:pt x="8" y="54"/>
                  </a:lnTo>
                  <a:lnTo>
                    <a:pt x="10" y="61"/>
                  </a:lnTo>
                  <a:lnTo>
                    <a:pt x="14" y="62"/>
                  </a:lnTo>
                  <a:lnTo>
                    <a:pt x="12" y="66"/>
                  </a:lnTo>
                  <a:lnTo>
                    <a:pt x="14" y="71"/>
                  </a:lnTo>
                  <a:lnTo>
                    <a:pt x="12" y="76"/>
                  </a:lnTo>
                  <a:lnTo>
                    <a:pt x="12" y="79"/>
                  </a:lnTo>
                  <a:lnTo>
                    <a:pt x="14" y="82"/>
                  </a:lnTo>
                  <a:lnTo>
                    <a:pt x="31" y="82"/>
                  </a:lnTo>
                  <a:lnTo>
                    <a:pt x="46" y="84"/>
                  </a:lnTo>
                  <a:lnTo>
                    <a:pt x="59" y="96"/>
                  </a:lnTo>
                  <a:lnTo>
                    <a:pt x="87" y="65"/>
                  </a:lnTo>
                  <a:lnTo>
                    <a:pt x="91" y="29"/>
                  </a:lnTo>
                  <a:lnTo>
                    <a:pt x="72" y="21"/>
                  </a:lnTo>
                  <a:lnTo>
                    <a:pt x="53" y="28"/>
                  </a:lnTo>
                  <a:lnTo>
                    <a:pt x="44" y="16"/>
                  </a:lnTo>
                  <a:lnTo>
                    <a:pt x="44" y="16"/>
                  </a:lnTo>
                </a:path>
              </a:pathLst>
            </a:custGeom>
            <a:solidFill>
              <a:srgbClr val="FFC281"/>
            </a:solidFill>
            <a:ln w="9167" cap="flat" cmpd="sng">
              <a:solidFill>
                <a:srgbClr val="FFC281"/>
              </a:solidFill>
              <a:round/>
            </a:ln>
            <a:effectLst/>
          </p:spPr>
          <p:txBody>
            <a:bodyPr/>
            <a:lstStyle/>
            <a:p>
              <a:endParaRPr lang="zh-CN" altLang="en-US"/>
            </a:p>
          </p:txBody>
        </p:sp>
        <p:sp>
          <p:nvSpPr>
            <p:cNvPr id="9" name="未知"/>
            <p:cNvSpPr/>
            <p:nvPr/>
          </p:nvSpPr>
          <p:spPr bwMode="auto">
            <a:xfrm>
              <a:off x="568" y="240"/>
              <a:ext cx="82" cy="45"/>
            </a:xfrm>
            <a:custGeom>
              <a:avLst/>
              <a:gdLst/>
              <a:ahLst/>
              <a:cxnLst>
                <a:cxn ang="0">
                  <a:pos x="64" y="44"/>
                </a:cxn>
                <a:cxn ang="0">
                  <a:pos x="55" y="44"/>
                </a:cxn>
                <a:cxn ang="0">
                  <a:pos x="42" y="42"/>
                </a:cxn>
                <a:cxn ang="0">
                  <a:pos x="8" y="30"/>
                </a:cxn>
                <a:cxn ang="0">
                  <a:pos x="0" y="20"/>
                </a:cxn>
                <a:cxn ang="0">
                  <a:pos x="46" y="0"/>
                </a:cxn>
                <a:cxn ang="0">
                  <a:pos x="76" y="11"/>
                </a:cxn>
                <a:cxn ang="0">
                  <a:pos x="81" y="26"/>
                </a:cxn>
                <a:cxn ang="0">
                  <a:pos x="64" y="44"/>
                </a:cxn>
                <a:cxn ang="0">
                  <a:pos x="64" y="44"/>
                </a:cxn>
              </a:cxnLst>
              <a:rect l="0" t="0" r="r" b="b"/>
              <a:pathLst>
                <a:path w="82" h="45">
                  <a:moveTo>
                    <a:pt x="64" y="44"/>
                  </a:moveTo>
                  <a:lnTo>
                    <a:pt x="55" y="44"/>
                  </a:lnTo>
                  <a:lnTo>
                    <a:pt x="42" y="42"/>
                  </a:lnTo>
                  <a:lnTo>
                    <a:pt x="8" y="30"/>
                  </a:lnTo>
                  <a:lnTo>
                    <a:pt x="0" y="20"/>
                  </a:lnTo>
                  <a:lnTo>
                    <a:pt x="46" y="0"/>
                  </a:lnTo>
                  <a:lnTo>
                    <a:pt x="76" y="11"/>
                  </a:lnTo>
                  <a:lnTo>
                    <a:pt x="81" y="26"/>
                  </a:lnTo>
                  <a:lnTo>
                    <a:pt x="64" y="44"/>
                  </a:lnTo>
                  <a:lnTo>
                    <a:pt x="64" y="44"/>
                  </a:lnTo>
                </a:path>
              </a:pathLst>
            </a:custGeom>
            <a:solidFill>
              <a:srgbClr val="FFC281"/>
            </a:solidFill>
            <a:ln w="9167" cap="flat" cmpd="sng">
              <a:solidFill>
                <a:srgbClr val="FFC281"/>
              </a:solidFill>
              <a:round/>
            </a:ln>
            <a:effectLst/>
          </p:spPr>
          <p:txBody>
            <a:bodyPr/>
            <a:lstStyle/>
            <a:p>
              <a:endParaRPr lang="zh-CN" altLang="en-US"/>
            </a:p>
          </p:txBody>
        </p:sp>
        <p:sp>
          <p:nvSpPr>
            <p:cNvPr id="10" name="未知"/>
            <p:cNvSpPr/>
            <p:nvPr/>
          </p:nvSpPr>
          <p:spPr bwMode="auto">
            <a:xfrm>
              <a:off x="428" y="115"/>
              <a:ext cx="279" cy="152"/>
            </a:xfrm>
            <a:custGeom>
              <a:avLst/>
              <a:gdLst/>
              <a:ahLst/>
              <a:cxnLst>
                <a:cxn ang="0">
                  <a:pos x="0" y="115"/>
                </a:cxn>
                <a:cxn ang="0">
                  <a:pos x="6" y="96"/>
                </a:cxn>
                <a:cxn ang="0">
                  <a:pos x="22" y="81"/>
                </a:cxn>
                <a:cxn ang="0">
                  <a:pos x="33" y="60"/>
                </a:cxn>
                <a:cxn ang="0">
                  <a:pos x="43" y="54"/>
                </a:cxn>
                <a:cxn ang="0">
                  <a:pos x="49" y="30"/>
                </a:cxn>
                <a:cxn ang="0">
                  <a:pos x="59" y="9"/>
                </a:cxn>
                <a:cxn ang="0">
                  <a:pos x="75" y="1"/>
                </a:cxn>
                <a:cxn ang="0">
                  <a:pos x="83" y="3"/>
                </a:cxn>
                <a:cxn ang="0">
                  <a:pos x="89" y="3"/>
                </a:cxn>
                <a:cxn ang="0">
                  <a:pos x="97" y="0"/>
                </a:cxn>
                <a:cxn ang="0">
                  <a:pos x="165" y="0"/>
                </a:cxn>
                <a:cxn ang="0">
                  <a:pos x="197" y="12"/>
                </a:cxn>
                <a:cxn ang="0">
                  <a:pos x="210" y="20"/>
                </a:cxn>
                <a:cxn ang="0">
                  <a:pos x="225" y="24"/>
                </a:cxn>
                <a:cxn ang="0">
                  <a:pos x="231" y="23"/>
                </a:cxn>
                <a:cxn ang="0">
                  <a:pos x="238" y="27"/>
                </a:cxn>
                <a:cxn ang="0">
                  <a:pos x="248" y="47"/>
                </a:cxn>
                <a:cxn ang="0">
                  <a:pos x="242" y="61"/>
                </a:cxn>
                <a:cxn ang="0">
                  <a:pos x="248" y="82"/>
                </a:cxn>
                <a:cxn ang="0">
                  <a:pos x="263" y="95"/>
                </a:cxn>
                <a:cxn ang="0">
                  <a:pos x="265" y="115"/>
                </a:cxn>
                <a:cxn ang="0">
                  <a:pos x="278" y="132"/>
                </a:cxn>
                <a:cxn ang="0">
                  <a:pos x="246" y="151"/>
                </a:cxn>
                <a:cxn ang="0">
                  <a:pos x="218" y="143"/>
                </a:cxn>
                <a:cxn ang="0">
                  <a:pos x="212" y="136"/>
                </a:cxn>
                <a:cxn ang="0">
                  <a:pos x="188" y="130"/>
                </a:cxn>
                <a:cxn ang="0">
                  <a:pos x="149" y="145"/>
                </a:cxn>
                <a:cxn ang="0">
                  <a:pos x="0" y="115"/>
                </a:cxn>
                <a:cxn ang="0">
                  <a:pos x="0" y="115"/>
                </a:cxn>
              </a:cxnLst>
              <a:rect l="0" t="0" r="r" b="b"/>
              <a:pathLst>
                <a:path w="279" h="152">
                  <a:moveTo>
                    <a:pt x="0" y="115"/>
                  </a:moveTo>
                  <a:lnTo>
                    <a:pt x="6" y="96"/>
                  </a:lnTo>
                  <a:lnTo>
                    <a:pt x="22" y="81"/>
                  </a:lnTo>
                  <a:lnTo>
                    <a:pt x="33" y="60"/>
                  </a:lnTo>
                  <a:lnTo>
                    <a:pt x="43" y="54"/>
                  </a:lnTo>
                  <a:lnTo>
                    <a:pt x="49" y="30"/>
                  </a:lnTo>
                  <a:lnTo>
                    <a:pt x="59" y="9"/>
                  </a:lnTo>
                  <a:lnTo>
                    <a:pt x="75" y="1"/>
                  </a:lnTo>
                  <a:lnTo>
                    <a:pt x="83" y="3"/>
                  </a:lnTo>
                  <a:lnTo>
                    <a:pt x="89" y="3"/>
                  </a:lnTo>
                  <a:lnTo>
                    <a:pt x="97" y="0"/>
                  </a:lnTo>
                  <a:lnTo>
                    <a:pt x="165" y="0"/>
                  </a:lnTo>
                  <a:lnTo>
                    <a:pt x="197" y="12"/>
                  </a:lnTo>
                  <a:lnTo>
                    <a:pt x="210" y="20"/>
                  </a:lnTo>
                  <a:lnTo>
                    <a:pt x="225" y="24"/>
                  </a:lnTo>
                  <a:lnTo>
                    <a:pt x="231" y="23"/>
                  </a:lnTo>
                  <a:lnTo>
                    <a:pt x="238" y="27"/>
                  </a:lnTo>
                  <a:lnTo>
                    <a:pt x="248" y="47"/>
                  </a:lnTo>
                  <a:lnTo>
                    <a:pt x="242" y="61"/>
                  </a:lnTo>
                  <a:lnTo>
                    <a:pt x="248" y="82"/>
                  </a:lnTo>
                  <a:lnTo>
                    <a:pt x="263" y="95"/>
                  </a:lnTo>
                  <a:lnTo>
                    <a:pt x="265" y="115"/>
                  </a:lnTo>
                  <a:lnTo>
                    <a:pt x="278" y="132"/>
                  </a:lnTo>
                  <a:lnTo>
                    <a:pt x="246" y="151"/>
                  </a:lnTo>
                  <a:lnTo>
                    <a:pt x="218" y="143"/>
                  </a:lnTo>
                  <a:lnTo>
                    <a:pt x="212" y="136"/>
                  </a:lnTo>
                  <a:lnTo>
                    <a:pt x="188" y="130"/>
                  </a:lnTo>
                  <a:lnTo>
                    <a:pt x="149" y="145"/>
                  </a:lnTo>
                  <a:lnTo>
                    <a:pt x="0" y="115"/>
                  </a:lnTo>
                  <a:lnTo>
                    <a:pt x="0" y="115"/>
                  </a:lnTo>
                </a:path>
              </a:pathLst>
            </a:custGeom>
            <a:solidFill>
              <a:srgbClr val="104160"/>
            </a:solidFill>
            <a:ln w="9167" cap="flat" cmpd="sng">
              <a:solidFill>
                <a:srgbClr val="104160"/>
              </a:solidFill>
              <a:round/>
            </a:ln>
            <a:effectLst/>
          </p:spPr>
          <p:txBody>
            <a:bodyPr/>
            <a:lstStyle/>
            <a:p>
              <a:endParaRPr lang="zh-CN" altLang="en-US"/>
            </a:p>
          </p:txBody>
        </p:sp>
        <p:sp>
          <p:nvSpPr>
            <p:cNvPr id="11" name="未知"/>
            <p:cNvSpPr/>
            <p:nvPr/>
          </p:nvSpPr>
          <p:spPr bwMode="auto">
            <a:xfrm>
              <a:off x="541" y="124"/>
              <a:ext cx="64" cy="91"/>
            </a:xfrm>
            <a:custGeom>
              <a:avLst/>
              <a:gdLst/>
              <a:ahLst/>
              <a:cxnLst>
                <a:cxn ang="0">
                  <a:pos x="0" y="23"/>
                </a:cxn>
                <a:cxn ang="0">
                  <a:pos x="9" y="47"/>
                </a:cxn>
                <a:cxn ang="0">
                  <a:pos x="11" y="70"/>
                </a:cxn>
                <a:cxn ang="0">
                  <a:pos x="18" y="90"/>
                </a:cxn>
                <a:cxn ang="0">
                  <a:pos x="48" y="81"/>
                </a:cxn>
                <a:cxn ang="0">
                  <a:pos x="63" y="12"/>
                </a:cxn>
                <a:cxn ang="0">
                  <a:pos x="60" y="0"/>
                </a:cxn>
                <a:cxn ang="0">
                  <a:pos x="28" y="0"/>
                </a:cxn>
                <a:cxn ang="0">
                  <a:pos x="0" y="23"/>
                </a:cxn>
                <a:cxn ang="0">
                  <a:pos x="0" y="23"/>
                </a:cxn>
              </a:cxnLst>
              <a:rect l="0" t="0" r="r" b="b"/>
              <a:pathLst>
                <a:path w="64" h="91">
                  <a:moveTo>
                    <a:pt x="0" y="23"/>
                  </a:moveTo>
                  <a:lnTo>
                    <a:pt x="9" y="47"/>
                  </a:lnTo>
                  <a:lnTo>
                    <a:pt x="11" y="70"/>
                  </a:lnTo>
                  <a:lnTo>
                    <a:pt x="18" y="90"/>
                  </a:lnTo>
                  <a:lnTo>
                    <a:pt x="48" y="81"/>
                  </a:lnTo>
                  <a:lnTo>
                    <a:pt x="63" y="12"/>
                  </a:lnTo>
                  <a:lnTo>
                    <a:pt x="60" y="0"/>
                  </a:lnTo>
                  <a:lnTo>
                    <a:pt x="28" y="0"/>
                  </a:lnTo>
                  <a:lnTo>
                    <a:pt x="0" y="23"/>
                  </a:lnTo>
                  <a:lnTo>
                    <a:pt x="0" y="23"/>
                  </a:lnTo>
                </a:path>
              </a:pathLst>
            </a:custGeom>
            <a:solidFill>
              <a:srgbClr val="FFFFFF"/>
            </a:solidFill>
            <a:ln w="9167" cap="flat" cmpd="sng">
              <a:solidFill>
                <a:srgbClr val="FFFFFF"/>
              </a:solidFill>
              <a:round/>
            </a:ln>
            <a:effectLst/>
          </p:spPr>
          <p:txBody>
            <a:bodyPr/>
            <a:lstStyle/>
            <a:p>
              <a:endParaRPr lang="zh-CN" altLang="en-US"/>
            </a:p>
          </p:txBody>
        </p:sp>
        <p:sp>
          <p:nvSpPr>
            <p:cNvPr id="12" name="未知"/>
            <p:cNvSpPr/>
            <p:nvPr/>
          </p:nvSpPr>
          <p:spPr bwMode="auto">
            <a:xfrm>
              <a:off x="557" y="160"/>
              <a:ext cx="18" cy="56"/>
            </a:xfrm>
            <a:custGeom>
              <a:avLst/>
              <a:gdLst/>
              <a:ahLst/>
              <a:cxnLst>
                <a:cxn ang="0">
                  <a:pos x="6" y="2"/>
                </a:cxn>
                <a:cxn ang="0">
                  <a:pos x="11" y="11"/>
                </a:cxn>
                <a:cxn ang="0">
                  <a:pos x="8" y="15"/>
                </a:cxn>
                <a:cxn ang="0">
                  <a:pos x="9" y="17"/>
                </a:cxn>
                <a:cxn ang="0">
                  <a:pos x="3" y="31"/>
                </a:cxn>
                <a:cxn ang="0">
                  <a:pos x="0" y="51"/>
                </a:cxn>
                <a:cxn ang="0">
                  <a:pos x="6" y="55"/>
                </a:cxn>
                <a:cxn ang="0">
                  <a:pos x="17" y="50"/>
                </a:cxn>
                <a:cxn ang="0">
                  <a:pos x="17" y="27"/>
                </a:cxn>
                <a:cxn ang="0">
                  <a:pos x="12" y="15"/>
                </a:cxn>
                <a:cxn ang="0">
                  <a:pos x="17" y="8"/>
                </a:cxn>
                <a:cxn ang="0">
                  <a:pos x="14" y="1"/>
                </a:cxn>
                <a:cxn ang="0">
                  <a:pos x="8" y="0"/>
                </a:cxn>
                <a:cxn ang="0">
                  <a:pos x="6" y="2"/>
                </a:cxn>
                <a:cxn ang="0">
                  <a:pos x="6" y="2"/>
                </a:cxn>
              </a:cxnLst>
              <a:rect l="0" t="0" r="r" b="b"/>
              <a:pathLst>
                <a:path w="18" h="56">
                  <a:moveTo>
                    <a:pt x="6" y="2"/>
                  </a:moveTo>
                  <a:lnTo>
                    <a:pt x="11" y="11"/>
                  </a:lnTo>
                  <a:lnTo>
                    <a:pt x="8" y="15"/>
                  </a:lnTo>
                  <a:lnTo>
                    <a:pt x="9" y="17"/>
                  </a:lnTo>
                  <a:lnTo>
                    <a:pt x="3" y="31"/>
                  </a:lnTo>
                  <a:lnTo>
                    <a:pt x="0" y="51"/>
                  </a:lnTo>
                  <a:lnTo>
                    <a:pt x="6" y="55"/>
                  </a:lnTo>
                  <a:lnTo>
                    <a:pt x="17" y="50"/>
                  </a:lnTo>
                  <a:lnTo>
                    <a:pt x="17" y="27"/>
                  </a:lnTo>
                  <a:lnTo>
                    <a:pt x="12" y="15"/>
                  </a:lnTo>
                  <a:lnTo>
                    <a:pt x="17" y="8"/>
                  </a:lnTo>
                  <a:lnTo>
                    <a:pt x="14" y="1"/>
                  </a:lnTo>
                  <a:lnTo>
                    <a:pt x="8" y="0"/>
                  </a:lnTo>
                  <a:lnTo>
                    <a:pt x="6" y="2"/>
                  </a:lnTo>
                  <a:lnTo>
                    <a:pt x="6" y="2"/>
                  </a:lnTo>
                </a:path>
              </a:pathLst>
            </a:custGeom>
            <a:solidFill>
              <a:srgbClr val="FF0000"/>
            </a:solidFill>
            <a:ln w="9167" cap="flat" cmpd="sng">
              <a:solidFill>
                <a:srgbClr val="FF0000"/>
              </a:solidFill>
              <a:round/>
            </a:ln>
            <a:effectLst/>
          </p:spPr>
          <p:txBody>
            <a:bodyPr/>
            <a:lstStyle/>
            <a:p>
              <a:endParaRPr lang="zh-CN" altLang="en-US"/>
            </a:p>
          </p:txBody>
        </p:sp>
        <p:sp>
          <p:nvSpPr>
            <p:cNvPr id="13" name="未知"/>
            <p:cNvSpPr/>
            <p:nvPr/>
          </p:nvSpPr>
          <p:spPr bwMode="auto">
            <a:xfrm>
              <a:off x="540" y="40"/>
              <a:ext cx="86" cy="86"/>
            </a:xfrm>
            <a:custGeom>
              <a:avLst/>
              <a:gdLst/>
              <a:ahLst/>
              <a:cxnLst>
                <a:cxn ang="0">
                  <a:pos x="1" y="25"/>
                </a:cxn>
                <a:cxn ang="0">
                  <a:pos x="0" y="22"/>
                </a:cxn>
                <a:cxn ang="0">
                  <a:pos x="3" y="14"/>
                </a:cxn>
                <a:cxn ang="0">
                  <a:pos x="13" y="4"/>
                </a:cxn>
                <a:cxn ang="0">
                  <a:pos x="26" y="0"/>
                </a:cxn>
                <a:cxn ang="0">
                  <a:pos x="43" y="0"/>
                </a:cxn>
                <a:cxn ang="0">
                  <a:pos x="52" y="1"/>
                </a:cxn>
                <a:cxn ang="0">
                  <a:pos x="67" y="7"/>
                </a:cxn>
                <a:cxn ang="0">
                  <a:pos x="71" y="10"/>
                </a:cxn>
                <a:cxn ang="0">
                  <a:pos x="71" y="14"/>
                </a:cxn>
                <a:cxn ang="0">
                  <a:pos x="74" y="17"/>
                </a:cxn>
                <a:cxn ang="0">
                  <a:pos x="79" y="31"/>
                </a:cxn>
                <a:cxn ang="0">
                  <a:pos x="78" y="35"/>
                </a:cxn>
                <a:cxn ang="0">
                  <a:pos x="85" y="47"/>
                </a:cxn>
                <a:cxn ang="0">
                  <a:pos x="85" y="60"/>
                </a:cxn>
                <a:cxn ang="0">
                  <a:pos x="83" y="68"/>
                </a:cxn>
                <a:cxn ang="0">
                  <a:pos x="47" y="85"/>
                </a:cxn>
                <a:cxn ang="0">
                  <a:pos x="1" y="25"/>
                </a:cxn>
                <a:cxn ang="0">
                  <a:pos x="1" y="25"/>
                </a:cxn>
              </a:cxnLst>
              <a:rect l="0" t="0" r="r" b="b"/>
              <a:pathLst>
                <a:path w="86" h="86">
                  <a:moveTo>
                    <a:pt x="1" y="25"/>
                  </a:moveTo>
                  <a:lnTo>
                    <a:pt x="0" y="22"/>
                  </a:lnTo>
                  <a:lnTo>
                    <a:pt x="3" y="14"/>
                  </a:lnTo>
                  <a:lnTo>
                    <a:pt x="13" y="4"/>
                  </a:lnTo>
                  <a:lnTo>
                    <a:pt x="26" y="0"/>
                  </a:lnTo>
                  <a:lnTo>
                    <a:pt x="43" y="0"/>
                  </a:lnTo>
                  <a:lnTo>
                    <a:pt x="52" y="1"/>
                  </a:lnTo>
                  <a:lnTo>
                    <a:pt x="67" y="7"/>
                  </a:lnTo>
                  <a:lnTo>
                    <a:pt x="71" y="10"/>
                  </a:lnTo>
                  <a:lnTo>
                    <a:pt x="71" y="14"/>
                  </a:lnTo>
                  <a:lnTo>
                    <a:pt x="74" y="17"/>
                  </a:lnTo>
                  <a:lnTo>
                    <a:pt x="79" y="31"/>
                  </a:lnTo>
                  <a:lnTo>
                    <a:pt x="78" y="35"/>
                  </a:lnTo>
                  <a:lnTo>
                    <a:pt x="85" y="47"/>
                  </a:lnTo>
                  <a:lnTo>
                    <a:pt x="85" y="60"/>
                  </a:lnTo>
                  <a:lnTo>
                    <a:pt x="83" y="68"/>
                  </a:lnTo>
                  <a:lnTo>
                    <a:pt x="47" y="85"/>
                  </a:lnTo>
                  <a:lnTo>
                    <a:pt x="1" y="25"/>
                  </a:lnTo>
                  <a:lnTo>
                    <a:pt x="1" y="25"/>
                  </a:lnTo>
                </a:path>
              </a:pathLst>
            </a:custGeom>
            <a:solidFill>
              <a:srgbClr val="FFFFFF"/>
            </a:solidFill>
            <a:ln w="9167" cap="flat" cmpd="sng">
              <a:solidFill>
                <a:srgbClr val="FFFFFF"/>
              </a:solidFill>
              <a:round/>
            </a:ln>
            <a:effectLst/>
          </p:spPr>
          <p:txBody>
            <a:bodyPr/>
            <a:lstStyle/>
            <a:p>
              <a:endParaRPr lang="zh-CN" altLang="en-US"/>
            </a:p>
          </p:txBody>
        </p:sp>
        <p:sp>
          <p:nvSpPr>
            <p:cNvPr id="14" name="未知"/>
            <p:cNvSpPr/>
            <p:nvPr/>
          </p:nvSpPr>
          <p:spPr bwMode="auto">
            <a:xfrm>
              <a:off x="529" y="60"/>
              <a:ext cx="86" cy="98"/>
            </a:xfrm>
            <a:custGeom>
              <a:avLst/>
              <a:gdLst/>
              <a:ahLst/>
              <a:cxnLst>
                <a:cxn ang="0">
                  <a:pos x="18" y="2"/>
                </a:cxn>
                <a:cxn ang="0">
                  <a:pos x="11" y="6"/>
                </a:cxn>
                <a:cxn ang="0">
                  <a:pos x="7" y="13"/>
                </a:cxn>
                <a:cxn ang="0">
                  <a:pos x="5" y="22"/>
                </a:cxn>
                <a:cxn ang="0">
                  <a:pos x="5" y="24"/>
                </a:cxn>
                <a:cxn ang="0">
                  <a:pos x="8" y="30"/>
                </a:cxn>
                <a:cxn ang="0">
                  <a:pos x="3" y="34"/>
                </a:cxn>
                <a:cxn ang="0">
                  <a:pos x="2" y="42"/>
                </a:cxn>
                <a:cxn ang="0">
                  <a:pos x="2" y="49"/>
                </a:cxn>
                <a:cxn ang="0">
                  <a:pos x="0" y="55"/>
                </a:cxn>
                <a:cxn ang="0">
                  <a:pos x="2" y="62"/>
                </a:cxn>
                <a:cxn ang="0">
                  <a:pos x="2" y="71"/>
                </a:cxn>
                <a:cxn ang="0">
                  <a:pos x="3" y="75"/>
                </a:cxn>
                <a:cxn ang="0">
                  <a:pos x="11" y="86"/>
                </a:cxn>
                <a:cxn ang="0">
                  <a:pos x="29" y="97"/>
                </a:cxn>
                <a:cxn ang="0">
                  <a:pos x="37" y="95"/>
                </a:cxn>
                <a:cxn ang="0">
                  <a:pos x="48" y="91"/>
                </a:cxn>
                <a:cxn ang="0">
                  <a:pos x="54" y="80"/>
                </a:cxn>
                <a:cxn ang="0">
                  <a:pos x="67" y="67"/>
                </a:cxn>
                <a:cxn ang="0">
                  <a:pos x="71" y="67"/>
                </a:cxn>
                <a:cxn ang="0">
                  <a:pos x="77" y="62"/>
                </a:cxn>
                <a:cxn ang="0">
                  <a:pos x="85" y="48"/>
                </a:cxn>
                <a:cxn ang="0">
                  <a:pos x="83" y="41"/>
                </a:cxn>
                <a:cxn ang="0">
                  <a:pos x="77" y="37"/>
                </a:cxn>
                <a:cxn ang="0">
                  <a:pos x="73" y="39"/>
                </a:cxn>
                <a:cxn ang="0">
                  <a:pos x="67" y="43"/>
                </a:cxn>
                <a:cxn ang="0">
                  <a:pos x="66" y="48"/>
                </a:cxn>
                <a:cxn ang="0">
                  <a:pos x="63" y="47"/>
                </a:cxn>
                <a:cxn ang="0">
                  <a:pos x="60" y="38"/>
                </a:cxn>
                <a:cxn ang="0">
                  <a:pos x="61" y="35"/>
                </a:cxn>
                <a:cxn ang="0">
                  <a:pos x="58" y="25"/>
                </a:cxn>
                <a:cxn ang="0">
                  <a:pos x="61" y="17"/>
                </a:cxn>
                <a:cxn ang="0">
                  <a:pos x="61" y="5"/>
                </a:cxn>
                <a:cxn ang="0">
                  <a:pos x="58" y="2"/>
                </a:cxn>
                <a:cxn ang="0">
                  <a:pos x="48" y="0"/>
                </a:cxn>
                <a:cxn ang="0">
                  <a:pos x="46" y="3"/>
                </a:cxn>
                <a:cxn ang="0">
                  <a:pos x="41" y="3"/>
                </a:cxn>
                <a:cxn ang="0">
                  <a:pos x="39" y="4"/>
                </a:cxn>
                <a:cxn ang="0">
                  <a:pos x="36" y="2"/>
                </a:cxn>
                <a:cxn ang="0">
                  <a:pos x="27" y="6"/>
                </a:cxn>
                <a:cxn ang="0">
                  <a:pos x="20" y="3"/>
                </a:cxn>
                <a:cxn ang="0">
                  <a:pos x="18" y="2"/>
                </a:cxn>
                <a:cxn ang="0">
                  <a:pos x="18" y="2"/>
                </a:cxn>
              </a:cxnLst>
              <a:rect l="0" t="0" r="r" b="b"/>
              <a:pathLst>
                <a:path w="86" h="98">
                  <a:moveTo>
                    <a:pt x="18" y="2"/>
                  </a:moveTo>
                  <a:lnTo>
                    <a:pt x="11" y="6"/>
                  </a:lnTo>
                  <a:lnTo>
                    <a:pt x="7" y="13"/>
                  </a:lnTo>
                  <a:lnTo>
                    <a:pt x="5" y="22"/>
                  </a:lnTo>
                  <a:lnTo>
                    <a:pt x="5" y="24"/>
                  </a:lnTo>
                  <a:lnTo>
                    <a:pt x="8" y="30"/>
                  </a:lnTo>
                  <a:lnTo>
                    <a:pt x="3" y="34"/>
                  </a:lnTo>
                  <a:lnTo>
                    <a:pt x="2" y="42"/>
                  </a:lnTo>
                  <a:lnTo>
                    <a:pt x="2" y="49"/>
                  </a:lnTo>
                  <a:lnTo>
                    <a:pt x="0" y="55"/>
                  </a:lnTo>
                  <a:lnTo>
                    <a:pt x="2" y="62"/>
                  </a:lnTo>
                  <a:lnTo>
                    <a:pt x="2" y="71"/>
                  </a:lnTo>
                  <a:lnTo>
                    <a:pt x="3" y="75"/>
                  </a:lnTo>
                  <a:lnTo>
                    <a:pt x="11" y="86"/>
                  </a:lnTo>
                  <a:lnTo>
                    <a:pt x="29" y="97"/>
                  </a:lnTo>
                  <a:lnTo>
                    <a:pt x="37" y="95"/>
                  </a:lnTo>
                  <a:lnTo>
                    <a:pt x="48" y="91"/>
                  </a:lnTo>
                  <a:lnTo>
                    <a:pt x="54" y="80"/>
                  </a:lnTo>
                  <a:lnTo>
                    <a:pt x="67" y="67"/>
                  </a:lnTo>
                  <a:lnTo>
                    <a:pt x="71" y="67"/>
                  </a:lnTo>
                  <a:lnTo>
                    <a:pt x="77" y="62"/>
                  </a:lnTo>
                  <a:lnTo>
                    <a:pt x="85" y="48"/>
                  </a:lnTo>
                  <a:lnTo>
                    <a:pt x="83" y="41"/>
                  </a:lnTo>
                  <a:lnTo>
                    <a:pt x="77" y="37"/>
                  </a:lnTo>
                  <a:lnTo>
                    <a:pt x="73" y="39"/>
                  </a:lnTo>
                  <a:lnTo>
                    <a:pt x="67" y="43"/>
                  </a:lnTo>
                  <a:lnTo>
                    <a:pt x="66" y="48"/>
                  </a:lnTo>
                  <a:lnTo>
                    <a:pt x="63" y="47"/>
                  </a:lnTo>
                  <a:lnTo>
                    <a:pt x="60" y="38"/>
                  </a:lnTo>
                  <a:lnTo>
                    <a:pt x="61" y="35"/>
                  </a:lnTo>
                  <a:lnTo>
                    <a:pt x="58" y="25"/>
                  </a:lnTo>
                  <a:lnTo>
                    <a:pt x="61" y="17"/>
                  </a:lnTo>
                  <a:lnTo>
                    <a:pt x="61" y="5"/>
                  </a:lnTo>
                  <a:lnTo>
                    <a:pt x="58" y="2"/>
                  </a:lnTo>
                  <a:lnTo>
                    <a:pt x="48" y="0"/>
                  </a:lnTo>
                  <a:lnTo>
                    <a:pt x="46" y="3"/>
                  </a:lnTo>
                  <a:lnTo>
                    <a:pt x="41" y="3"/>
                  </a:lnTo>
                  <a:lnTo>
                    <a:pt x="39" y="4"/>
                  </a:lnTo>
                  <a:lnTo>
                    <a:pt x="36" y="2"/>
                  </a:lnTo>
                  <a:lnTo>
                    <a:pt x="27" y="6"/>
                  </a:lnTo>
                  <a:lnTo>
                    <a:pt x="20" y="3"/>
                  </a:lnTo>
                  <a:lnTo>
                    <a:pt x="18" y="2"/>
                  </a:lnTo>
                  <a:lnTo>
                    <a:pt x="18" y="2"/>
                  </a:lnTo>
                </a:path>
              </a:pathLst>
            </a:custGeom>
            <a:solidFill>
              <a:srgbClr val="FFC281"/>
            </a:solidFill>
            <a:ln w="9167" cap="flat" cmpd="sng">
              <a:solidFill>
                <a:srgbClr val="FFC281"/>
              </a:solidFill>
              <a:round/>
            </a:ln>
            <a:effectLst/>
          </p:spPr>
          <p:txBody>
            <a:bodyPr/>
            <a:lstStyle/>
            <a:p>
              <a:endParaRPr lang="zh-CN" altLang="en-US"/>
            </a:p>
          </p:txBody>
        </p:sp>
        <p:sp>
          <p:nvSpPr>
            <p:cNvPr id="15" name="未知"/>
            <p:cNvSpPr/>
            <p:nvPr/>
          </p:nvSpPr>
          <p:spPr bwMode="auto">
            <a:xfrm>
              <a:off x="153" y="135"/>
              <a:ext cx="264" cy="177"/>
            </a:xfrm>
            <a:custGeom>
              <a:avLst/>
              <a:gdLst/>
              <a:ahLst/>
              <a:cxnLst>
                <a:cxn ang="0">
                  <a:pos x="93" y="0"/>
                </a:cxn>
                <a:cxn ang="0">
                  <a:pos x="58" y="7"/>
                </a:cxn>
                <a:cxn ang="0">
                  <a:pos x="15" y="36"/>
                </a:cxn>
                <a:cxn ang="0">
                  <a:pos x="0" y="154"/>
                </a:cxn>
                <a:cxn ang="0">
                  <a:pos x="17" y="176"/>
                </a:cxn>
                <a:cxn ang="0">
                  <a:pos x="198" y="176"/>
                </a:cxn>
                <a:cxn ang="0">
                  <a:pos x="196" y="142"/>
                </a:cxn>
                <a:cxn ang="0">
                  <a:pos x="190" y="142"/>
                </a:cxn>
                <a:cxn ang="0">
                  <a:pos x="149" y="136"/>
                </a:cxn>
                <a:cxn ang="0">
                  <a:pos x="169" y="113"/>
                </a:cxn>
                <a:cxn ang="0">
                  <a:pos x="178" y="110"/>
                </a:cxn>
                <a:cxn ang="0">
                  <a:pos x="183" y="102"/>
                </a:cxn>
                <a:cxn ang="0">
                  <a:pos x="187" y="111"/>
                </a:cxn>
                <a:cxn ang="0">
                  <a:pos x="228" y="140"/>
                </a:cxn>
                <a:cxn ang="0">
                  <a:pos x="255" y="140"/>
                </a:cxn>
                <a:cxn ang="0">
                  <a:pos x="263" y="98"/>
                </a:cxn>
                <a:cxn ang="0">
                  <a:pos x="234" y="88"/>
                </a:cxn>
                <a:cxn ang="0">
                  <a:pos x="205" y="61"/>
                </a:cxn>
                <a:cxn ang="0">
                  <a:pos x="202" y="55"/>
                </a:cxn>
                <a:cxn ang="0">
                  <a:pos x="183" y="40"/>
                </a:cxn>
                <a:cxn ang="0">
                  <a:pos x="93" y="0"/>
                </a:cxn>
                <a:cxn ang="0">
                  <a:pos x="93" y="0"/>
                </a:cxn>
              </a:cxnLst>
              <a:rect l="0" t="0" r="r" b="b"/>
              <a:pathLst>
                <a:path w="264" h="177">
                  <a:moveTo>
                    <a:pt x="93" y="0"/>
                  </a:moveTo>
                  <a:lnTo>
                    <a:pt x="58" y="7"/>
                  </a:lnTo>
                  <a:lnTo>
                    <a:pt x="15" y="36"/>
                  </a:lnTo>
                  <a:lnTo>
                    <a:pt x="0" y="154"/>
                  </a:lnTo>
                  <a:lnTo>
                    <a:pt x="17" y="176"/>
                  </a:lnTo>
                  <a:lnTo>
                    <a:pt x="198" y="176"/>
                  </a:lnTo>
                  <a:lnTo>
                    <a:pt x="196" y="142"/>
                  </a:lnTo>
                  <a:lnTo>
                    <a:pt x="190" y="142"/>
                  </a:lnTo>
                  <a:lnTo>
                    <a:pt x="149" y="136"/>
                  </a:lnTo>
                  <a:lnTo>
                    <a:pt x="169" y="113"/>
                  </a:lnTo>
                  <a:lnTo>
                    <a:pt x="178" y="110"/>
                  </a:lnTo>
                  <a:lnTo>
                    <a:pt x="183" y="102"/>
                  </a:lnTo>
                  <a:lnTo>
                    <a:pt x="187" y="111"/>
                  </a:lnTo>
                  <a:lnTo>
                    <a:pt x="228" y="140"/>
                  </a:lnTo>
                  <a:lnTo>
                    <a:pt x="255" y="140"/>
                  </a:lnTo>
                  <a:lnTo>
                    <a:pt x="263" y="98"/>
                  </a:lnTo>
                  <a:lnTo>
                    <a:pt x="234" y="88"/>
                  </a:lnTo>
                  <a:lnTo>
                    <a:pt x="205" y="61"/>
                  </a:lnTo>
                  <a:lnTo>
                    <a:pt x="202" y="55"/>
                  </a:lnTo>
                  <a:lnTo>
                    <a:pt x="183" y="40"/>
                  </a:lnTo>
                  <a:lnTo>
                    <a:pt x="93" y="0"/>
                  </a:lnTo>
                  <a:lnTo>
                    <a:pt x="93" y="0"/>
                  </a:lnTo>
                </a:path>
              </a:pathLst>
            </a:custGeom>
            <a:solidFill>
              <a:srgbClr val="622100"/>
            </a:solidFill>
            <a:ln w="9167" cap="flat" cmpd="sng">
              <a:solidFill>
                <a:srgbClr val="622100"/>
              </a:solidFill>
              <a:round/>
            </a:ln>
            <a:effectLst/>
          </p:spPr>
          <p:txBody>
            <a:bodyPr/>
            <a:lstStyle/>
            <a:p>
              <a:endParaRPr lang="zh-CN" altLang="en-US"/>
            </a:p>
          </p:txBody>
        </p:sp>
        <p:sp>
          <p:nvSpPr>
            <p:cNvPr id="16" name="未知"/>
            <p:cNvSpPr/>
            <p:nvPr/>
          </p:nvSpPr>
          <p:spPr bwMode="auto">
            <a:xfrm>
              <a:off x="385" y="205"/>
              <a:ext cx="223" cy="106"/>
            </a:xfrm>
            <a:custGeom>
              <a:avLst/>
              <a:gdLst/>
              <a:ahLst/>
              <a:cxnLst>
                <a:cxn ang="0">
                  <a:pos x="0" y="100"/>
                </a:cxn>
                <a:cxn ang="0">
                  <a:pos x="27" y="30"/>
                </a:cxn>
                <a:cxn ang="0">
                  <a:pos x="76" y="43"/>
                </a:cxn>
                <a:cxn ang="0">
                  <a:pos x="118" y="41"/>
                </a:cxn>
                <a:cxn ang="0">
                  <a:pos x="118" y="17"/>
                </a:cxn>
                <a:cxn ang="0">
                  <a:pos x="164" y="17"/>
                </a:cxn>
                <a:cxn ang="0">
                  <a:pos x="202" y="2"/>
                </a:cxn>
                <a:cxn ang="0">
                  <a:pos x="222" y="0"/>
                </a:cxn>
                <a:cxn ang="0">
                  <a:pos x="222" y="26"/>
                </a:cxn>
                <a:cxn ang="0">
                  <a:pos x="219" y="43"/>
                </a:cxn>
                <a:cxn ang="0">
                  <a:pos x="185" y="58"/>
                </a:cxn>
                <a:cxn ang="0">
                  <a:pos x="173" y="63"/>
                </a:cxn>
                <a:cxn ang="0">
                  <a:pos x="126" y="63"/>
                </a:cxn>
                <a:cxn ang="0">
                  <a:pos x="104" y="93"/>
                </a:cxn>
                <a:cxn ang="0">
                  <a:pos x="36" y="105"/>
                </a:cxn>
                <a:cxn ang="0">
                  <a:pos x="0" y="100"/>
                </a:cxn>
                <a:cxn ang="0">
                  <a:pos x="0" y="100"/>
                </a:cxn>
              </a:cxnLst>
              <a:rect l="0" t="0" r="r" b="b"/>
              <a:pathLst>
                <a:path w="223" h="106">
                  <a:moveTo>
                    <a:pt x="0" y="100"/>
                  </a:moveTo>
                  <a:lnTo>
                    <a:pt x="27" y="30"/>
                  </a:lnTo>
                  <a:lnTo>
                    <a:pt x="76" y="43"/>
                  </a:lnTo>
                  <a:lnTo>
                    <a:pt x="118" y="41"/>
                  </a:lnTo>
                  <a:lnTo>
                    <a:pt x="118" y="17"/>
                  </a:lnTo>
                  <a:lnTo>
                    <a:pt x="164" y="17"/>
                  </a:lnTo>
                  <a:lnTo>
                    <a:pt x="202" y="2"/>
                  </a:lnTo>
                  <a:lnTo>
                    <a:pt x="222" y="0"/>
                  </a:lnTo>
                  <a:lnTo>
                    <a:pt x="222" y="26"/>
                  </a:lnTo>
                  <a:lnTo>
                    <a:pt x="219" y="43"/>
                  </a:lnTo>
                  <a:lnTo>
                    <a:pt x="185" y="58"/>
                  </a:lnTo>
                  <a:lnTo>
                    <a:pt x="173" y="63"/>
                  </a:lnTo>
                  <a:lnTo>
                    <a:pt x="126" y="63"/>
                  </a:lnTo>
                  <a:lnTo>
                    <a:pt x="104" y="93"/>
                  </a:lnTo>
                  <a:lnTo>
                    <a:pt x="36" y="105"/>
                  </a:lnTo>
                  <a:lnTo>
                    <a:pt x="0" y="100"/>
                  </a:lnTo>
                  <a:lnTo>
                    <a:pt x="0" y="100"/>
                  </a:lnTo>
                </a:path>
              </a:pathLst>
            </a:custGeom>
            <a:solidFill>
              <a:srgbClr val="FFFFFF"/>
            </a:solidFill>
            <a:ln w="9167" cap="flat" cmpd="sng">
              <a:solidFill>
                <a:srgbClr val="FFFFFF"/>
              </a:solidFill>
              <a:round/>
            </a:ln>
            <a:effectLst/>
          </p:spPr>
          <p:txBody>
            <a:bodyPr/>
            <a:lstStyle/>
            <a:p>
              <a:endParaRPr lang="zh-CN" altLang="en-US"/>
            </a:p>
          </p:txBody>
        </p:sp>
        <p:sp>
          <p:nvSpPr>
            <p:cNvPr id="17" name="未知"/>
            <p:cNvSpPr/>
            <p:nvPr/>
          </p:nvSpPr>
          <p:spPr bwMode="auto">
            <a:xfrm>
              <a:off x="234" y="327"/>
              <a:ext cx="185" cy="31"/>
            </a:xfrm>
            <a:custGeom>
              <a:avLst/>
              <a:gdLst/>
              <a:ahLst/>
              <a:cxnLst>
                <a:cxn ang="0">
                  <a:pos x="0" y="24"/>
                </a:cxn>
                <a:cxn ang="0">
                  <a:pos x="66" y="0"/>
                </a:cxn>
                <a:cxn ang="0">
                  <a:pos x="184" y="11"/>
                </a:cxn>
                <a:cxn ang="0">
                  <a:pos x="155" y="30"/>
                </a:cxn>
                <a:cxn ang="0">
                  <a:pos x="79" y="30"/>
                </a:cxn>
                <a:cxn ang="0">
                  <a:pos x="0" y="24"/>
                </a:cxn>
                <a:cxn ang="0">
                  <a:pos x="0" y="24"/>
                </a:cxn>
              </a:cxnLst>
              <a:rect l="0" t="0" r="r" b="b"/>
              <a:pathLst>
                <a:path w="185" h="31">
                  <a:moveTo>
                    <a:pt x="0" y="24"/>
                  </a:moveTo>
                  <a:lnTo>
                    <a:pt x="66" y="0"/>
                  </a:lnTo>
                  <a:lnTo>
                    <a:pt x="184" y="11"/>
                  </a:lnTo>
                  <a:lnTo>
                    <a:pt x="155" y="30"/>
                  </a:lnTo>
                  <a:lnTo>
                    <a:pt x="79" y="30"/>
                  </a:lnTo>
                  <a:lnTo>
                    <a:pt x="0" y="24"/>
                  </a:lnTo>
                  <a:lnTo>
                    <a:pt x="0" y="24"/>
                  </a:lnTo>
                </a:path>
              </a:pathLst>
            </a:custGeom>
            <a:solidFill>
              <a:srgbClr val="FFFFFF"/>
            </a:solidFill>
            <a:ln w="9167" cap="flat" cmpd="sng">
              <a:solidFill>
                <a:srgbClr val="FFFFFF"/>
              </a:solidFill>
              <a:round/>
            </a:ln>
            <a:effectLst/>
          </p:spPr>
          <p:txBody>
            <a:bodyPr/>
            <a:lstStyle/>
            <a:p>
              <a:endParaRPr lang="zh-CN" altLang="en-US"/>
            </a:p>
          </p:txBody>
        </p:sp>
        <p:sp>
          <p:nvSpPr>
            <p:cNvPr id="18" name="未知"/>
            <p:cNvSpPr/>
            <p:nvPr/>
          </p:nvSpPr>
          <p:spPr bwMode="auto">
            <a:xfrm>
              <a:off x="331" y="278"/>
              <a:ext cx="44" cy="41"/>
            </a:xfrm>
            <a:custGeom>
              <a:avLst/>
              <a:gdLst/>
              <a:ahLst/>
              <a:cxnLst>
                <a:cxn ang="0">
                  <a:pos x="15" y="36"/>
                </a:cxn>
                <a:cxn ang="0">
                  <a:pos x="15" y="40"/>
                </a:cxn>
                <a:cxn ang="0">
                  <a:pos x="0" y="40"/>
                </a:cxn>
                <a:cxn ang="0">
                  <a:pos x="0" y="38"/>
                </a:cxn>
                <a:cxn ang="0">
                  <a:pos x="2" y="19"/>
                </a:cxn>
                <a:cxn ang="0">
                  <a:pos x="6" y="8"/>
                </a:cxn>
                <a:cxn ang="0">
                  <a:pos x="11" y="5"/>
                </a:cxn>
                <a:cxn ang="0">
                  <a:pos x="15" y="2"/>
                </a:cxn>
                <a:cxn ang="0">
                  <a:pos x="43" y="0"/>
                </a:cxn>
                <a:cxn ang="0">
                  <a:pos x="20" y="26"/>
                </a:cxn>
                <a:cxn ang="0">
                  <a:pos x="15" y="36"/>
                </a:cxn>
                <a:cxn ang="0">
                  <a:pos x="15" y="36"/>
                </a:cxn>
              </a:cxnLst>
              <a:rect l="0" t="0" r="r" b="b"/>
              <a:pathLst>
                <a:path w="44" h="41">
                  <a:moveTo>
                    <a:pt x="15" y="36"/>
                  </a:moveTo>
                  <a:lnTo>
                    <a:pt x="15" y="40"/>
                  </a:lnTo>
                  <a:lnTo>
                    <a:pt x="0" y="40"/>
                  </a:lnTo>
                  <a:lnTo>
                    <a:pt x="0" y="38"/>
                  </a:lnTo>
                  <a:lnTo>
                    <a:pt x="2" y="19"/>
                  </a:lnTo>
                  <a:lnTo>
                    <a:pt x="6" y="8"/>
                  </a:lnTo>
                  <a:lnTo>
                    <a:pt x="11" y="5"/>
                  </a:lnTo>
                  <a:lnTo>
                    <a:pt x="15" y="2"/>
                  </a:lnTo>
                  <a:lnTo>
                    <a:pt x="43" y="0"/>
                  </a:lnTo>
                  <a:lnTo>
                    <a:pt x="20" y="26"/>
                  </a:lnTo>
                  <a:lnTo>
                    <a:pt x="15" y="36"/>
                  </a:lnTo>
                  <a:lnTo>
                    <a:pt x="15" y="36"/>
                  </a:lnTo>
                </a:path>
              </a:pathLst>
            </a:custGeom>
            <a:solidFill>
              <a:srgbClr val="FFFFFF"/>
            </a:solidFill>
            <a:ln w="9167" cap="flat" cmpd="sng">
              <a:solidFill>
                <a:srgbClr val="FFFFFF"/>
              </a:solidFill>
              <a:round/>
            </a:ln>
            <a:effectLst/>
          </p:spPr>
          <p:txBody>
            <a:bodyPr/>
            <a:lstStyle/>
            <a:p>
              <a:endParaRPr lang="zh-CN" altLang="en-US"/>
            </a:p>
          </p:txBody>
        </p:sp>
        <p:sp>
          <p:nvSpPr>
            <p:cNvPr id="19" name="未知"/>
            <p:cNvSpPr/>
            <p:nvPr/>
          </p:nvSpPr>
          <p:spPr bwMode="auto">
            <a:xfrm>
              <a:off x="347" y="271"/>
              <a:ext cx="94" cy="48"/>
            </a:xfrm>
            <a:custGeom>
              <a:avLst/>
              <a:gdLst/>
              <a:ahLst/>
              <a:cxnLst>
                <a:cxn ang="0">
                  <a:pos x="93" y="8"/>
                </a:cxn>
                <a:cxn ang="0">
                  <a:pos x="91" y="4"/>
                </a:cxn>
                <a:cxn ang="0">
                  <a:pos x="84" y="1"/>
                </a:cxn>
                <a:cxn ang="0">
                  <a:pos x="70" y="0"/>
                </a:cxn>
                <a:cxn ang="0">
                  <a:pos x="59" y="0"/>
                </a:cxn>
                <a:cxn ang="0">
                  <a:pos x="42" y="3"/>
                </a:cxn>
                <a:cxn ang="0">
                  <a:pos x="23" y="9"/>
                </a:cxn>
                <a:cxn ang="0">
                  <a:pos x="17" y="10"/>
                </a:cxn>
                <a:cxn ang="0">
                  <a:pos x="5" y="34"/>
                </a:cxn>
                <a:cxn ang="0">
                  <a:pos x="0" y="43"/>
                </a:cxn>
                <a:cxn ang="0">
                  <a:pos x="11" y="47"/>
                </a:cxn>
                <a:cxn ang="0">
                  <a:pos x="53" y="47"/>
                </a:cxn>
                <a:cxn ang="0">
                  <a:pos x="71" y="38"/>
                </a:cxn>
                <a:cxn ang="0">
                  <a:pos x="78" y="20"/>
                </a:cxn>
                <a:cxn ang="0">
                  <a:pos x="80" y="15"/>
                </a:cxn>
                <a:cxn ang="0">
                  <a:pos x="91" y="12"/>
                </a:cxn>
                <a:cxn ang="0">
                  <a:pos x="93" y="8"/>
                </a:cxn>
                <a:cxn ang="0">
                  <a:pos x="93" y="8"/>
                </a:cxn>
              </a:cxnLst>
              <a:rect l="0" t="0" r="r" b="b"/>
              <a:pathLst>
                <a:path w="94" h="48">
                  <a:moveTo>
                    <a:pt x="93" y="8"/>
                  </a:moveTo>
                  <a:lnTo>
                    <a:pt x="91" y="4"/>
                  </a:lnTo>
                  <a:lnTo>
                    <a:pt x="84" y="1"/>
                  </a:lnTo>
                  <a:lnTo>
                    <a:pt x="70" y="0"/>
                  </a:lnTo>
                  <a:lnTo>
                    <a:pt x="59" y="0"/>
                  </a:lnTo>
                  <a:lnTo>
                    <a:pt x="42" y="3"/>
                  </a:lnTo>
                  <a:lnTo>
                    <a:pt x="23" y="9"/>
                  </a:lnTo>
                  <a:lnTo>
                    <a:pt x="17" y="10"/>
                  </a:lnTo>
                  <a:lnTo>
                    <a:pt x="5" y="34"/>
                  </a:lnTo>
                  <a:lnTo>
                    <a:pt x="0" y="43"/>
                  </a:lnTo>
                  <a:lnTo>
                    <a:pt x="11" y="47"/>
                  </a:lnTo>
                  <a:lnTo>
                    <a:pt x="53" y="47"/>
                  </a:lnTo>
                  <a:lnTo>
                    <a:pt x="71" y="38"/>
                  </a:lnTo>
                  <a:lnTo>
                    <a:pt x="78" y="20"/>
                  </a:lnTo>
                  <a:lnTo>
                    <a:pt x="80" y="15"/>
                  </a:lnTo>
                  <a:lnTo>
                    <a:pt x="91" y="12"/>
                  </a:lnTo>
                  <a:lnTo>
                    <a:pt x="93" y="8"/>
                  </a:lnTo>
                  <a:lnTo>
                    <a:pt x="93" y="8"/>
                  </a:lnTo>
                </a:path>
              </a:pathLst>
            </a:custGeom>
            <a:solidFill>
              <a:srgbClr val="FFC281"/>
            </a:solidFill>
            <a:ln w="9167" cap="flat" cmpd="sng">
              <a:solidFill>
                <a:srgbClr val="FFC281"/>
              </a:solidFill>
              <a:round/>
            </a:ln>
            <a:effectLst/>
          </p:spPr>
          <p:txBody>
            <a:bodyPr/>
            <a:lstStyle/>
            <a:p>
              <a:endParaRPr lang="zh-CN" altLang="en-US"/>
            </a:p>
          </p:txBody>
        </p:sp>
        <p:sp>
          <p:nvSpPr>
            <p:cNvPr id="20" name="未知"/>
            <p:cNvSpPr/>
            <p:nvPr/>
          </p:nvSpPr>
          <p:spPr bwMode="auto">
            <a:xfrm>
              <a:off x="247" y="139"/>
              <a:ext cx="52" cy="122"/>
            </a:xfrm>
            <a:custGeom>
              <a:avLst/>
              <a:gdLst/>
              <a:ahLst/>
              <a:cxnLst>
                <a:cxn ang="0">
                  <a:pos x="29" y="121"/>
                </a:cxn>
                <a:cxn ang="0">
                  <a:pos x="33" y="112"/>
                </a:cxn>
                <a:cxn ang="0">
                  <a:pos x="39" y="107"/>
                </a:cxn>
                <a:cxn ang="0">
                  <a:pos x="45" y="92"/>
                </a:cxn>
                <a:cxn ang="0">
                  <a:pos x="51" y="55"/>
                </a:cxn>
                <a:cxn ang="0">
                  <a:pos x="35" y="32"/>
                </a:cxn>
                <a:cxn ang="0">
                  <a:pos x="11" y="12"/>
                </a:cxn>
                <a:cxn ang="0">
                  <a:pos x="6" y="0"/>
                </a:cxn>
                <a:cxn ang="0">
                  <a:pos x="0" y="0"/>
                </a:cxn>
                <a:cxn ang="0">
                  <a:pos x="2" y="8"/>
                </a:cxn>
                <a:cxn ang="0">
                  <a:pos x="14" y="53"/>
                </a:cxn>
                <a:cxn ang="0">
                  <a:pos x="26" y="114"/>
                </a:cxn>
                <a:cxn ang="0">
                  <a:pos x="29" y="121"/>
                </a:cxn>
                <a:cxn ang="0">
                  <a:pos x="29" y="121"/>
                </a:cxn>
              </a:cxnLst>
              <a:rect l="0" t="0" r="r" b="b"/>
              <a:pathLst>
                <a:path w="52" h="122">
                  <a:moveTo>
                    <a:pt x="29" y="121"/>
                  </a:moveTo>
                  <a:lnTo>
                    <a:pt x="33" y="112"/>
                  </a:lnTo>
                  <a:lnTo>
                    <a:pt x="39" y="107"/>
                  </a:lnTo>
                  <a:lnTo>
                    <a:pt x="45" y="92"/>
                  </a:lnTo>
                  <a:lnTo>
                    <a:pt x="51" y="55"/>
                  </a:lnTo>
                  <a:lnTo>
                    <a:pt x="35" y="32"/>
                  </a:lnTo>
                  <a:lnTo>
                    <a:pt x="11" y="12"/>
                  </a:lnTo>
                  <a:lnTo>
                    <a:pt x="6" y="0"/>
                  </a:lnTo>
                  <a:lnTo>
                    <a:pt x="0" y="0"/>
                  </a:lnTo>
                  <a:lnTo>
                    <a:pt x="2" y="8"/>
                  </a:lnTo>
                  <a:lnTo>
                    <a:pt x="14" y="53"/>
                  </a:lnTo>
                  <a:lnTo>
                    <a:pt x="26" y="114"/>
                  </a:lnTo>
                  <a:lnTo>
                    <a:pt x="29" y="121"/>
                  </a:lnTo>
                  <a:lnTo>
                    <a:pt x="29" y="121"/>
                  </a:lnTo>
                </a:path>
              </a:pathLst>
            </a:custGeom>
            <a:solidFill>
              <a:srgbClr val="FFFFFF"/>
            </a:solidFill>
            <a:ln w="9167" cap="flat" cmpd="sng">
              <a:solidFill>
                <a:srgbClr val="FFFFFF"/>
              </a:solidFill>
              <a:round/>
            </a:ln>
            <a:effectLst/>
          </p:spPr>
          <p:txBody>
            <a:bodyPr/>
            <a:lstStyle/>
            <a:p>
              <a:endParaRPr lang="zh-CN" altLang="en-US"/>
            </a:p>
          </p:txBody>
        </p:sp>
        <p:sp>
          <p:nvSpPr>
            <p:cNvPr id="21" name="未知"/>
            <p:cNvSpPr/>
            <p:nvPr/>
          </p:nvSpPr>
          <p:spPr bwMode="auto">
            <a:xfrm>
              <a:off x="288" y="183"/>
              <a:ext cx="12" cy="49"/>
            </a:xfrm>
            <a:custGeom>
              <a:avLst/>
              <a:gdLst/>
              <a:ahLst/>
              <a:cxnLst>
                <a:cxn ang="0">
                  <a:pos x="11" y="13"/>
                </a:cxn>
                <a:cxn ang="0">
                  <a:pos x="11" y="22"/>
                </a:cxn>
                <a:cxn ang="0">
                  <a:pos x="4" y="48"/>
                </a:cxn>
                <a:cxn ang="0">
                  <a:pos x="2" y="30"/>
                </a:cxn>
                <a:cxn ang="0">
                  <a:pos x="4" y="23"/>
                </a:cxn>
                <a:cxn ang="0">
                  <a:pos x="0" y="16"/>
                </a:cxn>
                <a:cxn ang="0">
                  <a:pos x="4" y="0"/>
                </a:cxn>
                <a:cxn ang="0">
                  <a:pos x="11" y="13"/>
                </a:cxn>
                <a:cxn ang="0">
                  <a:pos x="11" y="13"/>
                </a:cxn>
              </a:cxnLst>
              <a:rect l="0" t="0" r="r" b="b"/>
              <a:pathLst>
                <a:path w="12" h="49">
                  <a:moveTo>
                    <a:pt x="11" y="13"/>
                  </a:moveTo>
                  <a:lnTo>
                    <a:pt x="11" y="22"/>
                  </a:lnTo>
                  <a:lnTo>
                    <a:pt x="4" y="48"/>
                  </a:lnTo>
                  <a:lnTo>
                    <a:pt x="2" y="30"/>
                  </a:lnTo>
                  <a:lnTo>
                    <a:pt x="4" y="23"/>
                  </a:lnTo>
                  <a:lnTo>
                    <a:pt x="0" y="16"/>
                  </a:lnTo>
                  <a:lnTo>
                    <a:pt x="4" y="0"/>
                  </a:lnTo>
                  <a:lnTo>
                    <a:pt x="11" y="13"/>
                  </a:lnTo>
                  <a:lnTo>
                    <a:pt x="11" y="13"/>
                  </a:lnTo>
                </a:path>
              </a:pathLst>
            </a:custGeom>
            <a:solidFill>
              <a:srgbClr val="FFFF00"/>
            </a:solidFill>
            <a:ln w="9167" cap="flat" cmpd="sng">
              <a:solidFill>
                <a:srgbClr val="FFFF00"/>
              </a:solidFill>
              <a:round/>
            </a:ln>
            <a:effectLst/>
          </p:spPr>
          <p:txBody>
            <a:bodyPr/>
            <a:lstStyle/>
            <a:p>
              <a:endParaRPr lang="zh-CN" altLang="en-US"/>
            </a:p>
          </p:txBody>
        </p:sp>
        <p:sp>
          <p:nvSpPr>
            <p:cNvPr id="22" name="未知"/>
            <p:cNvSpPr/>
            <p:nvPr/>
          </p:nvSpPr>
          <p:spPr bwMode="auto">
            <a:xfrm>
              <a:off x="248" y="43"/>
              <a:ext cx="117" cy="106"/>
            </a:xfrm>
            <a:custGeom>
              <a:avLst/>
              <a:gdLst/>
              <a:ahLst/>
              <a:cxnLst>
                <a:cxn ang="0">
                  <a:pos x="116" y="38"/>
                </a:cxn>
                <a:cxn ang="0">
                  <a:pos x="65" y="105"/>
                </a:cxn>
                <a:cxn ang="0">
                  <a:pos x="25" y="104"/>
                </a:cxn>
                <a:cxn ang="0">
                  <a:pos x="0" y="70"/>
                </a:cxn>
                <a:cxn ang="0">
                  <a:pos x="0" y="40"/>
                </a:cxn>
                <a:cxn ang="0">
                  <a:pos x="7" y="27"/>
                </a:cxn>
                <a:cxn ang="0">
                  <a:pos x="29" y="7"/>
                </a:cxn>
                <a:cxn ang="0">
                  <a:pos x="48" y="1"/>
                </a:cxn>
                <a:cxn ang="0">
                  <a:pos x="60" y="0"/>
                </a:cxn>
                <a:cxn ang="0">
                  <a:pos x="74" y="3"/>
                </a:cxn>
                <a:cxn ang="0">
                  <a:pos x="85" y="9"/>
                </a:cxn>
                <a:cxn ang="0">
                  <a:pos x="116" y="38"/>
                </a:cxn>
                <a:cxn ang="0">
                  <a:pos x="116" y="38"/>
                </a:cxn>
              </a:cxnLst>
              <a:rect l="0" t="0" r="r" b="b"/>
              <a:pathLst>
                <a:path w="117" h="106">
                  <a:moveTo>
                    <a:pt x="116" y="38"/>
                  </a:moveTo>
                  <a:lnTo>
                    <a:pt x="65" y="105"/>
                  </a:lnTo>
                  <a:lnTo>
                    <a:pt x="25" y="104"/>
                  </a:lnTo>
                  <a:lnTo>
                    <a:pt x="0" y="70"/>
                  </a:lnTo>
                  <a:lnTo>
                    <a:pt x="0" y="40"/>
                  </a:lnTo>
                  <a:lnTo>
                    <a:pt x="7" y="27"/>
                  </a:lnTo>
                  <a:lnTo>
                    <a:pt x="29" y="7"/>
                  </a:lnTo>
                  <a:lnTo>
                    <a:pt x="48" y="1"/>
                  </a:lnTo>
                  <a:lnTo>
                    <a:pt x="60" y="0"/>
                  </a:lnTo>
                  <a:lnTo>
                    <a:pt x="74" y="3"/>
                  </a:lnTo>
                  <a:lnTo>
                    <a:pt x="85" y="9"/>
                  </a:lnTo>
                  <a:lnTo>
                    <a:pt x="116" y="38"/>
                  </a:lnTo>
                  <a:lnTo>
                    <a:pt x="116" y="38"/>
                  </a:lnTo>
                </a:path>
              </a:pathLst>
            </a:custGeom>
            <a:solidFill>
              <a:srgbClr val="622100"/>
            </a:solidFill>
            <a:ln w="9167" cap="flat" cmpd="sng">
              <a:solidFill>
                <a:srgbClr val="622100"/>
              </a:solidFill>
              <a:round/>
            </a:ln>
            <a:effectLst/>
          </p:spPr>
          <p:txBody>
            <a:bodyPr/>
            <a:lstStyle/>
            <a:p>
              <a:endParaRPr lang="zh-CN" altLang="en-US"/>
            </a:p>
          </p:txBody>
        </p:sp>
        <p:sp>
          <p:nvSpPr>
            <p:cNvPr id="23" name="未知"/>
            <p:cNvSpPr/>
            <p:nvPr/>
          </p:nvSpPr>
          <p:spPr bwMode="auto">
            <a:xfrm>
              <a:off x="256" y="105"/>
              <a:ext cx="103" cy="79"/>
            </a:xfrm>
            <a:custGeom>
              <a:avLst/>
              <a:gdLst/>
              <a:ahLst/>
              <a:cxnLst>
                <a:cxn ang="0">
                  <a:pos x="100" y="4"/>
                </a:cxn>
                <a:cxn ang="0">
                  <a:pos x="102" y="18"/>
                </a:cxn>
                <a:cxn ang="0">
                  <a:pos x="96" y="28"/>
                </a:cxn>
                <a:cxn ang="0">
                  <a:pos x="98" y="46"/>
                </a:cxn>
                <a:cxn ang="0">
                  <a:pos x="97" y="47"/>
                </a:cxn>
                <a:cxn ang="0">
                  <a:pos x="88" y="49"/>
                </a:cxn>
                <a:cxn ang="0">
                  <a:pos x="85" y="56"/>
                </a:cxn>
                <a:cxn ang="0">
                  <a:pos x="84" y="57"/>
                </a:cxn>
                <a:cxn ang="0">
                  <a:pos x="81" y="62"/>
                </a:cxn>
                <a:cxn ang="0">
                  <a:pos x="78" y="66"/>
                </a:cxn>
                <a:cxn ang="0">
                  <a:pos x="81" y="70"/>
                </a:cxn>
                <a:cxn ang="0">
                  <a:pos x="81" y="72"/>
                </a:cxn>
                <a:cxn ang="0">
                  <a:pos x="80" y="77"/>
                </a:cxn>
                <a:cxn ang="0">
                  <a:pos x="69" y="78"/>
                </a:cxn>
                <a:cxn ang="0">
                  <a:pos x="47" y="78"/>
                </a:cxn>
                <a:cxn ang="0">
                  <a:pos x="29" y="73"/>
                </a:cxn>
                <a:cxn ang="0">
                  <a:pos x="24" y="67"/>
                </a:cxn>
                <a:cxn ang="0">
                  <a:pos x="14" y="58"/>
                </a:cxn>
                <a:cxn ang="0">
                  <a:pos x="2" y="48"/>
                </a:cxn>
                <a:cxn ang="0">
                  <a:pos x="0" y="37"/>
                </a:cxn>
                <a:cxn ang="0">
                  <a:pos x="9" y="42"/>
                </a:cxn>
                <a:cxn ang="0">
                  <a:pos x="17" y="42"/>
                </a:cxn>
                <a:cxn ang="0">
                  <a:pos x="20" y="43"/>
                </a:cxn>
                <a:cxn ang="0">
                  <a:pos x="26" y="34"/>
                </a:cxn>
                <a:cxn ang="0">
                  <a:pos x="42" y="28"/>
                </a:cxn>
                <a:cxn ang="0">
                  <a:pos x="45" y="30"/>
                </a:cxn>
                <a:cxn ang="0">
                  <a:pos x="62" y="37"/>
                </a:cxn>
                <a:cxn ang="0">
                  <a:pos x="78" y="10"/>
                </a:cxn>
                <a:cxn ang="0">
                  <a:pos x="81" y="8"/>
                </a:cxn>
                <a:cxn ang="0">
                  <a:pos x="87" y="8"/>
                </a:cxn>
                <a:cxn ang="0">
                  <a:pos x="97" y="0"/>
                </a:cxn>
                <a:cxn ang="0">
                  <a:pos x="100" y="4"/>
                </a:cxn>
                <a:cxn ang="0">
                  <a:pos x="100" y="4"/>
                </a:cxn>
              </a:cxnLst>
              <a:rect l="0" t="0" r="r" b="b"/>
              <a:pathLst>
                <a:path w="103" h="79">
                  <a:moveTo>
                    <a:pt x="100" y="4"/>
                  </a:moveTo>
                  <a:lnTo>
                    <a:pt x="102" y="18"/>
                  </a:lnTo>
                  <a:lnTo>
                    <a:pt x="96" y="28"/>
                  </a:lnTo>
                  <a:lnTo>
                    <a:pt x="98" y="46"/>
                  </a:lnTo>
                  <a:lnTo>
                    <a:pt x="97" y="47"/>
                  </a:lnTo>
                  <a:lnTo>
                    <a:pt x="88" y="49"/>
                  </a:lnTo>
                  <a:lnTo>
                    <a:pt x="85" y="56"/>
                  </a:lnTo>
                  <a:lnTo>
                    <a:pt x="84" y="57"/>
                  </a:lnTo>
                  <a:lnTo>
                    <a:pt x="81" y="62"/>
                  </a:lnTo>
                  <a:lnTo>
                    <a:pt x="78" y="66"/>
                  </a:lnTo>
                  <a:lnTo>
                    <a:pt x="81" y="70"/>
                  </a:lnTo>
                  <a:lnTo>
                    <a:pt x="81" y="72"/>
                  </a:lnTo>
                  <a:lnTo>
                    <a:pt x="80" y="77"/>
                  </a:lnTo>
                  <a:lnTo>
                    <a:pt x="69" y="78"/>
                  </a:lnTo>
                  <a:lnTo>
                    <a:pt x="47" y="78"/>
                  </a:lnTo>
                  <a:lnTo>
                    <a:pt x="29" y="73"/>
                  </a:lnTo>
                  <a:lnTo>
                    <a:pt x="24" y="67"/>
                  </a:lnTo>
                  <a:lnTo>
                    <a:pt x="14" y="58"/>
                  </a:lnTo>
                  <a:lnTo>
                    <a:pt x="2" y="48"/>
                  </a:lnTo>
                  <a:lnTo>
                    <a:pt x="0" y="37"/>
                  </a:lnTo>
                  <a:lnTo>
                    <a:pt x="9" y="42"/>
                  </a:lnTo>
                  <a:lnTo>
                    <a:pt x="17" y="42"/>
                  </a:lnTo>
                  <a:lnTo>
                    <a:pt x="20" y="43"/>
                  </a:lnTo>
                  <a:lnTo>
                    <a:pt x="26" y="34"/>
                  </a:lnTo>
                  <a:lnTo>
                    <a:pt x="42" y="28"/>
                  </a:lnTo>
                  <a:lnTo>
                    <a:pt x="45" y="30"/>
                  </a:lnTo>
                  <a:lnTo>
                    <a:pt x="62" y="37"/>
                  </a:lnTo>
                  <a:lnTo>
                    <a:pt x="78" y="10"/>
                  </a:lnTo>
                  <a:lnTo>
                    <a:pt x="81" y="8"/>
                  </a:lnTo>
                  <a:lnTo>
                    <a:pt x="87" y="8"/>
                  </a:lnTo>
                  <a:lnTo>
                    <a:pt x="97" y="0"/>
                  </a:lnTo>
                  <a:lnTo>
                    <a:pt x="100" y="4"/>
                  </a:lnTo>
                  <a:lnTo>
                    <a:pt x="100" y="4"/>
                  </a:lnTo>
                </a:path>
              </a:pathLst>
            </a:custGeom>
            <a:solidFill>
              <a:srgbClr val="FFC281"/>
            </a:solidFill>
            <a:ln w="9167" cap="flat" cmpd="sng">
              <a:solidFill>
                <a:srgbClr val="FFC281"/>
              </a:solidFill>
              <a:round/>
            </a:ln>
            <a:effectLst/>
          </p:spPr>
          <p:txBody>
            <a:bodyPr/>
            <a:lstStyle/>
            <a:p>
              <a:endParaRPr lang="zh-CN" altLang="en-US"/>
            </a:p>
          </p:txBody>
        </p:sp>
        <p:sp>
          <p:nvSpPr>
            <p:cNvPr id="24" name="未知"/>
            <p:cNvSpPr/>
            <p:nvPr/>
          </p:nvSpPr>
          <p:spPr bwMode="auto">
            <a:xfrm>
              <a:off x="0" y="165"/>
              <a:ext cx="244" cy="180"/>
            </a:xfrm>
            <a:custGeom>
              <a:avLst/>
              <a:gdLst/>
              <a:ahLst/>
              <a:cxnLst>
                <a:cxn ang="0">
                  <a:pos x="242" y="138"/>
                </a:cxn>
                <a:cxn ang="0">
                  <a:pos x="243" y="133"/>
                </a:cxn>
                <a:cxn ang="0">
                  <a:pos x="201" y="133"/>
                </a:cxn>
                <a:cxn ang="0">
                  <a:pos x="191" y="131"/>
                </a:cxn>
                <a:cxn ang="0">
                  <a:pos x="181" y="131"/>
                </a:cxn>
                <a:cxn ang="0">
                  <a:pos x="173" y="133"/>
                </a:cxn>
                <a:cxn ang="0">
                  <a:pos x="170" y="133"/>
                </a:cxn>
                <a:cxn ang="0">
                  <a:pos x="165" y="128"/>
                </a:cxn>
                <a:cxn ang="0">
                  <a:pos x="159" y="131"/>
                </a:cxn>
                <a:cxn ang="0">
                  <a:pos x="160" y="123"/>
                </a:cxn>
                <a:cxn ang="0">
                  <a:pos x="145" y="118"/>
                </a:cxn>
                <a:cxn ang="0">
                  <a:pos x="146" y="112"/>
                </a:cxn>
                <a:cxn ang="0">
                  <a:pos x="134" y="103"/>
                </a:cxn>
                <a:cxn ang="0">
                  <a:pos x="13" y="0"/>
                </a:cxn>
                <a:cxn ang="0">
                  <a:pos x="0" y="6"/>
                </a:cxn>
                <a:cxn ang="0">
                  <a:pos x="0" y="167"/>
                </a:cxn>
                <a:cxn ang="0">
                  <a:pos x="9" y="179"/>
                </a:cxn>
                <a:cxn ang="0">
                  <a:pos x="130" y="179"/>
                </a:cxn>
                <a:cxn ang="0">
                  <a:pos x="151" y="176"/>
                </a:cxn>
                <a:cxn ang="0">
                  <a:pos x="242" y="138"/>
                </a:cxn>
                <a:cxn ang="0">
                  <a:pos x="242" y="138"/>
                </a:cxn>
              </a:cxnLst>
              <a:rect l="0" t="0" r="r" b="b"/>
              <a:pathLst>
                <a:path w="244" h="180">
                  <a:moveTo>
                    <a:pt x="242" y="138"/>
                  </a:moveTo>
                  <a:lnTo>
                    <a:pt x="243" y="133"/>
                  </a:lnTo>
                  <a:lnTo>
                    <a:pt x="201" y="133"/>
                  </a:lnTo>
                  <a:lnTo>
                    <a:pt x="191" y="131"/>
                  </a:lnTo>
                  <a:lnTo>
                    <a:pt x="181" y="131"/>
                  </a:lnTo>
                  <a:lnTo>
                    <a:pt x="173" y="133"/>
                  </a:lnTo>
                  <a:lnTo>
                    <a:pt x="170" y="133"/>
                  </a:lnTo>
                  <a:lnTo>
                    <a:pt x="165" y="128"/>
                  </a:lnTo>
                  <a:lnTo>
                    <a:pt x="159" y="131"/>
                  </a:lnTo>
                  <a:lnTo>
                    <a:pt x="160" y="123"/>
                  </a:lnTo>
                  <a:lnTo>
                    <a:pt x="145" y="118"/>
                  </a:lnTo>
                  <a:lnTo>
                    <a:pt x="146" y="112"/>
                  </a:lnTo>
                  <a:lnTo>
                    <a:pt x="134" y="103"/>
                  </a:lnTo>
                  <a:lnTo>
                    <a:pt x="13" y="0"/>
                  </a:lnTo>
                  <a:lnTo>
                    <a:pt x="0" y="6"/>
                  </a:lnTo>
                  <a:lnTo>
                    <a:pt x="0" y="167"/>
                  </a:lnTo>
                  <a:lnTo>
                    <a:pt x="9" y="179"/>
                  </a:lnTo>
                  <a:lnTo>
                    <a:pt x="130" y="179"/>
                  </a:lnTo>
                  <a:lnTo>
                    <a:pt x="151" y="176"/>
                  </a:lnTo>
                  <a:lnTo>
                    <a:pt x="242" y="138"/>
                  </a:lnTo>
                  <a:lnTo>
                    <a:pt x="242" y="138"/>
                  </a:lnTo>
                </a:path>
              </a:pathLst>
            </a:custGeom>
            <a:solidFill>
              <a:srgbClr val="FF0000"/>
            </a:solidFill>
            <a:ln w="9167" cap="flat" cmpd="sng">
              <a:solidFill>
                <a:srgbClr val="FF0000"/>
              </a:solidFill>
              <a:round/>
            </a:ln>
            <a:effectLst/>
          </p:spPr>
          <p:txBody>
            <a:bodyPr/>
            <a:lstStyle/>
            <a:p>
              <a:endParaRPr lang="zh-CN" altLang="en-US"/>
            </a:p>
          </p:txBody>
        </p:sp>
        <p:sp>
          <p:nvSpPr>
            <p:cNvPr id="25" name="未知"/>
            <p:cNvSpPr/>
            <p:nvPr/>
          </p:nvSpPr>
          <p:spPr bwMode="auto">
            <a:xfrm>
              <a:off x="22" y="142"/>
              <a:ext cx="99" cy="164"/>
            </a:xfrm>
            <a:custGeom>
              <a:avLst/>
              <a:gdLst/>
              <a:ahLst/>
              <a:cxnLst>
                <a:cxn ang="0">
                  <a:pos x="3" y="0"/>
                </a:cxn>
                <a:cxn ang="0">
                  <a:pos x="0" y="6"/>
                </a:cxn>
                <a:cxn ang="0">
                  <a:pos x="11" y="83"/>
                </a:cxn>
                <a:cxn ang="0">
                  <a:pos x="13" y="85"/>
                </a:cxn>
                <a:cxn ang="0">
                  <a:pos x="98" y="163"/>
                </a:cxn>
                <a:cxn ang="0">
                  <a:pos x="98" y="98"/>
                </a:cxn>
                <a:cxn ang="0">
                  <a:pos x="85" y="73"/>
                </a:cxn>
                <a:cxn ang="0">
                  <a:pos x="85" y="55"/>
                </a:cxn>
                <a:cxn ang="0">
                  <a:pos x="60" y="19"/>
                </a:cxn>
                <a:cxn ang="0">
                  <a:pos x="3" y="0"/>
                </a:cxn>
                <a:cxn ang="0">
                  <a:pos x="3" y="0"/>
                </a:cxn>
              </a:cxnLst>
              <a:rect l="0" t="0" r="r" b="b"/>
              <a:pathLst>
                <a:path w="99" h="164">
                  <a:moveTo>
                    <a:pt x="3" y="0"/>
                  </a:moveTo>
                  <a:lnTo>
                    <a:pt x="0" y="6"/>
                  </a:lnTo>
                  <a:lnTo>
                    <a:pt x="11" y="83"/>
                  </a:lnTo>
                  <a:lnTo>
                    <a:pt x="13" y="85"/>
                  </a:lnTo>
                  <a:lnTo>
                    <a:pt x="98" y="163"/>
                  </a:lnTo>
                  <a:lnTo>
                    <a:pt x="98" y="98"/>
                  </a:lnTo>
                  <a:lnTo>
                    <a:pt x="85" y="73"/>
                  </a:lnTo>
                  <a:lnTo>
                    <a:pt x="85" y="55"/>
                  </a:lnTo>
                  <a:lnTo>
                    <a:pt x="60" y="19"/>
                  </a:lnTo>
                  <a:lnTo>
                    <a:pt x="3" y="0"/>
                  </a:lnTo>
                  <a:lnTo>
                    <a:pt x="3" y="0"/>
                  </a:lnTo>
                </a:path>
              </a:pathLst>
            </a:custGeom>
            <a:solidFill>
              <a:srgbClr val="FFFF00"/>
            </a:solidFill>
            <a:ln w="9167" cap="flat" cmpd="sng">
              <a:solidFill>
                <a:srgbClr val="FFFF00"/>
              </a:solidFill>
              <a:round/>
            </a:ln>
            <a:effectLst/>
          </p:spPr>
          <p:txBody>
            <a:bodyPr/>
            <a:lstStyle/>
            <a:p>
              <a:endParaRPr lang="zh-CN" altLang="en-US"/>
            </a:p>
          </p:txBody>
        </p:sp>
        <p:sp>
          <p:nvSpPr>
            <p:cNvPr id="26" name="未知"/>
            <p:cNvSpPr/>
            <p:nvPr/>
          </p:nvSpPr>
          <p:spPr bwMode="auto">
            <a:xfrm>
              <a:off x="225" y="270"/>
              <a:ext cx="74" cy="61"/>
            </a:xfrm>
            <a:custGeom>
              <a:avLst/>
              <a:gdLst/>
              <a:ahLst/>
              <a:cxnLst>
                <a:cxn ang="0">
                  <a:pos x="17" y="60"/>
                </a:cxn>
                <a:cxn ang="0">
                  <a:pos x="39" y="55"/>
                </a:cxn>
                <a:cxn ang="0">
                  <a:pos x="50" y="44"/>
                </a:cxn>
                <a:cxn ang="0">
                  <a:pos x="54" y="48"/>
                </a:cxn>
                <a:cxn ang="0">
                  <a:pos x="57" y="48"/>
                </a:cxn>
                <a:cxn ang="0">
                  <a:pos x="73" y="34"/>
                </a:cxn>
                <a:cxn ang="0">
                  <a:pos x="71" y="19"/>
                </a:cxn>
                <a:cxn ang="0">
                  <a:pos x="48" y="0"/>
                </a:cxn>
                <a:cxn ang="0">
                  <a:pos x="35" y="0"/>
                </a:cxn>
                <a:cxn ang="0">
                  <a:pos x="31" y="4"/>
                </a:cxn>
                <a:cxn ang="0">
                  <a:pos x="21" y="30"/>
                </a:cxn>
                <a:cxn ang="0">
                  <a:pos x="15" y="34"/>
                </a:cxn>
                <a:cxn ang="0">
                  <a:pos x="0" y="51"/>
                </a:cxn>
                <a:cxn ang="0">
                  <a:pos x="17" y="60"/>
                </a:cxn>
                <a:cxn ang="0">
                  <a:pos x="17" y="60"/>
                </a:cxn>
              </a:cxnLst>
              <a:rect l="0" t="0" r="r" b="b"/>
              <a:pathLst>
                <a:path w="74" h="61">
                  <a:moveTo>
                    <a:pt x="17" y="60"/>
                  </a:moveTo>
                  <a:lnTo>
                    <a:pt x="39" y="55"/>
                  </a:lnTo>
                  <a:lnTo>
                    <a:pt x="50" y="44"/>
                  </a:lnTo>
                  <a:lnTo>
                    <a:pt x="54" y="48"/>
                  </a:lnTo>
                  <a:lnTo>
                    <a:pt x="57" y="48"/>
                  </a:lnTo>
                  <a:lnTo>
                    <a:pt x="73" y="34"/>
                  </a:lnTo>
                  <a:lnTo>
                    <a:pt x="71" y="19"/>
                  </a:lnTo>
                  <a:lnTo>
                    <a:pt x="48" y="0"/>
                  </a:lnTo>
                  <a:lnTo>
                    <a:pt x="35" y="0"/>
                  </a:lnTo>
                  <a:lnTo>
                    <a:pt x="31" y="4"/>
                  </a:lnTo>
                  <a:lnTo>
                    <a:pt x="21" y="30"/>
                  </a:lnTo>
                  <a:lnTo>
                    <a:pt x="15" y="34"/>
                  </a:lnTo>
                  <a:lnTo>
                    <a:pt x="0" y="51"/>
                  </a:lnTo>
                  <a:lnTo>
                    <a:pt x="17" y="60"/>
                  </a:lnTo>
                  <a:lnTo>
                    <a:pt x="17" y="60"/>
                  </a:lnTo>
                </a:path>
              </a:pathLst>
            </a:custGeom>
            <a:solidFill>
              <a:srgbClr val="FFC281"/>
            </a:solidFill>
            <a:ln w="9167" cap="flat" cmpd="sng">
              <a:solidFill>
                <a:srgbClr val="FFC281"/>
              </a:solidFill>
              <a:round/>
            </a:ln>
            <a:effectLst/>
          </p:spPr>
          <p:txBody>
            <a:bodyPr/>
            <a:lstStyle/>
            <a:p>
              <a:endParaRPr lang="zh-CN" altLang="en-US"/>
            </a:p>
          </p:txBody>
        </p:sp>
        <p:sp>
          <p:nvSpPr>
            <p:cNvPr id="27" name="未知"/>
            <p:cNvSpPr/>
            <p:nvPr/>
          </p:nvSpPr>
          <p:spPr bwMode="auto">
            <a:xfrm>
              <a:off x="5" y="1"/>
              <a:ext cx="147" cy="150"/>
            </a:xfrm>
            <a:custGeom>
              <a:avLst/>
              <a:gdLst/>
              <a:ahLst/>
              <a:cxnLst>
                <a:cxn ang="0">
                  <a:pos x="41" y="149"/>
                </a:cxn>
                <a:cxn ang="0">
                  <a:pos x="25" y="145"/>
                </a:cxn>
                <a:cxn ang="0">
                  <a:pos x="13" y="132"/>
                </a:cxn>
                <a:cxn ang="0">
                  <a:pos x="7" y="121"/>
                </a:cxn>
                <a:cxn ang="0">
                  <a:pos x="3" y="117"/>
                </a:cxn>
                <a:cxn ang="0">
                  <a:pos x="0" y="102"/>
                </a:cxn>
                <a:cxn ang="0">
                  <a:pos x="4" y="94"/>
                </a:cxn>
                <a:cxn ang="0">
                  <a:pos x="4" y="40"/>
                </a:cxn>
                <a:cxn ang="0">
                  <a:pos x="8" y="36"/>
                </a:cxn>
                <a:cxn ang="0">
                  <a:pos x="4" y="25"/>
                </a:cxn>
                <a:cxn ang="0">
                  <a:pos x="10" y="21"/>
                </a:cxn>
                <a:cxn ang="0">
                  <a:pos x="6" y="17"/>
                </a:cxn>
                <a:cxn ang="0">
                  <a:pos x="8" y="13"/>
                </a:cxn>
                <a:cxn ang="0">
                  <a:pos x="18" y="6"/>
                </a:cxn>
                <a:cxn ang="0">
                  <a:pos x="38" y="6"/>
                </a:cxn>
                <a:cxn ang="0">
                  <a:pos x="50" y="0"/>
                </a:cxn>
                <a:cxn ang="0">
                  <a:pos x="75" y="6"/>
                </a:cxn>
                <a:cxn ang="0">
                  <a:pos x="109" y="22"/>
                </a:cxn>
                <a:cxn ang="0">
                  <a:pos x="118" y="30"/>
                </a:cxn>
                <a:cxn ang="0">
                  <a:pos x="126" y="47"/>
                </a:cxn>
                <a:cxn ang="0">
                  <a:pos x="137" y="54"/>
                </a:cxn>
                <a:cxn ang="0">
                  <a:pos x="146" y="77"/>
                </a:cxn>
                <a:cxn ang="0">
                  <a:pos x="143" y="84"/>
                </a:cxn>
                <a:cxn ang="0">
                  <a:pos x="138" y="82"/>
                </a:cxn>
                <a:cxn ang="0">
                  <a:pos x="135" y="87"/>
                </a:cxn>
                <a:cxn ang="0">
                  <a:pos x="129" y="87"/>
                </a:cxn>
                <a:cxn ang="0">
                  <a:pos x="50" y="146"/>
                </a:cxn>
                <a:cxn ang="0">
                  <a:pos x="41" y="149"/>
                </a:cxn>
                <a:cxn ang="0">
                  <a:pos x="41" y="149"/>
                </a:cxn>
              </a:cxnLst>
              <a:rect l="0" t="0" r="r" b="b"/>
              <a:pathLst>
                <a:path w="147" h="150">
                  <a:moveTo>
                    <a:pt x="41" y="149"/>
                  </a:moveTo>
                  <a:lnTo>
                    <a:pt x="25" y="145"/>
                  </a:lnTo>
                  <a:lnTo>
                    <a:pt x="13" y="132"/>
                  </a:lnTo>
                  <a:lnTo>
                    <a:pt x="7" y="121"/>
                  </a:lnTo>
                  <a:lnTo>
                    <a:pt x="3" y="117"/>
                  </a:lnTo>
                  <a:lnTo>
                    <a:pt x="0" y="102"/>
                  </a:lnTo>
                  <a:lnTo>
                    <a:pt x="4" y="94"/>
                  </a:lnTo>
                  <a:lnTo>
                    <a:pt x="4" y="40"/>
                  </a:lnTo>
                  <a:lnTo>
                    <a:pt x="8" y="36"/>
                  </a:lnTo>
                  <a:lnTo>
                    <a:pt x="4" y="25"/>
                  </a:lnTo>
                  <a:lnTo>
                    <a:pt x="10" y="21"/>
                  </a:lnTo>
                  <a:lnTo>
                    <a:pt x="6" y="17"/>
                  </a:lnTo>
                  <a:lnTo>
                    <a:pt x="8" y="13"/>
                  </a:lnTo>
                  <a:lnTo>
                    <a:pt x="18" y="6"/>
                  </a:lnTo>
                  <a:lnTo>
                    <a:pt x="38" y="6"/>
                  </a:lnTo>
                  <a:lnTo>
                    <a:pt x="50" y="0"/>
                  </a:lnTo>
                  <a:lnTo>
                    <a:pt x="75" y="6"/>
                  </a:lnTo>
                  <a:lnTo>
                    <a:pt x="109" y="22"/>
                  </a:lnTo>
                  <a:lnTo>
                    <a:pt x="118" y="30"/>
                  </a:lnTo>
                  <a:lnTo>
                    <a:pt x="126" y="47"/>
                  </a:lnTo>
                  <a:lnTo>
                    <a:pt x="137" y="54"/>
                  </a:lnTo>
                  <a:lnTo>
                    <a:pt x="146" y="77"/>
                  </a:lnTo>
                  <a:lnTo>
                    <a:pt x="143" y="84"/>
                  </a:lnTo>
                  <a:lnTo>
                    <a:pt x="138" y="82"/>
                  </a:lnTo>
                  <a:lnTo>
                    <a:pt x="135" y="87"/>
                  </a:lnTo>
                  <a:lnTo>
                    <a:pt x="129" y="87"/>
                  </a:lnTo>
                  <a:lnTo>
                    <a:pt x="50" y="146"/>
                  </a:lnTo>
                  <a:lnTo>
                    <a:pt x="41" y="149"/>
                  </a:lnTo>
                  <a:lnTo>
                    <a:pt x="41" y="149"/>
                  </a:lnTo>
                </a:path>
              </a:pathLst>
            </a:custGeom>
            <a:solidFill>
              <a:srgbClr val="FFFF00"/>
            </a:solidFill>
            <a:ln w="9167" cap="flat" cmpd="sng">
              <a:solidFill>
                <a:srgbClr val="FFFF00"/>
              </a:solidFill>
              <a:round/>
            </a:ln>
            <a:effectLst/>
          </p:spPr>
          <p:txBody>
            <a:bodyPr/>
            <a:lstStyle/>
            <a:p>
              <a:endParaRPr lang="zh-CN" altLang="en-US"/>
            </a:p>
          </p:txBody>
        </p:sp>
        <p:sp>
          <p:nvSpPr>
            <p:cNvPr id="28" name="未知"/>
            <p:cNvSpPr/>
            <p:nvPr/>
          </p:nvSpPr>
          <p:spPr bwMode="auto">
            <a:xfrm>
              <a:off x="43" y="69"/>
              <a:ext cx="101" cy="178"/>
            </a:xfrm>
            <a:custGeom>
              <a:avLst/>
              <a:gdLst/>
              <a:ahLst/>
              <a:cxnLst>
                <a:cxn ang="0">
                  <a:pos x="90" y="61"/>
                </a:cxn>
                <a:cxn ang="0">
                  <a:pos x="91" y="52"/>
                </a:cxn>
                <a:cxn ang="0">
                  <a:pos x="100" y="46"/>
                </a:cxn>
                <a:cxn ang="0">
                  <a:pos x="100" y="44"/>
                </a:cxn>
                <a:cxn ang="0">
                  <a:pos x="100" y="42"/>
                </a:cxn>
                <a:cxn ang="0">
                  <a:pos x="90" y="29"/>
                </a:cxn>
                <a:cxn ang="0">
                  <a:pos x="95" y="22"/>
                </a:cxn>
                <a:cxn ang="0">
                  <a:pos x="96" y="18"/>
                </a:cxn>
                <a:cxn ang="0">
                  <a:pos x="94" y="14"/>
                </a:cxn>
                <a:cxn ang="0">
                  <a:pos x="88" y="0"/>
                </a:cxn>
                <a:cxn ang="0">
                  <a:pos x="84" y="6"/>
                </a:cxn>
                <a:cxn ang="0">
                  <a:pos x="62" y="18"/>
                </a:cxn>
                <a:cxn ang="0">
                  <a:pos x="50" y="29"/>
                </a:cxn>
                <a:cxn ang="0">
                  <a:pos x="34" y="37"/>
                </a:cxn>
                <a:cxn ang="0">
                  <a:pos x="27" y="41"/>
                </a:cxn>
                <a:cxn ang="0">
                  <a:pos x="20" y="58"/>
                </a:cxn>
                <a:cxn ang="0">
                  <a:pos x="10" y="74"/>
                </a:cxn>
                <a:cxn ang="0">
                  <a:pos x="0" y="79"/>
                </a:cxn>
                <a:cxn ang="0">
                  <a:pos x="0" y="82"/>
                </a:cxn>
                <a:cxn ang="0">
                  <a:pos x="22" y="126"/>
                </a:cxn>
                <a:cxn ang="0">
                  <a:pos x="53" y="162"/>
                </a:cxn>
                <a:cxn ang="0">
                  <a:pos x="59" y="177"/>
                </a:cxn>
                <a:cxn ang="0">
                  <a:pos x="52" y="144"/>
                </a:cxn>
                <a:cxn ang="0">
                  <a:pos x="39" y="114"/>
                </a:cxn>
                <a:cxn ang="0">
                  <a:pos x="47" y="108"/>
                </a:cxn>
                <a:cxn ang="0">
                  <a:pos x="52" y="98"/>
                </a:cxn>
                <a:cxn ang="0">
                  <a:pos x="57" y="93"/>
                </a:cxn>
                <a:cxn ang="0">
                  <a:pos x="80" y="88"/>
                </a:cxn>
                <a:cxn ang="0">
                  <a:pos x="86" y="79"/>
                </a:cxn>
                <a:cxn ang="0">
                  <a:pos x="86" y="76"/>
                </a:cxn>
                <a:cxn ang="0">
                  <a:pos x="84" y="73"/>
                </a:cxn>
                <a:cxn ang="0">
                  <a:pos x="89" y="68"/>
                </a:cxn>
                <a:cxn ang="0">
                  <a:pos x="88" y="64"/>
                </a:cxn>
                <a:cxn ang="0">
                  <a:pos x="90" y="61"/>
                </a:cxn>
                <a:cxn ang="0">
                  <a:pos x="90" y="61"/>
                </a:cxn>
              </a:cxnLst>
              <a:rect l="0" t="0" r="r" b="b"/>
              <a:pathLst>
                <a:path w="101" h="178">
                  <a:moveTo>
                    <a:pt x="90" y="61"/>
                  </a:moveTo>
                  <a:lnTo>
                    <a:pt x="91" y="52"/>
                  </a:lnTo>
                  <a:lnTo>
                    <a:pt x="100" y="46"/>
                  </a:lnTo>
                  <a:lnTo>
                    <a:pt x="100" y="44"/>
                  </a:lnTo>
                  <a:lnTo>
                    <a:pt x="100" y="42"/>
                  </a:lnTo>
                  <a:lnTo>
                    <a:pt x="90" y="29"/>
                  </a:lnTo>
                  <a:lnTo>
                    <a:pt x="95" y="22"/>
                  </a:lnTo>
                  <a:lnTo>
                    <a:pt x="96" y="18"/>
                  </a:lnTo>
                  <a:lnTo>
                    <a:pt x="94" y="14"/>
                  </a:lnTo>
                  <a:lnTo>
                    <a:pt x="88" y="0"/>
                  </a:lnTo>
                  <a:lnTo>
                    <a:pt x="84" y="6"/>
                  </a:lnTo>
                  <a:lnTo>
                    <a:pt x="62" y="18"/>
                  </a:lnTo>
                  <a:lnTo>
                    <a:pt x="50" y="29"/>
                  </a:lnTo>
                  <a:lnTo>
                    <a:pt x="34" y="37"/>
                  </a:lnTo>
                  <a:lnTo>
                    <a:pt x="27" y="41"/>
                  </a:lnTo>
                  <a:lnTo>
                    <a:pt x="20" y="58"/>
                  </a:lnTo>
                  <a:lnTo>
                    <a:pt x="10" y="74"/>
                  </a:lnTo>
                  <a:lnTo>
                    <a:pt x="0" y="79"/>
                  </a:lnTo>
                  <a:lnTo>
                    <a:pt x="0" y="82"/>
                  </a:lnTo>
                  <a:lnTo>
                    <a:pt x="22" y="126"/>
                  </a:lnTo>
                  <a:lnTo>
                    <a:pt x="53" y="162"/>
                  </a:lnTo>
                  <a:lnTo>
                    <a:pt x="59" y="177"/>
                  </a:lnTo>
                  <a:lnTo>
                    <a:pt x="52" y="144"/>
                  </a:lnTo>
                  <a:lnTo>
                    <a:pt x="39" y="114"/>
                  </a:lnTo>
                  <a:lnTo>
                    <a:pt x="47" y="108"/>
                  </a:lnTo>
                  <a:lnTo>
                    <a:pt x="52" y="98"/>
                  </a:lnTo>
                  <a:lnTo>
                    <a:pt x="57" y="93"/>
                  </a:lnTo>
                  <a:lnTo>
                    <a:pt x="80" y="88"/>
                  </a:lnTo>
                  <a:lnTo>
                    <a:pt x="86" y="79"/>
                  </a:lnTo>
                  <a:lnTo>
                    <a:pt x="86" y="76"/>
                  </a:lnTo>
                  <a:lnTo>
                    <a:pt x="84" y="73"/>
                  </a:lnTo>
                  <a:lnTo>
                    <a:pt x="89" y="68"/>
                  </a:lnTo>
                  <a:lnTo>
                    <a:pt x="88" y="64"/>
                  </a:lnTo>
                  <a:lnTo>
                    <a:pt x="90" y="61"/>
                  </a:lnTo>
                  <a:lnTo>
                    <a:pt x="90" y="61"/>
                  </a:lnTo>
                </a:path>
              </a:pathLst>
            </a:custGeom>
            <a:solidFill>
              <a:srgbClr val="FFC281"/>
            </a:solidFill>
            <a:ln w="9167" cap="flat" cmpd="sng">
              <a:solidFill>
                <a:srgbClr val="FFC281"/>
              </a:solidFill>
              <a:round/>
            </a:ln>
            <a:effectLst/>
          </p:spPr>
          <p:txBody>
            <a:bodyPr/>
            <a:lstStyle/>
            <a:p>
              <a:endParaRPr lang="zh-CN" altLang="en-US"/>
            </a:p>
          </p:txBody>
        </p:sp>
        <p:sp>
          <p:nvSpPr>
            <p:cNvPr id="29" name="未知"/>
            <p:cNvSpPr/>
            <p:nvPr/>
          </p:nvSpPr>
          <p:spPr bwMode="auto">
            <a:xfrm>
              <a:off x="85" y="119"/>
              <a:ext cx="7" cy="8"/>
            </a:xfrm>
            <a:custGeom>
              <a:avLst/>
              <a:gdLst/>
              <a:ahLst/>
              <a:cxnLst>
                <a:cxn ang="0">
                  <a:pos x="4" y="0"/>
                </a:cxn>
                <a:cxn ang="0">
                  <a:pos x="1" y="2"/>
                </a:cxn>
                <a:cxn ang="0">
                  <a:pos x="0" y="5"/>
                </a:cxn>
                <a:cxn ang="0">
                  <a:pos x="2" y="7"/>
                </a:cxn>
                <a:cxn ang="0">
                  <a:pos x="5" y="7"/>
                </a:cxn>
                <a:cxn ang="0">
                  <a:pos x="6" y="6"/>
                </a:cxn>
                <a:cxn ang="0">
                  <a:pos x="6" y="2"/>
                </a:cxn>
                <a:cxn ang="0">
                  <a:pos x="4" y="0"/>
                </a:cxn>
                <a:cxn ang="0">
                  <a:pos x="4" y="0"/>
                </a:cxn>
              </a:cxnLst>
              <a:rect l="0" t="0" r="r" b="b"/>
              <a:pathLst>
                <a:path w="7" h="8">
                  <a:moveTo>
                    <a:pt x="4" y="0"/>
                  </a:moveTo>
                  <a:lnTo>
                    <a:pt x="1" y="2"/>
                  </a:lnTo>
                  <a:lnTo>
                    <a:pt x="0" y="5"/>
                  </a:lnTo>
                  <a:lnTo>
                    <a:pt x="2" y="7"/>
                  </a:lnTo>
                  <a:lnTo>
                    <a:pt x="5" y="7"/>
                  </a:lnTo>
                  <a:lnTo>
                    <a:pt x="6" y="6"/>
                  </a:lnTo>
                  <a:lnTo>
                    <a:pt x="6" y="2"/>
                  </a:lnTo>
                  <a:lnTo>
                    <a:pt x="4" y="0"/>
                  </a:lnTo>
                  <a:lnTo>
                    <a:pt x="4" y="0"/>
                  </a:lnTo>
                </a:path>
              </a:pathLst>
            </a:custGeom>
            <a:solidFill>
              <a:srgbClr val="FF0000"/>
            </a:solidFill>
            <a:ln w="9167" cap="flat" cmpd="sng">
              <a:solidFill>
                <a:srgbClr val="FF0000"/>
              </a:solidFill>
              <a:round/>
            </a:ln>
            <a:effectLst/>
          </p:spPr>
          <p:txBody>
            <a:bodyPr/>
            <a:lstStyle/>
            <a:p>
              <a:endParaRPr lang="zh-CN" altLang="en-US"/>
            </a:p>
          </p:txBody>
        </p:sp>
        <p:sp>
          <p:nvSpPr>
            <p:cNvPr id="30" name="未知"/>
            <p:cNvSpPr/>
            <p:nvPr/>
          </p:nvSpPr>
          <p:spPr bwMode="auto">
            <a:xfrm>
              <a:off x="460" y="225"/>
              <a:ext cx="44" cy="24"/>
            </a:xfrm>
            <a:custGeom>
              <a:avLst/>
              <a:gdLst/>
              <a:ahLst/>
              <a:cxnLst>
                <a:cxn ang="0">
                  <a:pos x="30" y="23"/>
                </a:cxn>
                <a:cxn ang="0">
                  <a:pos x="43" y="21"/>
                </a:cxn>
                <a:cxn ang="0">
                  <a:pos x="43" y="10"/>
                </a:cxn>
                <a:cxn ang="0">
                  <a:pos x="28" y="0"/>
                </a:cxn>
                <a:cxn ang="0">
                  <a:pos x="12" y="5"/>
                </a:cxn>
                <a:cxn ang="0">
                  <a:pos x="0" y="22"/>
                </a:cxn>
                <a:cxn ang="0">
                  <a:pos x="30" y="23"/>
                </a:cxn>
                <a:cxn ang="0">
                  <a:pos x="30" y="23"/>
                </a:cxn>
              </a:cxnLst>
              <a:rect l="0" t="0" r="r" b="b"/>
              <a:pathLst>
                <a:path w="44" h="24">
                  <a:moveTo>
                    <a:pt x="30" y="23"/>
                  </a:moveTo>
                  <a:lnTo>
                    <a:pt x="43" y="21"/>
                  </a:lnTo>
                  <a:lnTo>
                    <a:pt x="43" y="10"/>
                  </a:lnTo>
                  <a:lnTo>
                    <a:pt x="28" y="0"/>
                  </a:lnTo>
                  <a:lnTo>
                    <a:pt x="12" y="5"/>
                  </a:lnTo>
                  <a:lnTo>
                    <a:pt x="0" y="22"/>
                  </a:lnTo>
                  <a:lnTo>
                    <a:pt x="30" y="23"/>
                  </a:lnTo>
                  <a:lnTo>
                    <a:pt x="30" y="23"/>
                  </a:lnTo>
                </a:path>
              </a:pathLst>
            </a:custGeom>
            <a:solidFill>
              <a:srgbClr val="FFC281"/>
            </a:solidFill>
            <a:ln w="9167" cap="flat" cmpd="sng">
              <a:solidFill>
                <a:srgbClr val="FFC281"/>
              </a:solidFill>
              <a:round/>
            </a:ln>
            <a:effectLst/>
          </p:spPr>
          <p:txBody>
            <a:bodyPr/>
            <a:lstStyle/>
            <a:p>
              <a:endParaRPr lang="zh-CN" altLang="en-US"/>
            </a:p>
          </p:txBody>
        </p:sp>
        <p:sp>
          <p:nvSpPr>
            <p:cNvPr id="31" name="未知"/>
            <p:cNvSpPr/>
            <p:nvPr/>
          </p:nvSpPr>
          <p:spPr bwMode="auto">
            <a:xfrm>
              <a:off x="127" y="83"/>
              <a:ext cx="13" cy="8"/>
            </a:xfrm>
            <a:custGeom>
              <a:avLst/>
              <a:gdLst/>
              <a:ahLst/>
              <a:cxnLst>
                <a:cxn ang="0">
                  <a:pos x="9" y="5"/>
                </a:cxn>
                <a:cxn ang="0">
                  <a:pos x="12" y="3"/>
                </a:cxn>
                <a:cxn ang="0">
                  <a:pos x="12" y="2"/>
                </a:cxn>
                <a:cxn ang="0">
                  <a:pos x="8" y="0"/>
                </a:cxn>
                <a:cxn ang="0">
                  <a:pos x="6" y="0"/>
                </a:cxn>
                <a:cxn ang="0">
                  <a:pos x="0" y="7"/>
                </a:cxn>
                <a:cxn ang="0">
                  <a:pos x="6" y="2"/>
                </a:cxn>
                <a:cxn ang="0">
                  <a:pos x="8" y="2"/>
                </a:cxn>
                <a:cxn ang="0">
                  <a:pos x="9" y="5"/>
                </a:cxn>
                <a:cxn ang="0">
                  <a:pos x="9" y="5"/>
                </a:cxn>
              </a:cxnLst>
              <a:rect l="0" t="0" r="r" b="b"/>
              <a:pathLst>
                <a:path w="13" h="8">
                  <a:moveTo>
                    <a:pt x="9" y="5"/>
                  </a:moveTo>
                  <a:lnTo>
                    <a:pt x="12" y="3"/>
                  </a:lnTo>
                  <a:lnTo>
                    <a:pt x="12" y="2"/>
                  </a:lnTo>
                  <a:lnTo>
                    <a:pt x="8" y="0"/>
                  </a:lnTo>
                  <a:lnTo>
                    <a:pt x="6" y="0"/>
                  </a:lnTo>
                  <a:lnTo>
                    <a:pt x="0" y="7"/>
                  </a:lnTo>
                  <a:lnTo>
                    <a:pt x="6" y="2"/>
                  </a:lnTo>
                  <a:lnTo>
                    <a:pt x="8" y="2"/>
                  </a:lnTo>
                  <a:lnTo>
                    <a:pt x="9" y="5"/>
                  </a:lnTo>
                  <a:lnTo>
                    <a:pt x="9" y="5"/>
                  </a:lnTo>
                </a:path>
              </a:pathLst>
            </a:custGeom>
            <a:solidFill>
              <a:srgbClr val="000000"/>
            </a:solidFill>
            <a:ln w="9167" cap="flat" cmpd="sng">
              <a:solidFill>
                <a:srgbClr val="000000"/>
              </a:solidFill>
              <a:round/>
            </a:ln>
            <a:effectLst/>
          </p:spPr>
          <p:txBody>
            <a:bodyPr/>
            <a:lstStyle/>
            <a:p>
              <a:endParaRPr lang="zh-CN" altLang="en-US"/>
            </a:p>
          </p:txBody>
        </p:sp>
        <p:sp>
          <p:nvSpPr>
            <p:cNvPr id="32" name="未知"/>
            <p:cNvSpPr/>
            <p:nvPr/>
          </p:nvSpPr>
          <p:spPr bwMode="auto">
            <a:xfrm>
              <a:off x="126" y="92"/>
              <a:ext cx="15" cy="9"/>
            </a:xfrm>
            <a:custGeom>
              <a:avLst/>
              <a:gdLst/>
              <a:ahLst/>
              <a:cxnLst>
                <a:cxn ang="0">
                  <a:pos x="9" y="0"/>
                </a:cxn>
                <a:cxn ang="0">
                  <a:pos x="7" y="2"/>
                </a:cxn>
                <a:cxn ang="0">
                  <a:pos x="0" y="5"/>
                </a:cxn>
                <a:cxn ang="0">
                  <a:pos x="4" y="8"/>
                </a:cxn>
                <a:cxn ang="0">
                  <a:pos x="6" y="6"/>
                </a:cxn>
                <a:cxn ang="0">
                  <a:pos x="9" y="5"/>
                </a:cxn>
                <a:cxn ang="0">
                  <a:pos x="10" y="6"/>
                </a:cxn>
                <a:cxn ang="0">
                  <a:pos x="14" y="5"/>
                </a:cxn>
                <a:cxn ang="0">
                  <a:pos x="11" y="3"/>
                </a:cxn>
                <a:cxn ang="0">
                  <a:pos x="10" y="1"/>
                </a:cxn>
                <a:cxn ang="0">
                  <a:pos x="9" y="0"/>
                </a:cxn>
                <a:cxn ang="0">
                  <a:pos x="9" y="0"/>
                </a:cxn>
              </a:cxnLst>
              <a:rect l="0" t="0" r="r" b="b"/>
              <a:pathLst>
                <a:path w="15" h="9">
                  <a:moveTo>
                    <a:pt x="9" y="0"/>
                  </a:moveTo>
                  <a:lnTo>
                    <a:pt x="7" y="2"/>
                  </a:lnTo>
                  <a:lnTo>
                    <a:pt x="0" y="5"/>
                  </a:lnTo>
                  <a:lnTo>
                    <a:pt x="4" y="8"/>
                  </a:lnTo>
                  <a:lnTo>
                    <a:pt x="6" y="6"/>
                  </a:lnTo>
                  <a:lnTo>
                    <a:pt x="9" y="5"/>
                  </a:lnTo>
                  <a:lnTo>
                    <a:pt x="10" y="6"/>
                  </a:lnTo>
                  <a:lnTo>
                    <a:pt x="14" y="5"/>
                  </a:lnTo>
                  <a:lnTo>
                    <a:pt x="11" y="3"/>
                  </a:lnTo>
                  <a:lnTo>
                    <a:pt x="10" y="1"/>
                  </a:lnTo>
                  <a:lnTo>
                    <a:pt x="9" y="0"/>
                  </a:lnTo>
                  <a:lnTo>
                    <a:pt x="9" y="0"/>
                  </a:lnTo>
                </a:path>
              </a:pathLst>
            </a:custGeom>
            <a:solidFill>
              <a:srgbClr val="000000"/>
            </a:solidFill>
            <a:ln w="9167" cap="flat" cmpd="sng">
              <a:solidFill>
                <a:srgbClr val="000000"/>
              </a:solidFill>
              <a:round/>
            </a:ln>
            <a:effectLst/>
          </p:spPr>
          <p:txBody>
            <a:bodyPr/>
            <a:lstStyle/>
            <a:p>
              <a:endParaRPr lang="zh-CN" altLang="en-US"/>
            </a:p>
          </p:txBody>
        </p:sp>
        <p:sp>
          <p:nvSpPr>
            <p:cNvPr id="33" name="未知"/>
            <p:cNvSpPr/>
            <p:nvPr/>
          </p:nvSpPr>
          <p:spPr bwMode="auto">
            <a:xfrm>
              <a:off x="125" y="127"/>
              <a:ext cx="9" cy="7"/>
            </a:xfrm>
            <a:custGeom>
              <a:avLst/>
              <a:gdLst/>
              <a:ahLst/>
              <a:cxnLst>
                <a:cxn ang="0">
                  <a:pos x="8" y="0"/>
                </a:cxn>
                <a:cxn ang="0">
                  <a:pos x="8" y="4"/>
                </a:cxn>
                <a:cxn ang="0">
                  <a:pos x="5" y="6"/>
                </a:cxn>
                <a:cxn ang="0">
                  <a:pos x="0" y="6"/>
                </a:cxn>
                <a:cxn ang="0">
                  <a:pos x="3" y="5"/>
                </a:cxn>
                <a:cxn ang="0">
                  <a:pos x="7" y="1"/>
                </a:cxn>
                <a:cxn ang="0">
                  <a:pos x="8" y="0"/>
                </a:cxn>
                <a:cxn ang="0">
                  <a:pos x="8" y="0"/>
                </a:cxn>
              </a:cxnLst>
              <a:rect l="0" t="0" r="r" b="b"/>
              <a:pathLst>
                <a:path w="9" h="7">
                  <a:moveTo>
                    <a:pt x="8" y="0"/>
                  </a:moveTo>
                  <a:lnTo>
                    <a:pt x="8" y="4"/>
                  </a:lnTo>
                  <a:lnTo>
                    <a:pt x="5" y="6"/>
                  </a:lnTo>
                  <a:lnTo>
                    <a:pt x="0" y="6"/>
                  </a:lnTo>
                  <a:lnTo>
                    <a:pt x="3" y="5"/>
                  </a:lnTo>
                  <a:lnTo>
                    <a:pt x="7" y="1"/>
                  </a:lnTo>
                  <a:lnTo>
                    <a:pt x="8" y="0"/>
                  </a:lnTo>
                  <a:lnTo>
                    <a:pt x="8" y="0"/>
                  </a:lnTo>
                </a:path>
              </a:pathLst>
            </a:custGeom>
            <a:solidFill>
              <a:srgbClr val="000000"/>
            </a:solidFill>
            <a:ln w="9167" cap="flat" cmpd="sng">
              <a:solidFill>
                <a:srgbClr val="000000"/>
              </a:solidFill>
              <a:round/>
            </a:ln>
            <a:effectLst/>
          </p:spPr>
          <p:txBody>
            <a:bodyPr/>
            <a:lstStyle/>
            <a:p>
              <a:endParaRPr lang="zh-CN" altLang="en-US"/>
            </a:p>
          </p:txBody>
        </p:sp>
        <p:sp>
          <p:nvSpPr>
            <p:cNvPr id="34" name="未知"/>
            <p:cNvSpPr/>
            <p:nvPr/>
          </p:nvSpPr>
          <p:spPr bwMode="auto">
            <a:xfrm>
              <a:off x="133" y="113"/>
              <a:ext cx="11" cy="8"/>
            </a:xfrm>
            <a:custGeom>
              <a:avLst/>
              <a:gdLst/>
              <a:ahLst/>
              <a:cxnLst>
                <a:cxn ang="0">
                  <a:pos x="0" y="5"/>
                </a:cxn>
                <a:cxn ang="0">
                  <a:pos x="10" y="0"/>
                </a:cxn>
                <a:cxn ang="0">
                  <a:pos x="9" y="2"/>
                </a:cxn>
                <a:cxn ang="0">
                  <a:pos x="2" y="7"/>
                </a:cxn>
                <a:cxn ang="0">
                  <a:pos x="0" y="5"/>
                </a:cxn>
                <a:cxn ang="0">
                  <a:pos x="0" y="5"/>
                </a:cxn>
              </a:cxnLst>
              <a:rect l="0" t="0" r="r" b="b"/>
              <a:pathLst>
                <a:path w="11" h="8">
                  <a:moveTo>
                    <a:pt x="0" y="5"/>
                  </a:moveTo>
                  <a:lnTo>
                    <a:pt x="10" y="0"/>
                  </a:lnTo>
                  <a:lnTo>
                    <a:pt x="9" y="2"/>
                  </a:lnTo>
                  <a:lnTo>
                    <a:pt x="2" y="7"/>
                  </a:lnTo>
                  <a:lnTo>
                    <a:pt x="0" y="5"/>
                  </a:lnTo>
                  <a:lnTo>
                    <a:pt x="0" y="5"/>
                  </a:lnTo>
                </a:path>
              </a:pathLst>
            </a:custGeom>
            <a:solidFill>
              <a:srgbClr val="000000"/>
            </a:solidFill>
            <a:ln w="9167" cap="flat" cmpd="sng">
              <a:solidFill>
                <a:srgbClr val="000000"/>
              </a:solidFill>
              <a:round/>
            </a:ln>
            <a:effectLst/>
          </p:spPr>
          <p:txBody>
            <a:bodyPr/>
            <a:lstStyle/>
            <a:p>
              <a:endParaRPr lang="zh-CN" altLang="en-US"/>
            </a:p>
          </p:txBody>
        </p:sp>
        <p:sp>
          <p:nvSpPr>
            <p:cNvPr id="35" name="未知"/>
            <p:cNvSpPr/>
            <p:nvPr/>
          </p:nvSpPr>
          <p:spPr bwMode="auto">
            <a:xfrm>
              <a:off x="125" y="136"/>
              <a:ext cx="8" cy="10"/>
            </a:xfrm>
            <a:custGeom>
              <a:avLst/>
              <a:gdLst/>
              <a:ahLst/>
              <a:cxnLst>
                <a:cxn ang="0">
                  <a:pos x="7" y="0"/>
                </a:cxn>
                <a:cxn ang="0">
                  <a:pos x="5" y="1"/>
                </a:cxn>
                <a:cxn ang="0">
                  <a:pos x="0" y="4"/>
                </a:cxn>
                <a:cxn ang="0">
                  <a:pos x="5" y="9"/>
                </a:cxn>
                <a:cxn ang="0">
                  <a:pos x="5" y="4"/>
                </a:cxn>
                <a:cxn ang="0">
                  <a:pos x="7" y="0"/>
                </a:cxn>
                <a:cxn ang="0">
                  <a:pos x="7" y="0"/>
                </a:cxn>
              </a:cxnLst>
              <a:rect l="0" t="0" r="r" b="b"/>
              <a:pathLst>
                <a:path w="8" h="10">
                  <a:moveTo>
                    <a:pt x="7" y="0"/>
                  </a:moveTo>
                  <a:lnTo>
                    <a:pt x="5" y="1"/>
                  </a:lnTo>
                  <a:lnTo>
                    <a:pt x="0" y="4"/>
                  </a:lnTo>
                  <a:lnTo>
                    <a:pt x="5" y="9"/>
                  </a:lnTo>
                  <a:lnTo>
                    <a:pt x="5" y="4"/>
                  </a:lnTo>
                  <a:lnTo>
                    <a:pt x="7" y="0"/>
                  </a:lnTo>
                  <a:lnTo>
                    <a:pt x="7" y="0"/>
                  </a:lnTo>
                </a:path>
              </a:pathLst>
            </a:custGeom>
            <a:solidFill>
              <a:srgbClr val="000000"/>
            </a:solidFill>
            <a:ln w="9167" cap="flat" cmpd="sng">
              <a:solidFill>
                <a:srgbClr val="000000"/>
              </a:solidFill>
              <a:round/>
            </a:ln>
            <a:effectLst/>
          </p:spPr>
          <p:txBody>
            <a:bodyPr/>
            <a:lstStyle/>
            <a:p>
              <a:endParaRPr lang="zh-CN" altLang="en-US"/>
            </a:p>
          </p:txBody>
        </p:sp>
        <p:sp>
          <p:nvSpPr>
            <p:cNvPr id="36" name="未知"/>
            <p:cNvSpPr/>
            <p:nvPr/>
          </p:nvSpPr>
          <p:spPr bwMode="auto">
            <a:xfrm>
              <a:off x="88" y="131"/>
              <a:ext cx="19" cy="20"/>
            </a:xfrm>
            <a:custGeom>
              <a:avLst/>
              <a:gdLst/>
              <a:ahLst/>
              <a:cxnLst>
                <a:cxn ang="0">
                  <a:pos x="5" y="0"/>
                </a:cxn>
                <a:cxn ang="0">
                  <a:pos x="8" y="8"/>
                </a:cxn>
                <a:cxn ang="0">
                  <a:pos x="18" y="19"/>
                </a:cxn>
                <a:cxn ang="0">
                  <a:pos x="9" y="18"/>
                </a:cxn>
                <a:cxn ang="0">
                  <a:pos x="9" y="16"/>
                </a:cxn>
                <a:cxn ang="0">
                  <a:pos x="3" y="12"/>
                </a:cxn>
                <a:cxn ang="0">
                  <a:pos x="0" y="2"/>
                </a:cxn>
                <a:cxn ang="0">
                  <a:pos x="5" y="0"/>
                </a:cxn>
                <a:cxn ang="0">
                  <a:pos x="5" y="0"/>
                </a:cxn>
              </a:cxnLst>
              <a:rect l="0" t="0" r="r" b="b"/>
              <a:pathLst>
                <a:path w="19" h="20">
                  <a:moveTo>
                    <a:pt x="5" y="0"/>
                  </a:moveTo>
                  <a:lnTo>
                    <a:pt x="8" y="8"/>
                  </a:lnTo>
                  <a:lnTo>
                    <a:pt x="18" y="19"/>
                  </a:lnTo>
                  <a:lnTo>
                    <a:pt x="9" y="18"/>
                  </a:lnTo>
                  <a:lnTo>
                    <a:pt x="9" y="16"/>
                  </a:lnTo>
                  <a:lnTo>
                    <a:pt x="3" y="12"/>
                  </a:lnTo>
                  <a:lnTo>
                    <a:pt x="0" y="2"/>
                  </a:lnTo>
                  <a:lnTo>
                    <a:pt x="5" y="0"/>
                  </a:lnTo>
                  <a:lnTo>
                    <a:pt x="5" y="0"/>
                  </a:lnTo>
                </a:path>
              </a:pathLst>
            </a:custGeom>
            <a:solidFill>
              <a:srgbClr val="000000"/>
            </a:solidFill>
            <a:ln w="9167" cap="flat" cmpd="sng">
              <a:solidFill>
                <a:srgbClr val="000000"/>
              </a:solidFill>
              <a:round/>
            </a:ln>
            <a:effectLst/>
          </p:spPr>
          <p:txBody>
            <a:bodyPr/>
            <a:lstStyle/>
            <a:p>
              <a:endParaRPr lang="zh-CN" altLang="en-US"/>
            </a:p>
          </p:txBody>
        </p:sp>
        <p:sp>
          <p:nvSpPr>
            <p:cNvPr id="37" name="未知"/>
            <p:cNvSpPr/>
            <p:nvPr/>
          </p:nvSpPr>
          <p:spPr bwMode="auto">
            <a:xfrm>
              <a:off x="88" y="149"/>
              <a:ext cx="40" cy="29"/>
            </a:xfrm>
            <a:custGeom>
              <a:avLst/>
              <a:gdLst/>
              <a:ahLst/>
              <a:cxnLst>
                <a:cxn ang="0">
                  <a:pos x="39" y="0"/>
                </a:cxn>
                <a:cxn ang="0">
                  <a:pos x="37" y="4"/>
                </a:cxn>
                <a:cxn ang="0">
                  <a:pos x="33" y="5"/>
                </a:cxn>
                <a:cxn ang="0">
                  <a:pos x="9" y="12"/>
                </a:cxn>
                <a:cxn ang="0">
                  <a:pos x="5" y="17"/>
                </a:cxn>
                <a:cxn ang="0">
                  <a:pos x="0" y="28"/>
                </a:cxn>
                <a:cxn ang="0">
                  <a:pos x="8" y="17"/>
                </a:cxn>
                <a:cxn ang="0">
                  <a:pos x="12" y="13"/>
                </a:cxn>
                <a:cxn ang="0">
                  <a:pos x="37" y="6"/>
                </a:cxn>
                <a:cxn ang="0">
                  <a:pos x="39" y="0"/>
                </a:cxn>
                <a:cxn ang="0">
                  <a:pos x="39" y="0"/>
                </a:cxn>
              </a:cxnLst>
              <a:rect l="0" t="0" r="r" b="b"/>
              <a:pathLst>
                <a:path w="40" h="29">
                  <a:moveTo>
                    <a:pt x="39" y="0"/>
                  </a:moveTo>
                  <a:lnTo>
                    <a:pt x="37" y="4"/>
                  </a:lnTo>
                  <a:lnTo>
                    <a:pt x="33" y="5"/>
                  </a:lnTo>
                  <a:lnTo>
                    <a:pt x="9" y="12"/>
                  </a:lnTo>
                  <a:lnTo>
                    <a:pt x="5" y="17"/>
                  </a:lnTo>
                  <a:lnTo>
                    <a:pt x="0" y="28"/>
                  </a:lnTo>
                  <a:lnTo>
                    <a:pt x="8" y="17"/>
                  </a:lnTo>
                  <a:lnTo>
                    <a:pt x="12" y="13"/>
                  </a:lnTo>
                  <a:lnTo>
                    <a:pt x="37" y="6"/>
                  </a:lnTo>
                  <a:lnTo>
                    <a:pt x="39" y="0"/>
                  </a:lnTo>
                  <a:lnTo>
                    <a:pt x="39" y="0"/>
                  </a:lnTo>
                </a:path>
              </a:pathLst>
            </a:custGeom>
            <a:solidFill>
              <a:srgbClr val="000000"/>
            </a:solidFill>
            <a:ln w="9167" cap="flat" cmpd="sng">
              <a:solidFill>
                <a:srgbClr val="000000"/>
              </a:solidFill>
              <a:round/>
            </a:ln>
            <a:effectLst/>
          </p:spPr>
          <p:txBody>
            <a:bodyPr/>
            <a:lstStyle/>
            <a:p>
              <a:endParaRPr lang="zh-CN" altLang="en-US"/>
            </a:p>
          </p:txBody>
        </p:sp>
        <p:sp>
          <p:nvSpPr>
            <p:cNvPr id="38" name="未知"/>
            <p:cNvSpPr/>
            <p:nvPr/>
          </p:nvSpPr>
          <p:spPr bwMode="auto">
            <a:xfrm>
              <a:off x="85" y="120"/>
              <a:ext cx="8" cy="8"/>
            </a:xfrm>
            <a:custGeom>
              <a:avLst/>
              <a:gdLst/>
              <a:ahLst/>
              <a:cxnLst>
                <a:cxn ang="0">
                  <a:pos x="6" y="0"/>
                </a:cxn>
                <a:cxn ang="0">
                  <a:pos x="6" y="0"/>
                </a:cxn>
                <a:cxn ang="0">
                  <a:pos x="6" y="0"/>
                </a:cxn>
                <a:cxn ang="0">
                  <a:pos x="6" y="1"/>
                </a:cxn>
                <a:cxn ang="0">
                  <a:pos x="7" y="2"/>
                </a:cxn>
                <a:cxn ang="0">
                  <a:pos x="7" y="2"/>
                </a:cxn>
                <a:cxn ang="0">
                  <a:pos x="7" y="3"/>
                </a:cxn>
                <a:cxn ang="0">
                  <a:pos x="7" y="4"/>
                </a:cxn>
                <a:cxn ang="0">
                  <a:pos x="6" y="4"/>
                </a:cxn>
                <a:cxn ang="0">
                  <a:pos x="6" y="5"/>
                </a:cxn>
                <a:cxn ang="0">
                  <a:pos x="6" y="5"/>
                </a:cxn>
                <a:cxn ang="0">
                  <a:pos x="6" y="5"/>
                </a:cxn>
                <a:cxn ang="0">
                  <a:pos x="6" y="5"/>
                </a:cxn>
                <a:cxn ang="0">
                  <a:pos x="5" y="6"/>
                </a:cxn>
                <a:cxn ang="0">
                  <a:pos x="4" y="7"/>
                </a:cxn>
                <a:cxn ang="0">
                  <a:pos x="3" y="7"/>
                </a:cxn>
                <a:cxn ang="0">
                  <a:pos x="3" y="7"/>
                </a:cxn>
                <a:cxn ang="0">
                  <a:pos x="3" y="7"/>
                </a:cxn>
                <a:cxn ang="0">
                  <a:pos x="2" y="5"/>
                </a:cxn>
                <a:cxn ang="0">
                  <a:pos x="1" y="5"/>
                </a:cxn>
                <a:cxn ang="0">
                  <a:pos x="1" y="5"/>
                </a:cxn>
                <a:cxn ang="0">
                  <a:pos x="0" y="5"/>
                </a:cxn>
                <a:cxn ang="0">
                  <a:pos x="0" y="5"/>
                </a:cxn>
                <a:cxn ang="0">
                  <a:pos x="0" y="4"/>
                </a:cxn>
                <a:cxn ang="0">
                  <a:pos x="0" y="4"/>
                </a:cxn>
                <a:cxn ang="0">
                  <a:pos x="0" y="2"/>
                </a:cxn>
                <a:cxn ang="0">
                  <a:pos x="0" y="2"/>
                </a:cxn>
                <a:cxn ang="0">
                  <a:pos x="0" y="1"/>
                </a:cxn>
                <a:cxn ang="0">
                  <a:pos x="0" y="1"/>
                </a:cxn>
                <a:cxn ang="0">
                  <a:pos x="0" y="0"/>
                </a:cxn>
                <a:cxn ang="0">
                  <a:pos x="1" y="0"/>
                </a:cxn>
                <a:cxn ang="0">
                  <a:pos x="1" y="0"/>
                </a:cxn>
                <a:cxn ang="0">
                  <a:pos x="1" y="0"/>
                </a:cxn>
                <a:cxn ang="0">
                  <a:pos x="0" y="1"/>
                </a:cxn>
                <a:cxn ang="0">
                  <a:pos x="0" y="1"/>
                </a:cxn>
                <a:cxn ang="0">
                  <a:pos x="0" y="2"/>
                </a:cxn>
                <a:cxn ang="0">
                  <a:pos x="1" y="2"/>
                </a:cxn>
                <a:cxn ang="0">
                  <a:pos x="1" y="3"/>
                </a:cxn>
                <a:cxn ang="0">
                  <a:pos x="1" y="4"/>
                </a:cxn>
                <a:cxn ang="0">
                  <a:pos x="2" y="4"/>
                </a:cxn>
                <a:cxn ang="0">
                  <a:pos x="3" y="4"/>
                </a:cxn>
                <a:cxn ang="0">
                  <a:pos x="3" y="4"/>
                </a:cxn>
                <a:cxn ang="0">
                  <a:pos x="3" y="5"/>
                </a:cxn>
                <a:cxn ang="0">
                  <a:pos x="3" y="5"/>
                </a:cxn>
                <a:cxn ang="0">
                  <a:pos x="4" y="4"/>
                </a:cxn>
                <a:cxn ang="0">
                  <a:pos x="5" y="4"/>
                </a:cxn>
                <a:cxn ang="0">
                  <a:pos x="5" y="4"/>
                </a:cxn>
                <a:cxn ang="0">
                  <a:pos x="6" y="4"/>
                </a:cxn>
                <a:cxn ang="0">
                  <a:pos x="6" y="3"/>
                </a:cxn>
                <a:cxn ang="0">
                  <a:pos x="6" y="2"/>
                </a:cxn>
                <a:cxn ang="0">
                  <a:pos x="6" y="2"/>
                </a:cxn>
                <a:cxn ang="0">
                  <a:pos x="6" y="2"/>
                </a:cxn>
                <a:cxn ang="0">
                  <a:pos x="6" y="1"/>
                </a:cxn>
                <a:cxn ang="0">
                  <a:pos x="6" y="0"/>
                </a:cxn>
                <a:cxn ang="0">
                  <a:pos x="6" y="0"/>
                </a:cxn>
                <a:cxn ang="0">
                  <a:pos x="6" y="0"/>
                </a:cxn>
                <a:cxn ang="0">
                  <a:pos x="6" y="0"/>
                </a:cxn>
              </a:cxnLst>
              <a:rect l="0" t="0" r="r" b="b"/>
              <a:pathLst>
                <a:path w="8" h="8">
                  <a:moveTo>
                    <a:pt x="6" y="0"/>
                  </a:moveTo>
                  <a:lnTo>
                    <a:pt x="6" y="0"/>
                  </a:lnTo>
                  <a:lnTo>
                    <a:pt x="6" y="0"/>
                  </a:lnTo>
                  <a:lnTo>
                    <a:pt x="6" y="1"/>
                  </a:lnTo>
                  <a:lnTo>
                    <a:pt x="7" y="2"/>
                  </a:lnTo>
                  <a:lnTo>
                    <a:pt x="7" y="2"/>
                  </a:lnTo>
                  <a:lnTo>
                    <a:pt x="7" y="3"/>
                  </a:lnTo>
                  <a:lnTo>
                    <a:pt x="7" y="4"/>
                  </a:lnTo>
                  <a:lnTo>
                    <a:pt x="6" y="4"/>
                  </a:lnTo>
                  <a:lnTo>
                    <a:pt x="6" y="5"/>
                  </a:lnTo>
                  <a:lnTo>
                    <a:pt x="6" y="5"/>
                  </a:lnTo>
                  <a:lnTo>
                    <a:pt x="6" y="5"/>
                  </a:lnTo>
                  <a:lnTo>
                    <a:pt x="6" y="5"/>
                  </a:lnTo>
                  <a:lnTo>
                    <a:pt x="5" y="6"/>
                  </a:lnTo>
                  <a:lnTo>
                    <a:pt x="4" y="7"/>
                  </a:lnTo>
                  <a:lnTo>
                    <a:pt x="3" y="7"/>
                  </a:lnTo>
                  <a:lnTo>
                    <a:pt x="3" y="7"/>
                  </a:lnTo>
                  <a:lnTo>
                    <a:pt x="3" y="7"/>
                  </a:lnTo>
                  <a:lnTo>
                    <a:pt x="2" y="5"/>
                  </a:lnTo>
                  <a:lnTo>
                    <a:pt x="1" y="5"/>
                  </a:lnTo>
                  <a:lnTo>
                    <a:pt x="1" y="5"/>
                  </a:lnTo>
                  <a:lnTo>
                    <a:pt x="0" y="5"/>
                  </a:lnTo>
                  <a:lnTo>
                    <a:pt x="0" y="5"/>
                  </a:lnTo>
                  <a:lnTo>
                    <a:pt x="0" y="4"/>
                  </a:lnTo>
                  <a:lnTo>
                    <a:pt x="0" y="4"/>
                  </a:lnTo>
                  <a:lnTo>
                    <a:pt x="0" y="2"/>
                  </a:lnTo>
                  <a:lnTo>
                    <a:pt x="0" y="2"/>
                  </a:lnTo>
                  <a:lnTo>
                    <a:pt x="0" y="1"/>
                  </a:lnTo>
                  <a:lnTo>
                    <a:pt x="0" y="1"/>
                  </a:lnTo>
                  <a:lnTo>
                    <a:pt x="0" y="0"/>
                  </a:lnTo>
                  <a:lnTo>
                    <a:pt x="1" y="0"/>
                  </a:lnTo>
                  <a:lnTo>
                    <a:pt x="1" y="0"/>
                  </a:lnTo>
                  <a:lnTo>
                    <a:pt x="1" y="0"/>
                  </a:lnTo>
                  <a:lnTo>
                    <a:pt x="0" y="1"/>
                  </a:lnTo>
                  <a:lnTo>
                    <a:pt x="0" y="1"/>
                  </a:lnTo>
                  <a:lnTo>
                    <a:pt x="0" y="2"/>
                  </a:lnTo>
                  <a:lnTo>
                    <a:pt x="1" y="2"/>
                  </a:lnTo>
                  <a:lnTo>
                    <a:pt x="1" y="3"/>
                  </a:lnTo>
                  <a:lnTo>
                    <a:pt x="1" y="4"/>
                  </a:lnTo>
                  <a:lnTo>
                    <a:pt x="2" y="4"/>
                  </a:lnTo>
                  <a:lnTo>
                    <a:pt x="3" y="4"/>
                  </a:lnTo>
                  <a:lnTo>
                    <a:pt x="3" y="4"/>
                  </a:lnTo>
                  <a:lnTo>
                    <a:pt x="3" y="5"/>
                  </a:lnTo>
                  <a:lnTo>
                    <a:pt x="3" y="5"/>
                  </a:lnTo>
                  <a:lnTo>
                    <a:pt x="4" y="4"/>
                  </a:lnTo>
                  <a:lnTo>
                    <a:pt x="5" y="4"/>
                  </a:lnTo>
                  <a:lnTo>
                    <a:pt x="5" y="4"/>
                  </a:lnTo>
                  <a:lnTo>
                    <a:pt x="6" y="4"/>
                  </a:lnTo>
                  <a:lnTo>
                    <a:pt x="6" y="3"/>
                  </a:lnTo>
                  <a:lnTo>
                    <a:pt x="6" y="2"/>
                  </a:lnTo>
                  <a:lnTo>
                    <a:pt x="6" y="2"/>
                  </a:lnTo>
                  <a:lnTo>
                    <a:pt x="6" y="2"/>
                  </a:lnTo>
                  <a:lnTo>
                    <a:pt x="6" y="1"/>
                  </a:lnTo>
                  <a:lnTo>
                    <a:pt x="6" y="0"/>
                  </a:lnTo>
                  <a:lnTo>
                    <a:pt x="6" y="0"/>
                  </a:lnTo>
                  <a:lnTo>
                    <a:pt x="6" y="0"/>
                  </a:lnTo>
                  <a:lnTo>
                    <a:pt x="6" y="0"/>
                  </a:lnTo>
                </a:path>
              </a:pathLst>
            </a:custGeom>
            <a:solidFill>
              <a:srgbClr val="000000"/>
            </a:solidFill>
            <a:ln w="9167" cap="flat" cmpd="sng">
              <a:solidFill>
                <a:srgbClr val="000000"/>
              </a:solidFill>
              <a:round/>
            </a:ln>
            <a:effectLst/>
          </p:spPr>
          <p:txBody>
            <a:bodyPr/>
            <a:lstStyle/>
            <a:p>
              <a:endParaRPr lang="zh-CN" altLang="en-US"/>
            </a:p>
          </p:txBody>
        </p:sp>
        <p:sp>
          <p:nvSpPr>
            <p:cNvPr id="39" name="未知"/>
            <p:cNvSpPr/>
            <p:nvPr/>
          </p:nvSpPr>
          <p:spPr bwMode="auto">
            <a:xfrm>
              <a:off x="131" y="48"/>
              <a:ext cx="10" cy="34"/>
            </a:xfrm>
            <a:custGeom>
              <a:avLst/>
              <a:gdLst/>
              <a:ahLst/>
              <a:cxnLst>
                <a:cxn ang="0">
                  <a:pos x="6" y="33"/>
                </a:cxn>
                <a:cxn ang="0">
                  <a:pos x="1" y="19"/>
                </a:cxn>
                <a:cxn ang="0">
                  <a:pos x="2" y="9"/>
                </a:cxn>
                <a:cxn ang="0">
                  <a:pos x="0" y="0"/>
                </a:cxn>
                <a:cxn ang="0">
                  <a:pos x="3" y="8"/>
                </a:cxn>
                <a:cxn ang="0">
                  <a:pos x="4" y="13"/>
                </a:cxn>
                <a:cxn ang="0">
                  <a:pos x="9" y="16"/>
                </a:cxn>
                <a:cxn ang="0">
                  <a:pos x="9" y="27"/>
                </a:cxn>
                <a:cxn ang="0">
                  <a:pos x="6" y="33"/>
                </a:cxn>
                <a:cxn ang="0">
                  <a:pos x="6" y="33"/>
                </a:cxn>
              </a:cxnLst>
              <a:rect l="0" t="0" r="r" b="b"/>
              <a:pathLst>
                <a:path w="10" h="34">
                  <a:moveTo>
                    <a:pt x="6" y="33"/>
                  </a:moveTo>
                  <a:lnTo>
                    <a:pt x="1" y="19"/>
                  </a:lnTo>
                  <a:lnTo>
                    <a:pt x="2" y="9"/>
                  </a:lnTo>
                  <a:lnTo>
                    <a:pt x="0" y="0"/>
                  </a:lnTo>
                  <a:lnTo>
                    <a:pt x="3" y="8"/>
                  </a:lnTo>
                  <a:lnTo>
                    <a:pt x="4" y="13"/>
                  </a:lnTo>
                  <a:lnTo>
                    <a:pt x="9" y="16"/>
                  </a:lnTo>
                  <a:lnTo>
                    <a:pt x="9" y="27"/>
                  </a:lnTo>
                  <a:lnTo>
                    <a:pt x="6" y="33"/>
                  </a:lnTo>
                  <a:lnTo>
                    <a:pt x="6" y="33"/>
                  </a:lnTo>
                </a:path>
              </a:pathLst>
            </a:custGeom>
            <a:solidFill>
              <a:srgbClr val="000000"/>
            </a:solidFill>
            <a:ln w="9167" cap="flat" cmpd="sng">
              <a:solidFill>
                <a:srgbClr val="000000"/>
              </a:solidFill>
              <a:round/>
            </a:ln>
            <a:effectLst/>
          </p:spPr>
          <p:txBody>
            <a:bodyPr/>
            <a:lstStyle/>
            <a:p>
              <a:endParaRPr lang="zh-CN" altLang="en-US"/>
            </a:p>
          </p:txBody>
        </p:sp>
        <p:sp>
          <p:nvSpPr>
            <p:cNvPr id="40" name="未知"/>
            <p:cNvSpPr/>
            <p:nvPr/>
          </p:nvSpPr>
          <p:spPr bwMode="auto">
            <a:xfrm>
              <a:off x="132" y="47"/>
              <a:ext cx="22" cy="40"/>
            </a:xfrm>
            <a:custGeom>
              <a:avLst/>
              <a:gdLst/>
              <a:ahLst/>
              <a:cxnLst>
                <a:cxn ang="0">
                  <a:pos x="10" y="36"/>
                </a:cxn>
                <a:cxn ang="0">
                  <a:pos x="14" y="34"/>
                </a:cxn>
                <a:cxn ang="0">
                  <a:pos x="16" y="34"/>
                </a:cxn>
                <a:cxn ang="0">
                  <a:pos x="19" y="28"/>
                </a:cxn>
                <a:cxn ang="0">
                  <a:pos x="10" y="7"/>
                </a:cxn>
                <a:cxn ang="0">
                  <a:pos x="0" y="0"/>
                </a:cxn>
                <a:cxn ang="0">
                  <a:pos x="11" y="7"/>
                </a:cxn>
                <a:cxn ang="0">
                  <a:pos x="21" y="28"/>
                </a:cxn>
                <a:cxn ang="0">
                  <a:pos x="21" y="31"/>
                </a:cxn>
                <a:cxn ang="0">
                  <a:pos x="16" y="39"/>
                </a:cxn>
                <a:cxn ang="0">
                  <a:pos x="10" y="36"/>
                </a:cxn>
                <a:cxn ang="0">
                  <a:pos x="10" y="36"/>
                </a:cxn>
              </a:cxnLst>
              <a:rect l="0" t="0" r="r" b="b"/>
              <a:pathLst>
                <a:path w="22" h="40">
                  <a:moveTo>
                    <a:pt x="10" y="36"/>
                  </a:moveTo>
                  <a:lnTo>
                    <a:pt x="14" y="34"/>
                  </a:lnTo>
                  <a:lnTo>
                    <a:pt x="16" y="34"/>
                  </a:lnTo>
                  <a:lnTo>
                    <a:pt x="19" y="28"/>
                  </a:lnTo>
                  <a:lnTo>
                    <a:pt x="10" y="7"/>
                  </a:lnTo>
                  <a:lnTo>
                    <a:pt x="0" y="0"/>
                  </a:lnTo>
                  <a:lnTo>
                    <a:pt x="11" y="7"/>
                  </a:lnTo>
                  <a:lnTo>
                    <a:pt x="21" y="28"/>
                  </a:lnTo>
                  <a:lnTo>
                    <a:pt x="21" y="31"/>
                  </a:lnTo>
                  <a:lnTo>
                    <a:pt x="16" y="39"/>
                  </a:lnTo>
                  <a:lnTo>
                    <a:pt x="10" y="36"/>
                  </a:lnTo>
                  <a:lnTo>
                    <a:pt x="10" y="36"/>
                  </a:lnTo>
                </a:path>
              </a:pathLst>
            </a:custGeom>
            <a:solidFill>
              <a:srgbClr val="000000"/>
            </a:solidFill>
            <a:ln w="9167" cap="flat" cmpd="sng">
              <a:solidFill>
                <a:srgbClr val="000000"/>
              </a:solidFill>
              <a:round/>
            </a:ln>
            <a:effectLst/>
          </p:spPr>
          <p:txBody>
            <a:bodyPr/>
            <a:lstStyle/>
            <a:p>
              <a:endParaRPr lang="zh-CN" altLang="en-US"/>
            </a:p>
          </p:txBody>
        </p:sp>
        <p:sp>
          <p:nvSpPr>
            <p:cNvPr id="41" name="Line 40"/>
            <p:cNvSpPr>
              <a:spLocks noChangeShapeType="1"/>
            </p:cNvSpPr>
            <p:nvPr/>
          </p:nvSpPr>
          <p:spPr bwMode="auto">
            <a:xfrm flipH="1">
              <a:off x="141" y="83"/>
              <a:ext cx="1" cy="3"/>
            </a:xfrm>
            <a:prstGeom prst="line">
              <a:avLst/>
            </a:prstGeom>
            <a:noFill/>
            <a:ln w="9167" cmpd="sng">
              <a:solidFill>
                <a:srgbClr val="000000"/>
              </a:solidFill>
              <a:round/>
            </a:ln>
            <a:effectLst/>
          </p:spPr>
          <p:txBody>
            <a:bodyPr wrap="none" anchor="ctr"/>
            <a:lstStyle/>
            <a:p>
              <a:endParaRPr lang="zh-CN" altLang="en-US"/>
            </a:p>
          </p:txBody>
        </p:sp>
        <p:sp>
          <p:nvSpPr>
            <p:cNvPr id="42" name="未知"/>
            <p:cNvSpPr/>
            <p:nvPr/>
          </p:nvSpPr>
          <p:spPr bwMode="auto">
            <a:xfrm>
              <a:off x="59" y="48"/>
              <a:ext cx="72" cy="59"/>
            </a:xfrm>
            <a:custGeom>
              <a:avLst/>
              <a:gdLst/>
              <a:ahLst/>
              <a:cxnLst>
                <a:cxn ang="0">
                  <a:pos x="71" y="25"/>
                </a:cxn>
                <a:cxn ang="0">
                  <a:pos x="59" y="30"/>
                </a:cxn>
                <a:cxn ang="0">
                  <a:pos x="56" y="30"/>
                </a:cxn>
                <a:cxn ang="0">
                  <a:pos x="42" y="24"/>
                </a:cxn>
                <a:cxn ang="0">
                  <a:pos x="44" y="31"/>
                </a:cxn>
                <a:cxn ang="0">
                  <a:pos x="31" y="17"/>
                </a:cxn>
                <a:cxn ang="0">
                  <a:pos x="28" y="12"/>
                </a:cxn>
                <a:cxn ang="0">
                  <a:pos x="17" y="0"/>
                </a:cxn>
                <a:cxn ang="0">
                  <a:pos x="27" y="13"/>
                </a:cxn>
                <a:cxn ang="0">
                  <a:pos x="31" y="22"/>
                </a:cxn>
                <a:cxn ang="0">
                  <a:pos x="44" y="37"/>
                </a:cxn>
                <a:cxn ang="0">
                  <a:pos x="32" y="27"/>
                </a:cxn>
                <a:cxn ang="0">
                  <a:pos x="26" y="25"/>
                </a:cxn>
                <a:cxn ang="0">
                  <a:pos x="6" y="17"/>
                </a:cxn>
                <a:cxn ang="0">
                  <a:pos x="23" y="27"/>
                </a:cxn>
                <a:cxn ang="0">
                  <a:pos x="37" y="37"/>
                </a:cxn>
                <a:cxn ang="0">
                  <a:pos x="42" y="40"/>
                </a:cxn>
                <a:cxn ang="0">
                  <a:pos x="37" y="42"/>
                </a:cxn>
                <a:cxn ang="0">
                  <a:pos x="28" y="42"/>
                </a:cxn>
                <a:cxn ang="0">
                  <a:pos x="13" y="35"/>
                </a:cxn>
                <a:cxn ang="0">
                  <a:pos x="0" y="33"/>
                </a:cxn>
                <a:cxn ang="0">
                  <a:pos x="12" y="37"/>
                </a:cxn>
                <a:cxn ang="0">
                  <a:pos x="23" y="44"/>
                </a:cxn>
                <a:cxn ang="0">
                  <a:pos x="36" y="47"/>
                </a:cxn>
                <a:cxn ang="0">
                  <a:pos x="14" y="58"/>
                </a:cxn>
                <a:cxn ang="0">
                  <a:pos x="29" y="54"/>
                </a:cxn>
                <a:cxn ang="0">
                  <a:pos x="47" y="49"/>
                </a:cxn>
                <a:cxn ang="0">
                  <a:pos x="42" y="45"/>
                </a:cxn>
                <a:cxn ang="0">
                  <a:pos x="53" y="42"/>
                </a:cxn>
                <a:cxn ang="0">
                  <a:pos x="50" y="38"/>
                </a:cxn>
                <a:cxn ang="0">
                  <a:pos x="54" y="38"/>
                </a:cxn>
                <a:cxn ang="0">
                  <a:pos x="56" y="34"/>
                </a:cxn>
                <a:cxn ang="0">
                  <a:pos x="71" y="25"/>
                </a:cxn>
                <a:cxn ang="0">
                  <a:pos x="71" y="25"/>
                </a:cxn>
              </a:cxnLst>
              <a:rect l="0" t="0" r="r" b="b"/>
              <a:pathLst>
                <a:path w="72" h="59">
                  <a:moveTo>
                    <a:pt x="71" y="25"/>
                  </a:moveTo>
                  <a:lnTo>
                    <a:pt x="59" y="30"/>
                  </a:lnTo>
                  <a:lnTo>
                    <a:pt x="56" y="30"/>
                  </a:lnTo>
                  <a:lnTo>
                    <a:pt x="42" y="24"/>
                  </a:lnTo>
                  <a:lnTo>
                    <a:pt x="44" y="31"/>
                  </a:lnTo>
                  <a:lnTo>
                    <a:pt x="31" y="17"/>
                  </a:lnTo>
                  <a:lnTo>
                    <a:pt x="28" y="12"/>
                  </a:lnTo>
                  <a:lnTo>
                    <a:pt x="17" y="0"/>
                  </a:lnTo>
                  <a:lnTo>
                    <a:pt x="27" y="13"/>
                  </a:lnTo>
                  <a:lnTo>
                    <a:pt x="31" y="22"/>
                  </a:lnTo>
                  <a:lnTo>
                    <a:pt x="44" y="37"/>
                  </a:lnTo>
                  <a:lnTo>
                    <a:pt x="32" y="27"/>
                  </a:lnTo>
                  <a:lnTo>
                    <a:pt x="26" y="25"/>
                  </a:lnTo>
                  <a:lnTo>
                    <a:pt x="6" y="17"/>
                  </a:lnTo>
                  <a:lnTo>
                    <a:pt x="23" y="27"/>
                  </a:lnTo>
                  <a:lnTo>
                    <a:pt x="37" y="37"/>
                  </a:lnTo>
                  <a:lnTo>
                    <a:pt x="42" y="40"/>
                  </a:lnTo>
                  <a:lnTo>
                    <a:pt x="37" y="42"/>
                  </a:lnTo>
                  <a:lnTo>
                    <a:pt x="28" y="42"/>
                  </a:lnTo>
                  <a:lnTo>
                    <a:pt x="13" y="35"/>
                  </a:lnTo>
                  <a:lnTo>
                    <a:pt x="0" y="33"/>
                  </a:lnTo>
                  <a:lnTo>
                    <a:pt x="12" y="37"/>
                  </a:lnTo>
                  <a:lnTo>
                    <a:pt x="23" y="44"/>
                  </a:lnTo>
                  <a:lnTo>
                    <a:pt x="36" y="47"/>
                  </a:lnTo>
                  <a:lnTo>
                    <a:pt x="14" y="58"/>
                  </a:lnTo>
                  <a:lnTo>
                    <a:pt x="29" y="54"/>
                  </a:lnTo>
                  <a:lnTo>
                    <a:pt x="47" y="49"/>
                  </a:lnTo>
                  <a:lnTo>
                    <a:pt x="42" y="45"/>
                  </a:lnTo>
                  <a:lnTo>
                    <a:pt x="53" y="42"/>
                  </a:lnTo>
                  <a:lnTo>
                    <a:pt x="50" y="38"/>
                  </a:lnTo>
                  <a:lnTo>
                    <a:pt x="54" y="38"/>
                  </a:lnTo>
                  <a:lnTo>
                    <a:pt x="56" y="34"/>
                  </a:lnTo>
                  <a:lnTo>
                    <a:pt x="71" y="25"/>
                  </a:lnTo>
                  <a:lnTo>
                    <a:pt x="71" y="25"/>
                  </a:lnTo>
                </a:path>
              </a:pathLst>
            </a:custGeom>
            <a:solidFill>
              <a:srgbClr val="000000"/>
            </a:solidFill>
            <a:ln w="9167" cap="flat" cmpd="sng">
              <a:solidFill>
                <a:srgbClr val="000000"/>
              </a:solidFill>
              <a:round/>
            </a:ln>
            <a:effectLst/>
          </p:spPr>
          <p:txBody>
            <a:bodyPr/>
            <a:lstStyle/>
            <a:p>
              <a:endParaRPr lang="zh-CN" altLang="en-US"/>
            </a:p>
          </p:txBody>
        </p:sp>
        <p:sp>
          <p:nvSpPr>
            <p:cNvPr id="43" name="未知"/>
            <p:cNvSpPr/>
            <p:nvPr/>
          </p:nvSpPr>
          <p:spPr bwMode="auto">
            <a:xfrm>
              <a:off x="91" y="90"/>
              <a:ext cx="20" cy="18"/>
            </a:xfrm>
            <a:custGeom>
              <a:avLst/>
              <a:gdLst/>
              <a:ahLst/>
              <a:cxnLst>
                <a:cxn ang="0">
                  <a:pos x="16" y="1"/>
                </a:cxn>
                <a:cxn ang="0">
                  <a:pos x="19" y="5"/>
                </a:cxn>
                <a:cxn ang="0">
                  <a:pos x="15" y="12"/>
                </a:cxn>
                <a:cxn ang="0">
                  <a:pos x="12" y="11"/>
                </a:cxn>
                <a:cxn ang="0">
                  <a:pos x="6" y="17"/>
                </a:cxn>
                <a:cxn ang="0">
                  <a:pos x="6" y="13"/>
                </a:cxn>
                <a:cxn ang="0">
                  <a:pos x="0" y="11"/>
                </a:cxn>
                <a:cxn ang="0">
                  <a:pos x="11" y="0"/>
                </a:cxn>
                <a:cxn ang="0">
                  <a:pos x="16" y="1"/>
                </a:cxn>
                <a:cxn ang="0">
                  <a:pos x="16" y="1"/>
                </a:cxn>
              </a:cxnLst>
              <a:rect l="0" t="0" r="r" b="b"/>
              <a:pathLst>
                <a:path w="20" h="18">
                  <a:moveTo>
                    <a:pt x="16" y="1"/>
                  </a:moveTo>
                  <a:lnTo>
                    <a:pt x="19" y="5"/>
                  </a:lnTo>
                  <a:lnTo>
                    <a:pt x="15" y="12"/>
                  </a:lnTo>
                  <a:lnTo>
                    <a:pt x="12" y="11"/>
                  </a:lnTo>
                  <a:lnTo>
                    <a:pt x="6" y="17"/>
                  </a:lnTo>
                  <a:lnTo>
                    <a:pt x="6" y="13"/>
                  </a:lnTo>
                  <a:lnTo>
                    <a:pt x="0" y="11"/>
                  </a:lnTo>
                  <a:lnTo>
                    <a:pt x="11" y="0"/>
                  </a:lnTo>
                  <a:lnTo>
                    <a:pt x="16" y="1"/>
                  </a:lnTo>
                  <a:lnTo>
                    <a:pt x="16" y="1"/>
                  </a:lnTo>
                </a:path>
              </a:pathLst>
            </a:custGeom>
            <a:solidFill>
              <a:srgbClr val="000000"/>
            </a:solidFill>
            <a:ln w="9167" cap="flat" cmpd="sng">
              <a:solidFill>
                <a:srgbClr val="000000"/>
              </a:solidFill>
              <a:round/>
            </a:ln>
            <a:effectLst/>
          </p:spPr>
          <p:txBody>
            <a:bodyPr/>
            <a:lstStyle/>
            <a:p>
              <a:endParaRPr lang="zh-CN" altLang="en-US"/>
            </a:p>
          </p:txBody>
        </p:sp>
        <p:sp>
          <p:nvSpPr>
            <p:cNvPr id="44" name="未知"/>
            <p:cNvSpPr/>
            <p:nvPr/>
          </p:nvSpPr>
          <p:spPr bwMode="auto">
            <a:xfrm>
              <a:off x="82" y="102"/>
              <a:ext cx="10" cy="10"/>
            </a:xfrm>
            <a:custGeom>
              <a:avLst/>
              <a:gdLst/>
              <a:ahLst/>
              <a:cxnLst>
                <a:cxn ang="0">
                  <a:pos x="3" y="0"/>
                </a:cxn>
                <a:cxn ang="0">
                  <a:pos x="0" y="4"/>
                </a:cxn>
                <a:cxn ang="0">
                  <a:pos x="3" y="5"/>
                </a:cxn>
                <a:cxn ang="0">
                  <a:pos x="4" y="8"/>
                </a:cxn>
                <a:cxn ang="0">
                  <a:pos x="9" y="9"/>
                </a:cxn>
                <a:cxn ang="0">
                  <a:pos x="6" y="0"/>
                </a:cxn>
                <a:cxn ang="0">
                  <a:pos x="3" y="0"/>
                </a:cxn>
                <a:cxn ang="0">
                  <a:pos x="3" y="0"/>
                </a:cxn>
              </a:cxnLst>
              <a:rect l="0" t="0" r="r" b="b"/>
              <a:pathLst>
                <a:path w="10" h="10">
                  <a:moveTo>
                    <a:pt x="3" y="0"/>
                  </a:moveTo>
                  <a:lnTo>
                    <a:pt x="0" y="4"/>
                  </a:lnTo>
                  <a:lnTo>
                    <a:pt x="3" y="5"/>
                  </a:lnTo>
                  <a:lnTo>
                    <a:pt x="4" y="8"/>
                  </a:lnTo>
                  <a:lnTo>
                    <a:pt x="9" y="9"/>
                  </a:lnTo>
                  <a:lnTo>
                    <a:pt x="6" y="0"/>
                  </a:lnTo>
                  <a:lnTo>
                    <a:pt x="3" y="0"/>
                  </a:lnTo>
                  <a:lnTo>
                    <a:pt x="3" y="0"/>
                  </a:lnTo>
                </a:path>
              </a:pathLst>
            </a:custGeom>
            <a:solidFill>
              <a:srgbClr val="000000"/>
            </a:solidFill>
            <a:ln w="9167" cap="flat" cmpd="sng">
              <a:solidFill>
                <a:srgbClr val="000000"/>
              </a:solidFill>
              <a:round/>
            </a:ln>
            <a:effectLst/>
          </p:spPr>
          <p:txBody>
            <a:bodyPr/>
            <a:lstStyle/>
            <a:p>
              <a:endParaRPr lang="zh-CN" altLang="en-US"/>
            </a:p>
          </p:txBody>
        </p:sp>
        <p:sp>
          <p:nvSpPr>
            <p:cNvPr id="45" name="未知"/>
            <p:cNvSpPr/>
            <p:nvPr/>
          </p:nvSpPr>
          <p:spPr bwMode="auto">
            <a:xfrm>
              <a:off x="75" y="103"/>
              <a:ext cx="11" cy="16"/>
            </a:xfrm>
            <a:custGeom>
              <a:avLst/>
              <a:gdLst/>
              <a:ahLst/>
              <a:cxnLst>
                <a:cxn ang="0">
                  <a:pos x="0" y="1"/>
                </a:cxn>
                <a:cxn ang="0">
                  <a:pos x="3" y="8"/>
                </a:cxn>
                <a:cxn ang="0">
                  <a:pos x="7" y="14"/>
                </a:cxn>
                <a:cxn ang="0">
                  <a:pos x="10" y="15"/>
                </a:cxn>
                <a:cxn ang="0">
                  <a:pos x="7" y="12"/>
                </a:cxn>
                <a:cxn ang="0">
                  <a:pos x="5" y="7"/>
                </a:cxn>
                <a:cxn ang="0">
                  <a:pos x="5" y="0"/>
                </a:cxn>
                <a:cxn ang="0">
                  <a:pos x="0" y="1"/>
                </a:cxn>
                <a:cxn ang="0">
                  <a:pos x="0" y="1"/>
                </a:cxn>
              </a:cxnLst>
              <a:rect l="0" t="0" r="r" b="b"/>
              <a:pathLst>
                <a:path w="11" h="16">
                  <a:moveTo>
                    <a:pt x="0" y="1"/>
                  </a:moveTo>
                  <a:lnTo>
                    <a:pt x="3" y="8"/>
                  </a:lnTo>
                  <a:lnTo>
                    <a:pt x="7" y="14"/>
                  </a:lnTo>
                  <a:lnTo>
                    <a:pt x="10" y="15"/>
                  </a:lnTo>
                  <a:lnTo>
                    <a:pt x="7" y="12"/>
                  </a:lnTo>
                  <a:lnTo>
                    <a:pt x="5" y="7"/>
                  </a:lnTo>
                  <a:lnTo>
                    <a:pt x="5" y="0"/>
                  </a:lnTo>
                  <a:lnTo>
                    <a:pt x="0" y="1"/>
                  </a:lnTo>
                  <a:lnTo>
                    <a:pt x="0" y="1"/>
                  </a:lnTo>
                </a:path>
              </a:pathLst>
            </a:custGeom>
            <a:solidFill>
              <a:srgbClr val="000000"/>
            </a:solidFill>
            <a:ln w="9167" cap="flat" cmpd="sng">
              <a:solidFill>
                <a:srgbClr val="000000"/>
              </a:solidFill>
              <a:round/>
            </a:ln>
            <a:effectLst/>
          </p:spPr>
          <p:txBody>
            <a:bodyPr/>
            <a:lstStyle/>
            <a:p>
              <a:endParaRPr lang="zh-CN" altLang="en-US"/>
            </a:p>
          </p:txBody>
        </p:sp>
        <p:sp>
          <p:nvSpPr>
            <p:cNvPr id="46" name="未知"/>
            <p:cNvSpPr/>
            <p:nvPr/>
          </p:nvSpPr>
          <p:spPr bwMode="auto">
            <a:xfrm>
              <a:off x="90" y="32"/>
              <a:ext cx="34" cy="36"/>
            </a:xfrm>
            <a:custGeom>
              <a:avLst/>
              <a:gdLst/>
              <a:ahLst/>
              <a:cxnLst>
                <a:cxn ang="0">
                  <a:pos x="23" y="0"/>
                </a:cxn>
                <a:cxn ang="0">
                  <a:pos x="18" y="5"/>
                </a:cxn>
                <a:cxn ang="0">
                  <a:pos x="0" y="8"/>
                </a:cxn>
                <a:cxn ang="0">
                  <a:pos x="7" y="14"/>
                </a:cxn>
                <a:cxn ang="0">
                  <a:pos x="22" y="14"/>
                </a:cxn>
                <a:cxn ang="0">
                  <a:pos x="16" y="20"/>
                </a:cxn>
                <a:cxn ang="0">
                  <a:pos x="25" y="20"/>
                </a:cxn>
                <a:cxn ang="0">
                  <a:pos x="21" y="24"/>
                </a:cxn>
                <a:cxn ang="0">
                  <a:pos x="23" y="24"/>
                </a:cxn>
                <a:cxn ang="0">
                  <a:pos x="18" y="32"/>
                </a:cxn>
                <a:cxn ang="0">
                  <a:pos x="10" y="35"/>
                </a:cxn>
                <a:cxn ang="0">
                  <a:pos x="19" y="34"/>
                </a:cxn>
                <a:cxn ang="0">
                  <a:pos x="28" y="28"/>
                </a:cxn>
                <a:cxn ang="0">
                  <a:pos x="31" y="21"/>
                </a:cxn>
                <a:cxn ang="0">
                  <a:pos x="28" y="22"/>
                </a:cxn>
                <a:cxn ang="0">
                  <a:pos x="33" y="11"/>
                </a:cxn>
                <a:cxn ang="0">
                  <a:pos x="32" y="9"/>
                </a:cxn>
                <a:cxn ang="0">
                  <a:pos x="26" y="10"/>
                </a:cxn>
                <a:cxn ang="0">
                  <a:pos x="29" y="5"/>
                </a:cxn>
                <a:cxn ang="0">
                  <a:pos x="30" y="0"/>
                </a:cxn>
                <a:cxn ang="0">
                  <a:pos x="22" y="7"/>
                </a:cxn>
                <a:cxn ang="0">
                  <a:pos x="18" y="8"/>
                </a:cxn>
                <a:cxn ang="0">
                  <a:pos x="23" y="0"/>
                </a:cxn>
                <a:cxn ang="0">
                  <a:pos x="23" y="0"/>
                </a:cxn>
              </a:cxnLst>
              <a:rect l="0" t="0" r="r" b="b"/>
              <a:pathLst>
                <a:path w="34" h="36">
                  <a:moveTo>
                    <a:pt x="23" y="0"/>
                  </a:moveTo>
                  <a:lnTo>
                    <a:pt x="18" y="5"/>
                  </a:lnTo>
                  <a:lnTo>
                    <a:pt x="0" y="8"/>
                  </a:lnTo>
                  <a:lnTo>
                    <a:pt x="7" y="14"/>
                  </a:lnTo>
                  <a:lnTo>
                    <a:pt x="22" y="14"/>
                  </a:lnTo>
                  <a:lnTo>
                    <a:pt x="16" y="20"/>
                  </a:lnTo>
                  <a:lnTo>
                    <a:pt x="25" y="20"/>
                  </a:lnTo>
                  <a:lnTo>
                    <a:pt x="21" y="24"/>
                  </a:lnTo>
                  <a:lnTo>
                    <a:pt x="23" y="24"/>
                  </a:lnTo>
                  <a:lnTo>
                    <a:pt x="18" y="32"/>
                  </a:lnTo>
                  <a:lnTo>
                    <a:pt x="10" y="35"/>
                  </a:lnTo>
                  <a:lnTo>
                    <a:pt x="19" y="34"/>
                  </a:lnTo>
                  <a:lnTo>
                    <a:pt x="28" y="28"/>
                  </a:lnTo>
                  <a:lnTo>
                    <a:pt x="31" y="21"/>
                  </a:lnTo>
                  <a:lnTo>
                    <a:pt x="28" y="22"/>
                  </a:lnTo>
                  <a:lnTo>
                    <a:pt x="33" y="11"/>
                  </a:lnTo>
                  <a:lnTo>
                    <a:pt x="32" y="9"/>
                  </a:lnTo>
                  <a:lnTo>
                    <a:pt x="26" y="10"/>
                  </a:lnTo>
                  <a:lnTo>
                    <a:pt x="29" y="5"/>
                  </a:lnTo>
                  <a:lnTo>
                    <a:pt x="30" y="0"/>
                  </a:lnTo>
                  <a:lnTo>
                    <a:pt x="22" y="7"/>
                  </a:lnTo>
                  <a:lnTo>
                    <a:pt x="18" y="8"/>
                  </a:lnTo>
                  <a:lnTo>
                    <a:pt x="23" y="0"/>
                  </a:lnTo>
                  <a:lnTo>
                    <a:pt x="23" y="0"/>
                  </a:lnTo>
                </a:path>
              </a:pathLst>
            </a:custGeom>
            <a:solidFill>
              <a:srgbClr val="000000"/>
            </a:solidFill>
            <a:ln w="9167" cap="flat" cmpd="sng">
              <a:solidFill>
                <a:srgbClr val="000000"/>
              </a:solidFill>
              <a:round/>
            </a:ln>
            <a:effectLst/>
          </p:spPr>
          <p:txBody>
            <a:bodyPr/>
            <a:lstStyle/>
            <a:p>
              <a:endParaRPr lang="zh-CN" altLang="en-US"/>
            </a:p>
          </p:txBody>
        </p:sp>
        <p:sp>
          <p:nvSpPr>
            <p:cNvPr id="47" name="未知"/>
            <p:cNvSpPr/>
            <p:nvPr/>
          </p:nvSpPr>
          <p:spPr bwMode="auto">
            <a:xfrm>
              <a:off x="111" y="54"/>
              <a:ext cx="17" cy="22"/>
            </a:xfrm>
            <a:custGeom>
              <a:avLst/>
              <a:gdLst/>
              <a:ahLst/>
              <a:cxnLst>
                <a:cxn ang="0">
                  <a:pos x="0" y="18"/>
                </a:cxn>
                <a:cxn ang="0">
                  <a:pos x="7" y="21"/>
                </a:cxn>
                <a:cxn ang="0">
                  <a:pos x="13" y="17"/>
                </a:cxn>
                <a:cxn ang="0">
                  <a:pos x="14" y="11"/>
                </a:cxn>
                <a:cxn ang="0">
                  <a:pos x="16" y="0"/>
                </a:cxn>
                <a:cxn ang="0">
                  <a:pos x="14" y="9"/>
                </a:cxn>
                <a:cxn ang="0">
                  <a:pos x="10" y="15"/>
                </a:cxn>
                <a:cxn ang="0">
                  <a:pos x="5" y="17"/>
                </a:cxn>
                <a:cxn ang="0">
                  <a:pos x="0" y="18"/>
                </a:cxn>
                <a:cxn ang="0">
                  <a:pos x="0" y="18"/>
                </a:cxn>
              </a:cxnLst>
              <a:rect l="0" t="0" r="r" b="b"/>
              <a:pathLst>
                <a:path w="17" h="22">
                  <a:moveTo>
                    <a:pt x="0" y="18"/>
                  </a:moveTo>
                  <a:lnTo>
                    <a:pt x="7" y="21"/>
                  </a:lnTo>
                  <a:lnTo>
                    <a:pt x="13" y="17"/>
                  </a:lnTo>
                  <a:lnTo>
                    <a:pt x="14" y="11"/>
                  </a:lnTo>
                  <a:lnTo>
                    <a:pt x="16" y="0"/>
                  </a:lnTo>
                  <a:lnTo>
                    <a:pt x="14" y="9"/>
                  </a:lnTo>
                  <a:lnTo>
                    <a:pt x="10" y="15"/>
                  </a:lnTo>
                  <a:lnTo>
                    <a:pt x="5" y="17"/>
                  </a:lnTo>
                  <a:lnTo>
                    <a:pt x="0" y="18"/>
                  </a:lnTo>
                  <a:lnTo>
                    <a:pt x="0" y="18"/>
                  </a:lnTo>
                </a:path>
              </a:pathLst>
            </a:custGeom>
            <a:solidFill>
              <a:srgbClr val="000000"/>
            </a:solidFill>
            <a:ln w="9167" cap="flat" cmpd="sng">
              <a:solidFill>
                <a:srgbClr val="000000"/>
              </a:solidFill>
              <a:round/>
            </a:ln>
            <a:effectLst/>
          </p:spPr>
          <p:txBody>
            <a:bodyPr/>
            <a:lstStyle/>
            <a:p>
              <a:endParaRPr lang="zh-CN" altLang="en-US"/>
            </a:p>
          </p:txBody>
        </p:sp>
        <p:sp>
          <p:nvSpPr>
            <p:cNvPr id="48" name="未知"/>
            <p:cNvSpPr/>
            <p:nvPr/>
          </p:nvSpPr>
          <p:spPr bwMode="auto">
            <a:xfrm>
              <a:off x="29" y="68"/>
              <a:ext cx="55" cy="60"/>
            </a:xfrm>
            <a:custGeom>
              <a:avLst/>
              <a:gdLst/>
              <a:ahLst/>
              <a:cxnLst>
                <a:cxn ang="0">
                  <a:pos x="54" y="59"/>
                </a:cxn>
                <a:cxn ang="0">
                  <a:pos x="53" y="56"/>
                </a:cxn>
                <a:cxn ang="0">
                  <a:pos x="46" y="50"/>
                </a:cxn>
                <a:cxn ang="0">
                  <a:pos x="41" y="39"/>
                </a:cxn>
                <a:cxn ang="0">
                  <a:pos x="36" y="35"/>
                </a:cxn>
                <a:cxn ang="0">
                  <a:pos x="41" y="32"/>
                </a:cxn>
                <a:cxn ang="0">
                  <a:pos x="30" y="29"/>
                </a:cxn>
                <a:cxn ang="0">
                  <a:pos x="33" y="26"/>
                </a:cxn>
                <a:cxn ang="0">
                  <a:pos x="32" y="24"/>
                </a:cxn>
                <a:cxn ang="0">
                  <a:pos x="26" y="24"/>
                </a:cxn>
                <a:cxn ang="0">
                  <a:pos x="0" y="0"/>
                </a:cxn>
                <a:cxn ang="0">
                  <a:pos x="1" y="13"/>
                </a:cxn>
                <a:cxn ang="0">
                  <a:pos x="3" y="9"/>
                </a:cxn>
                <a:cxn ang="0">
                  <a:pos x="22" y="27"/>
                </a:cxn>
                <a:cxn ang="0">
                  <a:pos x="29" y="30"/>
                </a:cxn>
                <a:cxn ang="0">
                  <a:pos x="22" y="30"/>
                </a:cxn>
                <a:cxn ang="0">
                  <a:pos x="4" y="20"/>
                </a:cxn>
                <a:cxn ang="0">
                  <a:pos x="1" y="17"/>
                </a:cxn>
                <a:cxn ang="0">
                  <a:pos x="3" y="22"/>
                </a:cxn>
                <a:cxn ang="0">
                  <a:pos x="12" y="33"/>
                </a:cxn>
                <a:cxn ang="0">
                  <a:pos x="6" y="29"/>
                </a:cxn>
                <a:cxn ang="0">
                  <a:pos x="7" y="33"/>
                </a:cxn>
                <a:cxn ang="0">
                  <a:pos x="22" y="42"/>
                </a:cxn>
                <a:cxn ang="0">
                  <a:pos x="38" y="44"/>
                </a:cxn>
                <a:cxn ang="0">
                  <a:pos x="29" y="54"/>
                </a:cxn>
                <a:cxn ang="0">
                  <a:pos x="17" y="57"/>
                </a:cxn>
                <a:cxn ang="0">
                  <a:pos x="27" y="57"/>
                </a:cxn>
                <a:cxn ang="0">
                  <a:pos x="35" y="57"/>
                </a:cxn>
                <a:cxn ang="0">
                  <a:pos x="38" y="56"/>
                </a:cxn>
                <a:cxn ang="0">
                  <a:pos x="46" y="52"/>
                </a:cxn>
                <a:cxn ang="0">
                  <a:pos x="54" y="59"/>
                </a:cxn>
                <a:cxn ang="0">
                  <a:pos x="54" y="59"/>
                </a:cxn>
              </a:cxnLst>
              <a:rect l="0" t="0" r="r" b="b"/>
              <a:pathLst>
                <a:path w="55" h="60">
                  <a:moveTo>
                    <a:pt x="54" y="59"/>
                  </a:moveTo>
                  <a:lnTo>
                    <a:pt x="53" y="56"/>
                  </a:lnTo>
                  <a:lnTo>
                    <a:pt x="46" y="50"/>
                  </a:lnTo>
                  <a:lnTo>
                    <a:pt x="41" y="39"/>
                  </a:lnTo>
                  <a:lnTo>
                    <a:pt x="36" y="35"/>
                  </a:lnTo>
                  <a:lnTo>
                    <a:pt x="41" y="32"/>
                  </a:lnTo>
                  <a:lnTo>
                    <a:pt x="30" y="29"/>
                  </a:lnTo>
                  <a:lnTo>
                    <a:pt x="33" y="26"/>
                  </a:lnTo>
                  <a:lnTo>
                    <a:pt x="32" y="24"/>
                  </a:lnTo>
                  <a:lnTo>
                    <a:pt x="26" y="24"/>
                  </a:lnTo>
                  <a:lnTo>
                    <a:pt x="0" y="0"/>
                  </a:lnTo>
                  <a:lnTo>
                    <a:pt x="1" y="13"/>
                  </a:lnTo>
                  <a:lnTo>
                    <a:pt x="3" y="9"/>
                  </a:lnTo>
                  <a:lnTo>
                    <a:pt x="22" y="27"/>
                  </a:lnTo>
                  <a:lnTo>
                    <a:pt x="29" y="30"/>
                  </a:lnTo>
                  <a:lnTo>
                    <a:pt x="22" y="30"/>
                  </a:lnTo>
                  <a:lnTo>
                    <a:pt x="4" y="20"/>
                  </a:lnTo>
                  <a:lnTo>
                    <a:pt x="1" y="17"/>
                  </a:lnTo>
                  <a:lnTo>
                    <a:pt x="3" y="22"/>
                  </a:lnTo>
                  <a:lnTo>
                    <a:pt x="12" y="33"/>
                  </a:lnTo>
                  <a:lnTo>
                    <a:pt x="6" y="29"/>
                  </a:lnTo>
                  <a:lnTo>
                    <a:pt x="7" y="33"/>
                  </a:lnTo>
                  <a:lnTo>
                    <a:pt x="22" y="42"/>
                  </a:lnTo>
                  <a:lnTo>
                    <a:pt x="38" y="44"/>
                  </a:lnTo>
                  <a:lnTo>
                    <a:pt x="29" y="54"/>
                  </a:lnTo>
                  <a:lnTo>
                    <a:pt x="17" y="57"/>
                  </a:lnTo>
                  <a:lnTo>
                    <a:pt x="27" y="57"/>
                  </a:lnTo>
                  <a:lnTo>
                    <a:pt x="35" y="57"/>
                  </a:lnTo>
                  <a:lnTo>
                    <a:pt x="38" y="56"/>
                  </a:lnTo>
                  <a:lnTo>
                    <a:pt x="46" y="52"/>
                  </a:lnTo>
                  <a:lnTo>
                    <a:pt x="54" y="59"/>
                  </a:lnTo>
                  <a:lnTo>
                    <a:pt x="54" y="59"/>
                  </a:lnTo>
                </a:path>
              </a:pathLst>
            </a:custGeom>
            <a:solidFill>
              <a:srgbClr val="000000"/>
            </a:solidFill>
            <a:ln w="9167" cap="flat" cmpd="sng">
              <a:solidFill>
                <a:srgbClr val="000000"/>
              </a:solidFill>
              <a:round/>
            </a:ln>
            <a:effectLst/>
          </p:spPr>
          <p:txBody>
            <a:bodyPr/>
            <a:lstStyle/>
            <a:p>
              <a:endParaRPr lang="zh-CN" altLang="en-US"/>
            </a:p>
          </p:txBody>
        </p:sp>
        <p:sp>
          <p:nvSpPr>
            <p:cNvPr id="49" name="未知"/>
            <p:cNvSpPr/>
            <p:nvPr/>
          </p:nvSpPr>
          <p:spPr bwMode="auto">
            <a:xfrm>
              <a:off x="32" y="35"/>
              <a:ext cx="44" cy="43"/>
            </a:xfrm>
            <a:custGeom>
              <a:avLst/>
              <a:gdLst/>
              <a:ahLst/>
              <a:cxnLst>
                <a:cxn ang="0">
                  <a:pos x="13" y="2"/>
                </a:cxn>
                <a:cxn ang="0">
                  <a:pos x="19" y="6"/>
                </a:cxn>
                <a:cxn ang="0">
                  <a:pos x="7" y="9"/>
                </a:cxn>
                <a:cxn ang="0">
                  <a:pos x="11" y="11"/>
                </a:cxn>
                <a:cxn ang="0">
                  <a:pos x="0" y="12"/>
                </a:cxn>
                <a:cxn ang="0">
                  <a:pos x="0" y="23"/>
                </a:cxn>
                <a:cxn ang="0">
                  <a:pos x="13" y="33"/>
                </a:cxn>
                <a:cxn ang="0">
                  <a:pos x="26" y="40"/>
                </a:cxn>
                <a:cxn ang="0">
                  <a:pos x="43" y="42"/>
                </a:cxn>
                <a:cxn ang="0">
                  <a:pos x="26" y="37"/>
                </a:cxn>
                <a:cxn ang="0">
                  <a:pos x="23" y="33"/>
                </a:cxn>
                <a:cxn ang="0">
                  <a:pos x="8" y="21"/>
                </a:cxn>
                <a:cxn ang="0">
                  <a:pos x="20" y="26"/>
                </a:cxn>
                <a:cxn ang="0">
                  <a:pos x="14" y="19"/>
                </a:cxn>
                <a:cxn ang="0">
                  <a:pos x="31" y="27"/>
                </a:cxn>
                <a:cxn ang="0">
                  <a:pos x="29" y="23"/>
                </a:cxn>
                <a:cxn ang="0">
                  <a:pos x="14" y="13"/>
                </a:cxn>
                <a:cxn ang="0">
                  <a:pos x="19" y="13"/>
                </a:cxn>
                <a:cxn ang="0">
                  <a:pos x="36" y="21"/>
                </a:cxn>
                <a:cxn ang="0">
                  <a:pos x="21" y="11"/>
                </a:cxn>
                <a:cxn ang="0">
                  <a:pos x="38" y="15"/>
                </a:cxn>
                <a:cxn ang="0">
                  <a:pos x="34" y="8"/>
                </a:cxn>
                <a:cxn ang="0">
                  <a:pos x="21" y="0"/>
                </a:cxn>
                <a:cxn ang="0">
                  <a:pos x="13" y="2"/>
                </a:cxn>
                <a:cxn ang="0">
                  <a:pos x="13" y="2"/>
                </a:cxn>
              </a:cxnLst>
              <a:rect l="0" t="0" r="r" b="b"/>
              <a:pathLst>
                <a:path w="44" h="43">
                  <a:moveTo>
                    <a:pt x="13" y="2"/>
                  </a:moveTo>
                  <a:lnTo>
                    <a:pt x="19" y="6"/>
                  </a:lnTo>
                  <a:lnTo>
                    <a:pt x="7" y="9"/>
                  </a:lnTo>
                  <a:lnTo>
                    <a:pt x="11" y="11"/>
                  </a:lnTo>
                  <a:lnTo>
                    <a:pt x="0" y="12"/>
                  </a:lnTo>
                  <a:lnTo>
                    <a:pt x="0" y="23"/>
                  </a:lnTo>
                  <a:lnTo>
                    <a:pt x="13" y="33"/>
                  </a:lnTo>
                  <a:lnTo>
                    <a:pt x="26" y="40"/>
                  </a:lnTo>
                  <a:lnTo>
                    <a:pt x="43" y="42"/>
                  </a:lnTo>
                  <a:lnTo>
                    <a:pt x="26" y="37"/>
                  </a:lnTo>
                  <a:lnTo>
                    <a:pt x="23" y="33"/>
                  </a:lnTo>
                  <a:lnTo>
                    <a:pt x="8" y="21"/>
                  </a:lnTo>
                  <a:lnTo>
                    <a:pt x="20" y="26"/>
                  </a:lnTo>
                  <a:lnTo>
                    <a:pt x="14" y="19"/>
                  </a:lnTo>
                  <a:lnTo>
                    <a:pt x="31" y="27"/>
                  </a:lnTo>
                  <a:lnTo>
                    <a:pt x="29" y="23"/>
                  </a:lnTo>
                  <a:lnTo>
                    <a:pt x="14" y="13"/>
                  </a:lnTo>
                  <a:lnTo>
                    <a:pt x="19" y="13"/>
                  </a:lnTo>
                  <a:lnTo>
                    <a:pt x="36" y="21"/>
                  </a:lnTo>
                  <a:lnTo>
                    <a:pt x="21" y="11"/>
                  </a:lnTo>
                  <a:lnTo>
                    <a:pt x="38" y="15"/>
                  </a:lnTo>
                  <a:lnTo>
                    <a:pt x="34" y="8"/>
                  </a:lnTo>
                  <a:lnTo>
                    <a:pt x="21" y="0"/>
                  </a:lnTo>
                  <a:lnTo>
                    <a:pt x="13" y="2"/>
                  </a:lnTo>
                  <a:lnTo>
                    <a:pt x="13" y="2"/>
                  </a:lnTo>
                </a:path>
              </a:pathLst>
            </a:custGeom>
            <a:solidFill>
              <a:srgbClr val="000000"/>
            </a:solidFill>
            <a:ln w="9167" cap="flat" cmpd="sng">
              <a:solidFill>
                <a:srgbClr val="000000"/>
              </a:solidFill>
              <a:round/>
            </a:ln>
            <a:effectLst/>
          </p:spPr>
          <p:txBody>
            <a:bodyPr/>
            <a:lstStyle/>
            <a:p>
              <a:endParaRPr lang="zh-CN" altLang="en-US"/>
            </a:p>
          </p:txBody>
        </p:sp>
        <p:sp>
          <p:nvSpPr>
            <p:cNvPr id="50" name="未知"/>
            <p:cNvSpPr/>
            <p:nvPr/>
          </p:nvSpPr>
          <p:spPr bwMode="auto">
            <a:xfrm>
              <a:off x="33" y="21"/>
              <a:ext cx="14" cy="14"/>
            </a:xfrm>
            <a:custGeom>
              <a:avLst/>
              <a:gdLst/>
              <a:ahLst/>
              <a:cxnLst>
                <a:cxn ang="0">
                  <a:pos x="13" y="2"/>
                </a:cxn>
                <a:cxn ang="0">
                  <a:pos x="7" y="13"/>
                </a:cxn>
                <a:cxn ang="0">
                  <a:pos x="0" y="5"/>
                </a:cxn>
                <a:cxn ang="0">
                  <a:pos x="4" y="0"/>
                </a:cxn>
                <a:cxn ang="0">
                  <a:pos x="8" y="4"/>
                </a:cxn>
                <a:cxn ang="0">
                  <a:pos x="12" y="1"/>
                </a:cxn>
                <a:cxn ang="0">
                  <a:pos x="13" y="2"/>
                </a:cxn>
                <a:cxn ang="0">
                  <a:pos x="13" y="2"/>
                </a:cxn>
              </a:cxnLst>
              <a:rect l="0" t="0" r="r" b="b"/>
              <a:pathLst>
                <a:path w="14" h="14">
                  <a:moveTo>
                    <a:pt x="13" y="2"/>
                  </a:moveTo>
                  <a:lnTo>
                    <a:pt x="7" y="13"/>
                  </a:lnTo>
                  <a:lnTo>
                    <a:pt x="0" y="5"/>
                  </a:lnTo>
                  <a:lnTo>
                    <a:pt x="4" y="0"/>
                  </a:lnTo>
                  <a:lnTo>
                    <a:pt x="8" y="4"/>
                  </a:lnTo>
                  <a:lnTo>
                    <a:pt x="12" y="1"/>
                  </a:lnTo>
                  <a:lnTo>
                    <a:pt x="13" y="2"/>
                  </a:lnTo>
                  <a:lnTo>
                    <a:pt x="13" y="2"/>
                  </a:lnTo>
                </a:path>
              </a:pathLst>
            </a:custGeom>
            <a:solidFill>
              <a:srgbClr val="000000"/>
            </a:solidFill>
            <a:ln w="9167" cap="flat" cmpd="sng">
              <a:solidFill>
                <a:srgbClr val="000000"/>
              </a:solidFill>
              <a:round/>
            </a:ln>
            <a:effectLst/>
          </p:spPr>
          <p:txBody>
            <a:bodyPr/>
            <a:lstStyle/>
            <a:p>
              <a:endParaRPr lang="zh-CN" altLang="en-US"/>
            </a:p>
          </p:txBody>
        </p:sp>
        <p:sp>
          <p:nvSpPr>
            <p:cNvPr id="51" name="未知"/>
            <p:cNvSpPr/>
            <p:nvPr/>
          </p:nvSpPr>
          <p:spPr bwMode="auto">
            <a:xfrm>
              <a:off x="11" y="15"/>
              <a:ext cx="22" cy="32"/>
            </a:xfrm>
            <a:custGeom>
              <a:avLst/>
              <a:gdLst/>
              <a:ahLst/>
              <a:cxnLst>
                <a:cxn ang="0">
                  <a:pos x="8" y="0"/>
                </a:cxn>
                <a:cxn ang="0">
                  <a:pos x="21" y="21"/>
                </a:cxn>
                <a:cxn ang="0">
                  <a:pos x="15" y="21"/>
                </a:cxn>
                <a:cxn ang="0">
                  <a:pos x="16" y="28"/>
                </a:cxn>
                <a:cxn ang="0">
                  <a:pos x="10" y="27"/>
                </a:cxn>
                <a:cxn ang="0">
                  <a:pos x="14" y="30"/>
                </a:cxn>
                <a:cxn ang="0">
                  <a:pos x="9" y="31"/>
                </a:cxn>
                <a:cxn ang="0">
                  <a:pos x="0" y="26"/>
                </a:cxn>
                <a:cxn ang="0">
                  <a:pos x="7" y="24"/>
                </a:cxn>
                <a:cxn ang="0">
                  <a:pos x="12" y="26"/>
                </a:cxn>
                <a:cxn ang="0">
                  <a:pos x="10" y="18"/>
                </a:cxn>
                <a:cxn ang="0">
                  <a:pos x="14" y="18"/>
                </a:cxn>
                <a:cxn ang="0">
                  <a:pos x="10" y="13"/>
                </a:cxn>
                <a:cxn ang="0">
                  <a:pos x="8" y="0"/>
                </a:cxn>
                <a:cxn ang="0">
                  <a:pos x="8" y="0"/>
                </a:cxn>
              </a:cxnLst>
              <a:rect l="0" t="0" r="r" b="b"/>
              <a:pathLst>
                <a:path w="22" h="32">
                  <a:moveTo>
                    <a:pt x="8" y="0"/>
                  </a:moveTo>
                  <a:lnTo>
                    <a:pt x="21" y="21"/>
                  </a:lnTo>
                  <a:lnTo>
                    <a:pt x="15" y="21"/>
                  </a:lnTo>
                  <a:lnTo>
                    <a:pt x="16" y="28"/>
                  </a:lnTo>
                  <a:lnTo>
                    <a:pt x="10" y="27"/>
                  </a:lnTo>
                  <a:lnTo>
                    <a:pt x="14" y="30"/>
                  </a:lnTo>
                  <a:lnTo>
                    <a:pt x="9" y="31"/>
                  </a:lnTo>
                  <a:lnTo>
                    <a:pt x="0" y="26"/>
                  </a:lnTo>
                  <a:lnTo>
                    <a:pt x="7" y="24"/>
                  </a:lnTo>
                  <a:lnTo>
                    <a:pt x="12" y="26"/>
                  </a:lnTo>
                  <a:lnTo>
                    <a:pt x="10" y="18"/>
                  </a:lnTo>
                  <a:lnTo>
                    <a:pt x="14" y="18"/>
                  </a:lnTo>
                  <a:lnTo>
                    <a:pt x="10" y="13"/>
                  </a:lnTo>
                  <a:lnTo>
                    <a:pt x="8" y="0"/>
                  </a:lnTo>
                  <a:lnTo>
                    <a:pt x="8" y="0"/>
                  </a:lnTo>
                </a:path>
              </a:pathLst>
            </a:custGeom>
            <a:solidFill>
              <a:srgbClr val="000000"/>
            </a:solidFill>
            <a:ln w="9167" cap="flat" cmpd="sng">
              <a:solidFill>
                <a:srgbClr val="000000"/>
              </a:solidFill>
              <a:round/>
            </a:ln>
            <a:effectLst/>
          </p:spPr>
          <p:txBody>
            <a:bodyPr/>
            <a:lstStyle/>
            <a:p>
              <a:endParaRPr lang="zh-CN" altLang="en-US"/>
            </a:p>
          </p:txBody>
        </p:sp>
        <p:sp>
          <p:nvSpPr>
            <p:cNvPr id="52" name="未知"/>
            <p:cNvSpPr/>
            <p:nvPr/>
          </p:nvSpPr>
          <p:spPr bwMode="auto">
            <a:xfrm>
              <a:off x="12" y="50"/>
              <a:ext cx="13" cy="26"/>
            </a:xfrm>
            <a:custGeom>
              <a:avLst/>
              <a:gdLst/>
              <a:ahLst/>
              <a:cxnLst>
                <a:cxn ang="0">
                  <a:pos x="10" y="0"/>
                </a:cxn>
                <a:cxn ang="0">
                  <a:pos x="3" y="0"/>
                </a:cxn>
                <a:cxn ang="0">
                  <a:pos x="9" y="6"/>
                </a:cxn>
                <a:cxn ang="0">
                  <a:pos x="3" y="11"/>
                </a:cxn>
                <a:cxn ang="0">
                  <a:pos x="8" y="10"/>
                </a:cxn>
                <a:cxn ang="0">
                  <a:pos x="0" y="23"/>
                </a:cxn>
                <a:cxn ang="0">
                  <a:pos x="1" y="25"/>
                </a:cxn>
                <a:cxn ang="0">
                  <a:pos x="12" y="10"/>
                </a:cxn>
                <a:cxn ang="0">
                  <a:pos x="10" y="0"/>
                </a:cxn>
                <a:cxn ang="0">
                  <a:pos x="10" y="0"/>
                </a:cxn>
              </a:cxnLst>
              <a:rect l="0" t="0" r="r" b="b"/>
              <a:pathLst>
                <a:path w="13" h="26">
                  <a:moveTo>
                    <a:pt x="10" y="0"/>
                  </a:moveTo>
                  <a:lnTo>
                    <a:pt x="3" y="0"/>
                  </a:lnTo>
                  <a:lnTo>
                    <a:pt x="9" y="6"/>
                  </a:lnTo>
                  <a:lnTo>
                    <a:pt x="3" y="11"/>
                  </a:lnTo>
                  <a:lnTo>
                    <a:pt x="8" y="10"/>
                  </a:lnTo>
                  <a:lnTo>
                    <a:pt x="0" y="23"/>
                  </a:lnTo>
                  <a:lnTo>
                    <a:pt x="1" y="25"/>
                  </a:lnTo>
                  <a:lnTo>
                    <a:pt x="12" y="10"/>
                  </a:lnTo>
                  <a:lnTo>
                    <a:pt x="10" y="0"/>
                  </a:lnTo>
                  <a:lnTo>
                    <a:pt x="10" y="0"/>
                  </a:lnTo>
                </a:path>
              </a:pathLst>
            </a:custGeom>
            <a:solidFill>
              <a:srgbClr val="000000"/>
            </a:solidFill>
            <a:ln w="9167" cap="flat" cmpd="sng">
              <a:solidFill>
                <a:srgbClr val="000000"/>
              </a:solidFill>
              <a:round/>
            </a:ln>
            <a:effectLst/>
          </p:spPr>
          <p:txBody>
            <a:bodyPr/>
            <a:lstStyle/>
            <a:p>
              <a:endParaRPr lang="zh-CN" altLang="en-US"/>
            </a:p>
          </p:txBody>
        </p:sp>
        <p:sp>
          <p:nvSpPr>
            <p:cNvPr id="53" name="未知"/>
            <p:cNvSpPr/>
            <p:nvPr/>
          </p:nvSpPr>
          <p:spPr bwMode="auto">
            <a:xfrm>
              <a:off x="13" y="79"/>
              <a:ext cx="43" cy="57"/>
            </a:xfrm>
            <a:custGeom>
              <a:avLst/>
              <a:gdLst/>
              <a:ahLst/>
              <a:cxnLst>
                <a:cxn ang="0">
                  <a:pos x="2" y="0"/>
                </a:cxn>
                <a:cxn ang="0">
                  <a:pos x="12" y="13"/>
                </a:cxn>
                <a:cxn ang="0">
                  <a:pos x="18" y="24"/>
                </a:cxn>
                <a:cxn ang="0">
                  <a:pos x="33" y="34"/>
                </a:cxn>
                <a:cxn ang="0">
                  <a:pos x="42" y="36"/>
                </a:cxn>
                <a:cxn ang="0">
                  <a:pos x="30" y="39"/>
                </a:cxn>
                <a:cxn ang="0">
                  <a:pos x="14" y="32"/>
                </a:cxn>
                <a:cxn ang="0">
                  <a:pos x="23" y="41"/>
                </a:cxn>
                <a:cxn ang="0">
                  <a:pos x="27" y="46"/>
                </a:cxn>
                <a:cxn ang="0">
                  <a:pos x="11" y="34"/>
                </a:cxn>
                <a:cxn ang="0">
                  <a:pos x="17" y="46"/>
                </a:cxn>
                <a:cxn ang="0">
                  <a:pos x="26" y="54"/>
                </a:cxn>
                <a:cxn ang="0">
                  <a:pos x="11" y="45"/>
                </a:cxn>
                <a:cxn ang="0">
                  <a:pos x="20" y="56"/>
                </a:cxn>
                <a:cxn ang="0">
                  <a:pos x="0" y="39"/>
                </a:cxn>
                <a:cxn ang="0">
                  <a:pos x="2" y="32"/>
                </a:cxn>
                <a:cxn ang="0">
                  <a:pos x="8" y="27"/>
                </a:cxn>
                <a:cxn ang="0">
                  <a:pos x="8" y="21"/>
                </a:cxn>
                <a:cxn ang="0">
                  <a:pos x="2" y="6"/>
                </a:cxn>
                <a:cxn ang="0">
                  <a:pos x="2" y="0"/>
                </a:cxn>
                <a:cxn ang="0">
                  <a:pos x="2" y="0"/>
                </a:cxn>
              </a:cxnLst>
              <a:rect l="0" t="0" r="r" b="b"/>
              <a:pathLst>
                <a:path w="43" h="57">
                  <a:moveTo>
                    <a:pt x="2" y="0"/>
                  </a:moveTo>
                  <a:lnTo>
                    <a:pt x="12" y="13"/>
                  </a:lnTo>
                  <a:lnTo>
                    <a:pt x="18" y="24"/>
                  </a:lnTo>
                  <a:lnTo>
                    <a:pt x="33" y="34"/>
                  </a:lnTo>
                  <a:lnTo>
                    <a:pt x="42" y="36"/>
                  </a:lnTo>
                  <a:lnTo>
                    <a:pt x="30" y="39"/>
                  </a:lnTo>
                  <a:lnTo>
                    <a:pt x="14" y="32"/>
                  </a:lnTo>
                  <a:lnTo>
                    <a:pt x="23" y="41"/>
                  </a:lnTo>
                  <a:lnTo>
                    <a:pt x="27" y="46"/>
                  </a:lnTo>
                  <a:lnTo>
                    <a:pt x="11" y="34"/>
                  </a:lnTo>
                  <a:lnTo>
                    <a:pt x="17" y="46"/>
                  </a:lnTo>
                  <a:lnTo>
                    <a:pt x="26" y="54"/>
                  </a:lnTo>
                  <a:lnTo>
                    <a:pt x="11" y="45"/>
                  </a:lnTo>
                  <a:lnTo>
                    <a:pt x="20" y="56"/>
                  </a:lnTo>
                  <a:lnTo>
                    <a:pt x="0" y="39"/>
                  </a:lnTo>
                  <a:lnTo>
                    <a:pt x="2" y="32"/>
                  </a:lnTo>
                  <a:lnTo>
                    <a:pt x="8" y="27"/>
                  </a:lnTo>
                  <a:lnTo>
                    <a:pt x="8" y="21"/>
                  </a:lnTo>
                  <a:lnTo>
                    <a:pt x="2" y="6"/>
                  </a:lnTo>
                  <a:lnTo>
                    <a:pt x="2" y="0"/>
                  </a:lnTo>
                  <a:lnTo>
                    <a:pt x="2" y="0"/>
                  </a:lnTo>
                </a:path>
              </a:pathLst>
            </a:custGeom>
            <a:solidFill>
              <a:srgbClr val="000000"/>
            </a:solidFill>
            <a:ln w="9167" cap="flat" cmpd="sng">
              <a:solidFill>
                <a:srgbClr val="000000"/>
              </a:solidFill>
              <a:round/>
            </a:ln>
            <a:effectLst/>
          </p:spPr>
          <p:txBody>
            <a:bodyPr/>
            <a:lstStyle/>
            <a:p>
              <a:endParaRPr lang="zh-CN" altLang="en-US"/>
            </a:p>
          </p:txBody>
        </p:sp>
        <p:sp>
          <p:nvSpPr>
            <p:cNvPr id="54" name="未知"/>
            <p:cNvSpPr/>
            <p:nvPr/>
          </p:nvSpPr>
          <p:spPr bwMode="auto">
            <a:xfrm>
              <a:off x="13" y="124"/>
              <a:ext cx="41" cy="31"/>
            </a:xfrm>
            <a:custGeom>
              <a:avLst/>
              <a:gdLst/>
              <a:ahLst/>
              <a:cxnLst>
                <a:cxn ang="0">
                  <a:pos x="0" y="0"/>
                </a:cxn>
                <a:cxn ang="0">
                  <a:pos x="5" y="9"/>
                </a:cxn>
                <a:cxn ang="0">
                  <a:pos x="17" y="22"/>
                </a:cxn>
                <a:cxn ang="0">
                  <a:pos x="25" y="26"/>
                </a:cxn>
                <a:cxn ang="0">
                  <a:pos x="33" y="30"/>
                </a:cxn>
                <a:cxn ang="0">
                  <a:pos x="30" y="23"/>
                </a:cxn>
                <a:cxn ang="0">
                  <a:pos x="40" y="17"/>
                </a:cxn>
                <a:cxn ang="0">
                  <a:pos x="20" y="19"/>
                </a:cxn>
                <a:cxn ang="0">
                  <a:pos x="13" y="14"/>
                </a:cxn>
                <a:cxn ang="0">
                  <a:pos x="18" y="14"/>
                </a:cxn>
                <a:cxn ang="0">
                  <a:pos x="5" y="5"/>
                </a:cxn>
                <a:cxn ang="0">
                  <a:pos x="0" y="0"/>
                </a:cxn>
                <a:cxn ang="0">
                  <a:pos x="0" y="0"/>
                </a:cxn>
              </a:cxnLst>
              <a:rect l="0" t="0" r="r" b="b"/>
              <a:pathLst>
                <a:path w="41" h="31">
                  <a:moveTo>
                    <a:pt x="0" y="0"/>
                  </a:moveTo>
                  <a:lnTo>
                    <a:pt x="5" y="9"/>
                  </a:lnTo>
                  <a:lnTo>
                    <a:pt x="17" y="22"/>
                  </a:lnTo>
                  <a:lnTo>
                    <a:pt x="25" y="26"/>
                  </a:lnTo>
                  <a:lnTo>
                    <a:pt x="33" y="30"/>
                  </a:lnTo>
                  <a:lnTo>
                    <a:pt x="30" y="23"/>
                  </a:lnTo>
                  <a:lnTo>
                    <a:pt x="40" y="17"/>
                  </a:lnTo>
                  <a:lnTo>
                    <a:pt x="20" y="19"/>
                  </a:lnTo>
                  <a:lnTo>
                    <a:pt x="13" y="14"/>
                  </a:lnTo>
                  <a:lnTo>
                    <a:pt x="18" y="14"/>
                  </a:lnTo>
                  <a:lnTo>
                    <a:pt x="5" y="5"/>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55" name="未知"/>
            <p:cNvSpPr/>
            <p:nvPr/>
          </p:nvSpPr>
          <p:spPr bwMode="auto">
            <a:xfrm>
              <a:off x="4" y="88"/>
              <a:ext cx="8" cy="30"/>
            </a:xfrm>
            <a:custGeom>
              <a:avLst/>
              <a:gdLst/>
              <a:ahLst/>
              <a:cxnLst>
                <a:cxn ang="0">
                  <a:pos x="4" y="0"/>
                </a:cxn>
                <a:cxn ang="0">
                  <a:pos x="4" y="6"/>
                </a:cxn>
                <a:cxn ang="0">
                  <a:pos x="0" y="13"/>
                </a:cxn>
                <a:cxn ang="0">
                  <a:pos x="4" y="29"/>
                </a:cxn>
                <a:cxn ang="0">
                  <a:pos x="7" y="22"/>
                </a:cxn>
                <a:cxn ang="0">
                  <a:pos x="2" y="14"/>
                </a:cxn>
                <a:cxn ang="0">
                  <a:pos x="5" y="6"/>
                </a:cxn>
                <a:cxn ang="0">
                  <a:pos x="4" y="0"/>
                </a:cxn>
                <a:cxn ang="0">
                  <a:pos x="4" y="0"/>
                </a:cxn>
              </a:cxnLst>
              <a:rect l="0" t="0" r="r" b="b"/>
              <a:pathLst>
                <a:path w="8" h="30">
                  <a:moveTo>
                    <a:pt x="4" y="0"/>
                  </a:moveTo>
                  <a:lnTo>
                    <a:pt x="4" y="6"/>
                  </a:lnTo>
                  <a:lnTo>
                    <a:pt x="0" y="13"/>
                  </a:lnTo>
                  <a:lnTo>
                    <a:pt x="4" y="29"/>
                  </a:lnTo>
                  <a:lnTo>
                    <a:pt x="7" y="22"/>
                  </a:lnTo>
                  <a:lnTo>
                    <a:pt x="2" y="14"/>
                  </a:lnTo>
                  <a:lnTo>
                    <a:pt x="5" y="6"/>
                  </a:lnTo>
                  <a:lnTo>
                    <a:pt x="4" y="0"/>
                  </a:lnTo>
                  <a:lnTo>
                    <a:pt x="4" y="0"/>
                  </a:lnTo>
                </a:path>
              </a:pathLst>
            </a:custGeom>
            <a:solidFill>
              <a:srgbClr val="000000"/>
            </a:solidFill>
            <a:ln w="9167" cap="flat" cmpd="sng">
              <a:solidFill>
                <a:srgbClr val="000000"/>
              </a:solidFill>
              <a:round/>
            </a:ln>
            <a:effectLst/>
          </p:spPr>
          <p:txBody>
            <a:bodyPr/>
            <a:lstStyle/>
            <a:p>
              <a:endParaRPr lang="zh-CN" altLang="en-US"/>
            </a:p>
          </p:txBody>
        </p:sp>
        <p:sp>
          <p:nvSpPr>
            <p:cNvPr id="56" name="未知"/>
            <p:cNvSpPr/>
            <p:nvPr/>
          </p:nvSpPr>
          <p:spPr bwMode="auto">
            <a:xfrm>
              <a:off x="31" y="6"/>
              <a:ext cx="60" cy="18"/>
            </a:xfrm>
            <a:custGeom>
              <a:avLst/>
              <a:gdLst/>
              <a:ahLst/>
              <a:cxnLst>
                <a:cxn ang="0">
                  <a:pos x="0" y="5"/>
                </a:cxn>
                <a:cxn ang="0">
                  <a:pos x="10" y="6"/>
                </a:cxn>
                <a:cxn ang="0">
                  <a:pos x="22" y="14"/>
                </a:cxn>
                <a:cxn ang="0">
                  <a:pos x="49" y="14"/>
                </a:cxn>
                <a:cxn ang="0">
                  <a:pos x="59" y="17"/>
                </a:cxn>
                <a:cxn ang="0">
                  <a:pos x="47" y="12"/>
                </a:cxn>
                <a:cxn ang="0">
                  <a:pos x="30" y="6"/>
                </a:cxn>
                <a:cxn ang="0">
                  <a:pos x="39" y="5"/>
                </a:cxn>
                <a:cxn ang="0">
                  <a:pos x="57" y="9"/>
                </a:cxn>
                <a:cxn ang="0">
                  <a:pos x="39" y="1"/>
                </a:cxn>
                <a:cxn ang="0">
                  <a:pos x="22" y="0"/>
                </a:cxn>
                <a:cxn ang="0">
                  <a:pos x="33" y="4"/>
                </a:cxn>
                <a:cxn ang="0">
                  <a:pos x="19" y="8"/>
                </a:cxn>
                <a:cxn ang="0">
                  <a:pos x="9" y="5"/>
                </a:cxn>
                <a:cxn ang="0">
                  <a:pos x="0" y="5"/>
                </a:cxn>
                <a:cxn ang="0">
                  <a:pos x="0" y="5"/>
                </a:cxn>
              </a:cxnLst>
              <a:rect l="0" t="0" r="r" b="b"/>
              <a:pathLst>
                <a:path w="60" h="18">
                  <a:moveTo>
                    <a:pt x="0" y="5"/>
                  </a:moveTo>
                  <a:lnTo>
                    <a:pt x="10" y="6"/>
                  </a:lnTo>
                  <a:lnTo>
                    <a:pt x="22" y="14"/>
                  </a:lnTo>
                  <a:lnTo>
                    <a:pt x="49" y="14"/>
                  </a:lnTo>
                  <a:lnTo>
                    <a:pt x="59" y="17"/>
                  </a:lnTo>
                  <a:lnTo>
                    <a:pt x="47" y="12"/>
                  </a:lnTo>
                  <a:lnTo>
                    <a:pt x="30" y="6"/>
                  </a:lnTo>
                  <a:lnTo>
                    <a:pt x="39" y="5"/>
                  </a:lnTo>
                  <a:lnTo>
                    <a:pt x="57" y="9"/>
                  </a:lnTo>
                  <a:lnTo>
                    <a:pt x="39" y="1"/>
                  </a:lnTo>
                  <a:lnTo>
                    <a:pt x="22" y="0"/>
                  </a:lnTo>
                  <a:lnTo>
                    <a:pt x="33" y="4"/>
                  </a:lnTo>
                  <a:lnTo>
                    <a:pt x="19" y="8"/>
                  </a:lnTo>
                  <a:lnTo>
                    <a:pt x="9" y="5"/>
                  </a:lnTo>
                  <a:lnTo>
                    <a:pt x="0" y="5"/>
                  </a:lnTo>
                  <a:lnTo>
                    <a:pt x="0" y="5"/>
                  </a:lnTo>
                </a:path>
              </a:pathLst>
            </a:custGeom>
            <a:solidFill>
              <a:srgbClr val="000000"/>
            </a:solidFill>
            <a:ln w="9167" cap="flat" cmpd="sng">
              <a:solidFill>
                <a:srgbClr val="000000"/>
              </a:solidFill>
              <a:round/>
            </a:ln>
            <a:effectLst/>
          </p:spPr>
          <p:txBody>
            <a:bodyPr/>
            <a:lstStyle/>
            <a:p>
              <a:endParaRPr lang="zh-CN" altLang="en-US"/>
            </a:p>
          </p:txBody>
        </p:sp>
        <p:sp>
          <p:nvSpPr>
            <p:cNvPr id="57" name="未知"/>
            <p:cNvSpPr/>
            <p:nvPr/>
          </p:nvSpPr>
          <p:spPr bwMode="auto">
            <a:xfrm>
              <a:off x="78" y="4"/>
              <a:ext cx="46" cy="26"/>
            </a:xfrm>
            <a:custGeom>
              <a:avLst/>
              <a:gdLst/>
              <a:ahLst/>
              <a:cxnLst>
                <a:cxn ang="0">
                  <a:pos x="0" y="0"/>
                </a:cxn>
                <a:cxn ang="0">
                  <a:pos x="34" y="16"/>
                </a:cxn>
                <a:cxn ang="0">
                  <a:pos x="45" y="25"/>
                </a:cxn>
                <a:cxn ang="0">
                  <a:pos x="37" y="21"/>
                </a:cxn>
                <a:cxn ang="0">
                  <a:pos x="22" y="25"/>
                </a:cxn>
                <a:cxn ang="0">
                  <a:pos x="1" y="23"/>
                </a:cxn>
                <a:cxn ang="0">
                  <a:pos x="19" y="23"/>
                </a:cxn>
                <a:cxn ang="0">
                  <a:pos x="25" y="21"/>
                </a:cxn>
                <a:cxn ang="0">
                  <a:pos x="10" y="18"/>
                </a:cxn>
                <a:cxn ang="0">
                  <a:pos x="2" y="14"/>
                </a:cxn>
                <a:cxn ang="0">
                  <a:pos x="20" y="16"/>
                </a:cxn>
                <a:cxn ang="0">
                  <a:pos x="7" y="9"/>
                </a:cxn>
                <a:cxn ang="0">
                  <a:pos x="22" y="12"/>
                </a:cxn>
                <a:cxn ang="0">
                  <a:pos x="0" y="0"/>
                </a:cxn>
                <a:cxn ang="0">
                  <a:pos x="0" y="0"/>
                </a:cxn>
              </a:cxnLst>
              <a:rect l="0" t="0" r="r" b="b"/>
              <a:pathLst>
                <a:path w="46" h="26">
                  <a:moveTo>
                    <a:pt x="0" y="0"/>
                  </a:moveTo>
                  <a:lnTo>
                    <a:pt x="34" y="16"/>
                  </a:lnTo>
                  <a:lnTo>
                    <a:pt x="45" y="25"/>
                  </a:lnTo>
                  <a:lnTo>
                    <a:pt x="37" y="21"/>
                  </a:lnTo>
                  <a:lnTo>
                    <a:pt x="22" y="25"/>
                  </a:lnTo>
                  <a:lnTo>
                    <a:pt x="1" y="23"/>
                  </a:lnTo>
                  <a:lnTo>
                    <a:pt x="19" y="23"/>
                  </a:lnTo>
                  <a:lnTo>
                    <a:pt x="25" y="21"/>
                  </a:lnTo>
                  <a:lnTo>
                    <a:pt x="10" y="18"/>
                  </a:lnTo>
                  <a:lnTo>
                    <a:pt x="2" y="14"/>
                  </a:lnTo>
                  <a:lnTo>
                    <a:pt x="20" y="16"/>
                  </a:lnTo>
                  <a:lnTo>
                    <a:pt x="7" y="9"/>
                  </a:lnTo>
                  <a:lnTo>
                    <a:pt x="22" y="12"/>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58" name="未知"/>
            <p:cNvSpPr/>
            <p:nvPr/>
          </p:nvSpPr>
          <p:spPr bwMode="auto">
            <a:xfrm>
              <a:off x="8" y="8"/>
              <a:ext cx="14" cy="76"/>
            </a:xfrm>
            <a:custGeom>
              <a:avLst/>
              <a:gdLst/>
              <a:ahLst/>
              <a:cxnLst>
                <a:cxn ang="0">
                  <a:pos x="13" y="0"/>
                </a:cxn>
                <a:cxn ang="0">
                  <a:pos x="5" y="6"/>
                </a:cxn>
                <a:cxn ang="0">
                  <a:pos x="3" y="10"/>
                </a:cxn>
                <a:cxn ang="0">
                  <a:pos x="7" y="12"/>
                </a:cxn>
                <a:cxn ang="0">
                  <a:pos x="1" y="18"/>
                </a:cxn>
                <a:cxn ang="0">
                  <a:pos x="5" y="27"/>
                </a:cxn>
                <a:cxn ang="0">
                  <a:pos x="0" y="33"/>
                </a:cxn>
                <a:cxn ang="0">
                  <a:pos x="0" y="75"/>
                </a:cxn>
              </a:cxnLst>
              <a:rect l="0" t="0" r="r" b="b"/>
              <a:pathLst>
                <a:path w="14" h="76">
                  <a:moveTo>
                    <a:pt x="13" y="0"/>
                  </a:moveTo>
                  <a:lnTo>
                    <a:pt x="5" y="6"/>
                  </a:lnTo>
                  <a:lnTo>
                    <a:pt x="3" y="10"/>
                  </a:lnTo>
                  <a:lnTo>
                    <a:pt x="7" y="12"/>
                  </a:lnTo>
                  <a:lnTo>
                    <a:pt x="1" y="18"/>
                  </a:lnTo>
                  <a:lnTo>
                    <a:pt x="5" y="27"/>
                  </a:lnTo>
                  <a:lnTo>
                    <a:pt x="0" y="33"/>
                  </a:lnTo>
                  <a:lnTo>
                    <a:pt x="0" y="75"/>
                  </a:lnTo>
                </a:path>
              </a:pathLst>
            </a:custGeom>
            <a:noFill/>
            <a:ln w="9167" cap="flat" cmpd="sng">
              <a:solidFill>
                <a:srgbClr val="000000"/>
              </a:solidFill>
              <a:round/>
            </a:ln>
            <a:effectLst/>
          </p:spPr>
          <p:txBody>
            <a:bodyPr/>
            <a:lstStyle/>
            <a:p>
              <a:endParaRPr lang="zh-CN" altLang="en-US"/>
            </a:p>
          </p:txBody>
        </p:sp>
        <p:sp>
          <p:nvSpPr>
            <p:cNvPr id="59" name="未知"/>
            <p:cNvSpPr/>
            <p:nvPr/>
          </p:nvSpPr>
          <p:spPr bwMode="auto">
            <a:xfrm>
              <a:off x="43" y="0"/>
              <a:ext cx="36" cy="6"/>
            </a:xfrm>
            <a:custGeom>
              <a:avLst/>
              <a:gdLst/>
              <a:ahLst/>
              <a:cxnLst>
                <a:cxn ang="0">
                  <a:pos x="0" y="5"/>
                </a:cxn>
                <a:cxn ang="0">
                  <a:pos x="11" y="0"/>
                </a:cxn>
                <a:cxn ang="0">
                  <a:pos x="35" y="4"/>
                </a:cxn>
              </a:cxnLst>
              <a:rect l="0" t="0" r="r" b="b"/>
              <a:pathLst>
                <a:path w="36" h="6">
                  <a:moveTo>
                    <a:pt x="0" y="5"/>
                  </a:moveTo>
                  <a:lnTo>
                    <a:pt x="11" y="0"/>
                  </a:lnTo>
                  <a:lnTo>
                    <a:pt x="35" y="4"/>
                  </a:lnTo>
                </a:path>
              </a:pathLst>
            </a:custGeom>
            <a:noFill/>
            <a:ln w="9167" cap="flat" cmpd="sng">
              <a:solidFill>
                <a:srgbClr val="000000"/>
              </a:solidFill>
              <a:round/>
            </a:ln>
            <a:effectLst/>
          </p:spPr>
          <p:txBody>
            <a:bodyPr/>
            <a:lstStyle/>
            <a:p>
              <a:endParaRPr lang="zh-CN" altLang="en-US"/>
            </a:p>
          </p:txBody>
        </p:sp>
        <p:sp>
          <p:nvSpPr>
            <p:cNvPr id="60" name="未知"/>
            <p:cNvSpPr/>
            <p:nvPr/>
          </p:nvSpPr>
          <p:spPr bwMode="auto">
            <a:xfrm>
              <a:off x="11" y="148"/>
              <a:ext cx="20" cy="48"/>
            </a:xfrm>
            <a:custGeom>
              <a:avLst/>
              <a:gdLst/>
              <a:ahLst/>
              <a:cxnLst>
                <a:cxn ang="0">
                  <a:pos x="7" y="0"/>
                </a:cxn>
                <a:cxn ang="0">
                  <a:pos x="0" y="19"/>
                </a:cxn>
                <a:cxn ang="0">
                  <a:pos x="19" y="47"/>
                </a:cxn>
                <a:cxn ang="0">
                  <a:pos x="11" y="5"/>
                </a:cxn>
                <a:cxn ang="0">
                  <a:pos x="7" y="0"/>
                </a:cxn>
                <a:cxn ang="0">
                  <a:pos x="7" y="0"/>
                </a:cxn>
              </a:cxnLst>
              <a:rect l="0" t="0" r="r" b="b"/>
              <a:pathLst>
                <a:path w="20" h="48">
                  <a:moveTo>
                    <a:pt x="7" y="0"/>
                  </a:moveTo>
                  <a:lnTo>
                    <a:pt x="0" y="19"/>
                  </a:lnTo>
                  <a:lnTo>
                    <a:pt x="19" y="47"/>
                  </a:lnTo>
                  <a:lnTo>
                    <a:pt x="11" y="5"/>
                  </a:lnTo>
                  <a:lnTo>
                    <a:pt x="7" y="0"/>
                  </a:lnTo>
                  <a:lnTo>
                    <a:pt x="7" y="0"/>
                  </a:lnTo>
                </a:path>
              </a:pathLst>
            </a:custGeom>
            <a:solidFill>
              <a:srgbClr val="000000"/>
            </a:solidFill>
            <a:ln w="9167" cap="flat" cmpd="sng">
              <a:solidFill>
                <a:srgbClr val="000000"/>
              </a:solidFill>
              <a:round/>
            </a:ln>
            <a:effectLst/>
          </p:spPr>
          <p:txBody>
            <a:bodyPr/>
            <a:lstStyle/>
            <a:p>
              <a:endParaRPr lang="zh-CN" altLang="en-US"/>
            </a:p>
          </p:txBody>
        </p:sp>
        <p:sp>
          <p:nvSpPr>
            <p:cNvPr id="61" name="未知"/>
            <p:cNvSpPr/>
            <p:nvPr/>
          </p:nvSpPr>
          <p:spPr bwMode="auto">
            <a:xfrm>
              <a:off x="0" y="168"/>
              <a:ext cx="167" cy="199"/>
            </a:xfrm>
            <a:custGeom>
              <a:avLst/>
              <a:gdLst/>
              <a:ahLst/>
              <a:cxnLst>
                <a:cxn ang="0">
                  <a:pos x="8" y="0"/>
                </a:cxn>
                <a:cxn ang="0">
                  <a:pos x="30" y="38"/>
                </a:cxn>
                <a:cxn ang="0">
                  <a:pos x="35" y="57"/>
                </a:cxn>
                <a:cxn ang="0">
                  <a:pos x="41" y="58"/>
                </a:cxn>
                <a:cxn ang="0">
                  <a:pos x="71" y="44"/>
                </a:cxn>
                <a:cxn ang="0">
                  <a:pos x="125" y="145"/>
                </a:cxn>
                <a:cxn ang="0">
                  <a:pos x="133" y="148"/>
                </a:cxn>
                <a:cxn ang="0">
                  <a:pos x="133" y="151"/>
                </a:cxn>
                <a:cxn ang="0">
                  <a:pos x="130" y="156"/>
                </a:cxn>
                <a:cxn ang="0">
                  <a:pos x="137" y="166"/>
                </a:cxn>
                <a:cxn ang="0">
                  <a:pos x="146" y="165"/>
                </a:cxn>
                <a:cxn ang="0">
                  <a:pos x="132" y="174"/>
                </a:cxn>
                <a:cxn ang="0">
                  <a:pos x="122" y="175"/>
                </a:cxn>
                <a:cxn ang="0">
                  <a:pos x="166" y="198"/>
                </a:cxn>
                <a:cxn ang="0">
                  <a:pos x="0" y="198"/>
                </a:cxn>
                <a:cxn ang="0">
                  <a:pos x="0" y="133"/>
                </a:cxn>
                <a:cxn ang="0">
                  <a:pos x="8" y="162"/>
                </a:cxn>
                <a:cxn ang="0">
                  <a:pos x="28" y="171"/>
                </a:cxn>
                <a:cxn ang="0">
                  <a:pos x="19" y="158"/>
                </a:cxn>
                <a:cxn ang="0">
                  <a:pos x="28" y="159"/>
                </a:cxn>
                <a:cxn ang="0">
                  <a:pos x="13" y="116"/>
                </a:cxn>
                <a:cxn ang="0">
                  <a:pos x="5" y="123"/>
                </a:cxn>
                <a:cxn ang="0">
                  <a:pos x="0" y="96"/>
                </a:cxn>
                <a:cxn ang="0">
                  <a:pos x="0" y="15"/>
                </a:cxn>
                <a:cxn ang="0">
                  <a:pos x="15" y="36"/>
                </a:cxn>
                <a:cxn ang="0">
                  <a:pos x="6" y="7"/>
                </a:cxn>
                <a:cxn ang="0">
                  <a:pos x="8" y="0"/>
                </a:cxn>
                <a:cxn ang="0">
                  <a:pos x="8" y="0"/>
                </a:cxn>
              </a:cxnLst>
              <a:rect l="0" t="0" r="r" b="b"/>
              <a:pathLst>
                <a:path w="167" h="199">
                  <a:moveTo>
                    <a:pt x="8" y="0"/>
                  </a:moveTo>
                  <a:lnTo>
                    <a:pt x="30" y="38"/>
                  </a:lnTo>
                  <a:lnTo>
                    <a:pt x="35" y="57"/>
                  </a:lnTo>
                  <a:lnTo>
                    <a:pt x="41" y="58"/>
                  </a:lnTo>
                  <a:lnTo>
                    <a:pt x="71" y="44"/>
                  </a:lnTo>
                  <a:lnTo>
                    <a:pt x="125" y="145"/>
                  </a:lnTo>
                  <a:lnTo>
                    <a:pt x="133" y="148"/>
                  </a:lnTo>
                  <a:lnTo>
                    <a:pt x="133" y="151"/>
                  </a:lnTo>
                  <a:lnTo>
                    <a:pt x="130" y="156"/>
                  </a:lnTo>
                  <a:lnTo>
                    <a:pt x="137" y="166"/>
                  </a:lnTo>
                  <a:lnTo>
                    <a:pt x="146" y="165"/>
                  </a:lnTo>
                  <a:lnTo>
                    <a:pt x="132" y="174"/>
                  </a:lnTo>
                  <a:lnTo>
                    <a:pt x="122" y="175"/>
                  </a:lnTo>
                  <a:lnTo>
                    <a:pt x="166" y="198"/>
                  </a:lnTo>
                  <a:lnTo>
                    <a:pt x="0" y="198"/>
                  </a:lnTo>
                  <a:lnTo>
                    <a:pt x="0" y="133"/>
                  </a:lnTo>
                  <a:lnTo>
                    <a:pt x="8" y="162"/>
                  </a:lnTo>
                  <a:lnTo>
                    <a:pt x="28" y="171"/>
                  </a:lnTo>
                  <a:lnTo>
                    <a:pt x="19" y="158"/>
                  </a:lnTo>
                  <a:lnTo>
                    <a:pt x="28" y="159"/>
                  </a:lnTo>
                  <a:lnTo>
                    <a:pt x="13" y="116"/>
                  </a:lnTo>
                  <a:lnTo>
                    <a:pt x="5" y="123"/>
                  </a:lnTo>
                  <a:lnTo>
                    <a:pt x="0" y="96"/>
                  </a:lnTo>
                  <a:lnTo>
                    <a:pt x="0" y="15"/>
                  </a:lnTo>
                  <a:lnTo>
                    <a:pt x="15" y="36"/>
                  </a:lnTo>
                  <a:lnTo>
                    <a:pt x="6" y="7"/>
                  </a:lnTo>
                  <a:lnTo>
                    <a:pt x="8" y="0"/>
                  </a:lnTo>
                  <a:lnTo>
                    <a:pt x="8" y="0"/>
                  </a:lnTo>
                </a:path>
              </a:pathLst>
            </a:custGeom>
            <a:solidFill>
              <a:srgbClr val="000000"/>
            </a:solidFill>
            <a:ln w="9167" cap="flat" cmpd="sng">
              <a:solidFill>
                <a:srgbClr val="000000"/>
              </a:solidFill>
              <a:round/>
            </a:ln>
            <a:effectLst/>
          </p:spPr>
          <p:txBody>
            <a:bodyPr/>
            <a:lstStyle/>
            <a:p>
              <a:endParaRPr lang="zh-CN" altLang="en-US"/>
            </a:p>
          </p:txBody>
        </p:sp>
        <p:sp>
          <p:nvSpPr>
            <p:cNvPr id="62" name="未知"/>
            <p:cNvSpPr/>
            <p:nvPr/>
          </p:nvSpPr>
          <p:spPr bwMode="auto">
            <a:xfrm>
              <a:off x="78" y="175"/>
              <a:ext cx="9" cy="27"/>
            </a:xfrm>
            <a:custGeom>
              <a:avLst/>
              <a:gdLst/>
              <a:ahLst/>
              <a:cxnLst>
                <a:cxn ang="0">
                  <a:pos x="8" y="3"/>
                </a:cxn>
                <a:cxn ang="0">
                  <a:pos x="2" y="15"/>
                </a:cxn>
                <a:cxn ang="0">
                  <a:pos x="2" y="26"/>
                </a:cxn>
                <a:cxn ang="0">
                  <a:pos x="0" y="16"/>
                </a:cxn>
                <a:cxn ang="0">
                  <a:pos x="5" y="0"/>
                </a:cxn>
                <a:cxn ang="0">
                  <a:pos x="8" y="3"/>
                </a:cxn>
                <a:cxn ang="0">
                  <a:pos x="8" y="3"/>
                </a:cxn>
              </a:cxnLst>
              <a:rect l="0" t="0" r="r" b="b"/>
              <a:pathLst>
                <a:path w="9" h="27">
                  <a:moveTo>
                    <a:pt x="8" y="3"/>
                  </a:moveTo>
                  <a:lnTo>
                    <a:pt x="2" y="15"/>
                  </a:lnTo>
                  <a:lnTo>
                    <a:pt x="2" y="26"/>
                  </a:lnTo>
                  <a:lnTo>
                    <a:pt x="0" y="16"/>
                  </a:lnTo>
                  <a:lnTo>
                    <a:pt x="5" y="0"/>
                  </a:lnTo>
                  <a:lnTo>
                    <a:pt x="8" y="3"/>
                  </a:lnTo>
                  <a:lnTo>
                    <a:pt x="8" y="3"/>
                  </a:lnTo>
                </a:path>
              </a:pathLst>
            </a:custGeom>
            <a:solidFill>
              <a:srgbClr val="000000"/>
            </a:solidFill>
            <a:ln w="9167" cap="flat" cmpd="sng">
              <a:solidFill>
                <a:srgbClr val="000000"/>
              </a:solidFill>
              <a:round/>
            </a:ln>
            <a:effectLst/>
          </p:spPr>
          <p:txBody>
            <a:bodyPr/>
            <a:lstStyle/>
            <a:p>
              <a:endParaRPr lang="zh-CN" altLang="en-US"/>
            </a:p>
          </p:txBody>
        </p:sp>
        <p:sp>
          <p:nvSpPr>
            <p:cNvPr id="63" name="未知"/>
            <p:cNvSpPr/>
            <p:nvPr/>
          </p:nvSpPr>
          <p:spPr bwMode="auto">
            <a:xfrm>
              <a:off x="90" y="168"/>
              <a:ext cx="66" cy="151"/>
            </a:xfrm>
            <a:custGeom>
              <a:avLst/>
              <a:gdLst/>
              <a:ahLst/>
              <a:cxnLst>
                <a:cxn ang="0">
                  <a:pos x="0" y="7"/>
                </a:cxn>
                <a:cxn ang="0">
                  <a:pos x="13" y="28"/>
                </a:cxn>
                <a:cxn ang="0">
                  <a:pos x="13" y="46"/>
                </a:cxn>
                <a:cxn ang="0">
                  <a:pos x="24" y="70"/>
                </a:cxn>
                <a:cxn ang="0">
                  <a:pos x="20" y="84"/>
                </a:cxn>
                <a:cxn ang="0">
                  <a:pos x="29" y="145"/>
                </a:cxn>
                <a:cxn ang="0">
                  <a:pos x="43" y="150"/>
                </a:cxn>
                <a:cxn ang="0">
                  <a:pos x="43" y="147"/>
                </a:cxn>
                <a:cxn ang="0">
                  <a:pos x="37" y="142"/>
                </a:cxn>
                <a:cxn ang="0">
                  <a:pos x="46" y="133"/>
                </a:cxn>
                <a:cxn ang="0">
                  <a:pos x="53" y="132"/>
                </a:cxn>
                <a:cxn ang="0">
                  <a:pos x="49" y="143"/>
                </a:cxn>
                <a:cxn ang="0">
                  <a:pos x="60" y="132"/>
                </a:cxn>
                <a:cxn ang="0">
                  <a:pos x="65" y="124"/>
                </a:cxn>
                <a:cxn ang="0">
                  <a:pos x="55" y="122"/>
                </a:cxn>
                <a:cxn ang="0">
                  <a:pos x="41" y="128"/>
                </a:cxn>
                <a:cxn ang="0">
                  <a:pos x="35" y="128"/>
                </a:cxn>
                <a:cxn ang="0">
                  <a:pos x="37" y="122"/>
                </a:cxn>
                <a:cxn ang="0">
                  <a:pos x="50" y="113"/>
                </a:cxn>
                <a:cxn ang="0">
                  <a:pos x="46" y="108"/>
                </a:cxn>
                <a:cxn ang="0">
                  <a:pos x="31" y="108"/>
                </a:cxn>
                <a:cxn ang="0">
                  <a:pos x="31" y="97"/>
                </a:cxn>
                <a:cxn ang="0">
                  <a:pos x="46" y="100"/>
                </a:cxn>
                <a:cxn ang="0">
                  <a:pos x="46" y="96"/>
                </a:cxn>
                <a:cxn ang="0">
                  <a:pos x="24" y="50"/>
                </a:cxn>
                <a:cxn ang="0">
                  <a:pos x="20" y="14"/>
                </a:cxn>
                <a:cxn ang="0">
                  <a:pos x="5" y="0"/>
                </a:cxn>
                <a:cxn ang="0">
                  <a:pos x="0" y="7"/>
                </a:cxn>
                <a:cxn ang="0">
                  <a:pos x="0" y="7"/>
                </a:cxn>
              </a:cxnLst>
              <a:rect l="0" t="0" r="r" b="b"/>
              <a:pathLst>
                <a:path w="66" h="151">
                  <a:moveTo>
                    <a:pt x="0" y="7"/>
                  </a:moveTo>
                  <a:lnTo>
                    <a:pt x="13" y="28"/>
                  </a:lnTo>
                  <a:lnTo>
                    <a:pt x="13" y="46"/>
                  </a:lnTo>
                  <a:lnTo>
                    <a:pt x="24" y="70"/>
                  </a:lnTo>
                  <a:lnTo>
                    <a:pt x="20" y="84"/>
                  </a:lnTo>
                  <a:lnTo>
                    <a:pt x="29" y="145"/>
                  </a:lnTo>
                  <a:lnTo>
                    <a:pt x="43" y="150"/>
                  </a:lnTo>
                  <a:lnTo>
                    <a:pt x="43" y="147"/>
                  </a:lnTo>
                  <a:lnTo>
                    <a:pt x="37" y="142"/>
                  </a:lnTo>
                  <a:lnTo>
                    <a:pt x="46" y="133"/>
                  </a:lnTo>
                  <a:lnTo>
                    <a:pt x="53" y="132"/>
                  </a:lnTo>
                  <a:lnTo>
                    <a:pt x="49" y="143"/>
                  </a:lnTo>
                  <a:lnTo>
                    <a:pt x="60" y="132"/>
                  </a:lnTo>
                  <a:lnTo>
                    <a:pt x="65" y="124"/>
                  </a:lnTo>
                  <a:lnTo>
                    <a:pt x="55" y="122"/>
                  </a:lnTo>
                  <a:lnTo>
                    <a:pt x="41" y="128"/>
                  </a:lnTo>
                  <a:lnTo>
                    <a:pt x="35" y="128"/>
                  </a:lnTo>
                  <a:lnTo>
                    <a:pt x="37" y="122"/>
                  </a:lnTo>
                  <a:lnTo>
                    <a:pt x="50" y="113"/>
                  </a:lnTo>
                  <a:lnTo>
                    <a:pt x="46" y="108"/>
                  </a:lnTo>
                  <a:lnTo>
                    <a:pt x="31" y="108"/>
                  </a:lnTo>
                  <a:lnTo>
                    <a:pt x="31" y="97"/>
                  </a:lnTo>
                  <a:lnTo>
                    <a:pt x="46" y="100"/>
                  </a:lnTo>
                  <a:lnTo>
                    <a:pt x="46" y="96"/>
                  </a:lnTo>
                  <a:lnTo>
                    <a:pt x="24" y="50"/>
                  </a:lnTo>
                  <a:lnTo>
                    <a:pt x="20" y="14"/>
                  </a:lnTo>
                  <a:lnTo>
                    <a:pt x="5" y="0"/>
                  </a:lnTo>
                  <a:lnTo>
                    <a:pt x="0" y="7"/>
                  </a:lnTo>
                  <a:lnTo>
                    <a:pt x="0" y="7"/>
                  </a:lnTo>
                </a:path>
              </a:pathLst>
            </a:custGeom>
            <a:solidFill>
              <a:srgbClr val="000000"/>
            </a:solidFill>
            <a:ln w="9167" cap="flat" cmpd="sng">
              <a:solidFill>
                <a:srgbClr val="000000"/>
              </a:solidFill>
              <a:round/>
            </a:ln>
            <a:effectLst/>
          </p:spPr>
          <p:txBody>
            <a:bodyPr/>
            <a:lstStyle/>
            <a:p>
              <a:endParaRPr lang="zh-CN" altLang="en-US"/>
            </a:p>
          </p:txBody>
        </p:sp>
        <p:sp>
          <p:nvSpPr>
            <p:cNvPr id="64" name="未知"/>
            <p:cNvSpPr/>
            <p:nvPr/>
          </p:nvSpPr>
          <p:spPr bwMode="auto">
            <a:xfrm>
              <a:off x="142" y="295"/>
              <a:ext cx="101" cy="47"/>
            </a:xfrm>
            <a:custGeom>
              <a:avLst/>
              <a:gdLst/>
              <a:ahLst/>
              <a:cxnLst>
                <a:cxn ang="0">
                  <a:pos x="0" y="26"/>
                </a:cxn>
                <a:cxn ang="0">
                  <a:pos x="8" y="5"/>
                </a:cxn>
                <a:cxn ang="0">
                  <a:pos x="21" y="0"/>
                </a:cxn>
                <a:cxn ang="0">
                  <a:pos x="13" y="7"/>
                </a:cxn>
                <a:cxn ang="0">
                  <a:pos x="9" y="20"/>
                </a:cxn>
                <a:cxn ang="0">
                  <a:pos x="21" y="11"/>
                </a:cxn>
                <a:cxn ang="0">
                  <a:pos x="26" y="11"/>
                </a:cxn>
                <a:cxn ang="0">
                  <a:pos x="22" y="21"/>
                </a:cxn>
                <a:cxn ang="0">
                  <a:pos x="29" y="24"/>
                </a:cxn>
                <a:cxn ang="0">
                  <a:pos x="53" y="2"/>
                </a:cxn>
                <a:cxn ang="0">
                  <a:pos x="61" y="6"/>
                </a:cxn>
                <a:cxn ang="0">
                  <a:pos x="99" y="6"/>
                </a:cxn>
                <a:cxn ang="0">
                  <a:pos x="93" y="18"/>
                </a:cxn>
                <a:cxn ang="0">
                  <a:pos x="93" y="27"/>
                </a:cxn>
                <a:cxn ang="0">
                  <a:pos x="100" y="33"/>
                </a:cxn>
                <a:cxn ang="0">
                  <a:pos x="90" y="37"/>
                </a:cxn>
                <a:cxn ang="0">
                  <a:pos x="89" y="46"/>
                </a:cxn>
                <a:cxn ang="0">
                  <a:pos x="8" y="46"/>
                </a:cxn>
                <a:cxn ang="0">
                  <a:pos x="19" y="30"/>
                </a:cxn>
                <a:cxn ang="0">
                  <a:pos x="13" y="28"/>
                </a:cxn>
                <a:cxn ang="0">
                  <a:pos x="16" y="18"/>
                </a:cxn>
                <a:cxn ang="0">
                  <a:pos x="4" y="26"/>
                </a:cxn>
                <a:cxn ang="0">
                  <a:pos x="0" y="26"/>
                </a:cxn>
                <a:cxn ang="0">
                  <a:pos x="0" y="26"/>
                </a:cxn>
              </a:cxnLst>
              <a:rect l="0" t="0" r="r" b="b"/>
              <a:pathLst>
                <a:path w="101" h="47">
                  <a:moveTo>
                    <a:pt x="0" y="26"/>
                  </a:moveTo>
                  <a:lnTo>
                    <a:pt x="8" y="5"/>
                  </a:lnTo>
                  <a:lnTo>
                    <a:pt x="21" y="0"/>
                  </a:lnTo>
                  <a:lnTo>
                    <a:pt x="13" y="7"/>
                  </a:lnTo>
                  <a:lnTo>
                    <a:pt x="9" y="20"/>
                  </a:lnTo>
                  <a:lnTo>
                    <a:pt x="21" y="11"/>
                  </a:lnTo>
                  <a:lnTo>
                    <a:pt x="26" y="11"/>
                  </a:lnTo>
                  <a:lnTo>
                    <a:pt x="22" y="21"/>
                  </a:lnTo>
                  <a:lnTo>
                    <a:pt x="29" y="24"/>
                  </a:lnTo>
                  <a:lnTo>
                    <a:pt x="53" y="2"/>
                  </a:lnTo>
                  <a:lnTo>
                    <a:pt x="61" y="6"/>
                  </a:lnTo>
                  <a:lnTo>
                    <a:pt x="99" y="6"/>
                  </a:lnTo>
                  <a:lnTo>
                    <a:pt x="93" y="18"/>
                  </a:lnTo>
                  <a:lnTo>
                    <a:pt x="93" y="27"/>
                  </a:lnTo>
                  <a:lnTo>
                    <a:pt x="100" y="33"/>
                  </a:lnTo>
                  <a:lnTo>
                    <a:pt x="90" y="37"/>
                  </a:lnTo>
                  <a:lnTo>
                    <a:pt x="89" y="46"/>
                  </a:lnTo>
                  <a:lnTo>
                    <a:pt x="8" y="46"/>
                  </a:lnTo>
                  <a:lnTo>
                    <a:pt x="19" y="30"/>
                  </a:lnTo>
                  <a:lnTo>
                    <a:pt x="13" y="28"/>
                  </a:lnTo>
                  <a:lnTo>
                    <a:pt x="16" y="18"/>
                  </a:lnTo>
                  <a:lnTo>
                    <a:pt x="4" y="26"/>
                  </a:lnTo>
                  <a:lnTo>
                    <a:pt x="0" y="26"/>
                  </a:lnTo>
                  <a:lnTo>
                    <a:pt x="0" y="26"/>
                  </a:lnTo>
                </a:path>
              </a:pathLst>
            </a:custGeom>
            <a:solidFill>
              <a:srgbClr val="000000"/>
            </a:solidFill>
            <a:ln w="9167" cap="flat" cmpd="sng">
              <a:solidFill>
                <a:srgbClr val="000000"/>
              </a:solidFill>
              <a:round/>
            </a:ln>
            <a:effectLst/>
          </p:spPr>
          <p:txBody>
            <a:bodyPr/>
            <a:lstStyle/>
            <a:p>
              <a:endParaRPr lang="zh-CN" altLang="en-US"/>
            </a:p>
          </p:txBody>
        </p:sp>
        <p:sp>
          <p:nvSpPr>
            <p:cNvPr id="65" name="未知"/>
            <p:cNvSpPr/>
            <p:nvPr/>
          </p:nvSpPr>
          <p:spPr bwMode="auto">
            <a:xfrm>
              <a:off x="45" y="152"/>
              <a:ext cx="57" cy="94"/>
            </a:xfrm>
            <a:custGeom>
              <a:avLst/>
              <a:gdLst/>
              <a:ahLst/>
              <a:cxnLst>
                <a:cxn ang="0">
                  <a:pos x="0" y="0"/>
                </a:cxn>
                <a:cxn ang="0">
                  <a:pos x="20" y="39"/>
                </a:cxn>
                <a:cxn ang="0">
                  <a:pos x="51" y="78"/>
                </a:cxn>
                <a:cxn ang="0">
                  <a:pos x="56" y="93"/>
                </a:cxn>
                <a:cxn ang="0">
                  <a:pos x="50" y="58"/>
                </a:cxn>
                <a:cxn ang="0">
                  <a:pos x="37" y="31"/>
                </a:cxn>
              </a:cxnLst>
              <a:rect l="0" t="0" r="r" b="b"/>
              <a:pathLst>
                <a:path w="57" h="94">
                  <a:moveTo>
                    <a:pt x="0" y="0"/>
                  </a:moveTo>
                  <a:lnTo>
                    <a:pt x="20" y="39"/>
                  </a:lnTo>
                  <a:lnTo>
                    <a:pt x="51" y="78"/>
                  </a:lnTo>
                  <a:lnTo>
                    <a:pt x="56" y="93"/>
                  </a:lnTo>
                  <a:lnTo>
                    <a:pt x="50" y="58"/>
                  </a:lnTo>
                  <a:lnTo>
                    <a:pt x="37" y="31"/>
                  </a:lnTo>
                </a:path>
              </a:pathLst>
            </a:custGeom>
            <a:noFill/>
            <a:ln w="9167" cap="flat" cmpd="sng">
              <a:solidFill>
                <a:srgbClr val="000000"/>
              </a:solidFill>
              <a:round/>
            </a:ln>
            <a:effectLst/>
          </p:spPr>
          <p:txBody>
            <a:bodyPr/>
            <a:lstStyle/>
            <a:p>
              <a:endParaRPr lang="zh-CN" altLang="en-US"/>
            </a:p>
          </p:txBody>
        </p:sp>
        <p:sp>
          <p:nvSpPr>
            <p:cNvPr id="66" name="未知"/>
            <p:cNvSpPr/>
            <p:nvPr/>
          </p:nvSpPr>
          <p:spPr bwMode="auto">
            <a:xfrm>
              <a:off x="0" y="166"/>
              <a:ext cx="10" cy="7"/>
            </a:xfrm>
            <a:custGeom>
              <a:avLst/>
              <a:gdLst/>
              <a:ahLst/>
              <a:cxnLst>
                <a:cxn ang="0">
                  <a:pos x="0" y="6"/>
                </a:cxn>
                <a:cxn ang="0">
                  <a:pos x="9" y="0"/>
                </a:cxn>
                <a:cxn ang="0">
                  <a:pos x="0" y="2"/>
                </a:cxn>
                <a:cxn ang="0">
                  <a:pos x="0" y="6"/>
                </a:cxn>
                <a:cxn ang="0">
                  <a:pos x="0" y="6"/>
                </a:cxn>
              </a:cxnLst>
              <a:rect l="0" t="0" r="r" b="b"/>
              <a:pathLst>
                <a:path w="10" h="7">
                  <a:moveTo>
                    <a:pt x="0" y="6"/>
                  </a:moveTo>
                  <a:lnTo>
                    <a:pt x="9" y="0"/>
                  </a:lnTo>
                  <a:lnTo>
                    <a:pt x="0" y="2"/>
                  </a:lnTo>
                  <a:lnTo>
                    <a:pt x="0" y="6"/>
                  </a:lnTo>
                  <a:lnTo>
                    <a:pt x="0" y="6"/>
                  </a:lnTo>
                </a:path>
              </a:pathLst>
            </a:custGeom>
            <a:solidFill>
              <a:srgbClr val="000000"/>
            </a:solidFill>
            <a:ln w="9167" cap="flat" cmpd="sng">
              <a:solidFill>
                <a:srgbClr val="000000"/>
              </a:solidFill>
              <a:round/>
            </a:ln>
            <a:effectLst/>
          </p:spPr>
          <p:txBody>
            <a:bodyPr/>
            <a:lstStyle/>
            <a:p>
              <a:endParaRPr lang="zh-CN" altLang="en-US"/>
            </a:p>
          </p:txBody>
        </p:sp>
        <p:sp>
          <p:nvSpPr>
            <p:cNvPr id="67" name="未知"/>
            <p:cNvSpPr/>
            <p:nvPr/>
          </p:nvSpPr>
          <p:spPr bwMode="auto">
            <a:xfrm>
              <a:off x="154" y="168"/>
              <a:ext cx="60" cy="130"/>
            </a:xfrm>
            <a:custGeom>
              <a:avLst/>
              <a:gdLst/>
              <a:ahLst/>
              <a:cxnLst>
                <a:cxn ang="0">
                  <a:pos x="15" y="0"/>
                </a:cxn>
                <a:cxn ang="0">
                  <a:pos x="9" y="10"/>
                </a:cxn>
                <a:cxn ang="0">
                  <a:pos x="0" y="115"/>
                </a:cxn>
                <a:cxn ang="0">
                  <a:pos x="17" y="98"/>
                </a:cxn>
                <a:cxn ang="0">
                  <a:pos x="17" y="100"/>
                </a:cxn>
                <a:cxn ang="0">
                  <a:pos x="7" y="115"/>
                </a:cxn>
                <a:cxn ang="0">
                  <a:pos x="7" y="118"/>
                </a:cxn>
                <a:cxn ang="0">
                  <a:pos x="25" y="100"/>
                </a:cxn>
                <a:cxn ang="0">
                  <a:pos x="7" y="127"/>
                </a:cxn>
                <a:cxn ang="0">
                  <a:pos x="11" y="124"/>
                </a:cxn>
                <a:cxn ang="0">
                  <a:pos x="13" y="128"/>
                </a:cxn>
                <a:cxn ang="0">
                  <a:pos x="32" y="107"/>
                </a:cxn>
                <a:cxn ang="0">
                  <a:pos x="19" y="129"/>
                </a:cxn>
                <a:cxn ang="0">
                  <a:pos x="25" y="129"/>
                </a:cxn>
                <a:cxn ang="0">
                  <a:pos x="32" y="128"/>
                </a:cxn>
                <a:cxn ang="0">
                  <a:pos x="40" y="128"/>
                </a:cxn>
                <a:cxn ang="0">
                  <a:pos x="46" y="129"/>
                </a:cxn>
                <a:cxn ang="0">
                  <a:pos x="59" y="129"/>
                </a:cxn>
                <a:cxn ang="0">
                  <a:pos x="55" y="122"/>
                </a:cxn>
                <a:cxn ang="0">
                  <a:pos x="51" y="103"/>
                </a:cxn>
                <a:cxn ang="0">
                  <a:pos x="39" y="103"/>
                </a:cxn>
                <a:cxn ang="0">
                  <a:pos x="27" y="85"/>
                </a:cxn>
                <a:cxn ang="0">
                  <a:pos x="22" y="74"/>
                </a:cxn>
                <a:cxn ang="0">
                  <a:pos x="51" y="78"/>
                </a:cxn>
                <a:cxn ang="0">
                  <a:pos x="48" y="74"/>
                </a:cxn>
                <a:cxn ang="0">
                  <a:pos x="19" y="66"/>
                </a:cxn>
                <a:cxn ang="0">
                  <a:pos x="17" y="62"/>
                </a:cxn>
                <a:cxn ang="0">
                  <a:pos x="57" y="71"/>
                </a:cxn>
                <a:cxn ang="0">
                  <a:pos x="42" y="62"/>
                </a:cxn>
                <a:cxn ang="0">
                  <a:pos x="22" y="56"/>
                </a:cxn>
                <a:cxn ang="0">
                  <a:pos x="14" y="43"/>
                </a:cxn>
                <a:cxn ang="0">
                  <a:pos x="14" y="30"/>
                </a:cxn>
                <a:cxn ang="0">
                  <a:pos x="19" y="24"/>
                </a:cxn>
                <a:cxn ang="0">
                  <a:pos x="15" y="14"/>
                </a:cxn>
                <a:cxn ang="0">
                  <a:pos x="18" y="13"/>
                </a:cxn>
                <a:cxn ang="0">
                  <a:pos x="15" y="8"/>
                </a:cxn>
                <a:cxn ang="0">
                  <a:pos x="15" y="0"/>
                </a:cxn>
                <a:cxn ang="0">
                  <a:pos x="15" y="0"/>
                </a:cxn>
              </a:cxnLst>
              <a:rect l="0" t="0" r="r" b="b"/>
              <a:pathLst>
                <a:path w="60" h="130">
                  <a:moveTo>
                    <a:pt x="15" y="0"/>
                  </a:moveTo>
                  <a:lnTo>
                    <a:pt x="9" y="10"/>
                  </a:lnTo>
                  <a:lnTo>
                    <a:pt x="0" y="115"/>
                  </a:lnTo>
                  <a:lnTo>
                    <a:pt x="17" y="98"/>
                  </a:lnTo>
                  <a:lnTo>
                    <a:pt x="17" y="100"/>
                  </a:lnTo>
                  <a:lnTo>
                    <a:pt x="7" y="115"/>
                  </a:lnTo>
                  <a:lnTo>
                    <a:pt x="7" y="118"/>
                  </a:lnTo>
                  <a:lnTo>
                    <a:pt x="25" y="100"/>
                  </a:lnTo>
                  <a:lnTo>
                    <a:pt x="7" y="127"/>
                  </a:lnTo>
                  <a:lnTo>
                    <a:pt x="11" y="124"/>
                  </a:lnTo>
                  <a:lnTo>
                    <a:pt x="13" y="128"/>
                  </a:lnTo>
                  <a:lnTo>
                    <a:pt x="32" y="107"/>
                  </a:lnTo>
                  <a:lnTo>
                    <a:pt x="19" y="129"/>
                  </a:lnTo>
                  <a:lnTo>
                    <a:pt x="25" y="129"/>
                  </a:lnTo>
                  <a:lnTo>
                    <a:pt x="32" y="128"/>
                  </a:lnTo>
                  <a:lnTo>
                    <a:pt x="40" y="128"/>
                  </a:lnTo>
                  <a:lnTo>
                    <a:pt x="46" y="129"/>
                  </a:lnTo>
                  <a:lnTo>
                    <a:pt x="59" y="129"/>
                  </a:lnTo>
                  <a:lnTo>
                    <a:pt x="55" y="122"/>
                  </a:lnTo>
                  <a:lnTo>
                    <a:pt x="51" y="103"/>
                  </a:lnTo>
                  <a:lnTo>
                    <a:pt x="39" y="103"/>
                  </a:lnTo>
                  <a:lnTo>
                    <a:pt x="27" y="85"/>
                  </a:lnTo>
                  <a:lnTo>
                    <a:pt x="22" y="74"/>
                  </a:lnTo>
                  <a:lnTo>
                    <a:pt x="51" y="78"/>
                  </a:lnTo>
                  <a:lnTo>
                    <a:pt x="48" y="74"/>
                  </a:lnTo>
                  <a:lnTo>
                    <a:pt x="19" y="66"/>
                  </a:lnTo>
                  <a:lnTo>
                    <a:pt x="17" y="62"/>
                  </a:lnTo>
                  <a:lnTo>
                    <a:pt x="57" y="71"/>
                  </a:lnTo>
                  <a:lnTo>
                    <a:pt x="42" y="62"/>
                  </a:lnTo>
                  <a:lnTo>
                    <a:pt x="22" y="56"/>
                  </a:lnTo>
                  <a:lnTo>
                    <a:pt x="14" y="43"/>
                  </a:lnTo>
                  <a:lnTo>
                    <a:pt x="14" y="30"/>
                  </a:lnTo>
                  <a:lnTo>
                    <a:pt x="19" y="24"/>
                  </a:lnTo>
                  <a:lnTo>
                    <a:pt x="15" y="14"/>
                  </a:lnTo>
                  <a:lnTo>
                    <a:pt x="18" y="13"/>
                  </a:lnTo>
                  <a:lnTo>
                    <a:pt x="15" y="8"/>
                  </a:lnTo>
                  <a:lnTo>
                    <a:pt x="15" y="0"/>
                  </a:lnTo>
                  <a:lnTo>
                    <a:pt x="15" y="0"/>
                  </a:lnTo>
                </a:path>
              </a:pathLst>
            </a:custGeom>
            <a:solidFill>
              <a:srgbClr val="000000"/>
            </a:solidFill>
            <a:ln w="9167" cap="flat" cmpd="sng">
              <a:solidFill>
                <a:srgbClr val="000000"/>
              </a:solidFill>
              <a:round/>
            </a:ln>
            <a:effectLst/>
          </p:spPr>
          <p:txBody>
            <a:bodyPr/>
            <a:lstStyle/>
            <a:p>
              <a:endParaRPr lang="zh-CN" altLang="en-US"/>
            </a:p>
          </p:txBody>
        </p:sp>
        <p:sp>
          <p:nvSpPr>
            <p:cNvPr id="68" name="未知"/>
            <p:cNvSpPr/>
            <p:nvPr/>
          </p:nvSpPr>
          <p:spPr bwMode="auto">
            <a:xfrm>
              <a:off x="178" y="215"/>
              <a:ext cx="24" cy="9"/>
            </a:xfrm>
            <a:custGeom>
              <a:avLst/>
              <a:gdLst/>
              <a:ahLst/>
              <a:cxnLst>
                <a:cxn ang="0">
                  <a:pos x="0" y="3"/>
                </a:cxn>
                <a:cxn ang="0">
                  <a:pos x="9" y="0"/>
                </a:cxn>
                <a:cxn ang="0">
                  <a:pos x="23" y="8"/>
                </a:cxn>
                <a:cxn ang="0">
                  <a:pos x="0" y="3"/>
                </a:cxn>
                <a:cxn ang="0">
                  <a:pos x="0" y="3"/>
                </a:cxn>
              </a:cxnLst>
              <a:rect l="0" t="0" r="r" b="b"/>
              <a:pathLst>
                <a:path w="24" h="9">
                  <a:moveTo>
                    <a:pt x="0" y="3"/>
                  </a:moveTo>
                  <a:lnTo>
                    <a:pt x="9" y="0"/>
                  </a:lnTo>
                  <a:lnTo>
                    <a:pt x="23" y="8"/>
                  </a:lnTo>
                  <a:lnTo>
                    <a:pt x="0" y="3"/>
                  </a:lnTo>
                  <a:lnTo>
                    <a:pt x="0" y="3"/>
                  </a:lnTo>
                </a:path>
              </a:pathLst>
            </a:custGeom>
            <a:solidFill>
              <a:srgbClr val="000000"/>
            </a:solidFill>
            <a:ln w="9167" cap="flat" cmpd="sng">
              <a:solidFill>
                <a:srgbClr val="000000"/>
              </a:solidFill>
              <a:round/>
            </a:ln>
            <a:effectLst/>
          </p:spPr>
          <p:txBody>
            <a:bodyPr/>
            <a:lstStyle/>
            <a:p>
              <a:endParaRPr lang="zh-CN" altLang="en-US"/>
            </a:p>
          </p:txBody>
        </p:sp>
        <p:sp>
          <p:nvSpPr>
            <p:cNvPr id="69" name="未知"/>
            <p:cNvSpPr/>
            <p:nvPr/>
          </p:nvSpPr>
          <p:spPr bwMode="auto">
            <a:xfrm>
              <a:off x="229" y="268"/>
              <a:ext cx="28" cy="30"/>
            </a:xfrm>
            <a:custGeom>
              <a:avLst/>
              <a:gdLst/>
              <a:ahLst/>
              <a:cxnLst>
                <a:cxn ang="0">
                  <a:pos x="27" y="4"/>
                </a:cxn>
                <a:cxn ang="0">
                  <a:pos x="11" y="0"/>
                </a:cxn>
                <a:cxn ang="0">
                  <a:pos x="0" y="9"/>
                </a:cxn>
                <a:cxn ang="0">
                  <a:pos x="2" y="13"/>
                </a:cxn>
                <a:cxn ang="0">
                  <a:pos x="2" y="29"/>
                </a:cxn>
                <a:cxn ang="0">
                  <a:pos x="14" y="29"/>
                </a:cxn>
                <a:cxn ang="0">
                  <a:pos x="19" y="26"/>
                </a:cxn>
                <a:cxn ang="0">
                  <a:pos x="25" y="8"/>
                </a:cxn>
                <a:cxn ang="0">
                  <a:pos x="27" y="4"/>
                </a:cxn>
                <a:cxn ang="0">
                  <a:pos x="27" y="4"/>
                </a:cxn>
              </a:cxnLst>
              <a:rect l="0" t="0" r="r" b="b"/>
              <a:pathLst>
                <a:path w="28" h="30">
                  <a:moveTo>
                    <a:pt x="27" y="4"/>
                  </a:moveTo>
                  <a:lnTo>
                    <a:pt x="11" y="0"/>
                  </a:lnTo>
                  <a:lnTo>
                    <a:pt x="0" y="9"/>
                  </a:lnTo>
                  <a:lnTo>
                    <a:pt x="2" y="13"/>
                  </a:lnTo>
                  <a:lnTo>
                    <a:pt x="2" y="29"/>
                  </a:lnTo>
                  <a:lnTo>
                    <a:pt x="14" y="29"/>
                  </a:lnTo>
                  <a:lnTo>
                    <a:pt x="19" y="26"/>
                  </a:lnTo>
                  <a:lnTo>
                    <a:pt x="25" y="8"/>
                  </a:lnTo>
                  <a:lnTo>
                    <a:pt x="27" y="4"/>
                  </a:lnTo>
                  <a:lnTo>
                    <a:pt x="27" y="4"/>
                  </a:lnTo>
                </a:path>
              </a:pathLst>
            </a:custGeom>
            <a:solidFill>
              <a:srgbClr val="000000"/>
            </a:solidFill>
            <a:ln w="9167" cap="flat" cmpd="sng">
              <a:solidFill>
                <a:srgbClr val="000000"/>
              </a:solidFill>
              <a:round/>
            </a:ln>
            <a:effectLst/>
          </p:spPr>
          <p:txBody>
            <a:bodyPr/>
            <a:lstStyle/>
            <a:p>
              <a:endParaRPr lang="zh-CN" altLang="en-US"/>
            </a:p>
          </p:txBody>
        </p:sp>
        <p:sp>
          <p:nvSpPr>
            <p:cNvPr id="70" name="未知"/>
            <p:cNvSpPr/>
            <p:nvPr/>
          </p:nvSpPr>
          <p:spPr bwMode="auto">
            <a:xfrm>
              <a:off x="212" y="268"/>
              <a:ext cx="22" cy="19"/>
            </a:xfrm>
            <a:custGeom>
              <a:avLst/>
              <a:gdLst/>
              <a:ahLst/>
              <a:cxnLst>
                <a:cxn ang="0">
                  <a:pos x="21" y="0"/>
                </a:cxn>
                <a:cxn ang="0">
                  <a:pos x="9" y="4"/>
                </a:cxn>
                <a:cxn ang="0">
                  <a:pos x="0" y="18"/>
                </a:cxn>
                <a:cxn ang="0">
                  <a:pos x="17" y="3"/>
                </a:cxn>
                <a:cxn ang="0">
                  <a:pos x="21" y="0"/>
                </a:cxn>
                <a:cxn ang="0">
                  <a:pos x="21" y="0"/>
                </a:cxn>
              </a:cxnLst>
              <a:rect l="0" t="0" r="r" b="b"/>
              <a:pathLst>
                <a:path w="22" h="19">
                  <a:moveTo>
                    <a:pt x="21" y="0"/>
                  </a:moveTo>
                  <a:lnTo>
                    <a:pt x="9" y="4"/>
                  </a:lnTo>
                  <a:lnTo>
                    <a:pt x="0" y="18"/>
                  </a:lnTo>
                  <a:lnTo>
                    <a:pt x="17" y="3"/>
                  </a:lnTo>
                  <a:lnTo>
                    <a:pt x="21" y="0"/>
                  </a:lnTo>
                  <a:lnTo>
                    <a:pt x="21" y="0"/>
                  </a:lnTo>
                </a:path>
              </a:pathLst>
            </a:custGeom>
            <a:solidFill>
              <a:srgbClr val="000000"/>
            </a:solidFill>
            <a:ln w="9167" cap="flat" cmpd="sng">
              <a:solidFill>
                <a:srgbClr val="000000"/>
              </a:solidFill>
              <a:round/>
            </a:ln>
            <a:effectLst/>
          </p:spPr>
          <p:txBody>
            <a:bodyPr/>
            <a:lstStyle/>
            <a:p>
              <a:endParaRPr lang="zh-CN" altLang="en-US"/>
            </a:p>
          </p:txBody>
        </p:sp>
        <p:sp>
          <p:nvSpPr>
            <p:cNvPr id="71" name="未知"/>
            <p:cNvSpPr/>
            <p:nvPr/>
          </p:nvSpPr>
          <p:spPr bwMode="auto">
            <a:xfrm>
              <a:off x="226" y="148"/>
              <a:ext cx="22" cy="59"/>
            </a:xfrm>
            <a:custGeom>
              <a:avLst/>
              <a:gdLst/>
              <a:ahLst/>
              <a:cxnLst>
                <a:cxn ang="0">
                  <a:pos x="0" y="0"/>
                </a:cxn>
                <a:cxn ang="0">
                  <a:pos x="5" y="48"/>
                </a:cxn>
                <a:cxn ang="0">
                  <a:pos x="17" y="58"/>
                </a:cxn>
                <a:cxn ang="0">
                  <a:pos x="21" y="56"/>
                </a:cxn>
                <a:cxn ang="0">
                  <a:pos x="6" y="47"/>
                </a:cxn>
                <a:cxn ang="0">
                  <a:pos x="0" y="0"/>
                </a:cxn>
                <a:cxn ang="0">
                  <a:pos x="0" y="0"/>
                </a:cxn>
              </a:cxnLst>
              <a:rect l="0" t="0" r="r" b="b"/>
              <a:pathLst>
                <a:path w="22" h="59">
                  <a:moveTo>
                    <a:pt x="0" y="0"/>
                  </a:moveTo>
                  <a:lnTo>
                    <a:pt x="5" y="48"/>
                  </a:lnTo>
                  <a:lnTo>
                    <a:pt x="17" y="58"/>
                  </a:lnTo>
                  <a:lnTo>
                    <a:pt x="21" y="56"/>
                  </a:lnTo>
                  <a:lnTo>
                    <a:pt x="6" y="47"/>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72" name="未知"/>
            <p:cNvSpPr/>
            <p:nvPr/>
          </p:nvSpPr>
          <p:spPr bwMode="auto">
            <a:xfrm>
              <a:off x="233" y="211"/>
              <a:ext cx="23" cy="56"/>
            </a:xfrm>
            <a:custGeom>
              <a:avLst/>
              <a:gdLst/>
              <a:ahLst/>
              <a:cxnLst>
                <a:cxn ang="0">
                  <a:pos x="22" y="55"/>
                </a:cxn>
                <a:cxn ang="0">
                  <a:pos x="0" y="50"/>
                </a:cxn>
                <a:cxn ang="0">
                  <a:pos x="10" y="49"/>
                </a:cxn>
                <a:cxn ang="0">
                  <a:pos x="3" y="35"/>
                </a:cxn>
                <a:cxn ang="0">
                  <a:pos x="17" y="48"/>
                </a:cxn>
                <a:cxn ang="0">
                  <a:pos x="15" y="36"/>
                </a:cxn>
                <a:cxn ang="0">
                  <a:pos x="1" y="0"/>
                </a:cxn>
                <a:cxn ang="0">
                  <a:pos x="6" y="4"/>
                </a:cxn>
                <a:cxn ang="0">
                  <a:pos x="22" y="39"/>
                </a:cxn>
                <a:cxn ang="0">
                  <a:pos x="22" y="55"/>
                </a:cxn>
                <a:cxn ang="0">
                  <a:pos x="22" y="55"/>
                </a:cxn>
              </a:cxnLst>
              <a:rect l="0" t="0" r="r" b="b"/>
              <a:pathLst>
                <a:path w="23" h="56">
                  <a:moveTo>
                    <a:pt x="22" y="55"/>
                  </a:moveTo>
                  <a:lnTo>
                    <a:pt x="0" y="50"/>
                  </a:lnTo>
                  <a:lnTo>
                    <a:pt x="10" y="49"/>
                  </a:lnTo>
                  <a:lnTo>
                    <a:pt x="3" y="35"/>
                  </a:lnTo>
                  <a:lnTo>
                    <a:pt x="17" y="48"/>
                  </a:lnTo>
                  <a:lnTo>
                    <a:pt x="15" y="36"/>
                  </a:lnTo>
                  <a:lnTo>
                    <a:pt x="1" y="0"/>
                  </a:lnTo>
                  <a:lnTo>
                    <a:pt x="6" y="4"/>
                  </a:lnTo>
                  <a:lnTo>
                    <a:pt x="22" y="39"/>
                  </a:lnTo>
                  <a:lnTo>
                    <a:pt x="22" y="55"/>
                  </a:lnTo>
                  <a:lnTo>
                    <a:pt x="22" y="55"/>
                  </a:lnTo>
                </a:path>
              </a:pathLst>
            </a:custGeom>
            <a:solidFill>
              <a:srgbClr val="000000"/>
            </a:solidFill>
            <a:ln w="9167" cap="flat" cmpd="sng">
              <a:solidFill>
                <a:srgbClr val="000000"/>
              </a:solidFill>
              <a:round/>
            </a:ln>
            <a:effectLst/>
          </p:spPr>
          <p:txBody>
            <a:bodyPr/>
            <a:lstStyle/>
            <a:p>
              <a:endParaRPr lang="zh-CN" altLang="en-US"/>
            </a:p>
          </p:txBody>
        </p:sp>
        <p:sp>
          <p:nvSpPr>
            <p:cNvPr id="73" name="未知"/>
            <p:cNvSpPr/>
            <p:nvPr/>
          </p:nvSpPr>
          <p:spPr bwMode="auto">
            <a:xfrm>
              <a:off x="172" y="135"/>
              <a:ext cx="65" cy="32"/>
            </a:xfrm>
            <a:custGeom>
              <a:avLst/>
              <a:gdLst/>
              <a:ahLst/>
              <a:cxnLst>
                <a:cxn ang="0">
                  <a:pos x="0" y="31"/>
                </a:cxn>
                <a:cxn ang="0">
                  <a:pos x="13" y="27"/>
                </a:cxn>
                <a:cxn ang="0">
                  <a:pos x="40" y="7"/>
                </a:cxn>
                <a:cxn ang="0">
                  <a:pos x="64" y="0"/>
                </a:cxn>
                <a:cxn ang="0">
                  <a:pos x="38" y="7"/>
                </a:cxn>
                <a:cxn ang="0">
                  <a:pos x="0" y="31"/>
                </a:cxn>
                <a:cxn ang="0">
                  <a:pos x="0" y="31"/>
                </a:cxn>
              </a:cxnLst>
              <a:rect l="0" t="0" r="r" b="b"/>
              <a:pathLst>
                <a:path w="65" h="32">
                  <a:moveTo>
                    <a:pt x="0" y="31"/>
                  </a:moveTo>
                  <a:lnTo>
                    <a:pt x="13" y="27"/>
                  </a:lnTo>
                  <a:lnTo>
                    <a:pt x="40" y="7"/>
                  </a:lnTo>
                  <a:lnTo>
                    <a:pt x="64" y="0"/>
                  </a:lnTo>
                  <a:lnTo>
                    <a:pt x="38" y="7"/>
                  </a:lnTo>
                  <a:lnTo>
                    <a:pt x="0" y="31"/>
                  </a:lnTo>
                  <a:lnTo>
                    <a:pt x="0" y="31"/>
                  </a:lnTo>
                </a:path>
              </a:pathLst>
            </a:custGeom>
            <a:solidFill>
              <a:srgbClr val="000000"/>
            </a:solidFill>
            <a:ln w="9167" cap="flat" cmpd="sng">
              <a:solidFill>
                <a:srgbClr val="000000"/>
              </a:solidFill>
              <a:round/>
            </a:ln>
            <a:effectLst/>
          </p:spPr>
          <p:txBody>
            <a:bodyPr/>
            <a:lstStyle/>
            <a:p>
              <a:endParaRPr lang="zh-CN" altLang="en-US"/>
            </a:p>
          </p:txBody>
        </p:sp>
        <p:sp>
          <p:nvSpPr>
            <p:cNvPr id="74" name="未知"/>
            <p:cNvSpPr/>
            <p:nvPr/>
          </p:nvSpPr>
          <p:spPr bwMode="auto">
            <a:xfrm>
              <a:off x="253" y="279"/>
              <a:ext cx="18" cy="19"/>
            </a:xfrm>
            <a:custGeom>
              <a:avLst/>
              <a:gdLst/>
              <a:ahLst/>
              <a:cxnLst>
                <a:cxn ang="0">
                  <a:pos x="0" y="18"/>
                </a:cxn>
                <a:cxn ang="0">
                  <a:pos x="16" y="0"/>
                </a:cxn>
                <a:cxn ang="0">
                  <a:pos x="17" y="0"/>
                </a:cxn>
                <a:cxn ang="0">
                  <a:pos x="8" y="17"/>
                </a:cxn>
                <a:cxn ang="0">
                  <a:pos x="0" y="18"/>
                </a:cxn>
                <a:cxn ang="0">
                  <a:pos x="0" y="18"/>
                </a:cxn>
              </a:cxnLst>
              <a:rect l="0" t="0" r="r" b="b"/>
              <a:pathLst>
                <a:path w="18" h="19">
                  <a:moveTo>
                    <a:pt x="0" y="18"/>
                  </a:moveTo>
                  <a:lnTo>
                    <a:pt x="16" y="0"/>
                  </a:lnTo>
                  <a:lnTo>
                    <a:pt x="17" y="0"/>
                  </a:lnTo>
                  <a:lnTo>
                    <a:pt x="8" y="17"/>
                  </a:lnTo>
                  <a:lnTo>
                    <a:pt x="0" y="18"/>
                  </a:lnTo>
                  <a:lnTo>
                    <a:pt x="0" y="18"/>
                  </a:lnTo>
                </a:path>
              </a:pathLst>
            </a:custGeom>
            <a:solidFill>
              <a:srgbClr val="000000"/>
            </a:solidFill>
            <a:ln w="9167" cap="flat" cmpd="sng">
              <a:solidFill>
                <a:srgbClr val="000000"/>
              </a:solidFill>
              <a:round/>
            </a:ln>
            <a:effectLst/>
          </p:spPr>
          <p:txBody>
            <a:bodyPr/>
            <a:lstStyle/>
            <a:p>
              <a:endParaRPr lang="zh-CN" altLang="en-US"/>
            </a:p>
          </p:txBody>
        </p:sp>
        <p:sp>
          <p:nvSpPr>
            <p:cNvPr id="75" name="未知"/>
            <p:cNvSpPr/>
            <p:nvPr/>
          </p:nvSpPr>
          <p:spPr bwMode="auto">
            <a:xfrm>
              <a:off x="256" y="281"/>
              <a:ext cx="30" cy="45"/>
            </a:xfrm>
            <a:custGeom>
              <a:avLst/>
              <a:gdLst/>
              <a:ahLst/>
              <a:cxnLst>
                <a:cxn ang="0">
                  <a:pos x="17" y="0"/>
                </a:cxn>
                <a:cxn ang="0">
                  <a:pos x="17" y="8"/>
                </a:cxn>
                <a:cxn ang="0">
                  <a:pos x="15" y="12"/>
                </a:cxn>
                <a:cxn ang="0">
                  <a:pos x="12" y="25"/>
                </a:cxn>
                <a:cxn ang="0">
                  <a:pos x="11" y="35"/>
                </a:cxn>
                <a:cxn ang="0">
                  <a:pos x="7" y="42"/>
                </a:cxn>
                <a:cxn ang="0">
                  <a:pos x="0" y="44"/>
                </a:cxn>
                <a:cxn ang="0">
                  <a:pos x="9" y="42"/>
                </a:cxn>
                <a:cxn ang="0">
                  <a:pos x="18" y="32"/>
                </a:cxn>
                <a:cxn ang="0">
                  <a:pos x="22" y="31"/>
                </a:cxn>
                <a:cxn ang="0">
                  <a:pos x="29" y="29"/>
                </a:cxn>
                <a:cxn ang="0">
                  <a:pos x="19" y="29"/>
                </a:cxn>
                <a:cxn ang="0">
                  <a:pos x="19" y="5"/>
                </a:cxn>
                <a:cxn ang="0">
                  <a:pos x="17" y="0"/>
                </a:cxn>
                <a:cxn ang="0">
                  <a:pos x="17" y="0"/>
                </a:cxn>
              </a:cxnLst>
              <a:rect l="0" t="0" r="r" b="b"/>
              <a:pathLst>
                <a:path w="30" h="45">
                  <a:moveTo>
                    <a:pt x="17" y="0"/>
                  </a:moveTo>
                  <a:lnTo>
                    <a:pt x="17" y="8"/>
                  </a:lnTo>
                  <a:lnTo>
                    <a:pt x="15" y="12"/>
                  </a:lnTo>
                  <a:lnTo>
                    <a:pt x="12" y="25"/>
                  </a:lnTo>
                  <a:lnTo>
                    <a:pt x="11" y="35"/>
                  </a:lnTo>
                  <a:lnTo>
                    <a:pt x="7" y="42"/>
                  </a:lnTo>
                  <a:lnTo>
                    <a:pt x="0" y="44"/>
                  </a:lnTo>
                  <a:lnTo>
                    <a:pt x="9" y="42"/>
                  </a:lnTo>
                  <a:lnTo>
                    <a:pt x="18" y="32"/>
                  </a:lnTo>
                  <a:lnTo>
                    <a:pt x="22" y="31"/>
                  </a:lnTo>
                  <a:lnTo>
                    <a:pt x="29" y="29"/>
                  </a:lnTo>
                  <a:lnTo>
                    <a:pt x="19" y="29"/>
                  </a:lnTo>
                  <a:lnTo>
                    <a:pt x="19" y="5"/>
                  </a:lnTo>
                  <a:lnTo>
                    <a:pt x="17" y="0"/>
                  </a:lnTo>
                  <a:lnTo>
                    <a:pt x="17" y="0"/>
                  </a:lnTo>
                </a:path>
              </a:pathLst>
            </a:custGeom>
            <a:solidFill>
              <a:srgbClr val="000000"/>
            </a:solidFill>
            <a:ln w="9167" cap="flat" cmpd="sng">
              <a:solidFill>
                <a:srgbClr val="000000"/>
              </a:solidFill>
              <a:round/>
            </a:ln>
            <a:effectLst/>
          </p:spPr>
          <p:txBody>
            <a:bodyPr/>
            <a:lstStyle/>
            <a:p>
              <a:endParaRPr lang="zh-CN" altLang="en-US"/>
            </a:p>
          </p:txBody>
        </p:sp>
        <p:sp>
          <p:nvSpPr>
            <p:cNvPr id="76" name="未知"/>
            <p:cNvSpPr/>
            <p:nvPr/>
          </p:nvSpPr>
          <p:spPr bwMode="auto">
            <a:xfrm>
              <a:off x="281" y="286"/>
              <a:ext cx="8" cy="23"/>
            </a:xfrm>
            <a:custGeom>
              <a:avLst/>
              <a:gdLst/>
              <a:ahLst/>
              <a:cxnLst>
                <a:cxn ang="0">
                  <a:pos x="7" y="0"/>
                </a:cxn>
                <a:cxn ang="0">
                  <a:pos x="2" y="0"/>
                </a:cxn>
                <a:cxn ang="0">
                  <a:pos x="1" y="2"/>
                </a:cxn>
                <a:cxn ang="0">
                  <a:pos x="0" y="22"/>
                </a:cxn>
                <a:cxn ang="0">
                  <a:pos x="7" y="5"/>
                </a:cxn>
                <a:cxn ang="0">
                  <a:pos x="7" y="0"/>
                </a:cxn>
                <a:cxn ang="0">
                  <a:pos x="7" y="0"/>
                </a:cxn>
              </a:cxnLst>
              <a:rect l="0" t="0" r="r" b="b"/>
              <a:pathLst>
                <a:path w="8" h="23">
                  <a:moveTo>
                    <a:pt x="7" y="0"/>
                  </a:moveTo>
                  <a:lnTo>
                    <a:pt x="2" y="0"/>
                  </a:lnTo>
                  <a:lnTo>
                    <a:pt x="1" y="2"/>
                  </a:lnTo>
                  <a:lnTo>
                    <a:pt x="0" y="22"/>
                  </a:lnTo>
                  <a:lnTo>
                    <a:pt x="7" y="5"/>
                  </a:lnTo>
                  <a:lnTo>
                    <a:pt x="7" y="0"/>
                  </a:lnTo>
                  <a:lnTo>
                    <a:pt x="7" y="0"/>
                  </a:lnTo>
                </a:path>
              </a:pathLst>
            </a:custGeom>
            <a:solidFill>
              <a:srgbClr val="000000"/>
            </a:solidFill>
            <a:ln w="9167" cap="flat" cmpd="sng">
              <a:solidFill>
                <a:srgbClr val="000000"/>
              </a:solidFill>
              <a:round/>
            </a:ln>
            <a:effectLst/>
          </p:spPr>
          <p:txBody>
            <a:bodyPr/>
            <a:lstStyle/>
            <a:p>
              <a:endParaRPr lang="zh-CN" altLang="en-US"/>
            </a:p>
          </p:txBody>
        </p:sp>
        <p:sp>
          <p:nvSpPr>
            <p:cNvPr id="77" name="未知"/>
            <p:cNvSpPr/>
            <p:nvPr/>
          </p:nvSpPr>
          <p:spPr bwMode="auto">
            <a:xfrm>
              <a:off x="248" y="143"/>
              <a:ext cx="30" cy="126"/>
            </a:xfrm>
            <a:custGeom>
              <a:avLst/>
              <a:gdLst/>
              <a:ahLst/>
              <a:cxnLst>
                <a:cxn ang="0">
                  <a:pos x="0" y="0"/>
                </a:cxn>
                <a:cxn ang="0">
                  <a:pos x="0" y="14"/>
                </a:cxn>
                <a:cxn ang="0">
                  <a:pos x="12" y="47"/>
                </a:cxn>
                <a:cxn ang="0">
                  <a:pos x="12" y="62"/>
                </a:cxn>
                <a:cxn ang="0">
                  <a:pos x="16" y="110"/>
                </a:cxn>
                <a:cxn ang="0">
                  <a:pos x="15" y="125"/>
                </a:cxn>
                <a:cxn ang="0">
                  <a:pos x="29" y="117"/>
                </a:cxn>
                <a:cxn ang="0">
                  <a:pos x="19" y="83"/>
                </a:cxn>
                <a:cxn ang="0">
                  <a:pos x="13" y="45"/>
                </a:cxn>
                <a:cxn ang="0">
                  <a:pos x="0" y="0"/>
                </a:cxn>
                <a:cxn ang="0">
                  <a:pos x="0" y="0"/>
                </a:cxn>
              </a:cxnLst>
              <a:rect l="0" t="0" r="r" b="b"/>
              <a:pathLst>
                <a:path w="30" h="126">
                  <a:moveTo>
                    <a:pt x="0" y="0"/>
                  </a:moveTo>
                  <a:lnTo>
                    <a:pt x="0" y="14"/>
                  </a:lnTo>
                  <a:lnTo>
                    <a:pt x="12" y="47"/>
                  </a:lnTo>
                  <a:lnTo>
                    <a:pt x="12" y="62"/>
                  </a:lnTo>
                  <a:lnTo>
                    <a:pt x="16" y="110"/>
                  </a:lnTo>
                  <a:lnTo>
                    <a:pt x="15" y="125"/>
                  </a:lnTo>
                  <a:lnTo>
                    <a:pt x="29" y="117"/>
                  </a:lnTo>
                  <a:lnTo>
                    <a:pt x="19" y="83"/>
                  </a:lnTo>
                  <a:lnTo>
                    <a:pt x="13" y="45"/>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78" name="未知"/>
            <p:cNvSpPr/>
            <p:nvPr/>
          </p:nvSpPr>
          <p:spPr bwMode="auto">
            <a:xfrm>
              <a:off x="281" y="276"/>
              <a:ext cx="62" cy="43"/>
            </a:xfrm>
            <a:custGeom>
              <a:avLst/>
              <a:gdLst/>
              <a:ahLst/>
              <a:cxnLst>
                <a:cxn ang="0">
                  <a:pos x="1" y="1"/>
                </a:cxn>
                <a:cxn ang="0">
                  <a:pos x="14" y="14"/>
                </a:cxn>
                <a:cxn ang="0">
                  <a:pos x="15" y="16"/>
                </a:cxn>
                <a:cxn ang="0">
                  <a:pos x="15" y="28"/>
                </a:cxn>
                <a:cxn ang="0">
                  <a:pos x="9" y="29"/>
                </a:cxn>
                <a:cxn ang="0">
                  <a:pos x="0" y="40"/>
                </a:cxn>
                <a:cxn ang="0">
                  <a:pos x="10" y="37"/>
                </a:cxn>
                <a:cxn ang="0">
                  <a:pos x="26" y="42"/>
                </a:cxn>
                <a:cxn ang="0">
                  <a:pos x="41" y="42"/>
                </a:cxn>
                <a:cxn ang="0">
                  <a:pos x="50" y="39"/>
                </a:cxn>
                <a:cxn ang="0">
                  <a:pos x="52" y="26"/>
                </a:cxn>
                <a:cxn ang="0">
                  <a:pos x="56" y="12"/>
                </a:cxn>
                <a:cxn ang="0">
                  <a:pos x="61" y="7"/>
                </a:cxn>
                <a:cxn ang="0">
                  <a:pos x="19" y="0"/>
                </a:cxn>
                <a:cxn ang="0">
                  <a:pos x="12" y="1"/>
                </a:cxn>
                <a:cxn ang="0">
                  <a:pos x="1" y="1"/>
                </a:cxn>
                <a:cxn ang="0">
                  <a:pos x="1" y="1"/>
                </a:cxn>
              </a:cxnLst>
              <a:rect l="0" t="0" r="r" b="b"/>
              <a:pathLst>
                <a:path w="62" h="43">
                  <a:moveTo>
                    <a:pt x="1" y="1"/>
                  </a:moveTo>
                  <a:lnTo>
                    <a:pt x="14" y="14"/>
                  </a:lnTo>
                  <a:lnTo>
                    <a:pt x="15" y="16"/>
                  </a:lnTo>
                  <a:lnTo>
                    <a:pt x="15" y="28"/>
                  </a:lnTo>
                  <a:lnTo>
                    <a:pt x="9" y="29"/>
                  </a:lnTo>
                  <a:lnTo>
                    <a:pt x="0" y="40"/>
                  </a:lnTo>
                  <a:lnTo>
                    <a:pt x="10" y="37"/>
                  </a:lnTo>
                  <a:lnTo>
                    <a:pt x="26" y="42"/>
                  </a:lnTo>
                  <a:lnTo>
                    <a:pt x="41" y="42"/>
                  </a:lnTo>
                  <a:lnTo>
                    <a:pt x="50" y="39"/>
                  </a:lnTo>
                  <a:lnTo>
                    <a:pt x="52" y="26"/>
                  </a:lnTo>
                  <a:lnTo>
                    <a:pt x="56" y="12"/>
                  </a:lnTo>
                  <a:lnTo>
                    <a:pt x="61" y="7"/>
                  </a:lnTo>
                  <a:lnTo>
                    <a:pt x="19" y="0"/>
                  </a:lnTo>
                  <a:lnTo>
                    <a:pt x="12" y="1"/>
                  </a:lnTo>
                  <a:lnTo>
                    <a:pt x="1" y="1"/>
                  </a:lnTo>
                  <a:lnTo>
                    <a:pt x="1" y="1"/>
                  </a:lnTo>
                </a:path>
              </a:pathLst>
            </a:custGeom>
            <a:solidFill>
              <a:srgbClr val="000000"/>
            </a:solidFill>
            <a:ln w="9167" cap="flat" cmpd="sng">
              <a:solidFill>
                <a:srgbClr val="000000"/>
              </a:solidFill>
              <a:round/>
            </a:ln>
            <a:effectLst/>
          </p:spPr>
          <p:txBody>
            <a:bodyPr/>
            <a:lstStyle/>
            <a:p>
              <a:endParaRPr lang="zh-CN" altLang="en-US"/>
            </a:p>
          </p:txBody>
        </p:sp>
        <p:sp>
          <p:nvSpPr>
            <p:cNvPr id="79" name="未知"/>
            <p:cNvSpPr/>
            <p:nvPr/>
          </p:nvSpPr>
          <p:spPr bwMode="auto">
            <a:xfrm>
              <a:off x="285" y="51"/>
              <a:ext cx="84" cy="72"/>
            </a:xfrm>
            <a:custGeom>
              <a:avLst/>
              <a:gdLst/>
              <a:ahLst/>
              <a:cxnLst>
                <a:cxn ang="0">
                  <a:pos x="47" y="0"/>
                </a:cxn>
                <a:cxn ang="0">
                  <a:pos x="79" y="26"/>
                </a:cxn>
                <a:cxn ang="0">
                  <a:pos x="83" y="32"/>
                </a:cxn>
                <a:cxn ang="0">
                  <a:pos x="83" y="39"/>
                </a:cxn>
                <a:cxn ang="0">
                  <a:pos x="82" y="50"/>
                </a:cxn>
                <a:cxn ang="0">
                  <a:pos x="73" y="62"/>
                </a:cxn>
                <a:cxn ang="0">
                  <a:pos x="74" y="56"/>
                </a:cxn>
                <a:cxn ang="0">
                  <a:pos x="59" y="64"/>
                </a:cxn>
                <a:cxn ang="0">
                  <a:pos x="68" y="52"/>
                </a:cxn>
                <a:cxn ang="0">
                  <a:pos x="58" y="60"/>
                </a:cxn>
                <a:cxn ang="0">
                  <a:pos x="52" y="60"/>
                </a:cxn>
                <a:cxn ang="0">
                  <a:pos x="61" y="50"/>
                </a:cxn>
                <a:cxn ang="0">
                  <a:pos x="52" y="50"/>
                </a:cxn>
                <a:cxn ang="0">
                  <a:pos x="49" y="59"/>
                </a:cxn>
                <a:cxn ang="0">
                  <a:pos x="23" y="71"/>
                </a:cxn>
                <a:cxn ang="0">
                  <a:pos x="46" y="51"/>
                </a:cxn>
                <a:cxn ang="0">
                  <a:pos x="44" y="47"/>
                </a:cxn>
                <a:cxn ang="0">
                  <a:pos x="18" y="65"/>
                </a:cxn>
                <a:cxn ang="0">
                  <a:pos x="13" y="64"/>
                </a:cxn>
                <a:cxn ang="0">
                  <a:pos x="55" y="32"/>
                </a:cxn>
                <a:cxn ang="0">
                  <a:pos x="11" y="59"/>
                </a:cxn>
                <a:cxn ang="0">
                  <a:pos x="38" y="34"/>
                </a:cxn>
                <a:cxn ang="0">
                  <a:pos x="0" y="49"/>
                </a:cxn>
                <a:cxn ang="0">
                  <a:pos x="11" y="36"/>
                </a:cxn>
                <a:cxn ang="0">
                  <a:pos x="29" y="27"/>
                </a:cxn>
                <a:cxn ang="0">
                  <a:pos x="13" y="27"/>
                </a:cxn>
                <a:cxn ang="0">
                  <a:pos x="33" y="21"/>
                </a:cxn>
                <a:cxn ang="0">
                  <a:pos x="61" y="23"/>
                </a:cxn>
                <a:cxn ang="0">
                  <a:pos x="63" y="20"/>
                </a:cxn>
                <a:cxn ang="0">
                  <a:pos x="52" y="16"/>
                </a:cxn>
                <a:cxn ang="0">
                  <a:pos x="61" y="16"/>
                </a:cxn>
                <a:cxn ang="0">
                  <a:pos x="47" y="0"/>
                </a:cxn>
                <a:cxn ang="0">
                  <a:pos x="47" y="0"/>
                </a:cxn>
              </a:cxnLst>
              <a:rect l="0" t="0" r="r" b="b"/>
              <a:pathLst>
                <a:path w="84" h="72">
                  <a:moveTo>
                    <a:pt x="47" y="0"/>
                  </a:moveTo>
                  <a:lnTo>
                    <a:pt x="79" y="26"/>
                  </a:lnTo>
                  <a:lnTo>
                    <a:pt x="83" y="32"/>
                  </a:lnTo>
                  <a:lnTo>
                    <a:pt x="83" y="39"/>
                  </a:lnTo>
                  <a:lnTo>
                    <a:pt x="82" y="50"/>
                  </a:lnTo>
                  <a:lnTo>
                    <a:pt x="73" y="62"/>
                  </a:lnTo>
                  <a:lnTo>
                    <a:pt x="74" y="56"/>
                  </a:lnTo>
                  <a:lnTo>
                    <a:pt x="59" y="64"/>
                  </a:lnTo>
                  <a:lnTo>
                    <a:pt x="68" y="52"/>
                  </a:lnTo>
                  <a:lnTo>
                    <a:pt x="58" y="60"/>
                  </a:lnTo>
                  <a:lnTo>
                    <a:pt x="52" y="60"/>
                  </a:lnTo>
                  <a:lnTo>
                    <a:pt x="61" y="50"/>
                  </a:lnTo>
                  <a:lnTo>
                    <a:pt x="52" y="50"/>
                  </a:lnTo>
                  <a:lnTo>
                    <a:pt x="49" y="59"/>
                  </a:lnTo>
                  <a:lnTo>
                    <a:pt x="23" y="71"/>
                  </a:lnTo>
                  <a:lnTo>
                    <a:pt x="46" y="51"/>
                  </a:lnTo>
                  <a:lnTo>
                    <a:pt x="44" y="47"/>
                  </a:lnTo>
                  <a:lnTo>
                    <a:pt x="18" y="65"/>
                  </a:lnTo>
                  <a:lnTo>
                    <a:pt x="13" y="64"/>
                  </a:lnTo>
                  <a:lnTo>
                    <a:pt x="55" y="32"/>
                  </a:lnTo>
                  <a:lnTo>
                    <a:pt x="11" y="59"/>
                  </a:lnTo>
                  <a:lnTo>
                    <a:pt x="38" y="34"/>
                  </a:lnTo>
                  <a:lnTo>
                    <a:pt x="0" y="49"/>
                  </a:lnTo>
                  <a:lnTo>
                    <a:pt x="11" y="36"/>
                  </a:lnTo>
                  <a:lnTo>
                    <a:pt x="29" y="27"/>
                  </a:lnTo>
                  <a:lnTo>
                    <a:pt x="13" y="27"/>
                  </a:lnTo>
                  <a:lnTo>
                    <a:pt x="33" y="21"/>
                  </a:lnTo>
                  <a:lnTo>
                    <a:pt x="61" y="23"/>
                  </a:lnTo>
                  <a:lnTo>
                    <a:pt x="63" y="20"/>
                  </a:lnTo>
                  <a:lnTo>
                    <a:pt x="52" y="16"/>
                  </a:lnTo>
                  <a:lnTo>
                    <a:pt x="61" y="16"/>
                  </a:lnTo>
                  <a:lnTo>
                    <a:pt x="47" y="0"/>
                  </a:lnTo>
                  <a:lnTo>
                    <a:pt x="47" y="0"/>
                  </a:lnTo>
                </a:path>
              </a:pathLst>
            </a:custGeom>
            <a:solidFill>
              <a:srgbClr val="000000"/>
            </a:solidFill>
            <a:ln w="9167" cap="flat" cmpd="sng">
              <a:solidFill>
                <a:srgbClr val="000000"/>
              </a:solidFill>
              <a:round/>
            </a:ln>
            <a:effectLst/>
          </p:spPr>
          <p:txBody>
            <a:bodyPr/>
            <a:lstStyle/>
            <a:p>
              <a:endParaRPr lang="zh-CN" altLang="en-US"/>
            </a:p>
          </p:txBody>
        </p:sp>
        <p:sp>
          <p:nvSpPr>
            <p:cNvPr id="80" name="未知"/>
            <p:cNvSpPr/>
            <p:nvPr/>
          </p:nvSpPr>
          <p:spPr bwMode="auto">
            <a:xfrm>
              <a:off x="301" y="114"/>
              <a:ext cx="34" cy="35"/>
            </a:xfrm>
            <a:custGeom>
              <a:avLst/>
              <a:gdLst/>
              <a:ahLst/>
              <a:cxnLst>
                <a:cxn ang="0">
                  <a:pos x="33" y="0"/>
                </a:cxn>
                <a:cxn ang="0">
                  <a:pos x="14" y="34"/>
                </a:cxn>
                <a:cxn ang="0">
                  <a:pos x="11" y="31"/>
                </a:cxn>
                <a:cxn ang="0">
                  <a:pos x="7" y="31"/>
                </a:cxn>
                <a:cxn ang="0">
                  <a:pos x="9" y="25"/>
                </a:cxn>
                <a:cxn ang="0">
                  <a:pos x="0" y="19"/>
                </a:cxn>
                <a:cxn ang="0">
                  <a:pos x="25" y="4"/>
                </a:cxn>
                <a:cxn ang="0">
                  <a:pos x="10" y="22"/>
                </a:cxn>
                <a:cxn ang="0">
                  <a:pos x="17" y="19"/>
                </a:cxn>
                <a:cxn ang="0">
                  <a:pos x="17" y="22"/>
                </a:cxn>
                <a:cxn ang="0">
                  <a:pos x="33" y="0"/>
                </a:cxn>
                <a:cxn ang="0">
                  <a:pos x="33" y="0"/>
                </a:cxn>
              </a:cxnLst>
              <a:rect l="0" t="0" r="r" b="b"/>
              <a:pathLst>
                <a:path w="34" h="35">
                  <a:moveTo>
                    <a:pt x="33" y="0"/>
                  </a:moveTo>
                  <a:lnTo>
                    <a:pt x="14" y="34"/>
                  </a:lnTo>
                  <a:lnTo>
                    <a:pt x="11" y="31"/>
                  </a:lnTo>
                  <a:lnTo>
                    <a:pt x="7" y="31"/>
                  </a:lnTo>
                  <a:lnTo>
                    <a:pt x="9" y="25"/>
                  </a:lnTo>
                  <a:lnTo>
                    <a:pt x="0" y="19"/>
                  </a:lnTo>
                  <a:lnTo>
                    <a:pt x="25" y="4"/>
                  </a:lnTo>
                  <a:lnTo>
                    <a:pt x="10" y="22"/>
                  </a:lnTo>
                  <a:lnTo>
                    <a:pt x="17" y="19"/>
                  </a:lnTo>
                  <a:lnTo>
                    <a:pt x="17" y="22"/>
                  </a:lnTo>
                  <a:lnTo>
                    <a:pt x="33" y="0"/>
                  </a:lnTo>
                  <a:lnTo>
                    <a:pt x="33" y="0"/>
                  </a:lnTo>
                </a:path>
              </a:pathLst>
            </a:custGeom>
            <a:solidFill>
              <a:srgbClr val="000000"/>
            </a:solidFill>
            <a:ln w="9167" cap="flat" cmpd="sng">
              <a:solidFill>
                <a:srgbClr val="000000"/>
              </a:solidFill>
              <a:round/>
            </a:ln>
            <a:effectLst/>
          </p:spPr>
          <p:txBody>
            <a:bodyPr/>
            <a:lstStyle/>
            <a:p>
              <a:endParaRPr lang="zh-CN" altLang="en-US"/>
            </a:p>
          </p:txBody>
        </p:sp>
        <p:sp>
          <p:nvSpPr>
            <p:cNvPr id="81" name="未知"/>
            <p:cNvSpPr/>
            <p:nvPr/>
          </p:nvSpPr>
          <p:spPr bwMode="auto">
            <a:xfrm>
              <a:off x="340" y="122"/>
              <a:ext cx="20" cy="27"/>
            </a:xfrm>
            <a:custGeom>
              <a:avLst/>
              <a:gdLst/>
              <a:ahLst/>
              <a:cxnLst>
                <a:cxn ang="0">
                  <a:pos x="18" y="0"/>
                </a:cxn>
                <a:cxn ang="0">
                  <a:pos x="13" y="2"/>
                </a:cxn>
                <a:cxn ang="0">
                  <a:pos x="6" y="9"/>
                </a:cxn>
                <a:cxn ang="0">
                  <a:pos x="9" y="9"/>
                </a:cxn>
                <a:cxn ang="0">
                  <a:pos x="2" y="13"/>
                </a:cxn>
                <a:cxn ang="0">
                  <a:pos x="0" y="18"/>
                </a:cxn>
                <a:cxn ang="0">
                  <a:pos x="3" y="20"/>
                </a:cxn>
                <a:cxn ang="0">
                  <a:pos x="2" y="26"/>
                </a:cxn>
                <a:cxn ang="0">
                  <a:pos x="6" y="20"/>
                </a:cxn>
                <a:cxn ang="0">
                  <a:pos x="3" y="17"/>
                </a:cxn>
                <a:cxn ang="0">
                  <a:pos x="4" y="14"/>
                </a:cxn>
                <a:cxn ang="0">
                  <a:pos x="12" y="10"/>
                </a:cxn>
                <a:cxn ang="0">
                  <a:pos x="15" y="5"/>
                </a:cxn>
                <a:cxn ang="0">
                  <a:pos x="17" y="5"/>
                </a:cxn>
                <a:cxn ang="0">
                  <a:pos x="19" y="1"/>
                </a:cxn>
                <a:cxn ang="0">
                  <a:pos x="18" y="0"/>
                </a:cxn>
                <a:cxn ang="0">
                  <a:pos x="18" y="0"/>
                </a:cxn>
              </a:cxnLst>
              <a:rect l="0" t="0" r="r" b="b"/>
              <a:pathLst>
                <a:path w="20" h="27">
                  <a:moveTo>
                    <a:pt x="18" y="0"/>
                  </a:moveTo>
                  <a:lnTo>
                    <a:pt x="13" y="2"/>
                  </a:lnTo>
                  <a:lnTo>
                    <a:pt x="6" y="9"/>
                  </a:lnTo>
                  <a:lnTo>
                    <a:pt x="9" y="9"/>
                  </a:lnTo>
                  <a:lnTo>
                    <a:pt x="2" y="13"/>
                  </a:lnTo>
                  <a:lnTo>
                    <a:pt x="0" y="18"/>
                  </a:lnTo>
                  <a:lnTo>
                    <a:pt x="3" y="20"/>
                  </a:lnTo>
                  <a:lnTo>
                    <a:pt x="2" y="26"/>
                  </a:lnTo>
                  <a:lnTo>
                    <a:pt x="6" y="20"/>
                  </a:lnTo>
                  <a:lnTo>
                    <a:pt x="3" y="17"/>
                  </a:lnTo>
                  <a:lnTo>
                    <a:pt x="4" y="14"/>
                  </a:lnTo>
                  <a:lnTo>
                    <a:pt x="12" y="10"/>
                  </a:lnTo>
                  <a:lnTo>
                    <a:pt x="15" y="5"/>
                  </a:lnTo>
                  <a:lnTo>
                    <a:pt x="17" y="5"/>
                  </a:lnTo>
                  <a:lnTo>
                    <a:pt x="19" y="1"/>
                  </a:lnTo>
                  <a:lnTo>
                    <a:pt x="18" y="0"/>
                  </a:lnTo>
                  <a:lnTo>
                    <a:pt x="18" y="0"/>
                  </a:lnTo>
                </a:path>
              </a:pathLst>
            </a:custGeom>
            <a:solidFill>
              <a:srgbClr val="000000"/>
            </a:solidFill>
            <a:ln w="9167" cap="flat" cmpd="sng">
              <a:solidFill>
                <a:srgbClr val="000000"/>
              </a:solidFill>
              <a:round/>
            </a:ln>
            <a:effectLst/>
          </p:spPr>
          <p:txBody>
            <a:bodyPr/>
            <a:lstStyle/>
            <a:p>
              <a:endParaRPr lang="zh-CN" altLang="en-US"/>
            </a:p>
          </p:txBody>
        </p:sp>
        <p:sp>
          <p:nvSpPr>
            <p:cNvPr id="82" name="未知"/>
            <p:cNvSpPr/>
            <p:nvPr/>
          </p:nvSpPr>
          <p:spPr bwMode="auto">
            <a:xfrm>
              <a:off x="346" y="132"/>
              <a:ext cx="9" cy="22"/>
            </a:xfrm>
            <a:custGeom>
              <a:avLst/>
              <a:gdLst/>
              <a:ahLst/>
              <a:cxnLst>
                <a:cxn ang="0">
                  <a:pos x="6" y="0"/>
                </a:cxn>
                <a:cxn ang="0">
                  <a:pos x="8" y="17"/>
                </a:cxn>
                <a:cxn ang="0">
                  <a:pos x="7" y="19"/>
                </a:cxn>
                <a:cxn ang="0">
                  <a:pos x="0" y="21"/>
                </a:cxn>
              </a:cxnLst>
              <a:rect l="0" t="0" r="r" b="b"/>
              <a:pathLst>
                <a:path w="9" h="22">
                  <a:moveTo>
                    <a:pt x="6" y="0"/>
                  </a:moveTo>
                  <a:lnTo>
                    <a:pt x="8" y="17"/>
                  </a:lnTo>
                  <a:lnTo>
                    <a:pt x="7" y="19"/>
                  </a:lnTo>
                  <a:lnTo>
                    <a:pt x="0" y="21"/>
                  </a:lnTo>
                </a:path>
              </a:pathLst>
            </a:custGeom>
            <a:noFill/>
            <a:ln w="9167" cap="flat" cmpd="sng">
              <a:solidFill>
                <a:srgbClr val="000000"/>
              </a:solidFill>
              <a:round/>
            </a:ln>
            <a:effectLst/>
          </p:spPr>
          <p:txBody>
            <a:bodyPr/>
            <a:lstStyle/>
            <a:p>
              <a:endParaRPr lang="zh-CN" altLang="en-US"/>
            </a:p>
          </p:txBody>
        </p:sp>
        <p:sp>
          <p:nvSpPr>
            <p:cNvPr id="83" name="未知"/>
            <p:cNvSpPr/>
            <p:nvPr/>
          </p:nvSpPr>
          <p:spPr bwMode="auto">
            <a:xfrm>
              <a:off x="328" y="150"/>
              <a:ext cx="17" cy="17"/>
            </a:xfrm>
            <a:custGeom>
              <a:avLst/>
              <a:gdLst/>
              <a:ahLst/>
              <a:cxnLst>
                <a:cxn ang="0">
                  <a:pos x="15" y="0"/>
                </a:cxn>
                <a:cxn ang="0">
                  <a:pos x="6" y="7"/>
                </a:cxn>
                <a:cxn ang="0">
                  <a:pos x="0" y="15"/>
                </a:cxn>
                <a:cxn ang="0">
                  <a:pos x="8" y="11"/>
                </a:cxn>
                <a:cxn ang="0">
                  <a:pos x="9" y="11"/>
                </a:cxn>
                <a:cxn ang="0">
                  <a:pos x="9" y="16"/>
                </a:cxn>
                <a:cxn ang="0">
                  <a:pos x="12" y="11"/>
                </a:cxn>
                <a:cxn ang="0">
                  <a:pos x="12" y="10"/>
                </a:cxn>
                <a:cxn ang="0">
                  <a:pos x="10" y="8"/>
                </a:cxn>
                <a:cxn ang="0">
                  <a:pos x="16" y="1"/>
                </a:cxn>
                <a:cxn ang="0">
                  <a:pos x="15" y="0"/>
                </a:cxn>
                <a:cxn ang="0">
                  <a:pos x="15" y="0"/>
                </a:cxn>
              </a:cxnLst>
              <a:rect l="0" t="0" r="r" b="b"/>
              <a:pathLst>
                <a:path w="17" h="17">
                  <a:moveTo>
                    <a:pt x="15" y="0"/>
                  </a:moveTo>
                  <a:lnTo>
                    <a:pt x="6" y="7"/>
                  </a:lnTo>
                  <a:lnTo>
                    <a:pt x="0" y="15"/>
                  </a:lnTo>
                  <a:lnTo>
                    <a:pt x="8" y="11"/>
                  </a:lnTo>
                  <a:lnTo>
                    <a:pt x="9" y="11"/>
                  </a:lnTo>
                  <a:lnTo>
                    <a:pt x="9" y="16"/>
                  </a:lnTo>
                  <a:lnTo>
                    <a:pt x="12" y="11"/>
                  </a:lnTo>
                  <a:lnTo>
                    <a:pt x="12" y="10"/>
                  </a:lnTo>
                  <a:lnTo>
                    <a:pt x="10" y="8"/>
                  </a:lnTo>
                  <a:lnTo>
                    <a:pt x="16" y="1"/>
                  </a:lnTo>
                  <a:lnTo>
                    <a:pt x="15" y="0"/>
                  </a:lnTo>
                  <a:lnTo>
                    <a:pt x="15" y="0"/>
                  </a:lnTo>
                </a:path>
              </a:pathLst>
            </a:custGeom>
            <a:solidFill>
              <a:srgbClr val="000000"/>
            </a:solidFill>
            <a:ln w="9167" cap="flat" cmpd="sng">
              <a:solidFill>
                <a:srgbClr val="000000"/>
              </a:solidFill>
              <a:round/>
            </a:ln>
            <a:effectLst/>
          </p:spPr>
          <p:txBody>
            <a:bodyPr/>
            <a:lstStyle/>
            <a:p>
              <a:endParaRPr lang="zh-CN" altLang="en-US"/>
            </a:p>
          </p:txBody>
        </p:sp>
        <p:sp>
          <p:nvSpPr>
            <p:cNvPr id="84" name="未知"/>
            <p:cNvSpPr/>
            <p:nvPr/>
          </p:nvSpPr>
          <p:spPr bwMode="auto">
            <a:xfrm>
              <a:off x="331" y="166"/>
              <a:ext cx="7" cy="10"/>
            </a:xfrm>
            <a:custGeom>
              <a:avLst/>
              <a:gdLst/>
              <a:ahLst/>
              <a:cxnLst>
                <a:cxn ang="0">
                  <a:pos x="6" y="0"/>
                </a:cxn>
                <a:cxn ang="0">
                  <a:pos x="0" y="5"/>
                </a:cxn>
                <a:cxn ang="0">
                  <a:pos x="3" y="5"/>
                </a:cxn>
                <a:cxn ang="0">
                  <a:pos x="5" y="6"/>
                </a:cxn>
                <a:cxn ang="0">
                  <a:pos x="6" y="9"/>
                </a:cxn>
                <a:cxn ang="0">
                  <a:pos x="6" y="6"/>
                </a:cxn>
                <a:cxn ang="0">
                  <a:pos x="5" y="3"/>
                </a:cxn>
                <a:cxn ang="0">
                  <a:pos x="6" y="0"/>
                </a:cxn>
                <a:cxn ang="0">
                  <a:pos x="6" y="0"/>
                </a:cxn>
              </a:cxnLst>
              <a:rect l="0" t="0" r="r" b="b"/>
              <a:pathLst>
                <a:path w="7" h="10">
                  <a:moveTo>
                    <a:pt x="6" y="0"/>
                  </a:moveTo>
                  <a:lnTo>
                    <a:pt x="0" y="5"/>
                  </a:lnTo>
                  <a:lnTo>
                    <a:pt x="3" y="5"/>
                  </a:lnTo>
                  <a:lnTo>
                    <a:pt x="5" y="6"/>
                  </a:lnTo>
                  <a:lnTo>
                    <a:pt x="6" y="9"/>
                  </a:lnTo>
                  <a:lnTo>
                    <a:pt x="6" y="6"/>
                  </a:lnTo>
                  <a:lnTo>
                    <a:pt x="5" y="3"/>
                  </a:lnTo>
                  <a:lnTo>
                    <a:pt x="6" y="0"/>
                  </a:lnTo>
                  <a:lnTo>
                    <a:pt x="6" y="0"/>
                  </a:lnTo>
                </a:path>
              </a:pathLst>
            </a:custGeom>
            <a:solidFill>
              <a:srgbClr val="000000"/>
            </a:solidFill>
            <a:ln w="9167" cap="flat" cmpd="sng">
              <a:solidFill>
                <a:srgbClr val="000000"/>
              </a:solidFill>
              <a:round/>
            </a:ln>
            <a:effectLst/>
          </p:spPr>
          <p:txBody>
            <a:bodyPr/>
            <a:lstStyle/>
            <a:p>
              <a:endParaRPr lang="zh-CN" altLang="en-US"/>
            </a:p>
          </p:txBody>
        </p:sp>
        <p:sp>
          <p:nvSpPr>
            <p:cNvPr id="85" name="未知"/>
            <p:cNvSpPr/>
            <p:nvPr/>
          </p:nvSpPr>
          <p:spPr bwMode="auto">
            <a:xfrm>
              <a:off x="340" y="150"/>
              <a:ext cx="7" cy="12"/>
            </a:xfrm>
            <a:custGeom>
              <a:avLst/>
              <a:gdLst/>
              <a:ahLst/>
              <a:cxnLst>
                <a:cxn ang="0">
                  <a:pos x="6" y="0"/>
                </a:cxn>
                <a:cxn ang="0">
                  <a:pos x="0" y="11"/>
                </a:cxn>
                <a:cxn ang="0">
                  <a:pos x="3" y="10"/>
                </a:cxn>
                <a:cxn ang="0">
                  <a:pos x="6" y="0"/>
                </a:cxn>
                <a:cxn ang="0">
                  <a:pos x="6" y="0"/>
                </a:cxn>
              </a:cxnLst>
              <a:rect l="0" t="0" r="r" b="b"/>
              <a:pathLst>
                <a:path w="7" h="12">
                  <a:moveTo>
                    <a:pt x="6" y="0"/>
                  </a:moveTo>
                  <a:lnTo>
                    <a:pt x="0" y="11"/>
                  </a:lnTo>
                  <a:lnTo>
                    <a:pt x="3" y="10"/>
                  </a:lnTo>
                  <a:lnTo>
                    <a:pt x="6" y="0"/>
                  </a:lnTo>
                  <a:lnTo>
                    <a:pt x="6" y="0"/>
                  </a:lnTo>
                </a:path>
              </a:pathLst>
            </a:custGeom>
            <a:solidFill>
              <a:srgbClr val="000000"/>
            </a:solidFill>
            <a:ln w="9167" cap="flat" cmpd="sng">
              <a:solidFill>
                <a:srgbClr val="000000"/>
              </a:solidFill>
              <a:round/>
            </a:ln>
            <a:effectLst/>
          </p:spPr>
          <p:txBody>
            <a:bodyPr/>
            <a:lstStyle/>
            <a:p>
              <a:endParaRPr lang="zh-CN" altLang="en-US"/>
            </a:p>
          </p:txBody>
        </p:sp>
        <p:sp>
          <p:nvSpPr>
            <p:cNvPr id="86" name="未知"/>
            <p:cNvSpPr/>
            <p:nvPr/>
          </p:nvSpPr>
          <p:spPr bwMode="auto">
            <a:xfrm>
              <a:off x="235" y="41"/>
              <a:ext cx="84" cy="123"/>
            </a:xfrm>
            <a:custGeom>
              <a:avLst/>
              <a:gdLst/>
              <a:ahLst/>
              <a:cxnLst>
                <a:cxn ang="0">
                  <a:pos x="59" y="0"/>
                </a:cxn>
                <a:cxn ang="0">
                  <a:pos x="40" y="6"/>
                </a:cxn>
                <a:cxn ang="0">
                  <a:pos x="14" y="37"/>
                </a:cxn>
                <a:cxn ang="0">
                  <a:pos x="12" y="63"/>
                </a:cxn>
                <a:cxn ang="0">
                  <a:pos x="0" y="84"/>
                </a:cxn>
                <a:cxn ang="0">
                  <a:pos x="18" y="99"/>
                </a:cxn>
                <a:cxn ang="0">
                  <a:pos x="35" y="122"/>
                </a:cxn>
                <a:cxn ang="0">
                  <a:pos x="23" y="101"/>
                </a:cxn>
                <a:cxn ang="0">
                  <a:pos x="36" y="105"/>
                </a:cxn>
                <a:cxn ang="0">
                  <a:pos x="47" y="97"/>
                </a:cxn>
                <a:cxn ang="0">
                  <a:pos x="55" y="99"/>
                </a:cxn>
                <a:cxn ang="0">
                  <a:pos x="63" y="120"/>
                </a:cxn>
                <a:cxn ang="0">
                  <a:pos x="63" y="118"/>
                </a:cxn>
                <a:cxn ang="0">
                  <a:pos x="58" y="97"/>
                </a:cxn>
                <a:cxn ang="0">
                  <a:pos x="61" y="90"/>
                </a:cxn>
                <a:cxn ang="0">
                  <a:pos x="41" y="102"/>
                </a:cxn>
                <a:cxn ang="0">
                  <a:pos x="61" y="86"/>
                </a:cxn>
                <a:cxn ang="0">
                  <a:pos x="47" y="86"/>
                </a:cxn>
                <a:cxn ang="0">
                  <a:pos x="63" y="74"/>
                </a:cxn>
                <a:cxn ang="0">
                  <a:pos x="68" y="56"/>
                </a:cxn>
                <a:cxn ang="0">
                  <a:pos x="48" y="69"/>
                </a:cxn>
                <a:cxn ang="0">
                  <a:pos x="41" y="71"/>
                </a:cxn>
                <a:cxn ang="0">
                  <a:pos x="65" y="41"/>
                </a:cxn>
                <a:cxn ang="0">
                  <a:pos x="55" y="36"/>
                </a:cxn>
                <a:cxn ang="0">
                  <a:pos x="62" y="28"/>
                </a:cxn>
                <a:cxn ang="0">
                  <a:pos x="38" y="63"/>
                </a:cxn>
                <a:cxn ang="0">
                  <a:pos x="29" y="86"/>
                </a:cxn>
                <a:cxn ang="0">
                  <a:pos x="37" y="56"/>
                </a:cxn>
                <a:cxn ang="0">
                  <a:pos x="61" y="18"/>
                </a:cxn>
                <a:cxn ang="0">
                  <a:pos x="36" y="29"/>
                </a:cxn>
                <a:cxn ang="0">
                  <a:pos x="28" y="27"/>
                </a:cxn>
                <a:cxn ang="0">
                  <a:pos x="22" y="28"/>
                </a:cxn>
                <a:cxn ang="0">
                  <a:pos x="59" y="6"/>
                </a:cxn>
                <a:cxn ang="0">
                  <a:pos x="73" y="1"/>
                </a:cxn>
              </a:cxnLst>
              <a:rect l="0" t="0" r="r" b="b"/>
              <a:pathLst>
                <a:path w="84" h="123">
                  <a:moveTo>
                    <a:pt x="73" y="1"/>
                  </a:moveTo>
                  <a:lnTo>
                    <a:pt x="59" y="0"/>
                  </a:lnTo>
                  <a:lnTo>
                    <a:pt x="51" y="5"/>
                  </a:lnTo>
                  <a:lnTo>
                    <a:pt x="40" y="6"/>
                  </a:lnTo>
                  <a:lnTo>
                    <a:pt x="18" y="27"/>
                  </a:lnTo>
                  <a:lnTo>
                    <a:pt x="14" y="37"/>
                  </a:lnTo>
                  <a:lnTo>
                    <a:pt x="10" y="54"/>
                  </a:lnTo>
                  <a:lnTo>
                    <a:pt x="12" y="63"/>
                  </a:lnTo>
                  <a:lnTo>
                    <a:pt x="3" y="71"/>
                  </a:lnTo>
                  <a:lnTo>
                    <a:pt x="0" y="84"/>
                  </a:lnTo>
                  <a:lnTo>
                    <a:pt x="11" y="97"/>
                  </a:lnTo>
                  <a:lnTo>
                    <a:pt x="18" y="99"/>
                  </a:lnTo>
                  <a:lnTo>
                    <a:pt x="23" y="111"/>
                  </a:lnTo>
                  <a:lnTo>
                    <a:pt x="35" y="122"/>
                  </a:lnTo>
                  <a:lnTo>
                    <a:pt x="25" y="110"/>
                  </a:lnTo>
                  <a:lnTo>
                    <a:pt x="23" y="101"/>
                  </a:lnTo>
                  <a:lnTo>
                    <a:pt x="30" y="106"/>
                  </a:lnTo>
                  <a:lnTo>
                    <a:pt x="36" y="105"/>
                  </a:lnTo>
                  <a:lnTo>
                    <a:pt x="41" y="107"/>
                  </a:lnTo>
                  <a:lnTo>
                    <a:pt x="47" y="97"/>
                  </a:lnTo>
                  <a:lnTo>
                    <a:pt x="56" y="95"/>
                  </a:lnTo>
                  <a:lnTo>
                    <a:pt x="55" y="99"/>
                  </a:lnTo>
                  <a:lnTo>
                    <a:pt x="56" y="113"/>
                  </a:lnTo>
                  <a:lnTo>
                    <a:pt x="63" y="120"/>
                  </a:lnTo>
                  <a:lnTo>
                    <a:pt x="68" y="119"/>
                  </a:lnTo>
                  <a:lnTo>
                    <a:pt x="63" y="118"/>
                  </a:lnTo>
                  <a:lnTo>
                    <a:pt x="58" y="112"/>
                  </a:lnTo>
                  <a:lnTo>
                    <a:pt x="58" y="97"/>
                  </a:lnTo>
                  <a:lnTo>
                    <a:pt x="63" y="91"/>
                  </a:lnTo>
                  <a:lnTo>
                    <a:pt x="61" y="90"/>
                  </a:lnTo>
                  <a:lnTo>
                    <a:pt x="46" y="96"/>
                  </a:lnTo>
                  <a:lnTo>
                    <a:pt x="41" y="102"/>
                  </a:lnTo>
                  <a:lnTo>
                    <a:pt x="45" y="91"/>
                  </a:lnTo>
                  <a:lnTo>
                    <a:pt x="61" y="86"/>
                  </a:lnTo>
                  <a:lnTo>
                    <a:pt x="83" y="76"/>
                  </a:lnTo>
                  <a:lnTo>
                    <a:pt x="47" y="86"/>
                  </a:lnTo>
                  <a:lnTo>
                    <a:pt x="71" y="72"/>
                  </a:lnTo>
                  <a:lnTo>
                    <a:pt x="63" y="74"/>
                  </a:lnTo>
                  <a:lnTo>
                    <a:pt x="51" y="80"/>
                  </a:lnTo>
                  <a:lnTo>
                    <a:pt x="68" y="56"/>
                  </a:lnTo>
                  <a:lnTo>
                    <a:pt x="45" y="81"/>
                  </a:lnTo>
                  <a:lnTo>
                    <a:pt x="48" y="69"/>
                  </a:lnTo>
                  <a:lnTo>
                    <a:pt x="61" y="57"/>
                  </a:lnTo>
                  <a:lnTo>
                    <a:pt x="41" y="71"/>
                  </a:lnTo>
                  <a:lnTo>
                    <a:pt x="46" y="64"/>
                  </a:lnTo>
                  <a:lnTo>
                    <a:pt x="65" y="41"/>
                  </a:lnTo>
                  <a:lnTo>
                    <a:pt x="47" y="56"/>
                  </a:lnTo>
                  <a:lnTo>
                    <a:pt x="55" y="36"/>
                  </a:lnTo>
                  <a:lnTo>
                    <a:pt x="64" y="27"/>
                  </a:lnTo>
                  <a:lnTo>
                    <a:pt x="62" y="28"/>
                  </a:lnTo>
                  <a:lnTo>
                    <a:pt x="52" y="34"/>
                  </a:lnTo>
                  <a:lnTo>
                    <a:pt x="38" y="63"/>
                  </a:lnTo>
                  <a:lnTo>
                    <a:pt x="33" y="70"/>
                  </a:lnTo>
                  <a:lnTo>
                    <a:pt x="29" y="86"/>
                  </a:lnTo>
                  <a:lnTo>
                    <a:pt x="31" y="66"/>
                  </a:lnTo>
                  <a:lnTo>
                    <a:pt x="37" y="56"/>
                  </a:lnTo>
                  <a:lnTo>
                    <a:pt x="43" y="34"/>
                  </a:lnTo>
                  <a:lnTo>
                    <a:pt x="61" y="18"/>
                  </a:lnTo>
                  <a:lnTo>
                    <a:pt x="55" y="18"/>
                  </a:lnTo>
                  <a:lnTo>
                    <a:pt x="36" y="29"/>
                  </a:lnTo>
                  <a:lnTo>
                    <a:pt x="41" y="20"/>
                  </a:lnTo>
                  <a:lnTo>
                    <a:pt x="28" y="27"/>
                  </a:lnTo>
                  <a:lnTo>
                    <a:pt x="18" y="41"/>
                  </a:lnTo>
                  <a:lnTo>
                    <a:pt x="22" y="28"/>
                  </a:lnTo>
                  <a:lnTo>
                    <a:pt x="43" y="9"/>
                  </a:lnTo>
                  <a:lnTo>
                    <a:pt x="59" y="6"/>
                  </a:lnTo>
                  <a:lnTo>
                    <a:pt x="55" y="5"/>
                  </a:lnTo>
                  <a:lnTo>
                    <a:pt x="73" y="1"/>
                  </a:lnTo>
                  <a:lnTo>
                    <a:pt x="73" y="1"/>
                  </a:lnTo>
                </a:path>
              </a:pathLst>
            </a:custGeom>
            <a:solidFill>
              <a:srgbClr val="000000"/>
            </a:solidFill>
            <a:ln w="9167" cap="flat" cmpd="sng">
              <a:solidFill>
                <a:srgbClr val="000000"/>
              </a:solidFill>
              <a:round/>
            </a:ln>
            <a:effectLst/>
          </p:spPr>
          <p:txBody>
            <a:bodyPr/>
            <a:lstStyle/>
            <a:p>
              <a:endParaRPr lang="zh-CN" altLang="en-US"/>
            </a:p>
          </p:txBody>
        </p:sp>
        <p:sp>
          <p:nvSpPr>
            <p:cNvPr id="87" name="未知"/>
            <p:cNvSpPr/>
            <p:nvPr/>
          </p:nvSpPr>
          <p:spPr bwMode="auto">
            <a:xfrm>
              <a:off x="296" y="138"/>
              <a:ext cx="9" cy="17"/>
            </a:xfrm>
            <a:custGeom>
              <a:avLst/>
              <a:gdLst/>
              <a:ahLst/>
              <a:cxnLst>
                <a:cxn ang="0">
                  <a:pos x="8" y="4"/>
                </a:cxn>
                <a:cxn ang="0">
                  <a:pos x="4" y="0"/>
                </a:cxn>
                <a:cxn ang="0">
                  <a:pos x="2" y="2"/>
                </a:cxn>
                <a:cxn ang="0">
                  <a:pos x="0" y="8"/>
                </a:cxn>
                <a:cxn ang="0">
                  <a:pos x="2" y="16"/>
                </a:cxn>
                <a:cxn ang="0">
                  <a:pos x="1" y="10"/>
                </a:cxn>
                <a:cxn ang="0">
                  <a:pos x="2" y="5"/>
                </a:cxn>
                <a:cxn ang="0">
                  <a:pos x="7" y="11"/>
                </a:cxn>
                <a:cxn ang="0">
                  <a:pos x="8" y="8"/>
                </a:cxn>
                <a:cxn ang="0">
                  <a:pos x="8" y="4"/>
                </a:cxn>
                <a:cxn ang="0">
                  <a:pos x="8" y="4"/>
                </a:cxn>
              </a:cxnLst>
              <a:rect l="0" t="0" r="r" b="b"/>
              <a:pathLst>
                <a:path w="9" h="17">
                  <a:moveTo>
                    <a:pt x="8" y="4"/>
                  </a:moveTo>
                  <a:lnTo>
                    <a:pt x="4" y="0"/>
                  </a:lnTo>
                  <a:lnTo>
                    <a:pt x="2" y="2"/>
                  </a:lnTo>
                  <a:lnTo>
                    <a:pt x="0" y="8"/>
                  </a:lnTo>
                  <a:lnTo>
                    <a:pt x="2" y="16"/>
                  </a:lnTo>
                  <a:lnTo>
                    <a:pt x="1" y="10"/>
                  </a:lnTo>
                  <a:lnTo>
                    <a:pt x="2" y="5"/>
                  </a:lnTo>
                  <a:lnTo>
                    <a:pt x="7" y="11"/>
                  </a:lnTo>
                  <a:lnTo>
                    <a:pt x="8" y="8"/>
                  </a:lnTo>
                  <a:lnTo>
                    <a:pt x="8" y="4"/>
                  </a:lnTo>
                  <a:lnTo>
                    <a:pt x="8" y="4"/>
                  </a:lnTo>
                </a:path>
              </a:pathLst>
            </a:custGeom>
            <a:solidFill>
              <a:srgbClr val="000000"/>
            </a:solidFill>
            <a:ln w="9167" cap="flat" cmpd="sng">
              <a:solidFill>
                <a:srgbClr val="000000"/>
              </a:solidFill>
              <a:round/>
            </a:ln>
            <a:effectLst/>
          </p:spPr>
          <p:txBody>
            <a:bodyPr/>
            <a:lstStyle/>
            <a:p>
              <a:endParaRPr lang="zh-CN" altLang="en-US"/>
            </a:p>
          </p:txBody>
        </p:sp>
        <p:sp>
          <p:nvSpPr>
            <p:cNvPr id="88" name="未知"/>
            <p:cNvSpPr/>
            <p:nvPr/>
          </p:nvSpPr>
          <p:spPr bwMode="auto">
            <a:xfrm>
              <a:off x="295" y="159"/>
              <a:ext cx="6" cy="12"/>
            </a:xfrm>
            <a:custGeom>
              <a:avLst/>
              <a:gdLst/>
              <a:ahLst/>
              <a:cxnLst>
                <a:cxn ang="0">
                  <a:pos x="0" y="0"/>
                </a:cxn>
                <a:cxn ang="0">
                  <a:pos x="0" y="4"/>
                </a:cxn>
                <a:cxn ang="0">
                  <a:pos x="5" y="11"/>
                </a:cxn>
                <a:cxn ang="0">
                  <a:pos x="5" y="1"/>
                </a:cxn>
                <a:cxn ang="0">
                  <a:pos x="0" y="0"/>
                </a:cxn>
                <a:cxn ang="0">
                  <a:pos x="0" y="0"/>
                </a:cxn>
              </a:cxnLst>
              <a:rect l="0" t="0" r="r" b="b"/>
              <a:pathLst>
                <a:path w="6" h="12">
                  <a:moveTo>
                    <a:pt x="0" y="0"/>
                  </a:moveTo>
                  <a:lnTo>
                    <a:pt x="0" y="4"/>
                  </a:lnTo>
                  <a:lnTo>
                    <a:pt x="5" y="11"/>
                  </a:lnTo>
                  <a:lnTo>
                    <a:pt x="5" y="1"/>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89" name="未知"/>
            <p:cNvSpPr/>
            <p:nvPr/>
          </p:nvSpPr>
          <p:spPr bwMode="auto">
            <a:xfrm>
              <a:off x="281" y="171"/>
              <a:ext cx="56" cy="29"/>
            </a:xfrm>
            <a:custGeom>
              <a:avLst/>
              <a:gdLst/>
              <a:ahLst/>
              <a:cxnLst>
                <a:cxn ang="0">
                  <a:pos x="0" y="0"/>
                </a:cxn>
                <a:cxn ang="0">
                  <a:pos x="12" y="8"/>
                </a:cxn>
                <a:cxn ang="0">
                  <a:pos x="20" y="8"/>
                </a:cxn>
                <a:cxn ang="0">
                  <a:pos x="24" y="11"/>
                </a:cxn>
                <a:cxn ang="0">
                  <a:pos x="47" y="11"/>
                </a:cxn>
                <a:cxn ang="0">
                  <a:pos x="55" y="8"/>
                </a:cxn>
                <a:cxn ang="0">
                  <a:pos x="50" y="12"/>
                </a:cxn>
                <a:cxn ang="0">
                  <a:pos x="41" y="14"/>
                </a:cxn>
                <a:cxn ang="0">
                  <a:pos x="39" y="19"/>
                </a:cxn>
                <a:cxn ang="0">
                  <a:pos x="37" y="23"/>
                </a:cxn>
                <a:cxn ang="0">
                  <a:pos x="37" y="28"/>
                </a:cxn>
                <a:cxn ang="0">
                  <a:pos x="33" y="25"/>
                </a:cxn>
                <a:cxn ang="0">
                  <a:pos x="26" y="13"/>
                </a:cxn>
                <a:cxn ang="0">
                  <a:pos x="18" y="23"/>
                </a:cxn>
                <a:cxn ang="0">
                  <a:pos x="15" y="19"/>
                </a:cxn>
                <a:cxn ang="0">
                  <a:pos x="2" y="4"/>
                </a:cxn>
                <a:cxn ang="0">
                  <a:pos x="0" y="0"/>
                </a:cxn>
                <a:cxn ang="0">
                  <a:pos x="0" y="0"/>
                </a:cxn>
              </a:cxnLst>
              <a:rect l="0" t="0" r="r" b="b"/>
              <a:pathLst>
                <a:path w="56" h="29">
                  <a:moveTo>
                    <a:pt x="0" y="0"/>
                  </a:moveTo>
                  <a:lnTo>
                    <a:pt x="12" y="8"/>
                  </a:lnTo>
                  <a:lnTo>
                    <a:pt x="20" y="8"/>
                  </a:lnTo>
                  <a:lnTo>
                    <a:pt x="24" y="11"/>
                  </a:lnTo>
                  <a:lnTo>
                    <a:pt x="47" y="11"/>
                  </a:lnTo>
                  <a:lnTo>
                    <a:pt x="55" y="8"/>
                  </a:lnTo>
                  <a:lnTo>
                    <a:pt x="50" y="12"/>
                  </a:lnTo>
                  <a:lnTo>
                    <a:pt x="41" y="14"/>
                  </a:lnTo>
                  <a:lnTo>
                    <a:pt x="39" y="19"/>
                  </a:lnTo>
                  <a:lnTo>
                    <a:pt x="37" y="23"/>
                  </a:lnTo>
                  <a:lnTo>
                    <a:pt x="37" y="28"/>
                  </a:lnTo>
                  <a:lnTo>
                    <a:pt x="33" y="25"/>
                  </a:lnTo>
                  <a:lnTo>
                    <a:pt x="26" y="13"/>
                  </a:lnTo>
                  <a:lnTo>
                    <a:pt x="18" y="23"/>
                  </a:lnTo>
                  <a:lnTo>
                    <a:pt x="15" y="19"/>
                  </a:lnTo>
                  <a:lnTo>
                    <a:pt x="2" y="4"/>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90" name="未知"/>
            <p:cNvSpPr/>
            <p:nvPr/>
          </p:nvSpPr>
          <p:spPr bwMode="auto">
            <a:xfrm>
              <a:off x="247" y="142"/>
              <a:ext cx="23" cy="95"/>
            </a:xfrm>
            <a:custGeom>
              <a:avLst/>
              <a:gdLst/>
              <a:ahLst/>
              <a:cxnLst>
                <a:cxn ang="0">
                  <a:pos x="1" y="0"/>
                </a:cxn>
                <a:cxn ang="0">
                  <a:pos x="0" y="11"/>
                </a:cxn>
                <a:cxn ang="0">
                  <a:pos x="16" y="56"/>
                </a:cxn>
                <a:cxn ang="0">
                  <a:pos x="22" y="94"/>
                </a:cxn>
                <a:cxn ang="0">
                  <a:pos x="16" y="49"/>
                </a:cxn>
                <a:cxn ang="0">
                  <a:pos x="4" y="7"/>
                </a:cxn>
                <a:cxn ang="0">
                  <a:pos x="1" y="0"/>
                </a:cxn>
                <a:cxn ang="0">
                  <a:pos x="1" y="0"/>
                </a:cxn>
              </a:cxnLst>
              <a:rect l="0" t="0" r="r" b="b"/>
              <a:pathLst>
                <a:path w="23" h="95">
                  <a:moveTo>
                    <a:pt x="1" y="0"/>
                  </a:moveTo>
                  <a:lnTo>
                    <a:pt x="0" y="11"/>
                  </a:lnTo>
                  <a:lnTo>
                    <a:pt x="16" y="56"/>
                  </a:lnTo>
                  <a:lnTo>
                    <a:pt x="22" y="94"/>
                  </a:lnTo>
                  <a:lnTo>
                    <a:pt x="16" y="49"/>
                  </a:lnTo>
                  <a:lnTo>
                    <a:pt x="4" y="7"/>
                  </a:lnTo>
                  <a:lnTo>
                    <a:pt x="1" y="0"/>
                  </a:lnTo>
                  <a:lnTo>
                    <a:pt x="1" y="0"/>
                  </a:lnTo>
                </a:path>
              </a:pathLst>
            </a:custGeom>
            <a:solidFill>
              <a:srgbClr val="000000"/>
            </a:solidFill>
            <a:ln w="9167" cap="flat" cmpd="sng">
              <a:solidFill>
                <a:srgbClr val="000000"/>
              </a:solidFill>
              <a:round/>
            </a:ln>
            <a:effectLst/>
          </p:spPr>
          <p:txBody>
            <a:bodyPr/>
            <a:lstStyle/>
            <a:p>
              <a:endParaRPr lang="zh-CN" altLang="en-US"/>
            </a:p>
          </p:txBody>
        </p:sp>
        <p:sp>
          <p:nvSpPr>
            <p:cNvPr id="91" name="未知"/>
            <p:cNvSpPr/>
            <p:nvPr/>
          </p:nvSpPr>
          <p:spPr bwMode="auto">
            <a:xfrm>
              <a:off x="281" y="182"/>
              <a:ext cx="15" cy="57"/>
            </a:xfrm>
            <a:custGeom>
              <a:avLst/>
              <a:gdLst/>
              <a:ahLst/>
              <a:cxnLst>
                <a:cxn ang="0">
                  <a:pos x="10" y="0"/>
                </a:cxn>
                <a:cxn ang="0">
                  <a:pos x="0" y="16"/>
                </a:cxn>
                <a:cxn ang="0">
                  <a:pos x="9" y="24"/>
                </a:cxn>
                <a:cxn ang="0">
                  <a:pos x="4" y="36"/>
                </a:cxn>
                <a:cxn ang="0">
                  <a:pos x="7" y="39"/>
                </a:cxn>
                <a:cxn ang="0">
                  <a:pos x="7" y="56"/>
                </a:cxn>
                <a:cxn ang="0">
                  <a:pos x="11" y="48"/>
                </a:cxn>
                <a:cxn ang="0">
                  <a:pos x="11" y="28"/>
                </a:cxn>
                <a:cxn ang="0">
                  <a:pos x="14" y="21"/>
                </a:cxn>
                <a:cxn ang="0">
                  <a:pos x="10" y="16"/>
                </a:cxn>
                <a:cxn ang="0">
                  <a:pos x="12" y="2"/>
                </a:cxn>
                <a:cxn ang="0">
                  <a:pos x="10" y="0"/>
                </a:cxn>
                <a:cxn ang="0">
                  <a:pos x="10" y="0"/>
                </a:cxn>
              </a:cxnLst>
              <a:rect l="0" t="0" r="r" b="b"/>
              <a:pathLst>
                <a:path w="15" h="57">
                  <a:moveTo>
                    <a:pt x="10" y="0"/>
                  </a:moveTo>
                  <a:lnTo>
                    <a:pt x="0" y="16"/>
                  </a:lnTo>
                  <a:lnTo>
                    <a:pt x="9" y="24"/>
                  </a:lnTo>
                  <a:lnTo>
                    <a:pt x="4" y="36"/>
                  </a:lnTo>
                  <a:lnTo>
                    <a:pt x="7" y="39"/>
                  </a:lnTo>
                  <a:lnTo>
                    <a:pt x="7" y="56"/>
                  </a:lnTo>
                  <a:lnTo>
                    <a:pt x="11" y="48"/>
                  </a:lnTo>
                  <a:lnTo>
                    <a:pt x="11" y="28"/>
                  </a:lnTo>
                  <a:lnTo>
                    <a:pt x="14" y="21"/>
                  </a:lnTo>
                  <a:lnTo>
                    <a:pt x="10" y="16"/>
                  </a:lnTo>
                  <a:lnTo>
                    <a:pt x="12" y="2"/>
                  </a:lnTo>
                  <a:lnTo>
                    <a:pt x="10" y="0"/>
                  </a:lnTo>
                  <a:lnTo>
                    <a:pt x="10" y="0"/>
                  </a:lnTo>
                </a:path>
              </a:pathLst>
            </a:custGeom>
            <a:solidFill>
              <a:srgbClr val="000000"/>
            </a:solidFill>
            <a:ln w="9167" cap="flat" cmpd="sng">
              <a:solidFill>
                <a:srgbClr val="000000"/>
              </a:solidFill>
              <a:round/>
            </a:ln>
            <a:effectLst/>
          </p:spPr>
          <p:txBody>
            <a:bodyPr/>
            <a:lstStyle/>
            <a:p>
              <a:endParaRPr lang="zh-CN" altLang="en-US"/>
            </a:p>
          </p:txBody>
        </p:sp>
        <p:sp>
          <p:nvSpPr>
            <p:cNvPr id="92" name="未知"/>
            <p:cNvSpPr/>
            <p:nvPr/>
          </p:nvSpPr>
          <p:spPr bwMode="auto">
            <a:xfrm>
              <a:off x="300" y="198"/>
              <a:ext cx="56" cy="51"/>
            </a:xfrm>
            <a:custGeom>
              <a:avLst/>
              <a:gdLst/>
              <a:ahLst/>
              <a:cxnLst>
                <a:cxn ang="0">
                  <a:pos x="25" y="7"/>
                </a:cxn>
                <a:cxn ang="0">
                  <a:pos x="18" y="26"/>
                </a:cxn>
                <a:cxn ang="0">
                  <a:pos x="10" y="32"/>
                </a:cxn>
                <a:cxn ang="0">
                  <a:pos x="0" y="50"/>
                </a:cxn>
                <a:cxn ang="0">
                  <a:pos x="10" y="49"/>
                </a:cxn>
                <a:cxn ang="0">
                  <a:pos x="16" y="32"/>
                </a:cxn>
                <a:cxn ang="0">
                  <a:pos x="48" y="22"/>
                </a:cxn>
                <a:cxn ang="0">
                  <a:pos x="37" y="20"/>
                </a:cxn>
                <a:cxn ang="0">
                  <a:pos x="43" y="10"/>
                </a:cxn>
                <a:cxn ang="0">
                  <a:pos x="55" y="0"/>
                </a:cxn>
                <a:cxn ang="0">
                  <a:pos x="41" y="7"/>
                </a:cxn>
                <a:cxn ang="0">
                  <a:pos x="26" y="25"/>
                </a:cxn>
                <a:cxn ang="0">
                  <a:pos x="23" y="18"/>
                </a:cxn>
                <a:cxn ang="0">
                  <a:pos x="26" y="9"/>
                </a:cxn>
                <a:cxn ang="0">
                  <a:pos x="25" y="7"/>
                </a:cxn>
                <a:cxn ang="0">
                  <a:pos x="25" y="7"/>
                </a:cxn>
              </a:cxnLst>
              <a:rect l="0" t="0" r="r" b="b"/>
              <a:pathLst>
                <a:path w="56" h="51">
                  <a:moveTo>
                    <a:pt x="25" y="7"/>
                  </a:moveTo>
                  <a:lnTo>
                    <a:pt x="18" y="26"/>
                  </a:lnTo>
                  <a:lnTo>
                    <a:pt x="10" y="32"/>
                  </a:lnTo>
                  <a:lnTo>
                    <a:pt x="0" y="50"/>
                  </a:lnTo>
                  <a:lnTo>
                    <a:pt x="10" y="49"/>
                  </a:lnTo>
                  <a:lnTo>
                    <a:pt x="16" y="32"/>
                  </a:lnTo>
                  <a:lnTo>
                    <a:pt x="48" y="22"/>
                  </a:lnTo>
                  <a:lnTo>
                    <a:pt x="37" y="20"/>
                  </a:lnTo>
                  <a:lnTo>
                    <a:pt x="43" y="10"/>
                  </a:lnTo>
                  <a:lnTo>
                    <a:pt x="55" y="0"/>
                  </a:lnTo>
                  <a:lnTo>
                    <a:pt x="41" y="7"/>
                  </a:lnTo>
                  <a:lnTo>
                    <a:pt x="26" y="25"/>
                  </a:lnTo>
                  <a:lnTo>
                    <a:pt x="23" y="18"/>
                  </a:lnTo>
                  <a:lnTo>
                    <a:pt x="26" y="9"/>
                  </a:lnTo>
                  <a:lnTo>
                    <a:pt x="25" y="7"/>
                  </a:lnTo>
                  <a:lnTo>
                    <a:pt x="25" y="7"/>
                  </a:lnTo>
                </a:path>
              </a:pathLst>
            </a:custGeom>
            <a:solidFill>
              <a:srgbClr val="000000"/>
            </a:solidFill>
            <a:ln w="9167" cap="flat" cmpd="sng">
              <a:solidFill>
                <a:srgbClr val="000000"/>
              </a:solidFill>
              <a:round/>
            </a:ln>
            <a:effectLst/>
          </p:spPr>
          <p:txBody>
            <a:bodyPr/>
            <a:lstStyle/>
            <a:p>
              <a:endParaRPr lang="zh-CN" altLang="en-US"/>
            </a:p>
          </p:txBody>
        </p:sp>
        <p:sp>
          <p:nvSpPr>
            <p:cNvPr id="93" name="未知"/>
            <p:cNvSpPr/>
            <p:nvPr/>
          </p:nvSpPr>
          <p:spPr bwMode="auto">
            <a:xfrm>
              <a:off x="274" y="247"/>
              <a:ext cx="49" cy="27"/>
            </a:xfrm>
            <a:custGeom>
              <a:avLst/>
              <a:gdLst/>
              <a:ahLst/>
              <a:cxnLst>
                <a:cxn ang="0">
                  <a:pos x="34" y="1"/>
                </a:cxn>
                <a:cxn ang="0">
                  <a:pos x="48" y="0"/>
                </a:cxn>
                <a:cxn ang="0">
                  <a:pos x="31" y="23"/>
                </a:cxn>
                <a:cxn ang="0">
                  <a:pos x="5" y="26"/>
                </a:cxn>
                <a:cxn ang="0">
                  <a:pos x="0" y="23"/>
                </a:cxn>
                <a:cxn ang="0">
                  <a:pos x="5" y="24"/>
                </a:cxn>
                <a:cxn ang="0">
                  <a:pos x="29" y="18"/>
                </a:cxn>
                <a:cxn ang="0">
                  <a:pos x="34" y="1"/>
                </a:cxn>
                <a:cxn ang="0">
                  <a:pos x="34" y="1"/>
                </a:cxn>
              </a:cxnLst>
              <a:rect l="0" t="0" r="r" b="b"/>
              <a:pathLst>
                <a:path w="49" h="27">
                  <a:moveTo>
                    <a:pt x="34" y="1"/>
                  </a:moveTo>
                  <a:lnTo>
                    <a:pt x="48" y="0"/>
                  </a:lnTo>
                  <a:lnTo>
                    <a:pt x="31" y="23"/>
                  </a:lnTo>
                  <a:lnTo>
                    <a:pt x="5" y="26"/>
                  </a:lnTo>
                  <a:lnTo>
                    <a:pt x="0" y="23"/>
                  </a:lnTo>
                  <a:lnTo>
                    <a:pt x="5" y="24"/>
                  </a:lnTo>
                  <a:lnTo>
                    <a:pt x="29" y="18"/>
                  </a:lnTo>
                  <a:lnTo>
                    <a:pt x="34" y="1"/>
                  </a:lnTo>
                  <a:lnTo>
                    <a:pt x="34" y="1"/>
                  </a:lnTo>
                </a:path>
              </a:pathLst>
            </a:custGeom>
            <a:solidFill>
              <a:srgbClr val="000000"/>
            </a:solidFill>
            <a:ln w="9167" cap="flat" cmpd="sng">
              <a:solidFill>
                <a:srgbClr val="000000"/>
              </a:solidFill>
              <a:round/>
            </a:ln>
            <a:effectLst/>
          </p:spPr>
          <p:txBody>
            <a:bodyPr/>
            <a:lstStyle/>
            <a:p>
              <a:endParaRPr lang="zh-CN" altLang="en-US"/>
            </a:p>
          </p:txBody>
        </p:sp>
        <p:sp>
          <p:nvSpPr>
            <p:cNvPr id="94" name="未知"/>
            <p:cNvSpPr/>
            <p:nvPr/>
          </p:nvSpPr>
          <p:spPr bwMode="auto">
            <a:xfrm>
              <a:off x="270" y="240"/>
              <a:ext cx="17" cy="22"/>
            </a:xfrm>
            <a:custGeom>
              <a:avLst/>
              <a:gdLst/>
              <a:ahLst/>
              <a:cxnLst>
                <a:cxn ang="0">
                  <a:pos x="0" y="0"/>
                </a:cxn>
                <a:cxn ang="0">
                  <a:pos x="6" y="21"/>
                </a:cxn>
                <a:cxn ang="0">
                  <a:pos x="10" y="10"/>
                </a:cxn>
                <a:cxn ang="0">
                  <a:pos x="16" y="5"/>
                </a:cxn>
              </a:cxnLst>
              <a:rect l="0" t="0" r="r" b="b"/>
              <a:pathLst>
                <a:path w="17" h="22">
                  <a:moveTo>
                    <a:pt x="0" y="0"/>
                  </a:moveTo>
                  <a:lnTo>
                    <a:pt x="6" y="21"/>
                  </a:lnTo>
                  <a:lnTo>
                    <a:pt x="10" y="10"/>
                  </a:lnTo>
                  <a:lnTo>
                    <a:pt x="16" y="5"/>
                  </a:lnTo>
                </a:path>
              </a:pathLst>
            </a:custGeom>
            <a:noFill/>
            <a:ln w="9167" cap="flat" cmpd="sng">
              <a:solidFill>
                <a:srgbClr val="000000"/>
              </a:solidFill>
              <a:round/>
            </a:ln>
            <a:effectLst/>
          </p:spPr>
          <p:txBody>
            <a:bodyPr/>
            <a:lstStyle/>
            <a:p>
              <a:endParaRPr lang="zh-CN" altLang="en-US"/>
            </a:p>
          </p:txBody>
        </p:sp>
        <p:sp>
          <p:nvSpPr>
            <p:cNvPr id="95" name="未知"/>
            <p:cNvSpPr/>
            <p:nvPr/>
          </p:nvSpPr>
          <p:spPr bwMode="auto">
            <a:xfrm>
              <a:off x="319" y="233"/>
              <a:ext cx="19" cy="18"/>
            </a:xfrm>
            <a:custGeom>
              <a:avLst/>
              <a:gdLst/>
              <a:ahLst/>
              <a:cxnLst>
                <a:cxn ang="0">
                  <a:pos x="18" y="0"/>
                </a:cxn>
                <a:cxn ang="0">
                  <a:pos x="13" y="8"/>
                </a:cxn>
                <a:cxn ang="0">
                  <a:pos x="0" y="17"/>
                </a:cxn>
              </a:cxnLst>
              <a:rect l="0" t="0" r="r" b="b"/>
              <a:pathLst>
                <a:path w="19" h="18">
                  <a:moveTo>
                    <a:pt x="18" y="0"/>
                  </a:moveTo>
                  <a:lnTo>
                    <a:pt x="13" y="8"/>
                  </a:lnTo>
                  <a:lnTo>
                    <a:pt x="0" y="17"/>
                  </a:lnTo>
                </a:path>
              </a:pathLst>
            </a:custGeom>
            <a:noFill/>
            <a:ln w="9167" cap="flat" cmpd="sng">
              <a:solidFill>
                <a:srgbClr val="000000"/>
              </a:solidFill>
              <a:round/>
            </a:ln>
            <a:effectLst/>
          </p:spPr>
          <p:txBody>
            <a:bodyPr/>
            <a:lstStyle/>
            <a:p>
              <a:endParaRPr lang="zh-CN" altLang="en-US"/>
            </a:p>
          </p:txBody>
        </p:sp>
        <p:sp>
          <p:nvSpPr>
            <p:cNvPr id="96" name="未知"/>
            <p:cNvSpPr/>
            <p:nvPr/>
          </p:nvSpPr>
          <p:spPr bwMode="auto">
            <a:xfrm>
              <a:off x="323" y="224"/>
              <a:ext cx="49" cy="23"/>
            </a:xfrm>
            <a:custGeom>
              <a:avLst/>
              <a:gdLst/>
              <a:ahLst/>
              <a:cxnLst>
                <a:cxn ang="0">
                  <a:pos x="0" y="4"/>
                </a:cxn>
                <a:cxn ang="0">
                  <a:pos x="12" y="11"/>
                </a:cxn>
                <a:cxn ang="0">
                  <a:pos x="17" y="21"/>
                </a:cxn>
                <a:cxn ang="0">
                  <a:pos x="35" y="22"/>
                </a:cxn>
                <a:cxn ang="0">
                  <a:pos x="48" y="21"/>
                </a:cxn>
                <a:cxn ang="0">
                  <a:pos x="25" y="16"/>
                </a:cxn>
                <a:cxn ang="0">
                  <a:pos x="17" y="9"/>
                </a:cxn>
                <a:cxn ang="0">
                  <a:pos x="28" y="9"/>
                </a:cxn>
                <a:cxn ang="0">
                  <a:pos x="43" y="0"/>
                </a:cxn>
                <a:cxn ang="0">
                  <a:pos x="14" y="6"/>
                </a:cxn>
                <a:cxn ang="0">
                  <a:pos x="2" y="0"/>
                </a:cxn>
                <a:cxn ang="0">
                  <a:pos x="0" y="4"/>
                </a:cxn>
                <a:cxn ang="0">
                  <a:pos x="0" y="4"/>
                </a:cxn>
              </a:cxnLst>
              <a:rect l="0" t="0" r="r" b="b"/>
              <a:pathLst>
                <a:path w="49" h="23">
                  <a:moveTo>
                    <a:pt x="0" y="4"/>
                  </a:moveTo>
                  <a:lnTo>
                    <a:pt x="12" y="11"/>
                  </a:lnTo>
                  <a:lnTo>
                    <a:pt x="17" y="21"/>
                  </a:lnTo>
                  <a:lnTo>
                    <a:pt x="35" y="22"/>
                  </a:lnTo>
                  <a:lnTo>
                    <a:pt x="48" y="21"/>
                  </a:lnTo>
                  <a:lnTo>
                    <a:pt x="25" y="16"/>
                  </a:lnTo>
                  <a:lnTo>
                    <a:pt x="17" y="9"/>
                  </a:lnTo>
                  <a:lnTo>
                    <a:pt x="28" y="9"/>
                  </a:lnTo>
                  <a:lnTo>
                    <a:pt x="43" y="0"/>
                  </a:lnTo>
                  <a:lnTo>
                    <a:pt x="14" y="6"/>
                  </a:lnTo>
                  <a:lnTo>
                    <a:pt x="2" y="0"/>
                  </a:lnTo>
                  <a:lnTo>
                    <a:pt x="0" y="4"/>
                  </a:lnTo>
                  <a:lnTo>
                    <a:pt x="0" y="4"/>
                  </a:lnTo>
                </a:path>
              </a:pathLst>
            </a:custGeom>
            <a:solidFill>
              <a:srgbClr val="000000"/>
            </a:solidFill>
            <a:ln w="9167" cap="flat" cmpd="sng">
              <a:solidFill>
                <a:srgbClr val="000000"/>
              </a:solidFill>
              <a:round/>
            </a:ln>
            <a:effectLst/>
          </p:spPr>
          <p:txBody>
            <a:bodyPr/>
            <a:lstStyle/>
            <a:p>
              <a:endParaRPr lang="zh-CN" altLang="en-US"/>
            </a:p>
          </p:txBody>
        </p:sp>
        <p:sp>
          <p:nvSpPr>
            <p:cNvPr id="97" name="未知"/>
            <p:cNvSpPr/>
            <p:nvPr/>
          </p:nvSpPr>
          <p:spPr bwMode="auto">
            <a:xfrm>
              <a:off x="325" y="238"/>
              <a:ext cx="72" cy="42"/>
            </a:xfrm>
            <a:custGeom>
              <a:avLst/>
              <a:gdLst/>
              <a:ahLst/>
              <a:cxnLst>
                <a:cxn ang="0">
                  <a:pos x="71" y="0"/>
                </a:cxn>
                <a:cxn ang="0">
                  <a:pos x="56" y="5"/>
                </a:cxn>
                <a:cxn ang="0">
                  <a:pos x="49" y="12"/>
                </a:cxn>
                <a:cxn ang="0">
                  <a:pos x="27" y="13"/>
                </a:cxn>
                <a:cxn ang="0">
                  <a:pos x="47" y="30"/>
                </a:cxn>
                <a:cxn ang="0">
                  <a:pos x="54" y="33"/>
                </a:cxn>
                <a:cxn ang="0">
                  <a:pos x="42" y="38"/>
                </a:cxn>
                <a:cxn ang="0">
                  <a:pos x="22" y="38"/>
                </a:cxn>
                <a:cxn ang="0">
                  <a:pos x="0" y="35"/>
                </a:cxn>
                <a:cxn ang="0">
                  <a:pos x="21" y="40"/>
                </a:cxn>
                <a:cxn ang="0">
                  <a:pos x="45" y="41"/>
                </a:cxn>
                <a:cxn ang="0">
                  <a:pos x="64" y="34"/>
                </a:cxn>
                <a:cxn ang="0">
                  <a:pos x="56" y="19"/>
                </a:cxn>
                <a:cxn ang="0">
                  <a:pos x="71" y="0"/>
                </a:cxn>
                <a:cxn ang="0">
                  <a:pos x="71" y="0"/>
                </a:cxn>
              </a:cxnLst>
              <a:rect l="0" t="0" r="r" b="b"/>
              <a:pathLst>
                <a:path w="72" h="42">
                  <a:moveTo>
                    <a:pt x="71" y="0"/>
                  </a:moveTo>
                  <a:lnTo>
                    <a:pt x="56" y="5"/>
                  </a:lnTo>
                  <a:lnTo>
                    <a:pt x="49" y="12"/>
                  </a:lnTo>
                  <a:lnTo>
                    <a:pt x="27" y="13"/>
                  </a:lnTo>
                  <a:lnTo>
                    <a:pt x="47" y="30"/>
                  </a:lnTo>
                  <a:lnTo>
                    <a:pt x="54" y="33"/>
                  </a:lnTo>
                  <a:lnTo>
                    <a:pt x="42" y="38"/>
                  </a:lnTo>
                  <a:lnTo>
                    <a:pt x="22" y="38"/>
                  </a:lnTo>
                  <a:lnTo>
                    <a:pt x="0" y="35"/>
                  </a:lnTo>
                  <a:lnTo>
                    <a:pt x="21" y="40"/>
                  </a:lnTo>
                  <a:lnTo>
                    <a:pt x="45" y="41"/>
                  </a:lnTo>
                  <a:lnTo>
                    <a:pt x="64" y="34"/>
                  </a:lnTo>
                  <a:lnTo>
                    <a:pt x="56" y="19"/>
                  </a:lnTo>
                  <a:lnTo>
                    <a:pt x="71" y="0"/>
                  </a:lnTo>
                  <a:lnTo>
                    <a:pt x="71" y="0"/>
                  </a:lnTo>
                </a:path>
              </a:pathLst>
            </a:custGeom>
            <a:solidFill>
              <a:srgbClr val="000000"/>
            </a:solidFill>
            <a:ln w="9167" cap="flat" cmpd="sng">
              <a:solidFill>
                <a:srgbClr val="000000"/>
              </a:solidFill>
              <a:round/>
            </a:ln>
            <a:effectLst/>
          </p:spPr>
          <p:txBody>
            <a:bodyPr/>
            <a:lstStyle/>
            <a:p>
              <a:endParaRPr lang="zh-CN" altLang="en-US"/>
            </a:p>
          </p:txBody>
        </p:sp>
        <p:sp>
          <p:nvSpPr>
            <p:cNvPr id="98" name="未知"/>
            <p:cNvSpPr/>
            <p:nvPr/>
          </p:nvSpPr>
          <p:spPr bwMode="auto">
            <a:xfrm>
              <a:off x="346" y="283"/>
              <a:ext cx="25" cy="34"/>
            </a:xfrm>
            <a:custGeom>
              <a:avLst/>
              <a:gdLst/>
              <a:ahLst/>
              <a:cxnLst>
                <a:cxn ang="0">
                  <a:pos x="16" y="0"/>
                </a:cxn>
                <a:cxn ang="0">
                  <a:pos x="7" y="10"/>
                </a:cxn>
                <a:cxn ang="0">
                  <a:pos x="0" y="23"/>
                </a:cxn>
                <a:cxn ang="0">
                  <a:pos x="1" y="29"/>
                </a:cxn>
                <a:cxn ang="0">
                  <a:pos x="7" y="27"/>
                </a:cxn>
                <a:cxn ang="0">
                  <a:pos x="12" y="33"/>
                </a:cxn>
                <a:cxn ang="0">
                  <a:pos x="24" y="33"/>
                </a:cxn>
                <a:cxn ang="0">
                  <a:pos x="18" y="32"/>
                </a:cxn>
                <a:cxn ang="0">
                  <a:pos x="14" y="31"/>
                </a:cxn>
                <a:cxn ang="0">
                  <a:pos x="12" y="27"/>
                </a:cxn>
                <a:cxn ang="0">
                  <a:pos x="15" y="18"/>
                </a:cxn>
                <a:cxn ang="0">
                  <a:pos x="6" y="20"/>
                </a:cxn>
                <a:cxn ang="0">
                  <a:pos x="16" y="0"/>
                </a:cxn>
                <a:cxn ang="0">
                  <a:pos x="16" y="0"/>
                </a:cxn>
              </a:cxnLst>
              <a:rect l="0" t="0" r="r" b="b"/>
              <a:pathLst>
                <a:path w="25" h="34">
                  <a:moveTo>
                    <a:pt x="16" y="0"/>
                  </a:moveTo>
                  <a:lnTo>
                    <a:pt x="7" y="10"/>
                  </a:lnTo>
                  <a:lnTo>
                    <a:pt x="0" y="23"/>
                  </a:lnTo>
                  <a:lnTo>
                    <a:pt x="1" y="29"/>
                  </a:lnTo>
                  <a:lnTo>
                    <a:pt x="7" y="27"/>
                  </a:lnTo>
                  <a:lnTo>
                    <a:pt x="12" y="33"/>
                  </a:lnTo>
                  <a:lnTo>
                    <a:pt x="24" y="33"/>
                  </a:lnTo>
                  <a:lnTo>
                    <a:pt x="18" y="32"/>
                  </a:lnTo>
                  <a:lnTo>
                    <a:pt x="14" y="31"/>
                  </a:lnTo>
                  <a:lnTo>
                    <a:pt x="12" y="27"/>
                  </a:lnTo>
                  <a:lnTo>
                    <a:pt x="15" y="18"/>
                  </a:lnTo>
                  <a:lnTo>
                    <a:pt x="6" y="20"/>
                  </a:lnTo>
                  <a:lnTo>
                    <a:pt x="16" y="0"/>
                  </a:lnTo>
                  <a:lnTo>
                    <a:pt x="16" y="0"/>
                  </a:lnTo>
                </a:path>
              </a:pathLst>
            </a:custGeom>
            <a:solidFill>
              <a:srgbClr val="000000"/>
            </a:solidFill>
            <a:ln w="9167" cap="flat" cmpd="sng">
              <a:solidFill>
                <a:srgbClr val="000000"/>
              </a:solidFill>
              <a:round/>
            </a:ln>
            <a:effectLst/>
          </p:spPr>
          <p:txBody>
            <a:bodyPr/>
            <a:lstStyle/>
            <a:p>
              <a:endParaRPr lang="zh-CN" altLang="en-US"/>
            </a:p>
          </p:txBody>
        </p:sp>
        <p:sp>
          <p:nvSpPr>
            <p:cNvPr id="99" name="未知"/>
            <p:cNvSpPr/>
            <p:nvPr/>
          </p:nvSpPr>
          <p:spPr bwMode="auto">
            <a:xfrm>
              <a:off x="343" y="179"/>
              <a:ext cx="62" cy="49"/>
            </a:xfrm>
            <a:custGeom>
              <a:avLst/>
              <a:gdLst/>
              <a:ahLst/>
              <a:cxnLst>
                <a:cxn ang="0">
                  <a:pos x="0" y="0"/>
                </a:cxn>
                <a:cxn ang="0">
                  <a:pos x="13" y="9"/>
                </a:cxn>
                <a:cxn ang="0">
                  <a:pos x="15" y="16"/>
                </a:cxn>
                <a:cxn ang="0">
                  <a:pos x="43" y="42"/>
                </a:cxn>
                <a:cxn ang="0">
                  <a:pos x="61" y="48"/>
                </a:cxn>
              </a:cxnLst>
              <a:rect l="0" t="0" r="r" b="b"/>
              <a:pathLst>
                <a:path w="62" h="49">
                  <a:moveTo>
                    <a:pt x="0" y="0"/>
                  </a:moveTo>
                  <a:lnTo>
                    <a:pt x="13" y="9"/>
                  </a:lnTo>
                  <a:lnTo>
                    <a:pt x="15" y="16"/>
                  </a:lnTo>
                  <a:lnTo>
                    <a:pt x="43" y="42"/>
                  </a:lnTo>
                  <a:lnTo>
                    <a:pt x="61" y="48"/>
                  </a:lnTo>
                </a:path>
              </a:pathLst>
            </a:custGeom>
            <a:noFill/>
            <a:ln w="9167" cap="flat" cmpd="sng">
              <a:solidFill>
                <a:srgbClr val="000000"/>
              </a:solidFill>
              <a:round/>
            </a:ln>
            <a:effectLst/>
          </p:spPr>
          <p:txBody>
            <a:bodyPr/>
            <a:lstStyle/>
            <a:p>
              <a:endParaRPr lang="zh-CN" altLang="en-US"/>
            </a:p>
          </p:txBody>
        </p:sp>
        <p:sp>
          <p:nvSpPr>
            <p:cNvPr id="100" name="未知"/>
            <p:cNvSpPr/>
            <p:nvPr/>
          </p:nvSpPr>
          <p:spPr bwMode="auto">
            <a:xfrm>
              <a:off x="299" y="325"/>
              <a:ext cx="121" cy="23"/>
            </a:xfrm>
            <a:custGeom>
              <a:avLst/>
              <a:gdLst/>
              <a:ahLst/>
              <a:cxnLst>
                <a:cxn ang="0">
                  <a:pos x="0" y="0"/>
                </a:cxn>
                <a:cxn ang="0">
                  <a:pos x="120" y="11"/>
                </a:cxn>
                <a:cxn ang="0">
                  <a:pos x="104" y="22"/>
                </a:cxn>
              </a:cxnLst>
              <a:rect l="0" t="0" r="r" b="b"/>
              <a:pathLst>
                <a:path w="121" h="23">
                  <a:moveTo>
                    <a:pt x="0" y="0"/>
                  </a:moveTo>
                  <a:lnTo>
                    <a:pt x="120" y="11"/>
                  </a:lnTo>
                  <a:lnTo>
                    <a:pt x="104" y="22"/>
                  </a:lnTo>
                </a:path>
              </a:pathLst>
            </a:custGeom>
            <a:noFill/>
            <a:ln w="9167" cap="flat" cmpd="sng">
              <a:solidFill>
                <a:srgbClr val="000000"/>
              </a:solidFill>
              <a:round/>
            </a:ln>
            <a:effectLst/>
          </p:spPr>
          <p:txBody>
            <a:bodyPr/>
            <a:lstStyle/>
            <a:p>
              <a:endParaRPr lang="zh-CN" altLang="en-US"/>
            </a:p>
          </p:txBody>
        </p:sp>
        <p:sp>
          <p:nvSpPr>
            <p:cNvPr id="101" name="未知"/>
            <p:cNvSpPr/>
            <p:nvPr/>
          </p:nvSpPr>
          <p:spPr bwMode="auto">
            <a:xfrm>
              <a:off x="403" y="277"/>
              <a:ext cx="38" cy="9"/>
            </a:xfrm>
            <a:custGeom>
              <a:avLst/>
              <a:gdLst/>
              <a:ahLst/>
              <a:cxnLst>
                <a:cxn ang="0">
                  <a:pos x="0" y="4"/>
                </a:cxn>
                <a:cxn ang="0">
                  <a:pos x="8" y="3"/>
                </a:cxn>
                <a:cxn ang="0">
                  <a:pos x="23" y="3"/>
                </a:cxn>
                <a:cxn ang="0">
                  <a:pos x="30" y="4"/>
                </a:cxn>
                <a:cxn ang="0">
                  <a:pos x="34" y="4"/>
                </a:cxn>
                <a:cxn ang="0">
                  <a:pos x="37" y="0"/>
                </a:cxn>
                <a:cxn ang="0">
                  <a:pos x="37" y="4"/>
                </a:cxn>
                <a:cxn ang="0">
                  <a:pos x="33" y="8"/>
                </a:cxn>
                <a:cxn ang="0">
                  <a:pos x="25" y="8"/>
                </a:cxn>
                <a:cxn ang="0">
                  <a:pos x="16" y="4"/>
                </a:cxn>
                <a:cxn ang="0">
                  <a:pos x="0" y="4"/>
                </a:cxn>
                <a:cxn ang="0">
                  <a:pos x="0" y="4"/>
                </a:cxn>
              </a:cxnLst>
              <a:rect l="0" t="0" r="r" b="b"/>
              <a:pathLst>
                <a:path w="38" h="9">
                  <a:moveTo>
                    <a:pt x="0" y="4"/>
                  </a:moveTo>
                  <a:lnTo>
                    <a:pt x="8" y="3"/>
                  </a:lnTo>
                  <a:lnTo>
                    <a:pt x="23" y="3"/>
                  </a:lnTo>
                  <a:lnTo>
                    <a:pt x="30" y="4"/>
                  </a:lnTo>
                  <a:lnTo>
                    <a:pt x="34" y="4"/>
                  </a:lnTo>
                  <a:lnTo>
                    <a:pt x="37" y="0"/>
                  </a:lnTo>
                  <a:lnTo>
                    <a:pt x="37" y="4"/>
                  </a:lnTo>
                  <a:lnTo>
                    <a:pt x="33" y="8"/>
                  </a:lnTo>
                  <a:lnTo>
                    <a:pt x="25" y="8"/>
                  </a:lnTo>
                  <a:lnTo>
                    <a:pt x="16" y="4"/>
                  </a:lnTo>
                  <a:lnTo>
                    <a:pt x="0" y="4"/>
                  </a:lnTo>
                  <a:lnTo>
                    <a:pt x="0" y="4"/>
                  </a:lnTo>
                </a:path>
              </a:pathLst>
            </a:custGeom>
            <a:solidFill>
              <a:srgbClr val="000000"/>
            </a:solidFill>
            <a:ln w="9167" cap="flat" cmpd="sng">
              <a:solidFill>
                <a:srgbClr val="000000"/>
              </a:solidFill>
              <a:round/>
            </a:ln>
            <a:effectLst/>
          </p:spPr>
          <p:txBody>
            <a:bodyPr/>
            <a:lstStyle/>
            <a:p>
              <a:endParaRPr lang="zh-CN" altLang="en-US"/>
            </a:p>
          </p:txBody>
        </p:sp>
        <p:sp>
          <p:nvSpPr>
            <p:cNvPr id="102" name="未知"/>
            <p:cNvSpPr/>
            <p:nvPr/>
          </p:nvSpPr>
          <p:spPr bwMode="auto">
            <a:xfrm>
              <a:off x="400" y="285"/>
              <a:ext cx="28" cy="8"/>
            </a:xfrm>
            <a:custGeom>
              <a:avLst/>
              <a:gdLst/>
              <a:ahLst/>
              <a:cxnLst>
                <a:cxn ang="0">
                  <a:pos x="27" y="0"/>
                </a:cxn>
                <a:cxn ang="0">
                  <a:pos x="25" y="5"/>
                </a:cxn>
                <a:cxn ang="0">
                  <a:pos x="19" y="7"/>
                </a:cxn>
                <a:cxn ang="0">
                  <a:pos x="0" y="7"/>
                </a:cxn>
              </a:cxnLst>
              <a:rect l="0" t="0" r="r" b="b"/>
              <a:pathLst>
                <a:path w="28" h="8">
                  <a:moveTo>
                    <a:pt x="27" y="0"/>
                  </a:moveTo>
                  <a:lnTo>
                    <a:pt x="25" y="5"/>
                  </a:lnTo>
                  <a:lnTo>
                    <a:pt x="19" y="7"/>
                  </a:lnTo>
                  <a:lnTo>
                    <a:pt x="0" y="7"/>
                  </a:lnTo>
                </a:path>
              </a:pathLst>
            </a:custGeom>
            <a:noFill/>
            <a:ln w="9167" cap="flat" cmpd="sng">
              <a:solidFill>
                <a:srgbClr val="000000"/>
              </a:solidFill>
              <a:round/>
            </a:ln>
            <a:effectLst/>
          </p:spPr>
          <p:txBody>
            <a:bodyPr/>
            <a:lstStyle/>
            <a:p>
              <a:endParaRPr lang="zh-CN" altLang="en-US"/>
            </a:p>
          </p:txBody>
        </p:sp>
        <p:sp>
          <p:nvSpPr>
            <p:cNvPr id="103" name="Line 102"/>
            <p:cNvSpPr>
              <a:spLocks noChangeShapeType="1"/>
            </p:cNvSpPr>
            <p:nvPr/>
          </p:nvSpPr>
          <p:spPr bwMode="auto">
            <a:xfrm flipH="1">
              <a:off x="408" y="301"/>
              <a:ext cx="6" cy="0"/>
            </a:xfrm>
            <a:prstGeom prst="line">
              <a:avLst/>
            </a:prstGeom>
            <a:noFill/>
            <a:ln w="9167" cmpd="sng">
              <a:solidFill>
                <a:srgbClr val="000000"/>
              </a:solidFill>
              <a:round/>
            </a:ln>
            <a:effectLst/>
          </p:spPr>
          <p:txBody>
            <a:bodyPr wrap="none" anchor="ctr"/>
            <a:lstStyle/>
            <a:p>
              <a:endParaRPr lang="zh-CN" altLang="en-US"/>
            </a:p>
          </p:txBody>
        </p:sp>
        <p:sp>
          <p:nvSpPr>
            <p:cNvPr id="104" name="未知"/>
            <p:cNvSpPr/>
            <p:nvPr/>
          </p:nvSpPr>
          <p:spPr bwMode="auto">
            <a:xfrm>
              <a:off x="396" y="222"/>
              <a:ext cx="95" cy="47"/>
            </a:xfrm>
            <a:custGeom>
              <a:avLst/>
              <a:gdLst/>
              <a:ahLst/>
              <a:cxnLst>
                <a:cxn ang="0">
                  <a:pos x="3" y="46"/>
                </a:cxn>
                <a:cxn ang="0">
                  <a:pos x="0" y="37"/>
                </a:cxn>
                <a:cxn ang="0">
                  <a:pos x="7" y="11"/>
                </a:cxn>
                <a:cxn ang="0">
                  <a:pos x="16" y="9"/>
                </a:cxn>
                <a:cxn ang="0">
                  <a:pos x="23" y="11"/>
                </a:cxn>
                <a:cxn ang="0">
                  <a:pos x="32" y="5"/>
                </a:cxn>
                <a:cxn ang="0">
                  <a:pos x="53" y="0"/>
                </a:cxn>
                <a:cxn ang="0">
                  <a:pos x="75" y="8"/>
                </a:cxn>
                <a:cxn ang="0">
                  <a:pos x="64" y="23"/>
                </a:cxn>
                <a:cxn ang="0">
                  <a:pos x="94" y="25"/>
                </a:cxn>
                <a:cxn ang="0">
                  <a:pos x="63" y="28"/>
                </a:cxn>
                <a:cxn ang="0">
                  <a:pos x="15" y="14"/>
                </a:cxn>
                <a:cxn ang="0">
                  <a:pos x="12" y="25"/>
                </a:cxn>
                <a:cxn ang="0">
                  <a:pos x="3" y="46"/>
                </a:cxn>
                <a:cxn ang="0">
                  <a:pos x="3" y="46"/>
                </a:cxn>
              </a:cxnLst>
              <a:rect l="0" t="0" r="r" b="b"/>
              <a:pathLst>
                <a:path w="95" h="47">
                  <a:moveTo>
                    <a:pt x="3" y="46"/>
                  </a:moveTo>
                  <a:lnTo>
                    <a:pt x="0" y="37"/>
                  </a:lnTo>
                  <a:lnTo>
                    <a:pt x="7" y="11"/>
                  </a:lnTo>
                  <a:lnTo>
                    <a:pt x="16" y="9"/>
                  </a:lnTo>
                  <a:lnTo>
                    <a:pt x="23" y="11"/>
                  </a:lnTo>
                  <a:lnTo>
                    <a:pt x="32" y="5"/>
                  </a:lnTo>
                  <a:lnTo>
                    <a:pt x="53" y="0"/>
                  </a:lnTo>
                  <a:lnTo>
                    <a:pt x="75" y="8"/>
                  </a:lnTo>
                  <a:lnTo>
                    <a:pt x="64" y="23"/>
                  </a:lnTo>
                  <a:lnTo>
                    <a:pt x="94" y="25"/>
                  </a:lnTo>
                  <a:lnTo>
                    <a:pt x="63" y="28"/>
                  </a:lnTo>
                  <a:lnTo>
                    <a:pt x="15" y="14"/>
                  </a:lnTo>
                  <a:lnTo>
                    <a:pt x="12" y="25"/>
                  </a:lnTo>
                  <a:lnTo>
                    <a:pt x="3" y="46"/>
                  </a:lnTo>
                  <a:lnTo>
                    <a:pt x="3" y="46"/>
                  </a:lnTo>
                </a:path>
              </a:pathLst>
            </a:custGeom>
            <a:solidFill>
              <a:srgbClr val="000000"/>
            </a:solidFill>
            <a:ln w="9167" cap="flat" cmpd="sng">
              <a:solidFill>
                <a:srgbClr val="000000"/>
              </a:solidFill>
              <a:round/>
            </a:ln>
            <a:effectLst/>
          </p:spPr>
          <p:txBody>
            <a:bodyPr/>
            <a:lstStyle/>
            <a:p>
              <a:endParaRPr lang="zh-CN" altLang="en-US"/>
            </a:p>
          </p:txBody>
        </p:sp>
        <p:sp>
          <p:nvSpPr>
            <p:cNvPr id="105" name="未知"/>
            <p:cNvSpPr/>
            <p:nvPr/>
          </p:nvSpPr>
          <p:spPr bwMode="auto">
            <a:xfrm>
              <a:off x="400" y="290"/>
              <a:ext cx="124" cy="53"/>
            </a:xfrm>
            <a:custGeom>
              <a:avLst/>
              <a:gdLst/>
              <a:ahLst/>
              <a:cxnLst>
                <a:cxn ang="0">
                  <a:pos x="26" y="0"/>
                </a:cxn>
                <a:cxn ang="0">
                  <a:pos x="19" y="2"/>
                </a:cxn>
                <a:cxn ang="0">
                  <a:pos x="19" y="7"/>
                </a:cxn>
                <a:cxn ang="0">
                  <a:pos x="13" y="11"/>
                </a:cxn>
                <a:cxn ang="0">
                  <a:pos x="16" y="15"/>
                </a:cxn>
                <a:cxn ang="0">
                  <a:pos x="0" y="27"/>
                </a:cxn>
                <a:cxn ang="0">
                  <a:pos x="19" y="40"/>
                </a:cxn>
                <a:cxn ang="0">
                  <a:pos x="56" y="52"/>
                </a:cxn>
                <a:cxn ang="0">
                  <a:pos x="123" y="23"/>
                </a:cxn>
                <a:cxn ang="0">
                  <a:pos x="99" y="21"/>
                </a:cxn>
                <a:cxn ang="0">
                  <a:pos x="73" y="8"/>
                </a:cxn>
                <a:cxn ang="0">
                  <a:pos x="22" y="14"/>
                </a:cxn>
                <a:cxn ang="0">
                  <a:pos x="26" y="7"/>
                </a:cxn>
                <a:cxn ang="0">
                  <a:pos x="26" y="0"/>
                </a:cxn>
                <a:cxn ang="0">
                  <a:pos x="26" y="0"/>
                </a:cxn>
              </a:cxnLst>
              <a:rect l="0" t="0" r="r" b="b"/>
              <a:pathLst>
                <a:path w="124" h="53">
                  <a:moveTo>
                    <a:pt x="26" y="0"/>
                  </a:moveTo>
                  <a:lnTo>
                    <a:pt x="19" y="2"/>
                  </a:lnTo>
                  <a:lnTo>
                    <a:pt x="19" y="7"/>
                  </a:lnTo>
                  <a:lnTo>
                    <a:pt x="13" y="11"/>
                  </a:lnTo>
                  <a:lnTo>
                    <a:pt x="16" y="15"/>
                  </a:lnTo>
                  <a:lnTo>
                    <a:pt x="0" y="27"/>
                  </a:lnTo>
                  <a:lnTo>
                    <a:pt x="19" y="40"/>
                  </a:lnTo>
                  <a:lnTo>
                    <a:pt x="56" y="52"/>
                  </a:lnTo>
                  <a:lnTo>
                    <a:pt x="123" y="23"/>
                  </a:lnTo>
                  <a:lnTo>
                    <a:pt x="99" y="21"/>
                  </a:lnTo>
                  <a:lnTo>
                    <a:pt x="73" y="8"/>
                  </a:lnTo>
                  <a:lnTo>
                    <a:pt x="22" y="14"/>
                  </a:lnTo>
                  <a:lnTo>
                    <a:pt x="26" y="7"/>
                  </a:lnTo>
                  <a:lnTo>
                    <a:pt x="26" y="0"/>
                  </a:lnTo>
                  <a:lnTo>
                    <a:pt x="26" y="0"/>
                  </a:lnTo>
                </a:path>
              </a:pathLst>
            </a:custGeom>
            <a:solidFill>
              <a:srgbClr val="000000"/>
            </a:solidFill>
            <a:ln w="9167" cap="flat" cmpd="sng">
              <a:solidFill>
                <a:srgbClr val="000000"/>
              </a:solidFill>
              <a:round/>
            </a:ln>
            <a:effectLst/>
          </p:spPr>
          <p:txBody>
            <a:bodyPr/>
            <a:lstStyle/>
            <a:p>
              <a:endParaRPr lang="zh-CN" altLang="en-US"/>
            </a:p>
          </p:txBody>
        </p:sp>
        <p:sp>
          <p:nvSpPr>
            <p:cNvPr id="106" name="未知"/>
            <p:cNvSpPr/>
            <p:nvPr/>
          </p:nvSpPr>
          <p:spPr bwMode="auto">
            <a:xfrm>
              <a:off x="430" y="122"/>
              <a:ext cx="65" cy="100"/>
            </a:xfrm>
            <a:custGeom>
              <a:avLst/>
              <a:gdLst/>
              <a:ahLst/>
              <a:cxnLst>
                <a:cxn ang="0">
                  <a:pos x="57" y="0"/>
                </a:cxn>
                <a:cxn ang="0">
                  <a:pos x="47" y="15"/>
                </a:cxn>
                <a:cxn ang="0">
                  <a:pos x="43" y="29"/>
                </a:cxn>
                <a:cxn ang="0">
                  <a:pos x="39" y="35"/>
                </a:cxn>
                <a:cxn ang="0">
                  <a:pos x="38" y="44"/>
                </a:cxn>
                <a:cxn ang="0">
                  <a:pos x="29" y="52"/>
                </a:cxn>
                <a:cxn ang="0">
                  <a:pos x="25" y="60"/>
                </a:cxn>
                <a:cxn ang="0">
                  <a:pos x="17" y="73"/>
                </a:cxn>
                <a:cxn ang="0">
                  <a:pos x="3" y="87"/>
                </a:cxn>
                <a:cxn ang="0">
                  <a:pos x="0" y="99"/>
                </a:cxn>
                <a:cxn ang="0">
                  <a:pos x="4" y="88"/>
                </a:cxn>
                <a:cxn ang="0">
                  <a:pos x="20" y="76"/>
                </a:cxn>
                <a:cxn ang="0">
                  <a:pos x="25" y="76"/>
                </a:cxn>
                <a:cxn ang="0">
                  <a:pos x="30" y="81"/>
                </a:cxn>
                <a:cxn ang="0">
                  <a:pos x="28" y="73"/>
                </a:cxn>
                <a:cxn ang="0">
                  <a:pos x="26" y="68"/>
                </a:cxn>
                <a:cxn ang="0">
                  <a:pos x="29" y="61"/>
                </a:cxn>
                <a:cxn ang="0">
                  <a:pos x="41" y="62"/>
                </a:cxn>
                <a:cxn ang="0">
                  <a:pos x="47" y="62"/>
                </a:cxn>
                <a:cxn ang="0">
                  <a:pos x="49" y="60"/>
                </a:cxn>
                <a:cxn ang="0">
                  <a:pos x="40" y="56"/>
                </a:cxn>
                <a:cxn ang="0">
                  <a:pos x="34" y="53"/>
                </a:cxn>
                <a:cxn ang="0">
                  <a:pos x="43" y="49"/>
                </a:cxn>
                <a:cxn ang="0">
                  <a:pos x="58" y="65"/>
                </a:cxn>
                <a:cxn ang="0">
                  <a:pos x="46" y="48"/>
                </a:cxn>
                <a:cxn ang="0">
                  <a:pos x="48" y="40"/>
                </a:cxn>
                <a:cxn ang="0">
                  <a:pos x="47" y="24"/>
                </a:cxn>
                <a:cxn ang="0">
                  <a:pos x="53" y="12"/>
                </a:cxn>
                <a:cxn ang="0">
                  <a:pos x="54" y="32"/>
                </a:cxn>
                <a:cxn ang="0">
                  <a:pos x="54" y="38"/>
                </a:cxn>
                <a:cxn ang="0">
                  <a:pos x="64" y="65"/>
                </a:cxn>
                <a:cxn ang="0">
                  <a:pos x="64" y="60"/>
                </a:cxn>
                <a:cxn ang="0">
                  <a:pos x="63" y="54"/>
                </a:cxn>
                <a:cxn ang="0">
                  <a:pos x="63" y="36"/>
                </a:cxn>
                <a:cxn ang="0">
                  <a:pos x="60" y="41"/>
                </a:cxn>
                <a:cxn ang="0">
                  <a:pos x="56" y="14"/>
                </a:cxn>
                <a:cxn ang="0">
                  <a:pos x="57" y="0"/>
                </a:cxn>
                <a:cxn ang="0">
                  <a:pos x="57" y="0"/>
                </a:cxn>
              </a:cxnLst>
              <a:rect l="0" t="0" r="r" b="b"/>
              <a:pathLst>
                <a:path w="65" h="100">
                  <a:moveTo>
                    <a:pt x="57" y="0"/>
                  </a:moveTo>
                  <a:lnTo>
                    <a:pt x="47" y="15"/>
                  </a:lnTo>
                  <a:lnTo>
                    <a:pt x="43" y="29"/>
                  </a:lnTo>
                  <a:lnTo>
                    <a:pt x="39" y="35"/>
                  </a:lnTo>
                  <a:lnTo>
                    <a:pt x="38" y="44"/>
                  </a:lnTo>
                  <a:lnTo>
                    <a:pt x="29" y="52"/>
                  </a:lnTo>
                  <a:lnTo>
                    <a:pt x="25" y="60"/>
                  </a:lnTo>
                  <a:lnTo>
                    <a:pt x="17" y="73"/>
                  </a:lnTo>
                  <a:lnTo>
                    <a:pt x="3" y="87"/>
                  </a:lnTo>
                  <a:lnTo>
                    <a:pt x="0" y="99"/>
                  </a:lnTo>
                  <a:lnTo>
                    <a:pt x="4" y="88"/>
                  </a:lnTo>
                  <a:lnTo>
                    <a:pt x="20" y="76"/>
                  </a:lnTo>
                  <a:lnTo>
                    <a:pt x="25" y="76"/>
                  </a:lnTo>
                  <a:lnTo>
                    <a:pt x="30" y="81"/>
                  </a:lnTo>
                  <a:lnTo>
                    <a:pt x="28" y="73"/>
                  </a:lnTo>
                  <a:lnTo>
                    <a:pt x="26" y="68"/>
                  </a:lnTo>
                  <a:lnTo>
                    <a:pt x="29" y="61"/>
                  </a:lnTo>
                  <a:lnTo>
                    <a:pt x="41" y="62"/>
                  </a:lnTo>
                  <a:lnTo>
                    <a:pt x="47" y="62"/>
                  </a:lnTo>
                  <a:lnTo>
                    <a:pt x="49" y="60"/>
                  </a:lnTo>
                  <a:lnTo>
                    <a:pt x="40" y="56"/>
                  </a:lnTo>
                  <a:lnTo>
                    <a:pt x="34" y="53"/>
                  </a:lnTo>
                  <a:lnTo>
                    <a:pt x="43" y="49"/>
                  </a:lnTo>
                  <a:lnTo>
                    <a:pt x="58" y="65"/>
                  </a:lnTo>
                  <a:lnTo>
                    <a:pt x="46" y="48"/>
                  </a:lnTo>
                  <a:lnTo>
                    <a:pt x="48" y="40"/>
                  </a:lnTo>
                  <a:lnTo>
                    <a:pt x="47" y="24"/>
                  </a:lnTo>
                  <a:lnTo>
                    <a:pt x="53" y="12"/>
                  </a:lnTo>
                  <a:lnTo>
                    <a:pt x="54" y="32"/>
                  </a:lnTo>
                  <a:lnTo>
                    <a:pt x="54" y="38"/>
                  </a:lnTo>
                  <a:lnTo>
                    <a:pt x="64" y="65"/>
                  </a:lnTo>
                  <a:lnTo>
                    <a:pt x="64" y="60"/>
                  </a:lnTo>
                  <a:lnTo>
                    <a:pt x="63" y="54"/>
                  </a:lnTo>
                  <a:lnTo>
                    <a:pt x="63" y="36"/>
                  </a:lnTo>
                  <a:lnTo>
                    <a:pt x="60" y="41"/>
                  </a:lnTo>
                  <a:lnTo>
                    <a:pt x="56" y="14"/>
                  </a:lnTo>
                  <a:lnTo>
                    <a:pt x="57" y="0"/>
                  </a:lnTo>
                  <a:lnTo>
                    <a:pt x="57" y="0"/>
                  </a:lnTo>
                </a:path>
              </a:pathLst>
            </a:custGeom>
            <a:solidFill>
              <a:srgbClr val="000000"/>
            </a:solidFill>
            <a:ln w="9167" cap="flat" cmpd="sng">
              <a:solidFill>
                <a:srgbClr val="000000"/>
              </a:solidFill>
              <a:round/>
            </a:ln>
            <a:effectLst/>
          </p:spPr>
          <p:txBody>
            <a:bodyPr/>
            <a:lstStyle/>
            <a:p>
              <a:endParaRPr lang="zh-CN" altLang="en-US"/>
            </a:p>
          </p:txBody>
        </p:sp>
        <p:sp>
          <p:nvSpPr>
            <p:cNvPr id="107" name="未知"/>
            <p:cNvSpPr/>
            <p:nvPr/>
          </p:nvSpPr>
          <p:spPr bwMode="auto">
            <a:xfrm>
              <a:off x="445" y="193"/>
              <a:ext cx="59" cy="41"/>
            </a:xfrm>
            <a:custGeom>
              <a:avLst/>
              <a:gdLst/>
              <a:ahLst/>
              <a:cxnLst>
                <a:cxn ang="0">
                  <a:pos x="48" y="3"/>
                </a:cxn>
                <a:cxn ang="0">
                  <a:pos x="37" y="0"/>
                </a:cxn>
                <a:cxn ang="0">
                  <a:pos x="31" y="0"/>
                </a:cxn>
                <a:cxn ang="0">
                  <a:pos x="44" y="10"/>
                </a:cxn>
                <a:cxn ang="0">
                  <a:pos x="36" y="10"/>
                </a:cxn>
                <a:cxn ang="0">
                  <a:pos x="43" y="16"/>
                </a:cxn>
                <a:cxn ang="0">
                  <a:pos x="21" y="18"/>
                </a:cxn>
                <a:cxn ang="0">
                  <a:pos x="16" y="21"/>
                </a:cxn>
                <a:cxn ang="0">
                  <a:pos x="2" y="23"/>
                </a:cxn>
                <a:cxn ang="0">
                  <a:pos x="0" y="25"/>
                </a:cxn>
                <a:cxn ang="0">
                  <a:pos x="38" y="25"/>
                </a:cxn>
                <a:cxn ang="0">
                  <a:pos x="31" y="34"/>
                </a:cxn>
                <a:cxn ang="0">
                  <a:pos x="44" y="32"/>
                </a:cxn>
                <a:cxn ang="0">
                  <a:pos x="57" y="40"/>
                </a:cxn>
                <a:cxn ang="0">
                  <a:pos x="58" y="40"/>
                </a:cxn>
                <a:cxn ang="0">
                  <a:pos x="57" y="28"/>
                </a:cxn>
                <a:cxn ang="0">
                  <a:pos x="57" y="37"/>
                </a:cxn>
                <a:cxn ang="0">
                  <a:pos x="48" y="28"/>
                </a:cxn>
                <a:cxn ang="0">
                  <a:pos x="43" y="29"/>
                </a:cxn>
                <a:cxn ang="0">
                  <a:pos x="49" y="20"/>
                </a:cxn>
                <a:cxn ang="0">
                  <a:pos x="48" y="12"/>
                </a:cxn>
                <a:cxn ang="0">
                  <a:pos x="48" y="3"/>
                </a:cxn>
                <a:cxn ang="0">
                  <a:pos x="48" y="3"/>
                </a:cxn>
              </a:cxnLst>
              <a:rect l="0" t="0" r="r" b="b"/>
              <a:pathLst>
                <a:path w="59" h="41">
                  <a:moveTo>
                    <a:pt x="48" y="3"/>
                  </a:moveTo>
                  <a:lnTo>
                    <a:pt x="37" y="0"/>
                  </a:lnTo>
                  <a:lnTo>
                    <a:pt x="31" y="0"/>
                  </a:lnTo>
                  <a:lnTo>
                    <a:pt x="44" y="10"/>
                  </a:lnTo>
                  <a:lnTo>
                    <a:pt x="36" y="10"/>
                  </a:lnTo>
                  <a:lnTo>
                    <a:pt x="43" y="16"/>
                  </a:lnTo>
                  <a:lnTo>
                    <a:pt x="21" y="18"/>
                  </a:lnTo>
                  <a:lnTo>
                    <a:pt x="16" y="21"/>
                  </a:lnTo>
                  <a:lnTo>
                    <a:pt x="2" y="23"/>
                  </a:lnTo>
                  <a:lnTo>
                    <a:pt x="0" y="25"/>
                  </a:lnTo>
                  <a:lnTo>
                    <a:pt x="38" y="25"/>
                  </a:lnTo>
                  <a:lnTo>
                    <a:pt x="31" y="34"/>
                  </a:lnTo>
                  <a:lnTo>
                    <a:pt x="44" y="32"/>
                  </a:lnTo>
                  <a:lnTo>
                    <a:pt x="57" y="40"/>
                  </a:lnTo>
                  <a:lnTo>
                    <a:pt x="58" y="40"/>
                  </a:lnTo>
                  <a:lnTo>
                    <a:pt x="57" y="28"/>
                  </a:lnTo>
                  <a:lnTo>
                    <a:pt x="57" y="37"/>
                  </a:lnTo>
                  <a:lnTo>
                    <a:pt x="48" y="28"/>
                  </a:lnTo>
                  <a:lnTo>
                    <a:pt x="43" y="29"/>
                  </a:lnTo>
                  <a:lnTo>
                    <a:pt x="49" y="20"/>
                  </a:lnTo>
                  <a:lnTo>
                    <a:pt x="48" y="12"/>
                  </a:lnTo>
                  <a:lnTo>
                    <a:pt x="48" y="3"/>
                  </a:lnTo>
                  <a:lnTo>
                    <a:pt x="48" y="3"/>
                  </a:lnTo>
                </a:path>
              </a:pathLst>
            </a:custGeom>
            <a:solidFill>
              <a:srgbClr val="000000"/>
            </a:solidFill>
            <a:ln w="9167" cap="flat" cmpd="sng">
              <a:solidFill>
                <a:srgbClr val="000000"/>
              </a:solidFill>
              <a:round/>
            </a:ln>
            <a:effectLst/>
          </p:spPr>
          <p:txBody>
            <a:bodyPr/>
            <a:lstStyle/>
            <a:p>
              <a:endParaRPr lang="zh-CN" altLang="en-US"/>
            </a:p>
          </p:txBody>
        </p:sp>
        <p:sp>
          <p:nvSpPr>
            <p:cNvPr id="108" name="未知"/>
            <p:cNvSpPr/>
            <p:nvPr/>
          </p:nvSpPr>
          <p:spPr bwMode="auto">
            <a:xfrm>
              <a:off x="484" y="233"/>
              <a:ext cx="15" cy="8"/>
            </a:xfrm>
            <a:custGeom>
              <a:avLst/>
              <a:gdLst/>
              <a:ahLst/>
              <a:cxnLst>
                <a:cxn ang="0">
                  <a:pos x="0" y="0"/>
                </a:cxn>
                <a:cxn ang="0">
                  <a:pos x="0" y="2"/>
                </a:cxn>
                <a:cxn ang="0">
                  <a:pos x="5" y="5"/>
                </a:cxn>
                <a:cxn ang="0">
                  <a:pos x="14" y="7"/>
                </a:cxn>
                <a:cxn ang="0">
                  <a:pos x="0" y="0"/>
                </a:cxn>
                <a:cxn ang="0">
                  <a:pos x="0" y="0"/>
                </a:cxn>
              </a:cxnLst>
              <a:rect l="0" t="0" r="r" b="b"/>
              <a:pathLst>
                <a:path w="15" h="8">
                  <a:moveTo>
                    <a:pt x="0" y="0"/>
                  </a:moveTo>
                  <a:lnTo>
                    <a:pt x="0" y="2"/>
                  </a:lnTo>
                  <a:lnTo>
                    <a:pt x="5" y="5"/>
                  </a:lnTo>
                  <a:lnTo>
                    <a:pt x="14" y="7"/>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09" name="未知"/>
            <p:cNvSpPr/>
            <p:nvPr/>
          </p:nvSpPr>
          <p:spPr bwMode="auto">
            <a:xfrm>
              <a:off x="512" y="142"/>
              <a:ext cx="17" cy="20"/>
            </a:xfrm>
            <a:custGeom>
              <a:avLst/>
              <a:gdLst/>
              <a:ahLst/>
              <a:cxnLst>
                <a:cxn ang="0">
                  <a:pos x="3" y="3"/>
                </a:cxn>
                <a:cxn ang="0">
                  <a:pos x="0" y="7"/>
                </a:cxn>
                <a:cxn ang="0">
                  <a:pos x="16" y="19"/>
                </a:cxn>
                <a:cxn ang="0">
                  <a:pos x="2" y="0"/>
                </a:cxn>
                <a:cxn ang="0">
                  <a:pos x="3" y="3"/>
                </a:cxn>
                <a:cxn ang="0">
                  <a:pos x="3" y="3"/>
                </a:cxn>
              </a:cxnLst>
              <a:rect l="0" t="0" r="r" b="b"/>
              <a:pathLst>
                <a:path w="17" h="20">
                  <a:moveTo>
                    <a:pt x="3" y="3"/>
                  </a:moveTo>
                  <a:lnTo>
                    <a:pt x="0" y="7"/>
                  </a:lnTo>
                  <a:lnTo>
                    <a:pt x="16" y="19"/>
                  </a:lnTo>
                  <a:lnTo>
                    <a:pt x="2" y="0"/>
                  </a:lnTo>
                  <a:lnTo>
                    <a:pt x="3" y="3"/>
                  </a:lnTo>
                  <a:lnTo>
                    <a:pt x="3" y="3"/>
                  </a:lnTo>
                </a:path>
              </a:pathLst>
            </a:custGeom>
            <a:solidFill>
              <a:srgbClr val="000000"/>
            </a:solidFill>
            <a:ln w="9167" cap="flat" cmpd="sng">
              <a:solidFill>
                <a:srgbClr val="000000"/>
              </a:solidFill>
              <a:round/>
            </a:ln>
            <a:effectLst/>
          </p:spPr>
          <p:txBody>
            <a:bodyPr/>
            <a:lstStyle/>
            <a:p>
              <a:endParaRPr lang="zh-CN" altLang="en-US"/>
            </a:p>
          </p:txBody>
        </p:sp>
        <p:sp>
          <p:nvSpPr>
            <p:cNvPr id="110" name="未知"/>
            <p:cNvSpPr/>
            <p:nvPr/>
          </p:nvSpPr>
          <p:spPr bwMode="auto">
            <a:xfrm>
              <a:off x="503" y="158"/>
              <a:ext cx="87" cy="66"/>
            </a:xfrm>
            <a:custGeom>
              <a:avLst/>
              <a:gdLst/>
              <a:ahLst/>
              <a:cxnLst>
                <a:cxn ang="0">
                  <a:pos x="5" y="13"/>
                </a:cxn>
                <a:cxn ang="0">
                  <a:pos x="3" y="17"/>
                </a:cxn>
                <a:cxn ang="0">
                  <a:pos x="12" y="58"/>
                </a:cxn>
                <a:cxn ang="0">
                  <a:pos x="8" y="62"/>
                </a:cxn>
                <a:cxn ang="0">
                  <a:pos x="0" y="62"/>
                </a:cxn>
                <a:cxn ang="0">
                  <a:pos x="7" y="64"/>
                </a:cxn>
                <a:cxn ang="0">
                  <a:pos x="21" y="65"/>
                </a:cxn>
                <a:cxn ang="0">
                  <a:pos x="51" y="62"/>
                </a:cxn>
                <a:cxn ang="0">
                  <a:pos x="86" y="46"/>
                </a:cxn>
                <a:cxn ang="0">
                  <a:pos x="75" y="49"/>
                </a:cxn>
                <a:cxn ang="0">
                  <a:pos x="73" y="29"/>
                </a:cxn>
                <a:cxn ang="0">
                  <a:pos x="68" y="17"/>
                </a:cxn>
                <a:cxn ang="0">
                  <a:pos x="71" y="12"/>
                </a:cxn>
                <a:cxn ang="0">
                  <a:pos x="78" y="23"/>
                </a:cxn>
                <a:cxn ang="0">
                  <a:pos x="75" y="12"/>
                </a:cxn>
                <a:cxn ang="0">
                  <a:pos x="71" y="8"/>
                </a:cxn>
                <a:cxn ang="0">
                  <a:pos x="68" y="0"/>
                </a:cxn>
                <a:cxn ang="0">
                  <a:pos x="69" y="8"/>
                </a:cxn>
                <a:cxn ang="0">
                  <a:pos x="65" y="17"/>
                </a:cxn>
                <a:cxn ang="0">
                  <a:pos x="67" y="25"/>
                </a:cxn>
                <a:cxn ang="0">
                  <a:pos x="63" y="24"/>
                </a:cxn>
                <a:cxn ang="0">
                  <a:pos x="68" y="38"/>
                </a:cxn>
                <a:cxn ang="0">
                  <a:pos x="65" y="50"/>
                </a:cxn>
                <a:cxn ang="0">
                  <a:pos x="68" y="48"/>
                </a:cxn>
                <a:cxn ang="0">
                  <a:pos x="68" y="52"/>
                </a:cxn>
                <a:cxn ang="0">
                  <a:pos x="46" y="60"/>
                </a:cxn>
                <a:cxn ang="0">
                  <a:pos x="20" y="60"/>
                </a:cxn>
                <a:cxn ang="0">
                  <a:pos x="15" y="58"/>
                </a:cxn>
                <a:cxn ang="0">
                  <a:pos x="5" y="13"/>
                </a:cxn>
                <a:cxn ang="0">
                  <a:pos x="5" y="13"/>
                </a:cxn>
              </a:cxnLst>
              <a:rect l="0" t="0" r="r" b="b"/>
              <a:pathLst>
                <a:path w="87" h="66">
                  <a:moveTo>
                    <a:pt x="5" y="13"/>
                  </a:moveTo>
                  <a:lnTo>
                    <a:pt x="3" y="17"/>
                  </a:lnTo>
                  <a:lnTo>
                    <a:pt x="12" y="58"/>
                  </a:lnTo>
                  <a:lnTo>
                    <a:pt x="8" y="62"/>
                  </a:lnTo>
                  <a:lnTo>
                    <a:pt x="0" y="62"/>
                  </a:lnTo>
                  <a:lnTo>
                    <a:pt x="7" y="64"/>
                  </a:lnTo>
                  <a:lnTo>
                    <a:pt x="21" y="65"/>
                  </a:lnTo>
                  <a:lnTo>
                    <a:pt x="51" y="62"/>
                  </a:lnTo>
                  <a:lnTo>
                    <a:pt x="86" y="46"/>
                  </a:lnTo>
                  <a:lnTo>
                    <a:pt x="75" y="49"/>
                  </a:lnTo>
                  <a:lnTo>
                    <a:pt x="73" y="29"/>
                  </a:lnTo>
                  <a:lnTo>
                    <a:pt x="68" y="17"/>
                  </a:lnTo>
                  <a:lnTo>
                    <a:pt x="71" y="12"/>
                  </a:lnTo>
                  <a:lnTo>
                    <a:pt x="78" y="23"/>
                  </a:lnTo>
                  <a:lnTo>
                    <a:pt x="75" y="12"/>
                  </a:lnTo>
                  <a:lnTo>
                    <a:pt x="71" y="8"/>
                  </a:lnTo>
                  <a:lnTo>
                    <a:pt x="68" y="0"/>
                  </a:lnTo>
                  <a:lnTo>
                    <a:pt x="69" y="8"/>
                  </a:lnTo>
                  <a:lnTo>
                    <a:pt x="65" y="17"/>
                  </a:lnTo>
                  <a:lnTo>
                    <a:pt x="67" y="25"/>
                  </a:lnTo>
                  <a:lnTo>
                    <a:pt x="63" y="24"/>
                  </a:lnTo>
                  <a:lnTo>
                    <a:pt x="68" y="38"/>
                  </a:lnTo>
                  <a:lnTo>
                    <a:pt x="65" y="50"/>
                  </a:lnTo>
                  <a:lnTo>
                    <a:pt x="68" y="48"/>
                  </a:lnTo>
                  <a:lnTo>
                    <a:pt x="68" y="52"/>
                  </a:lnTo>
                  <a:lnTo>
                    <a:pt x="46" y="60"/>
                  </a:lnTo>
                  <a:lnTo>
                    <a:pt x="20" y="60"/>
                  </a:lnTo>
                  <a:lnTo>
                    <a:pt x="15" y="58"/>
                  </a:lnTo>
                  <a:lnTo>
                    <a:pt x="5" y="13"/>
                  </a:lnTo>
                  <a:lnTo>
                    <a:pt x="5" y="13"/>
                  </a:lnTo>
                </a:path>
              </a:pathLst>
            </a:custGeom>
            <a:solidFill>
              <a:srgbClr val="000000"/>
            </a:solidFill>
            <a:ln w="9167" cap="flat" cmpd="sng">
              <a:solidFill>
                <a:srgbClr val="000000"/>
              </a:solidFill>
              <a:round/>
            </a:ln>
            <a:effectLst/>
          </p:spPr>
          <p:txBody>
            <a:bodyPr/>
            <a:lstStyle/>
            <a:p>
              <a:endParaRPr lang="zh-CN" altLang="en-US"/>
            </a:p>
          </p:txBody>
        </p:sp>
        <p:sp>
          <p:nvSpPr>
            <p:cNvPr id="111" name="未知"/>
            <p:cNvSpPr/>
            <p:nvPr/>
          </p:nvSpPr>
          <p:spPr bwMode="auto">
            <a:xfrm>
              <a:off x="557" y="155"/>
              <a:ext cx="14" cy="17"/>
            </a:xfrm>
            <a:custGeom>
              <a:avLst/>
              <a:gdLst/>
              <a:ahLst/>
              <a:cxnLst>
                <a:cxn ang="0">
                  <a:pos x="8" y="0"/>
                </a:cxn>
                <a:cxn ang="0">
                  <a:pos x="0" y="16"/>
                </a:cxn>
                <a:cxn ang="0">
                  <a:pos x="6" y="7"/>
                </a:cxn>
                <a:cxn ang="0">
                  <a:pos x="11" y="14"/>
                </a:cxn>
                <a:cxn ang="0">
                  <a:pos x="11" y="11"/>
                </a:cxn>
                <a:cxn ang="0">
                  <a:pos x="8" y="5"/>
                </a:cxn>
                <a:cxn ang="0">
                  <a:pos x="13" y="5"/>
                </a:cxn>
                <a:cxn ang="0">
                  <a:pos x="8" y="0"/>
                </a:cxn>
                <a:cxn ang="0">
                  <a:pos x="8" y="0"/>
                </a:cxn>
              </a:cxnLst>
              <a:rect l="0" t="0" r="r" b="b"/>
              <a:pathLst>
                <a:path w="14" h="17">
                  <a:moveTo>
                    <a:pt x="8" y="0"/>
                  </a:moveTo>
                  <a:lnTo>
                    <a:pt x="0" y="16"/>
                  </a:lnTo>
                  <a:lnTo>
                    <a:pt x="6" y="7"/>
                  </a:lnTo>
                  <a:lnTo>
                    <a:pt x="11" y="14"/>
                  </a:lnTo>
                  <a:lnTo>
                    <a:pt x="11" y="11"/>
                  </a:lnTo>
                  <a:lnTo>
                    <a:pt x="8" y="5"/>
                  </a:lnTo>
                  <a:lnTo>
                    <a:pt x="13" y="5"/>
                  </a:lnTo>
                  <a:lnTo>
                    <a:pt x="8" y="0"/>
                  </a:lnTo>
                  <a:lnTo>
                    <a:pt x="8" y="0"/>
                  </a:lnTo>
                </a:path>
              </a:pathLst>
            </a:custGeom>
            <a:solidFill>
              <a:srgbClr val="000000"/>
            </a:solidFill>
            <a:ln w="9167" cap="flat" cmpd="sng">
              <a:solidFill>
                <a:srgbClr val="000000"/>
              </a:solidFill>
              <a:round/>
            </a:ln>
            <a:effectLst/>
          </p:spPr>
          <p:txBody>
            <a:bodyPr/>
            <a:lstStyle/>
            <a:p>
              <a:endParaRPr lang="zh-CN" altLang="en-US"/>
            </a:p>
          </p:txBody>
        </p:sp>
        <p:sp>
          <p:nvSpPr>
            <p:cNvPr id="112" name="未知"/>
            <p:cNvSpPr/>
            <p:nvPr/>
          </p:nvSpPr>
          <p:spPr bwMode="auto">
            <a:xfrm>
              <a:off x="550" y="169"/>
              <a:ext cx="16" cy="47"/>
            </a:xfrm>
            <a:custGeom>
              <a:avLst/>
              <a:gdLst/>
              <a:ahLst/>
              <a:cxnLst>
                <a:cxn ang="0">
                  <a:pos x="15" y="10"/>
                </a:cxn>
                <a:cxn ang="0">
                  <a:pos x="9" y="18"/>
                </a:cxn>
                <a:cxn ang="0">
                  <a:pos x="6" y="37"/>
                </a:cxn>
                <a:cxn ang="0">
                  <a:pos x="2" y="21"/>
                </a:cxn>
                <a:cxn ang="0">
                  <a:pos x="0" y="0"/>
                </a:cxn>
                <a:cxn ang="0">
                  <a:pos x="1" y="24"/>
                </a:cxn>
                <a:cxn ang="0">
                  <a:pos x="9" y="46"/>
                </a:cxn>
                <a:cxn ang="0">
                  <a:pos x="15" y="42"/>
                </a:cxn>
                <a:cxn ang="0">
                  <a:pos x="11" y="40"/>
                </a:cxn>
                <a:cxn ang="0">
                  <a:pos x="11" y="29"/>
                </a:cxn>
                <a:cxn ang="0">
                  <a:pos x="11" y="18"/>
                </a:cxn>
                <a:cxn ang="0">
                  <a:pos x="15" y="10"/>
                </a:cxn>
                <a:cxn ang="0">
                  <a:pos x="15" y="10"/>
                </a:cxn>
              </a:cxnLst>
              <a:rect l="0" t="0" r="r" b="b"/>
              <a:pathLst>
                <a:path w="16" h="47">
                  <a:moveTo>
                    <a:pt x="15" y="10"/>
                  </a:moveTo>
                  <a:lnTo>
                    <a:pt x="9" y="18"/>
                  </a:lnTo>
                  <a:lnTo>
                    <a:pt x="6" y="37"/>
                  </a:lnTo>
                  <a:lnTo>
                    <a:pt x="2" y="21"/>
                  </a:lnTo>
                  <a:lnTo>
                    <a:pt x="0" y="0"/>
                  </a:lnTo>
                  <a:lnTo>
                    <a:pt x="1" y="24"/>
                  </a:lnTo>
                  <a:lnTo>
                    <a:pt x="9" y="46"/>
                  </a:lnTo>
                  <a:lnTo>
                    <a:pt x="15" y="42"/>
                  </a:lnTo>
                  <a:lnTo>
                    <a:pt x="11" y="40"/>
                  </a:lnTo>
                  <a:lnTo>
                    <a:pt x="11" y="29"/>
                  </a:lnTo>
                  <a:lnTo>
                    <a:pt x="11" y="18"/>
                  </a:lnTo>
                  <a:lnTo>
                    <a:pt x="15" y="10"/>
                  </a:lnTo>
                  <a:lnTo>
                    <a:pt x="15" y="10"/>
                  </a:lnTo>
                </a:path>
              </a:pathLst>
            </a:custGeom>
            <a:solidFill>
              <a:srgbClr val="000000"/>
            </a:solidFill>
            <a:ln w="9167" cap="flat" cmpd="sng">
              <a:solidFill>
                <a:srgbClr val="000000"/>
              </a:solidFill>
              <a:round/>
            </a:ln>
            <a:effectLst/>
          </p:spPr>
          <p:txBody>
            <a:bodyPr/>
            <a:lstStyle/>
            <a:p>
              <a:endParaRPr lang="zh-CN" altLang="en-US"/>
            </a:p>
          </p:txBody>
        </p:sp>
        <p:sp>
          <p:nvSpPr>
            <p:cNvPr id="113" name="未知"/>
            <p:cNvSpPr/>
            <p:nvPr/>
          </p:nvSpPr>
          <p:spPr bwMode="auto">
            <a:xfrm>
              <a:off x="576" y="246"/>
              <a:ext cx="44" cy="17"/>
            </a:xfrm>
            <a:custGeom>
              <a:avLst/>
              <a:gdLst/>
              <a:ahLst/>
              <a:cxnLst>
                <a:cxn ang="0">
                  <a:pos x="29" y="0"/>
                </a:cxn>
                <a:cxn ang="0">
                  <a:pos x="0" y="10"/>
                </a:cxn>
                <a:cxn ang="0">
                  <a:pos x="0" y="14"/>
                </a:cxn>
                <a:cxn ang="0">
                  <a:pos x="4" y="16"/>
                </a:cxn>
                <a:cxn ang="0">
                  <a:pos x="23" y="14"/>
                </a:cxn>
                <a:cxn ang="0">
                  <a:pos x="41" y="15"/>
                </a:cxn>
                <a:cxn ang="0">
                  <a:pos x="43" y="12"/>
                </a:cxn>
                <a:cxn ang="0">
                  <a:pos x="41" y="10"/>
                </a:cxn>
                <a:cxn ang="0">
                  <a:pos x="42" y="5"/>
                </a:cxn>
                <a:cxn ang="0">
                  <a:pos x="39" y="0"/>
                </a:cxn>
                <a:cxn ang="0">
                  <a:pos x="29" y="0"/>
                </a:cxn>
                <a:cxn ang="0">
                  <a:pos x="29" y="0"/>
                </a:cxn>
              </a:cxnLst>
              <a:rect l="0" t="0" r="r" b="b"/>
              <a:pathLst>
                <a:path w="44" h="17">
                  <a:moveTo>
                    <a:pt x="29" y="0"/>
                  </a:moveTo>
                  <a:lnTo>
                    <a:pt x="0" y="10"/>
                  </a:lnTo>
                  <a:lnTo>
                    <a:pt x="0" y="14"/>
                  </a:lnTo>
                  <a:lnTo>
                    <a:pt x="4" y="16"/>
                  </a:lnTo>
                  <a:lnTo>
                    <a:pt x="23" y="14"/>
                  </a:lnTo>
                  <a:lnTo>
                    <a:pt x="41" y="15"/>
                  </a:lnTo>
                  <a:lnTo>
                    <a:pt x="43" y="12"/>
                  </a:lnTo>
                  <a:lnTo>
                    <a:pt x="41" y="10"/>
                  </a:lnTo>
                  <a:lnTo>
                    <a:pt x="42" y="5"/>
                  </a:lnTo>
                  <a:lnTo>
                    <a:pt x="39" y="0"/>
                  </a:lnTo>
                  <a:lnTo>
                    <a:pt x="29" y="0"/>
                  </a:lnTo>
                  <a:lnTo>
                    <a:pt x="29" y="0"/>
                  </a:lnTo>
                </a:path>
              </a:pathLst>
            </a:custGeom>
            <a:solidFill>
              <a:srgbClr val="000000"/>
            </a:solidFill>
            <a:ln w="9167" cap="flat" cmpd="sng">
              <a:solidFill>
                <a:srgbClr val="000000"/>
              </a:solidFill>
              <a:round/>
            </a:ln>
            <a:effectLst/>
          </p:spPr>
          <p:txBody>
            <a:bodyPr/>
            <a:lstStyle/>
            <a:p>
              <a:endParaRPr lang="zh-CN" altLang="en-US"/>
            </a:p>
          </p:txBody>
        </p:sp>
        <p:sp>
          <p:nvSpPr>
            <p:cNvPr id="114" name="未知"/>
            <p:cNvSpPr/>
            <p:nvPr/>
          </p:nvSpPr>
          <p:spPr bwMode="auto">
            <a:xfrm>
              <a:off x="591" y="267"/>
              <a:ext cx="33" cy="9"/>
            </a:xfrm>
            <a:custGeom>
              <a:avLst/>
              <a:gdLst/>
              <a:ahLst/>
              <a:cxnLst>
                <a:cxn ang="0">
                  <a:pos x="0" y="0"/>
                </a:cxn>
                <a:cxn ang="0">
                  <a:pos x="20" y="4"/>
                </a:cxn>
                <a:cxn ang="0">
                  <a:pos x="32" y="4"/>
                </a:cxn>
                <a:cxn ang="0">
                  <a:pos x="30" y="8"/>
                </a:cxn>
                <a:cxn ang="0">
                  <a:pos x="21" y="8"/>
                </a:cxn>
                <a:cxn ang="0">
                  <a:pos x="0" y="0"/>
                </a:cxn>
                <a:cxn ang="0">
                  <a:pos x="0" y="0"/>
                </a:cxn>
              </a:cxnLst>
              <a:rect l="0" t="0" r="r" b="b"/>
              <a:pathLst>
                <a:path w="33" h="9">
                  <a:moveTo>
                    <a:pt x="0" y="0"/>
                  </a:moveTo>
                  <a:lnTo>
                    <a:pt x="20" y="4"/>
                  </a:lnTo>
                  <a:lnTo>
                    <a:pt x="32" y="4"/>
                  </a:lnTo>
                  <a:lnTo>
                    <a:pt x="30" y="8"/>
                  </a:lnTo>
                  <a:lnTo>
                    <a:pt x="21" y="8"/>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15" name="未知"/>
            <p:cNvSpPr/>
            <p:nvPr/>
          </p:nvSpPr>
          <p:spPr bwMode="auto">
            <a:xfrm>
              <a:off x="610" y="280"/>
              <a:ext cx="14" cy="4"/>
            </a:xfrm>
            <a:custGeom>
              <a:avLst/>
              <a:gdLst/>
              <a:ahLst/>
              <a:cxnLst>
                <a:cxn ang="0">
                  <a:pos x="0" y="0"/>
                </a:cxn>
                <a:cxn ang="0">
                  <a:pos x="13" y="3"/>
                </a:cxn>
                <a:cxn ang="0">
                  <a:pos x="10" y="3"/>
                </a:cxn>
                <a:cxn ang="0">
                  <a:pos x="2" y="1"/>
                </a:cxn>
                <a:cxn ang="0">
                  <a:pos x="0" y="0"/>
                </a:cxn>
                <a:cxn ang="0">
                  <a:pos x="0" y="0"/>
                </a:cxn>
              </a:cxnLst>
              <a:rect l="0" t="0" r="r" b="b"/>
              <a:pathLst>
                <a:path w="14" h="4">
                  <a:moveTo>
                    <a:pt x="0" y="0"/>
                  </a:moveTo>
                  <a:lnTo>
                    <a:pt x="13" y="3"/>
                  </a:lnTo>
                  <a:lnTo>
                    <a:pt x="10" y="3"/>
                  </a:lnTo>
                  <a:lnTo>
                    <a:pt x="2" y="1"/>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16" name="未知"/>
            <p:cNvSpPr/>
            <p:nvPr/>
          </p:nvSpPr>
          <p:spPr bwMode="auto">
            <a:xfrm>
              <a:off x="491" y="256"/>
              <a:ext cx="111" cy="39"/>
            </a:xfrm>
            <a:custGeom>
              <a:avLst/>
              <a:gdLst/>
              <a:ahLst/>
              <a:cxnLst>
                <a:cxn ang="0">
                  <a:pos x="110" y="21"/>
                </a:cxn>
                <a:cxn ang="0">
                  <a:pos x="88" y="12"/>
                </a:cxn>
                <a:cxn ang="0">
                  <a:pos x="82" y="5"/>
                </a:cxn>
                <a:cxn ang="0">
                  <a:pos x="74" y="5"/>
                </a:cxn>
                <a:cxn ang="0">
                  <a:pos x="66" y="7"/>
                </a:cxn>
                <a:cxn ang="0">
                  <a:pos x="56" y="7"/>
                </a:cxn>
                <a:cxn ang="0">
                  <a:pos x="25" y="0"/>
                </a:cxn>
                <a:cxn ang="0">
                  <a:pos x="0" y="38"/>
                </a:cxn>
                <a:cxn ang="0">
                  <a:pos x="52" y="38"/>
                </a:cxn>
                <a:cxn ang="0">
                  <a:pos x="79" y="32"/>
                </a:cxn>
                <a:cxn ang="0">
                  <a:pos x="100" y="34"/>
                </a:cxn>
                <a:cxn ang="0">
                  <a:pos x="110" y="33"/>
                </a:cxn>
                <a:cxn ang="0">
                  <a:pos x="110" y="21"/>
                </a:cxn>
                <a:cxn ang="0">
                  <a:pos x="110" y="21"/>
                </a:cxn>
              </a:cxnLst>
              <a:rect l="0" t="0" r="r" b="b"/>
              <a:pathLst>
                <a:path w="111" h="39">
                  <a:moveTo>
                    <a:pt x="110" y="21"/>
                  </a:moveTo>
                  <a:lnTo>
                    <a:pt x="88" y="12"/>
                  </a:lnTo>
                  <a:lnTo>
                    <a:pt x="82" y="5"/>
                  </a:lnTo>
                  <a:lnTo>
                    <a:pt x="74" y="5"/>
                  </a:lnTo>
                  <a:lnTo>
                    <a:pt x="66" y="7"/>
                  </a:lnTo>
                  <a:lnTo>
                    <a:pt x="56" y="7"/>
                  </a:lnTo>
                  <a:lnTo>
                    <a:pt x="25" y="0"/>
                  </a:lnTo>
                  <a:lnTo>
                    <a:pt x="0" y="38"/>
                  </a:lnTo>
                  <a:lnTo>
                    <a:pt x="52" y="38"/>
                  </a:lnTo>
                  <a:lnTo>
                    <a:pt x="79" y="32"/>
                  </a:lnTo>
                  <a:lnTo>
                    <a:pt x="100" y="34"/>
                  </a:lnTo>
                  <a:lnTo>
                    <a:pt x="110" y="33"/>
                  </a:lnTo>
                  <a:lnTo>
                    <a:pt x="110" y="21"/>
                  </a:lnTo>
                  <a:lnTo>
                    <a:pt x="110" y="21"/>
                  </a:lnTo>
                </a:path>
              </a:pathLst>
            </a:custGeom>
            <a:solidFill>
              <a:srgbClr val="000000"/>
            </a:solidFill>
            <a:ln w="9167" cap="flat" cmpd="sng">
              <a:solidFill>
                <a:srgbClr val="000000"/>
              </a:solidFill>
              <a:round/>
            </a:ln>
            <a:effectLst/>
          </p:spPr>
          <p:txBody>
            <a:bodyPr/>
            <a:lstStyle/>
            <a:p>
              <a:endParaRPr lang="zh-CN" altLang="en-US"/>
            </a:p>
          </p:txBody>
        </p:sp>
        <p:sp>
          <p:nvSpPr>
            <p:cNvPr id="117" name="未知"/>
            <p:cNvSpPr/>
            <p:nvPr/>
          </p:nvSpPr>
          <p:spPr bwMode="auto">
            <a:xfrm>
              <a:off x="491" y="115"/>
              <a:ext cx="32" cy="6"/>
            </a:xfrm>
            <a:custGeom>
              <a:avLst/>
              <a:gdLst/>
              <a:ahLst/>
              <a:cxnLst>
                <a:cxn ang="0">
                  <a:pos x="0" y="5"/>
                </a:cxn>
                <a:cxn ang="0">
                  <a:pos x="12" y="0"/>
                </a:cxn>
                <a:cxn ang="0">
                  <a:pos x="20" y="1"/>
                </a:cxn>
                <a:cxn ang="0">
                  <a:pos x="27" y="1"/>
                </a:cxn>
                <a:cxn ang="0">
                  <a:pos x="31" y="0"/>
                </a:cxn>
                <a:cxn ang="0">
                  <a:pos x="27" y="3"/>
                </a:cxn>
                <a:cxn ang="0">
                  <a:pos x="20" y="3"/>
                </a:cxn>
                <a:cxn ang="0">
                  <a:pos x="12" y="0"/>
                </a:cxn>
                <a:cxn ang="0">
                  <a:pos x="0" y="5"/>
                </a:cxn>
                <a:cxn ang="0">
                  <a:pos x="0" y="5"/>
                </a:cxn>
              </a:cxnLst>
              <a:rect l="0" t="0" r="r" b="b"/>
              <a:pathLst>
                <a:path w="32" h="6">
                  <a:moveTo>
                    <a:pt x="0" y="5"/>
                  </a:moveTo>
                  <a:lnTo>
                    <a:pt x="12" y="0"/>
                  </a:lnTo>
                  <a:lnTo>
                    <a:pt x="20" y="1"/>
                  </a:lnTo>
                  <a:lnTo>
                    <a:pt x="27" y="1"/>
                  </a:lnTo>
                  <a:lnTo>
                    <a:pt x="31" y="0"/>
                  </a:lnTo>
                  <a:lnTo>
                    <a:pt x="27" y="3"/>
                  </a:lnTo>
                  <a:lnTo>
                    <a:pt x="20" y="3"/>
                  </a:lnTo>
                  <a:lnTo>
                    <a:pt x="12" y="0"/>
                  </a:lnTo>
                  <a:lnTo>
                    <a:pt x="0" y="5"/>
                  </a:lnTo>
                  <a:lnTo>
                    <a:pt x="0" y="5"/>
                  </a:lnTo>
                </a:path>
              </a:pathLst>
            </a:custGeom>
            <a:solidFill>
              <a:srgbClr val="000000"/>
            </a:solidFill>
            <a:ln w="9167" cap="flat" cmpd="sng">
              <a:solidFill>
                <a:srgbClr val="000000"/>
              </a:solidFill>
              <a:round/>
            </a:ln>
            <a:effectLst/>
          </p:spPr>
          <p:txBody>
            <a:bodyPr/>
            <a:lstStyle/>
            <a:p>
              <a:endParaRPr lang="zh-CN" altLang="en-US"/>
            </a:p>
          </p:txBody>
        </p:sp>
        <p:sp>
          <p:nvSpPr>
            <p:cNvPr id="118" name="未知"/>
            <p:cNvSpPr/>
            <p:nvPr/>
          </p:nvSpPr>
          <p:spPr bwMode="auto">
            <a:xfrm>
              <a:off x="547" y="89"/>
              <a:ext cx="30" cy="19"/>
            </a:xfrm>
            <a:custGeom>
              <a:avLst/>
              <a:gdLst/>
              <a:ahLst/>
              <a:cxnLst>
                <a:cxn ang="0">
                  <a:pos x="0" y="0"/>
                </a:cxn>
                <a:cxn ang="0">
                  <a:pos x="2" y="6"/>
                </a:cxn>
                <a:cxn ang="0">
                  <a:pos x="7" y="9"/>
                </a:cxn>
                <a:cxn ang="0">
                  <a:pos x="6" y="13"/>
                </a:cxn>
                <a:cxn ang="0">
                  <a:pos x="14" y="17"/>
                </a:cxn>
                <a:cxn ang="0">
                  <a:pos x="13" y="14"/>
                </a:cxn>
                <a:cxn ang="0">
                  <a:pos x="16" y="14"/>
                </a:cxn>
                <a:cxn ang="0">
                  <a:pos x="24" y="18"/>
                </a:cxn>
                <a:cxn ang="0">
                  <a:pos x="29" y="18"/>
                </a:cxn>
                <a:cxn ang="0">
                  <a:pos x="20" y="14"/>
                </a:cxn>
                <a:cxn ang="0">
                  <a:pos x="16" y="13"/>
                </a:cxn>
                <a:cxn ang="0">
                  <a:pos x="14" y="12"/>
                </a:cxn>
                <a:cxn ang="0">
                  <a:pos x="13" y="8"/>
                </a:cxn>
                <a:cxn ang="0">
                  <a:pos x="18" y="9"/>
                </a:cxn>
                <a:cxn ang="0">
                  <a:pos x="21" y="9"/>
                </a:cxn>
                <a:cxn ang="0">
                  <a:pos x="10" y="4"/>
                </a:cxn>
                <a:cxn ang="0">
                  <a:pos x="7" y="1"/>
                </a:cxn>
                <a:cxn ang="0">
                  <a:pos x="0" y="0"/>
                </a:cxn>
                <a:cxn ang="0">
                  <a:pos x="0" y="0"/>
                </a:cxn>
              </a:cxnLst>
              <a:rect l="0" t="0" r="r" b="b"/>
              <a:pathLst>
                <a:path w="30" h="19">
                  <a:moveTo>
                    <a:pt x="0" y="0"/>
                  </a:moveTo>
                  <a:lnTo>
                    <a:pt x="2" y="6"/>
                  </a:lnTo>
                  <a:lnTo>
                    <a:pt x="7" y="9"/>
                  </a:lnTo>
                  <a:lnTo>
                    <a:pt x="6" y="13"/>
                  </a:lnTo>
                  <a:lnTo>
                    <a:pt x="14" y="17"/>
                  </a:lnTo>
                  <a:lnTo>
                    <a:pt x="13" y="14"/>
                  </a:lnTo>
                  <a:lnTo>
                    <a:pt x="16" y="14"/>
                  </a:lnTo>
                  <a:lnTo>
                    <a:pt x="24" y="18"/>
                  </a:lnTo>
                  <a:lnTo>
                    <a:pt x="29" y="18"/>
                  </a:lnTo>
                  <a:lnTo>
                    <a:pt x="20" y="14"/>
                  </a:lnTo>
                  <a:lnTo>
                    <a:pt x="16" y="13"/>
                  </a:lnTo>
                  <a:lnTo>
                    <a:pt x="14" y="12"/>
                  </a:lnTo>
                  <a:lnTo>
                    <a:pt x="13" y="8"/>
                  </a:lnTo>
                  <a:lnTo>
                    <a:pt x="18" y="9"/>
                  </a:lnTo>
                  <a:lnTo>
                    <a:pt x="21" y="9"/>
                  </a:lnTo>
                  <a:lnTo>
                    <a:pt x="10" y="4"/>
                  </a:lnTo>
                  <a:lnTo>
                    <a:pt x="7" y="1"/>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19" name="未知"/>
            <p:cNvSpPr/>
            <p:nvPr/>
          </p:nvSpPr>
          <p:spPr bwMode="auto">
            <a:xfrm>
              <a:off x="532" y="82"/>
              <a:ext cx="11" cy="12"/>
            </a:xfrm>
            <a:custGeom>
              <a:avLst/>
              <a:gdLst/>
              <a:ahLst/>
              <a:cxnLst>
                <a:cxn ang="0">
                  <a:pos x="4" y="5"/>
                </a:cxn>
                <a:cxn ang="0">
                  <a:pos x="0" y="8"/>
                </a:cxn>
                <a:cxn ang="0">
                  <a:pos x="3" y="10"/>
                </a:cxn>
                <a:cxn ang="0">
                  <a:pos x="5" y="9"/>
                </a:cxn>
                <a:cxn ang="0">
                  <a:pos x="9" y="11"/>
                </a:cxn>
                <a:cxn ang="0">
                  <a:pos x="8" y="8"/>
                </a:cxn>
                <a:cxn ang="0">
                  <a:pos x="10" y="6"/>
                </a:cxn>
                <a:cxn ang="0">
                  <a:pos x="8" y="2"/>
                </a:cxn>
                <a:cxn ang="0">
                  <a:pos x="8" y="4"/>
                </a:cxn>
                <a:cxn ang="0">
                  <a:pos x="2" y="0"/>
                </a:cxn>
                <a:cxn ang="0">
                  <a:pos x="0" y="0"/>
                </a:cxn>
                <a:cxn ang="0">
                  <a:pos x="4" y="5"/>
                </a:cxn>
                <a:cxn ang="0">
                  <a:pos x="4" y="5"/>
                </a:cxn>
              </a:cxnLst>
              <a:rect l="0" t="0" r="r" b="b"/>
              <a:pathLst>
                <a:path w="11" h="12">
                  <a:moveTo>
                    <a:pt x="4" y="5"/>
                  </a:moveTo>
                  <a:lnTo>
                    <a:pt x="0" y="8"/>
                  </a:lnTo>
                  <a:lnTo>
                    <a:pt x="3" y="10"/>
                  </a:lnTo>
                  <a:lnTo>
                    <a:pt x="5" y="9"/>
                  </a:lnTo>
                  <a:lnTo>
                    <a:pt x="9" y="11"/>
                  </a:lnTo>
                  <a:lnTo>
                    <a:pt x="8" y="8"/>
                  </a:lnTo>
                  <a:lnTo>
                    <a:pt x="10" y="6"/>
                  </a:lnTo>
                  <a:lnTo>
                    <a:pt x="8" y="2"/>
                  </a:lnTo>
                  <a:lnTo>
                    <a:pt x="8" y="4"/>
                  </a:lnTo>
                  <a:lnTo>
                    <a:pt x="2" y="0"/>
                  </a:lnTo>
                  <a:lnTo>
                    <a:pt x="0" y="0"/>
                  </a:lnTo>
                  <a:lnTo>
                    <a:pt x="4" y="5"/>
                  </a:lnTo>
                  <a:lnTo>
                    <a:pt x="4" y="5"/>
                  </a:lnTo>
                </a:path>
              </a:pathLst>
            </a:custGeom>
            <a:solidFill>
              <a:srgbClr val="000000"/>
            </a:solidFill>
            <a:ln w="9167" cap="flat" cmpd="sng">
              <a:solidFill>
                <a:srgbClr val="000000"/>
              </a:solidFill>
              <a:round/>
            </a:ln>
            <a:effectLst/>
          </p:spPr>
          <p:txBody>
            <a:bodyPr/>
            <a:lstStyle/>
            <a:p>
              <a:endParaRPr lang="zh-CN" altLang="en-US"/>
            </a:p>
          </p:txBody>
        </p:sp>
        <p:sp>
          <p:nvSpPr>
            <p:cNvPr id="120" name="未知"/>
            <p:cNvSpPr/>
            <p:nvPr/>
          </p:nvSpPr>
          <p:spPr bwMode="auto">
            <a:xfrm>
              <a:off x="533" y="110"/>
              <a:ext cx="26" cy="22"/>
            </a:xfrm>
            <a:custGeom>
              <a:avLst/>
              <a:gdLst/>
              <a:ahLst/>
              <a:cxnLst>
                <a:cxn ang="0">
                  <a:pos x="0" y="3"/>
                </a:cxn>
                <a:cxn ang="0">
                  <a:pos x="4" y="5"/>
                </a:cxn>
                <a:cxn ang="0">
                  <a:pos x="10" y="5"/>
                </a:cxn>
                <a:cxn ang="0">
                  <a:pos x="8" y="8"/>
                </a:cxn>
                <a:cxn ang="0">
                  <a:pos x="9" y="10"/>
                </a:cxn>
                <a:cxn ang="0">
                  <a:pos x="16" y="12"/>
                </a:cxn>
                <a:cxn ang="0">
                  <a:pos x="20" y="15"/>
                </a:cxn>
                <a:cxn ang="0">
                  <a:pos x="20" y="10"/>
                </a:cxn>
                <a:cxn ang="0">
                  <a:pos x="16" y="0"/>
                </a:cxn>
                <a:cxn ang="0">
                  <a:pos x="20" y="8"/>
                </a:cxn>
                <a:cxn ang="0">
                  <a:pos x="22" y="17"/>
                </a:cxn>
                <a:cxn ang="0">
                  <a:pos x="25" y="21"/>
                </a:cxn>
                <a:cxn ang="0">
                  <a:pos x="20" y="19"/>
                </a:cxn>
                <a:cxn ang="0">
                  <a:pos x="20" y="15"/>
                </a:cxn>
                <a:cxn ang="0">
                  <a:pos x="16" y="14"/>
                </a:cxn>
                <a:cxn ang="0">
                  <a:pos x="10" y="14"/>
                </a:cxn>
                <a:cxn ang="0">
                  <a:pos x="2" y="10"/>
                </a:cxn>
                <a:cxn ang="0">
                  <a:pos x="2" y="6"/>
                </a:cxn>
                <a:cxn ang="0">
                  <a:pos x="0" y="3"/>
                </a:cxn>
                <a:cxn ang="0">
                  <a:pos x="0" y="3"/>
                </a:cxn>
              </a:cxnLst>
              <a:rect l="0" t="0" r="r" b="b"/>
              <a:pathLst>
                <a:path w="26" h="22">
                  <a:moveTo>
                    <a:pt x="0" y="3"/>
                  </a:moveTo>
                  <a:lnTo>
                    <a:pt x="4" y="5"/>
                  </a:lnTo>
                  <a:lnTo>
                    <a:pt x="10" y="5"/>
                  </a:lnTo>
                  <a:lnTo>
                    <a:pt x="8" y="8"/>
                  </a:lnTo>
                  <a:lnTo>
                    <a:pt x="9" y="10"/>
                  </a:lnTo>
                  <a:lnTo>
                    <a:pt x="16" y="12"/>
                  </a:lnTo>
                  <a:lnTo>
                    <a:pt x="20" y="15"/>
                  </a:lnTo>
                  <a:lnTo>
                    <a:pt x="20" y="10"/>
                  </a:lnTo>
                  <a:lnTo>
                    <a:pt x="16" y="0"/>
                  </a:lnTo>
                  <a:lnTo>
                    <a:pt x="20" y="8"/>
                  </a:lnTo>
                  <a:lnTo>
                    <a:pt x="22" y="17"/>
                  </a:lnTo>
                  <a:lnTo>
                    <a:pt x="25" y="21"/>
                  </a:lnTo>
                  <a:lnTo>
                    <a:pt x="20" y="19"/>
                  </a:lnTo>
                  <a:lnTo>
                    <a:pt x="20" y="15"/>
                  </a:lnTo>
                  <a:lnTo>
                    <a:pt x="16" y="14"/>
                  </a:lnTo>
                  <a:lnTo>
                    <a:pt x="10" y="14"/>
                  </a:lnTo>
                  <a:lnTo>
                    <a:pt x="2" y="10"/>
                  </a:lnTo>
                  <a:lnTo>
                    <a:pt x="2" y="6"/>
                  </a:lnTo>
                  <a:lnTo>
                    <a:pt x="0" y="3"/>
                  </a:lnTo>
                  <a:lnTo>
                    <a:pt x="0" y="3"/>
                  </a:lnTo>
                </a:path>
              </a:pathLst>
            </a:custGeom>
            <a:solidFill>
              <a:srgbClr val="000000"/>
            </a:solidFill>
            <a:ln w="9167" cap="flat" cmpd="sng">
              <a:solidFill>
                <a:srgbClr val="000000"/>
              </a:solidFill>
              <a:round/>
            </a:ln>
            <a:effectLst/>
          </p:spPr>
          <p:txBody>
            <a:bodyPr/>
            <a:lstStyle/>
            <a:p>
              <a:endParaRPr lang="zh-CN" altLang="en-US"/>
            </a:p>
          </p:txBody>
        </p:sp>
        <p:sp>
          <p:nvSpPr>
            <p:cNvPr id="121" name="未知"/>
            <p:cNvSpPr/>
            <p:nvPr/>
          </p:nvSpPr>
          <p:spPr bwMode="auto">
            <a:xfrm>
              <a:off x="532" y="118"/>
              <a:ext cx="4" cy="8"/>
            </a:xfrm>
            <a:custGeom>
              <a:avLst/>
              <a:gdLst/>
              <a:ahLst/>
              <a:cxnLst>
                <a:cxn ang="0">
                  <a:pos x="0" y="0"/>
                </a:cxn>
                <a:cxn ang="0">
                  <a:pos x="3" y="2"/>
                </a:cxn>
                <a:cxn ang="0">
                  <a:pos x="2" y="7"/>
                </a:cxn>
                <a:cxn ang="0">
                  <a:pos x="0" y="0"/>
                </a:cxn>
                <a:cxn ang="0">
                  <a:pos x="0" y="0"/>
                </a:cxn>
              </a:cxnLst>
              <a:rect l="0" t="0" r="r" b="b"/>
              <a:pathLst>
                <a:path w="4" h="8">
                  <a:moveTo>
                    <a:pt x="0" y="0"/>
                  </a:moveTo>
                  <a:lnTo>
                    <a:pt x="3" y="2"/>
                  </a:lnTo>
                  <a:lnTo>
                    <a:pt x="2" y="7"/>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22" name="未知"/>
            <p:cNvSpPr/>
            <p:nvPr/>
          </p:nvSpPr>
          <p:spPr bwMode="auto">
            <a:xfrm>
              <a:off x="536" y="127"/>
              <a:ext cx="14" cy="5"/>
            </a:xfrm>
            <a:custGeom>
              <a:avLst/>
              <a:gdLst/>
              <a:ahLst/>
              <a:cxnLst>
                <a:cxn ang="0">
                  <a:pos x="1" y="0"/>
                </a:cxn>
                <a:cxn ang="0">
                  <a:pos x="8" y="3"/>
                </a:cxn>
                <a:cxn ang="0">
                  <a:pos x="13" y="3"/>
                </a:cxn>
                <a:cxn ang="0">
                  <a:pos x="10" y="4"/>
                </a:cxn>
                <a:cxn ang="0">
                  <a:pos x="7" y="4"/>
                </a:cxn>
                <a:cxn ang="0">
                  <a:pos x="0" y="0"/>
                </a:cxn>
                <a:cxn ang="0">
                  <a:pos x="1" y="0"/>
                </a:cxn>
                <a:cxn ang="0">
                  <a:pos x="1" y="0"/>
                </a:cxn>
              </a:cxnLst>
              <a:rect l="0" t="0" r="r" b="b"/>
              <a:pathLst>
                <a:path w="14" h="5">
                  <a:moveTo>
                    <a:pt x="1" y="0"/>
                  </a:moveTo>
                  <a:lnTo>
                    <a:pt x="8" y="3"/>
                  </a:lnTo>
                  <a:lnTo>
                    <a:pt x="13" y="3"/>
                  </a:lnTo>
                  <a:lnTo>
                    <a:pt x="10" y="4"/>
                  </a:lnTo>
                  <a:lnTo>
                    <a:pt x="7" y="4"/>
                  </a:lnTo>
                  <a:lnTo>
                    <a:pt x="0" y="0"/>
                  </a:lnTo>
                  <a:lnTo>
                    <a:pt x="1" y="0"/>
                  </a:lnTo>
                  <a:lnTo>
                    <a:pt x="1" y="0"/>
                  </a:lnTo>
                </a:path>
              </a:pathLst>
            </a:custGeom>
            <a:solidFill>
              <a:srgbClr val="000000"/>
            </a:solidFill>
            <a:ln w="9167" cap="flat" cmpd="sng">
              <a:solidFill>
                <a:srgbClr val="000000"/>
              </a:solidFill>
              <a:round/>
            </a:ln>
            <a:effectLst/>
          </p:spPr>
          <p:txBody>
            <a:bodyPr/>
            <a:lstStyle/>
            <a:p>
              <a:endParaRPr lang="zh-CN" altLang="en-US"/>
            </a:p>
          </p:txBody>
        </p:sp>
        <p:sp>
          <p:nvSpPr>
            <p:cNvPr id="123" name="未知"/>
            <p:cNvSpPr/>
            <p:nvPr/>
          </p:nvSpPr>
          <p:spPr bwMode="auto">
            <a:xfrm>
              <a:off x="529" y="100"/>
              <a:ext cx="9" cy="21"/>
            </a:xfrm>
            <a:custGeom>
              <a:avLst/>
              <a:gdLst/>
              <a:ahLst/>
              <a:cxnLst>
                <a:cxn ang="0">
                  <a:pos x="8" y="1"/>
                </a:cxn>
                <a:cxn ang="0">
                  <a:pos x="3" y="5"/>
                </a:cxn>
                <a:cxn ang="0">
                  <a:pos x="2" y="0"/>
                </a:cxn>
                <a:cxn ang="0">
                  <a:pos x="2" y="7"/>
                </a:cxn>
                <a:cxn ang="0">
                  <a:pos x="0" y="13"/>
                </a:cxn>
                <a:cxn ang="0">
                  <a:pos x="2" y="20"/>
                </a:cxn>
                <a:cxn ang="0">
                  <a:pos x="0" y="13"/>
                </a:cxn>
                <a:cxn ang="0">
                  <a:pos x="4" y="7"/>
                </a:cxn>
                <a:cxn ang="0">
                  <a:pos x="8" y="1"/>
                </a:cxn>
                <a:cxn ang="0">
                  <a:pos x="8" y="1"/>
                </a:cxn>
              </a:cxnLst>
              <a:rect l="0" t="0" r="r" b="b"/>
              <a:pathLst>
                <a:path w="9" h="21">
                  <a:moveTo>
                    <a:pt x="8" y="1"/>
                  </a:moveTo>
                  <a:lnTo>
                    <a:pt x="3" y="5"/>
                  </a:lnTo>
                  <a:lnTo>
                    <a:pt x="2" y="0"/>
                  </a:lnTo>
                  <a:lnTo>
                    <a:pt x="2" y="7"/>
                  </a:lnTo>
                  <a:lnTo>
                    <a:pt x="0" y="13"/>
                  </a:lnTo>
                  <a:lnTo>
                    <a:pt x="2" y="20"/>
                  </a:lnTo>
                  <a:lnTo>
                    <a:pt x="0" y="13"/>
                  </a:lnTo>
                  <a:lnTo>
                    <a:pt x="4" y="7"/>
                  </a:lnTo>
                  <a:lnTo>
                    <a:pt x="8" y="1"/>
                  </a:lnTo>
                  <a:lnTo>
                    <a:pt x="8" y="1"/>
                  </a:lnTo>
                </a:path>
              </a:pathLst>
            </a:custGeom>
            <a:solidFill>
              <a:srgbClr val="000000"/>
            </a:solidFill>
            <a:ln w="9167" cap="flat" cmpd="sng">
              <a:solidFill>
                <a:srgbClr val="000000"/>
              </a:solidFill>
              <a:round/>
            </a:ln>
            <a:effectLst/>
          </p:spPr>
          <p:txBody>
            <a:bodyPr/>
            <a:lstStyle/>
            <a:p>
              <a:endParaRPr lang="zh-CN" altLang="en-US"/>
            </a:p>
          </p:txBody>
        </p:sp>
        <p:sp>
          <p:nvSpPr>
            <p:cNvPr id="124" name="未知"/>
            <p:cNvSpPr/>
            <p:nvPr/>
          </p:nvSpPr>
          <p:spPr bwMode="auto">
            <a:xfrm>
              <a:off x="541" y="106"/>
              <a:ext cx="7" cy="4"/>
            </a:xfrm>
            <a:custGeom>
              <a:avLst/>
              <a:gdLst/>
              <a:ahLst/>
              <a:cxnLst>
                <a:cxn ang="0">
                  <a:pos x="2" y="0"/>
                </a:cxn>
                <a:cxn ang="0">
                  <a:pos x="0" y="2"/>
                </a:cxn>
                <a:cxn ang="0">
                  <a:pos x="1" y="3"/>
                </a:cxn>
                <a:cxn ang="0">
                  <a:pos x="6" y="2"/>
                </a:cxn>
                <a:cxn ang="0">
                  <a:pos x="2" y="0"/>
                </a:cxn>
                <a:cxn ang="0">
                  <a:pos x="2" y="0"/>
                </a:cxn>
              </a:cxnLst>
              <a:rect l="0" t="0" r="r" b="b"/>
              <a:pathLst>
                <a:path w="7" h="4">
                  <a:moveTo>
                    <a:pt x="2" y="0"/>
                  </a:moveTo>
                  <a:lnTo>
                    <a:pt x="0" y="2"/>
                  </a:lnTo>
                  <a:lnTo>
                    <a:pt x="1" y="3"/>
                  </a:lnTo>
                  <a:lnTo>
                    <a:pt x="6" y="2"/>
                  </a:lnTo>
                  <a:lnTo>
                    <a:pt x="2" y="0"/>
                  </a:lnTo>
                  <a:lnTo>
                    <a:pt x="2" y="0"/>
                  </a:lnTo>
                </a:path>
              </a:pathLst>
            </a:custGeom>
            <a:solidFill>
              <a:srgbClr val="000000"/>
            </a:solidFill>
            <a:ln w="9167" cap="flat" cmpd="sng">
              <a:solidFill>
                <a:srgbClr val="000000"/>
              </a:solidFill>
              <a:round/>
            </a:ln>
            <a:effectLst/>
          </p:spPr>
          <p:txBody>
            <a:bodyPr/>
            <a:lstStyle/>
            <a:p>
              <a:endParaRPr lang="zh-CN" altLang="en-US"/>
            </a:p>
          </p:txBody>
        </p:sp>
        <p:sp>
          <p:nvSpPr>
            <p:cNvPr id="125" name="未知"/>
            <p:cNvSpPr/>
            <p:nvPr/>
          </p:nvSpPr>
          <p:spPr bwMode="auto">
            <a:xfrm>
              <a:off x="529" y="120"/>
              <a:ext cx="4" cy="9"/>
            </a:xfrm>
            <a:custGeom>
              <a:avLst/>
              <a:gdLst/>
              <a:ahLst/>
              <a:cxnLst>
                <a:cxn ang="0">
                  <a:pos x="2" y="0"/>
                </a:cxn>
                <a:cxn ang="0">
                  <a:pos x="3" y="5"/>
                </a:cxn>
                <a:cxn ang="0">
                  <a:pos x="2" y="8"/>
                </a:cxn>
                <a:cxn ang="0">
                  <a:pos x="0" y="5"/>
                </a:cxn>
                <a:cxn ang="0">
                  <a:pos x="2" y="0"/>
                </a:cxn>
                <a:cxn ang="0">
                  <a:pos x="2" y="0"/>
                </a:cxn>
              </a:cxnLst>
              <a:rect l="0" t="0" r="r" b="b"/>
              <a:pathLst>
                <a:path w="4" h="9">
                  <a:moveTo>
                    <a:pt x="2" y="0"/>
                  </a:moveTo>
                  <a:lnTo>
                    <a:pt x="3" y="5"/>
                  </a:lnTo>
                  <a:lnTo>
                    <a:pt x="2" y="8"/>
                  </a:lnTo>
                  <a:lnTo>
                    <a:pt x="0" y="5"/>
                  </a:lnTo>
                  <a:lnTo>
                    <a:pt x="2" y="0"/>
                  </a:lnTo>
                  <a:lnTo>
                    <a:pt x="2" y="0"/>
                  </a:lnTo>
                </a:path>
              </a:pathLst>
            </a:custGeom>
            <a:solidFill>
              <a:srgbClr val="000000"/>
            </a:solidFill>
            <a:ln w="9167" cap="flat" cmpd="sng">
              <a:solidFill>
                <a:srgbClr val="000000"/>
              </a:solidFill>
              <a:round/>
            </a:ln>
            <a:effectLst/>
          </p:spPr>
          <p:txBody>
            <a:bodyPr/>
            <a:lstStyle/>
            <a:p>
              <a:endParaRPr lang="zh-CN" altLang="en-US"/>
            </a:p>
          </p:txBody>
        </p:sp>
        <p:sp>
          <p:nvSpPr>
            <p:cNvPr id="126" name="未知"/>
            <p:cNvSpPr/>
            <p:nvPr/>
          </p:nvSpPr>
          <p:spPr bwMode="auto">
            <a:xfrm>
              <a:off x="532" y="132"/>
              <a:ext cx="16" cy="17"/>
            </a:xfrm>
            <a:custGeom>
              <a:avLst/>
              <a:gdLst/>
              <a:ahLst/>
              <a:cxnLst>
                <a:cxn ang="0">
                  <a:pos x="0" y="0"/>
                </a:cxn>
                <a:cxn ang="0">
                  <a:pos x="9" y="13"/>
                </a:cxn>
                <a:cxn ang="0">
                  <a:pos x="15" y="16"/>
                </a:cxn>
                <a:cxn ang="0">
                  <a:pos x="7" y="13"/>
                </a:cxn>
                <a:cxn ang="0">
                  <a:pos x="4" y="11"/>
                </a:cxn>
                <a:cxn ang="0">
                  <a:pos x="0" y="5"/>
                </a:cxn>
                <a:cxn ang="0">
                  <a:pos x="0" y="0"/>
                </a:cxn>
                <a:cxn ang="0">
                  <a:pos x="0" y="0"/>
                </a:cxn>
              </a:cxnLst>
              <a:rect l="0" t="0" r="r" b="b"/>
              <a:pathLst>
                <a:path w="16" h="17">
                  <a:moveTo>
                    <a:pt x="0" y="0"/>
                  </a:moveTo>
                  <a:lnTo>
                    <a:pt x="9" y="13"/>
                  </a:lnTo>
                  <a:lnTo>
                    <a:pt x="15" y="16"/>
                  </a:lnTo>
                  <a:lnTo>
                    <a:pt x="7" y="13"/>
                  </a:lnTo>
                  <a:lnTo>
                    <a:pt x="4" y="11"/>
                  </a:lnTo>
                  <a:lnTo>
                    <a:pt x="0" y="5"/>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27" name="未知"/>
            <p:cNvSpPr/>
            <p:nvPr/>
          </p:nvSpPr>
          <p:spPr bwMode="auto">
            <a:xfrm>
              <a:off x="534" y="70"/>
              <a:ext cx="4" cy="11"/>
            </a:xfrm>
            <a:custGeom>
              <a:avLst/>
              <a:gdLst/>
              <a:ahLst/>
              <a:cxnLst>
                <a:cxn ang="0">
                  <a:pos x="2" y="0"/>
                </a:cxn>
                <a:cxn ang="0">
                  <a:pos x="0" y="10"/>
                </a:cxn>
                <a:cxn ang="0">
                  <a:pos x="3" y="7"/>
                </a:cxn>
                <a:cxn ang="0">
                  <a:pos x="2" y="0"/>
                </a:cxn>
                <a:cxn ang="0">
                  <a:pos x="2" y="0"/>
                </a:cxn>
              </a:cxnLst>
              <a:rect l="0" t="0" r="r" b="b"/>
              <a:pathLst>
                <a:path w="4" h="11">
                  <a:moveTo>
                    <a:pt x="2" y="0"/>
                  </a:moveTo>
                  <a:lnTo>
                    <a:pt x="0" y="10"/>
                  </a:lnTo>
                  <a:lnTo>
                    <a:pt x="3" y="7"/>
                  </a:lnTo>
                  <a:lnTo>
                    <a:pt x="2" y="0"/>
                  </a:lnTo>
                  <a:lnTo>
                    <a:pt x="2" y="0"/>
                  </a:lnTo>
                </a:path>
              </a:pathLst>
            </a:custGeom>
            <a:solidFill>
              <a:srgbClr val="000000"/>
            </a:solidFill>
            <a:ln w="9167" cap="flat" cmpd="sng">
              <a:solidFill>
                <a:srgbClr val="000000"/>
              </a:solidFill>
              <a:round/>
            </a:ln>
            <a:effectLst/>
          </p:spPr>
          <p:txBody>
            <a:bodyPr/>
            <a:lstStyle/>
            <a:p>
              <a:endParaRPr lang="zh-CN" altLang="en-US"/>
            </a:p>
          </p:txBody>
        </p:sp>
        <p:sp>
          <p:nvSpPr>
            <p:cNvPr id="128" name="未知"/>
            <p:cNvSpPr/>
            <p:nvPr/>
          </p:nvSpPr>
          <p:spPr bwMode="auto">
            <a:xfrm>
              <a:off x="571" y="101"/>
              <a:ext cx="12" cy="4"/>
            </a:xfrm>
            <a:custGeom>
              <a:avLst/>
              <a:gdLst/>
              <a:ahLst/>
              <a:cxnLst>
                <a:cxn ang="0">
                  <a:pos x="0" y="0"/>
                </a:cxn>
                <a:cxn ang="0">
                  <a:pos x="5" y="2"/>
                </a:cxn>
                <a:cxn ang="0">
                  <a:pos x="11" y="0"/>
                </a:cxn>
                <a:cxn ang="0">
                  <a:pos x="6" y="3"/>
                </a:cxn>
                <a:cxn ang="0">
                  <a:pos x="5" y="3"/>
                </a:cxn>
                <a:cxn ang="0">
                  <a:pos x="0" y="0"/>
                </a:cxn>
                <a:cxn ang="0">
                  <a:pos x="0" y="0"/>
                </a:cxn>
              </a:cxnLst>
              <a:rect l="0" t="0" r="r" b="b"/>
              <a:pathLst>
                <a:path w="12" h="4">
                  <a:moveTo>
                    <a:pt x="0" y="0"/>
                  </a:moveTo>
                  <a:lnTo>
                    <a:pt x="5" y="2"/>
                  </a:lnTo>
                  <a:lnTo>
                    <a:pt x="11" y="0"/>
                  </a:lnTo>
                  <a:lnTo>
                    <a:pt x="6" y="3"/>
                  </a:lnTo>
                  <a:lnTo>
                    <a:pt x="5" y="3"/>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29" name="未知"/>
            <p:cNvSpPr/>
            <p:nvPr/>
          </p:nvSpPr>
          <p:spPr bwMode="auto">
            <a:xfrm>
              <a:off x="555" y="47"/>
              <a:ext cx="33" cy="19"/>
            </a:xfrm>
            <a:custGeom>
              <a:avLst/>
              <a:gdLst/>
              <a:ahLst/>
              <a:cxnLst>
                <a:cxn ang="0">
                  <a:pos x="32" y="14"/>
                </a:cxn>
                <a:cxn ang="0">
                  <a:pos x="32" y="9"/>
                </a:cxn>
                <a:cxn ang="0">
                  <a:pos x="27" y="5"/>
                </a:cxn>
                <a:cxn ang="0">
                  <a:pos x="28" y="12"/>
                </a:cxn>
                <a:cxn ang="0">
                  <a:pos x="26" y="10"/>
                </a:cxn>
                <a:cxn ang="0">
                  <a:pos x="16" y="0"/>
                </a:cxn>
                <a:cxn ang="0">
                  <a:pos x="21" y="12"/>
                </a:cxn>
                <a:cxn ang="0">
                  <a:pos x="15" y="7"/>
                </a:cxn>
                <a:cxn ang="0">
                  <a:pos x="12" y="7"/>
                </a:cxn>
                <a:cxn ang="0">
                  <a:pos x="13" y="15"/>
                </a:cxn>
                <a:cxn ang="0">
                  <a:pos x="10" y="12"/>
                </a:cxn>
                <a:cxn ang="0">
                  <a:pos x="1" y="11"/>
                </a:cxn>
                <a:cxn ang="0">
                  <a:pos x="6" y="15"/>
                </a:cxn>
                <a:cxn ang="0">
                  <a:pos x="0" y="14"/>
                </a:cxn>
                <a:cxn ang="0">
                  <a:pos x="1" y="17"/>
                </a:cxn>
                <a:cxn ang="0">
                  <a:pos x="12" y="16"/>
                </a:cxn>
                <a:cxn ang="0">
                  <a:pos x="15" y="18"/>
                </a:cxn>
                <a:cxn ang="0">
                  <a:pos x="16" y="15"/>
                </a:cxn>
                <a:cxn ang="0">
                  <a:pos x="21" y="16"/>
                </a:cxn>
                <a:cxn ang="0">
                  <a:pos x="24" y="15"/>
                </a:cxn>
                <a:cxn ang="0">
                  <a:pos x="23" y="13"/>
                </a:cxn>
                <a:cxn ang="0">
                  <a:pos x="29" y="14"/>
                </a:cxn>
                <a:cxn ang="0">
                  <a:pos x="32" y="14"/>
                </a:cxn>
                <a:cxn ang="0">
                  <a:pos x="32" y="14"/>
                </a:cxn>
              </a:cxnLst>
              <a:rect l="0" t="0" r="r" b="b"/>
              <a:pathLst>
                <a:path w="33" h="19">
                  <a:moveTo>
                    <a:pt x="32" y="14"/>
                  </a:moveTo>
                  <a:lnTo>
                    <a:pt x="32" y="9"/>
                  </a:lnTo>
                  <a:lnTo>
                    <a:pt x="27" y="5"/>
                  </a:lnTo>
                  <a:lnTo>
                    <a:pt x="28" y="12"/>
                  </a:lnTo>
                  <a:lnTo>
                    <a:pt x="26" y="10"/>
                  </a:lnTo>
                  <a:lnTo>
                    <a:pt x="16" y="0"/>
                  </a:lnTo>
                  <a:lnTo>
                    <a:pt x="21" y="12"/>
                  </a:lnTo>
                  <a:lnTo>
                    <a:pt x="15" y="7"/>
                  </a:lnTo>
                  <a:lnTo>
                    <a:pt x="12" y="7"/>
                  </a:lnTo>
                  <a:lnTo>
                    <a:pt x="13" y="15"/>
                  </a:lnTo>
                  <a:lnTo>
                    <a:pt x="10" y="12"/>
                  </a:lnTo>
                  <a:lnTo>
                    <a:pt x="1" y="11"/>
                  </a:lnTo>
                  <a:lnTo>
                    <a:pt x="6" y="15"/>
                  </a:lnTo>
                  <a:lnTo>
                    <a:pt x="0" y="14"/>
                  </a:lnTo>
                  <a:lnTo>
                    <a:pt x="1" y="17"/>
                  </a:lnTo>
                  <a:lnTo>
                    <a:pt x="12" y="16"/>
                  </a:lnTo>
                  <a:lnTo>
                    <a:pt x="15" y="18"/>
                  </a:lnTo>
                  <a:lnTo>
                    <a:pt x="16" y="15"/>
                  </a:lnTo>
                  <a:lnTo>
                    <a:pt x="21" y="16"/>
                  </a:lnTo>
                  <a:lnTo>
                    <a:pt x="24" y="15"/>
                  </a:lnTo>
                  <a:lnTo>
                    <a:pt x="23" y="13"/>
                  </a:lnTo>
                  <a:lnTo>
                    <a:pt x="29" y="14"/>
                  </a:lnTo>
                  <a:lnTo>
                    <a:pt x="32" y="14"/>
                  </a:lnTo>
                  <a:lnTo>
                    <a:pt x="32" y="14"/>
                  </a:lnTo>
                </a:path>
              </a:pathLst>
            </a:custGeom>
            <a:solidFill>
              <a:srgbClr val="000000"/>
            </a:solidFill>
            <a:ln w="9167" cap="flat" cmpd="sng">
              <a:solidFill>
                <a:srgbClr val="000000"/>
              </a:solidFill>
              <a:round/>
            </a:ln>
            <a:effectLst/>
          </p:spPr>
          <p:txBody>
            <a:bodyPr/>
            <a:lstStyle/>
            <a:p>
              <a:endParaRPr lang="zh-CN" altLang="en-US"/>
            </a:p>
          </p:txBody>
        </p:sp>
        <p:sp>
          <p:nvSpPr>
            <p:cNvPr id="130" name="未知"/>
            <p:cNvSpPr/>
            <p:nvPr/>
          </p:nvSpPr>
          <p:spPr bwMode="auto">
            <a:xfrm>
              <a:off x="553" y="122"/>
              <a:ext cx="44" cy="33"/>
            </a:xfrm>
            <a:custGeom>
              <a:avLst/>
              <a:gdLst/>
              <a:ahLst/>
              <a:cxnLst>
                <a:cxn ang="0">
                  <a:pos x="25" y="0"/>
                </a:cxn>
                <a:cxn ang="0">
                  <a:pos x="15" y="9"/>
                </a:cxn>
                <a:cxn ang="0">
                  <a:pos x="15" y="11"/>
                </a:cxn>
                <a:cxn ang="0">
                  <a:pos x="18" y="11"/>
                </a:cxn>
                <a:cxn ang="0">
                  <a:pos x="15" y="20"/>
                </a:cxn>
                <a:cxn ang="0">
                  <a:pos x="2" y="23"/>
                </a:cxn>
                <a:cxn ang="0">
                  <a:pos x="0" y="24"/>
                </a:cxn>
                <a:cxn ang="0">
                  <a:pos x="23" y="23"/>
                </a:cxn>
                <a:cxn ang="0">
                  <a:pos x="19" y="29"/>
                </a:cxn>
                <a:cxn ang="0">
                  <a:pos x="10" y="32"/>
                </a:cxn>
                <a:cxn ang="0">
                  <a:pos x="28" y="27"/>
                </a:cxn>
                <a:cxn ang="0">
                  <a:pos x="33" y="18"/>
                </a:cxn>
                <a:cxn ang="0">
                  <a:pos x="39" y="15"/>
                </a:cxn>
                <a:cxn ang="0">
                  <a:pos x="43" y="3"/>
                </a:cxn>
                <a:cxn ang="0">
                  <a:pos x="39" y="3"/>
                </a:cxn>
                <a:cxn ang="0">
                  <a:pos x="23" y="13"/>
                </a:cxn>
                <a:cxn ang="0">
                  <a:pos x="20" y="10"/>
                </a:cxn>
                <a:cxn ang="0">
                  <a:pos x="25" y="0"/>
                </a:cxn>
                <a:cxn ang="0">
                  <a:pos x="25" y="0"/>
                </a:cxn>
              </a:cxnLst>
              <a:rect l="0" t="0" r="r" b="b"/>
              <a:pathLst>
                <a:path w="44" h="33">
                  <a:moveTo>
                    <a:pt x="25" y="0"/>
                  </a:moveTo>
                  <a:lnTo>
                    <a:pt x="15" y="9"/>
                  </a:lnTo>
                  <a:lnTo>
                    <a:pt x="15" y="11"/>
                  </a:lnTo>
                  <a:lnTo>
                    <a:pt x="18" y="11"/>
                  </a:lnTo>
                  <a:lnTo>
                    <a:pt x="15" y="20"/>
                  </a:lnTo>
                  <a:lnTo>
                    <a:pt x="2" y="23"/>
                  </a:lnTo>
                  <a:lnTo>
                    <a:pt x="0" y="24"/>
                  </a:lnTo>
                  <a:lnTo>
                    <a:pt x="23" y="23"/>
                  </a:lnTo>
                  <a:lnTo>
                    <a:pt x="19" y="29"/>
                  </a:lnTo>
                  <a:lnTo>
                    <a:pt x="10" y="32"/>
                  </a:lnTo>
                  <a:lnTo>
                    <a:pt x="28" y="27"/>
                  </a:lnTo>
                  <a:lnTo>
                    <a:pt x="33" y="18"/>
                  </a:lnTo>
                  <a:lnTo>
                    <a:pt x="39" y="15"/>
                  </a:lnTo>
                  <a:lnTo>
                    <a:pt x="43" y="3"/>
                  </a:lnTo>
                  <a:lnTo>
                    <a:pt x="39" y="3"/>
                  </a:lnTo>
                  <a:lnTo>
                    <a:pt x="23" y="13"/>
                  </a:lnTo>
                  <a:lnTo>
                    <a:pt x="20" y="10"/>
                  </a:lnTo>
                  <a:lnTo>
                    <a:pt x="25" y="0"/>
                  </a:lnTo>
                  <a:lnTo>
                    <a:pt x="25" y="0"/>
                  </a:lnTo>
                </a:path>
              </a:pathLst>
            </a:custGeom>
            <a:solidFill>
              <a:srgbClr val="000000"/>
            </a:solidFill>
            <a:ln w="9167" cap="flat" cmpd="sng">
              <a:solidFill>
                <a:srgbClr val="000000"/>
              </a:solidFill>
              <a:round/>
            </a:ln>
            <a:effectLst/>
          </p:spPr>
          <p:txBody>
            <a:bodyPr/>
            <a:lstStyle/>
            <a:p>
              <a:endParaRPr lang="zh-CN" altLang="en-US"/>
            </a:p>
          </p:txBody>
        </p:sp>
        <p:sp>
          <p:nvSpPr>
            <p:cNvPr id="131" name="未知"/>
            <p:cNvSpPr/>
            <p:nvPr/>
          </p:nvSpPr>
          <p:spPr bwMode="auto">
            <a:xfrm>
              <a:off x="540" y="56"/>
              <a:ext cx="14" cy="9"/>
            </a:xfrm>
            <a:custGeom>
              <a:avLst/>
              <a:gdLst/>
              <a:ahLst/>
              <a:cxnLst>
                <a:cxn ang="0">
                  <a:pos x="13" y="7"/>
                </a:cxn>
                <a:cxn ang="0">
                  <a:pos x="7" y="0"/>
                </a:cxn>
                <a:cxn ang="0">
                  <a:pos x="4" y="2"/>
                </a:cxn>
                <a:cxn ang="0">
                  <a:pos x="7" y="5"/>
                </a:cxn>
                <a:cxn ang="0">
                  <a:pos x="0" y="8"/>
                </a:cxn>
                <a:cxn ang="0">
                  <a:pos x="7" y="5"/>
                </a:cxn>
                <a:cxn ang="0">
                  <a:pos x="13" y="7"/>
                </a:cxn>
                <a:cxn ang="0">
                  <a:pos x="13" y="7"/>
                </a:cxn>
              </a:cxnLst>
              <a:rect l="0" t="0" r="r" b="b"/>
              <a:pathLst>
                <a:path w="14" h="9">
                  <a:moveTo>
                    <a:pt x="13" y="7"/>
                  </a:moveTo>
                  <a:lnTo>
                    <a:pt x="7" y="0"/>
                  </a:lnTo>
                  <a:lnTo>
                    <a:pt x="4" y="2"/>
                  </a:lnTo>
                  <a:lnTo>
                    <a:pt x="7" y="5"/>
                  </a:lnTo>
                  <a:lnTo>
                    <a:pt x="0" y="8"/>
                  </a:lnTo>
                  <a:lnTo>
                    <a:pt x="7" y="5"/>
                  </a:lnTo>
                  <a:lnTo>
                    <a:pt x="13" y="7"/>
                  </a:lnTo>
                  <a:lnTo>
                    <a:pt x="13" y="7"/>
                  </a:lnTo>
                </a:path>
              </a:pathLst>
            </a:custGeom>
            <a:solidFill>
              <a:srgbClr val="000000"/>
            </a:solidFill>
            <a:ln w="9167" cap="flat" cmpd="sng">
              <a:solidFill>
                <a:srgbClr val="000000"/>
              </a:solidFill>
              <a:round/>
            </a:ln>
            <a:effectLst/>
          </p:spPr>
          <p:txBody>
            <a:bodyPr/>
            <a:lstStyle/>
            <a:p>
              <a:endParaRPr lang="zh-CN" altLang="en-US"/>
            </a:p>
          </p:txBody>
        </p:sp>
        <p:sp>
          <p:nvSpPr>
            <p:cNvPr id="132" name="未知"/>
            <p:cNvSpPr/>
            <p:nvPr/>
          </p:nvSpPr>
          <p:spPr bwMode="auto">
            <a:xfrm>
              <a:off x="552" y="39"/>
              <a:ext cx="41" cy="7"/>
            </a:xfrm>
            <a:custGeom>
              <a:avLst/>
              <a:gdLst/>
              <a:ahLst/>
              <a:cxnLst>
                <a:cxn ang="0">
                  <a:pos x="40" y="1"/>
                </a:cxn>
                <a:cxn ang="0">
                  <a:pos x="36" y="2"/>
                </a:cxn>
                <a:cxn ang="0">
                  <a:pos x="32" y="1"/>
                </a:cxn>
                <a:cxn ang="0">
                  <a:pos x="32" y="4"/>
                </a:cxn>
                <a:cxn ang="0">
                  <a:pos x="26" y="1"/>
                </a:cxn>
                <a:cxn ang="0">
                  <a:pos x="14" y="1"/>
                </a:cxn>
                <a:cxn ang="0">
                  <a:pos x="6" y="6"/>
                </a:cxn>
                <a:cxn ang="0">
                  <a:pos x="0" y="4"/>
                </a:cxn>
                <a:cxn ang="0">
                  <a:pos x="13" y="1"/>
                </a:cxn>
                <a:cxn ang="0">
                  <a:pos x="30" y="0"/>
                </a:cxn>
                <a:cxn ang="0">
                  <a:pos x="40" y="1"/>
                </a:cxn>
                <a:cxn ang="0">
                  <a:pos x="40" y="1"/>
                </a:cxn>
              </a:cxnLst>
              <a:rect l="0" t="0" r="r" b="b"/>
              <a:pathLst>
                <a:path w="41" h="7">
                  <a:moveTo>
                    <a:pt x="40" y="1"/>
                  </a:moveTo>
                  <a:lnTo>
                    <a:pt x="36" y="2"/>
                  </a:lnTo>
                  <a:lnTo>
                    <a:pt x="32" y="1"/>
                  </a:lnTo>
                  <a:lnTo>
                    <a:pt x="32" y="4"/>
                  </a:lnTo>
                  <a:lnTo>
                    <a:pt x="26" y="1"/>
                  </a:lnTo>
                  <a:lnTo>
                    <a:pt x="14" y="1"/>
                  </a:lnTo>
                  <a:lnTo>
                    <a:pt x="6" y="6"/>
                  </a:lnTo>
                  <a:lnTo>
                    <a:pt x="0" y="4"/>
                  </a:lnTo>
                  <a:lnTo>
                    <a:pt x="13" y="1"/>
                  </a:lnTo>
                  <a:lnTo>
                    <a:pt x="30" y="0"/>
                  </a:lnTo>
                  <a:lnTo>
                    <a:pt x="40" y="1"/>
                  </a:lnTo>
                  <a:lnTo>
                    <a:pt x="40" y="1"/>
                  </a:lnTo>
                </a:path>
              </a:pathLst>
            </a:custGeom>
            <a:solidFill>
              <a:srgbClr val="000000"/>
            </a:solidFill>
            <a:ln w="9167" cap="flat" cmpd="sng">
              <a:solidFill>
                <a:srgbClr val="000000"/>
              </a:solidFill>
              <a:round/>
            </a:ln>
            <a:effectLst/>
          </p:spPr>
          <p:txBody>
            <a:bodyPr/>
            <a:lstStyle/>
            <a:p>
              <a:endParaRPr lang="zh-CN" altLang="en-US"/>
            </a:p>
          </p:txBody>
        </p:sp>
        <p:sp>
          <p:nvSpPr>
            <p:cNvPr id="133" name="未知"/>
            <p:cNvSpPr/>
            <p:nvPr/>
          </p:nvSpPr>
          <p:spPr bwMode="auto">
            <a:xfrm>
              <a:off x="540" y="50"/>
              <a:ext cx="10" cy="14"/>
            </a:xfrm>
            <a:custGeom>
              <a:avLst/>
              <a:gdLst/>
              <a:ahLst/>
              <a:cxnLst>
                <a:cxn ang="0">
                  <a:pos x="9" y="0"/>
                </a:cxn>
                <a:cxn ang="0">
                  <a:pos x="3" y="5"/>
                </a:cxn>
                <a:cxn ang="0">
                  <a:pos x="3" y="12"/>
                </a:cxn>
                <a:cxn ang="0">
                  <a:pos x="1" y="13"/>
                </a:cxn>
                <a:cxn ang="0">
                  <a:pos x="0" y="12"/>
                </a:cxn>
                <a:cxn ang="0">
                  <a:pos x="1" y="4"/>
                </a:cxn>
                <a:cxn ang="0">
                  <a:pos x="7" y="0"/>
                </a:cxn>
                <a:cxn ang="0">
                  <a:pos x="9" y="0"/>
                </a:cxn>
                <a:cxn ang="0">
                  <a:pos x="9" y="0"/>
                </a:cxn>
              </a:cxnLst>
              <a:rect l="0" t="0" r="r" b="b"/>
              <a:pathLst>
                <a:path w="10" h="14">
                  <a:moveTo>
                    <a:pt x="9" y="0"/>
                  </a:moveTo>
                  <a:lnTo>
                    <a:pt x="3" y="5"/>
                  </a:lnTo>
                  <a:lnTo>
                    <a:pt x="3" y="12"/>
                  </a:lnTo>
                  <a:lnTo>
                    <a:pt x="1" y="13"/>
                  </a:lnTo>
                  <a:lnTo>
                    <a:pt x="0" y="12"/>
                  </a:lnTo>
                  <a:lnTo>
                    <a:pt x="1" y="4"/>
                  </a:lnTo>
                  <a:lnTo>
                    <a:pt x="7" y="0"/>
                  </a:lnTo>
                  <a:lnTo>
                    <a:pt x="9" y="0"/>
                  </a:lnTo>
                  <a:lnTo>
                    <a:pt x="9" y="0"/>
                  </a:lnTo>
                </a:path>
              </a:pathLst>
            </a:custGeom>
            <a:solidFill>
              <a:srgbClr val="000000"/>
            </a:solidFill>
            <a:ln w="9167" cap="flat" cmpd="sng">
              <a:solidFill>
                <a:srgbClr val="000000"/>
              </a:solidFill>
              <a:round/>
            </a:ln>
            <a:effectLst/>
          </p:spPr>
          <p:txBody>
            <a:bodyPr/>
            <a:lstStyle/>
            <a:p>
              <a:endParaRPr lang="zh-CN" altLang="en-US"/>
            </a:p>
          </p:txBody>
        </p:sp>
        <p:sp>
          <p:nvSpPr>
            <p:cNvPr id="134" name="未知"/>
            <p:cNvSpPr/>
            <p:nvPr/>
          </p:nvSpPr>
          <p:spPr bwMode="auto">
            <a:xfrm>
              <a:off x="599" y="43"/>
              <a:ext cx="27" cy="52"/>
            </a:xfrm>
            <a:custGeom>
              <a:avLst/>
              <a:gdLst/>
              <a:ahLst/>
              <a:cxnLst>
                <a:cxn ang="0">
                  <a:pos x="0" y="0"/>
                </a:cxn>
                <a:cxn ang="0">
                  <a:pos x="3" y="3"/>
                </a:cxn>
                <a:cxn ang="0">
                  <a:pos x="9" y="4"/>
                </a:cxn>
                <a:cxn ang="0">
                  <a:pos x="5" y="7"/>
                </a:cxn>
                <a:cxn ang="0">
                  <a:pos x="9" y="9"/>
                </a:cxn>
                <a:cxn ang="0">
                  <a:pos x="3" y="10"/>
                </a:cxn>
                <a:cxn ang="0">
                  <a:pos x="5" y="11"/>
                </a:cxn>
                <a:cxn ang="0">
                  <a:pos x="13" y="13"/>
                </a:cxn>
                <a:cxn ang="0">
                  <a:pos x="15" y="17"/>
                </a:cxn>
                <a:cxn ang="0">
                  <a:pos x="8" y="14"/>
                </a:cxn>
                <a:cxn ang="0">
                  <a:pos x="13" y="19"/>
                </a:cxn>
                <a:cxn ang="0">
                  <a:pos x="8" y="20"/>
                </a:cxn>
                <a:cxn ang="0">
                  <a:pos x="15" y="27"/>
                </a:cxn>
                <a:cxn ang="0">
                  <a:pos x="18" y="35"/>
                </a:cxn>
                <a:cxn ang="0">
                  <a:pos x="12" y="29"/>
                </a:cxn>
                <a:cxn ang="0">
                  <a:pos x="10" y="32"/>
                </a:cxn>
                <a:cxn ang="0">
                  <a:pos x="18" y="45"/>
                </a:cxn>
                <a:cxn ang="0">
                  <a:pos x="22" y="42"/>
                </a:cxn>
                <a:cxn ang="0">
                  <a:pos x="19" y="39"/>
                </a:cxn>
                <a:cxn ang="0">
                  <a:pos x="23" y="41"/>
                </a:cxn>
                <a:cxn ang="0">
                  <a:pos x="26" y="51"/>
                </a:cxn>
                <a:cxn ang="0">
                  <a:pos x="26" y="37"/>
                </a:cxn>
                <a:cxn ang="0">
                  <a:pos x="19" y="30"/>
                </a:cxn>
                <a:cxn ang="0">
                  <a:pos x="22" y="27"/>
                </a:cxn>
                <a:cxn ang="0">
                  <a:pos x="16" y="11"/>
                </a:cxn>
                <a:cxn ang="0">
                  <a:pos x="12" y="10"/>
                </a:cxn>
                <a:cxn ang="0">
                  <a:pos x="13" y="5"/>
                </a:cxn>
                <a:cxn ang="0">
                  <a:pos x="9" y="3"/>
                </a:cxn>
                <a:cxn ang="0">
                  <a:pos x="0" y="0"/>
                </a:cxn>
                <a:cxn ang="0">
                  <a:pos x="0" y="0"/>
                </a:cxn>
              </a:cxnLst>
              <a:rect l="0" t="0" r="r" b="b"/>
              <a:pathLst>
                <a:path w="27" h="52">
                  <a:moveTo>
                    <a:pt x="0" y="0"/>
                  </a:moveTo>
                  <a:lnTo>
                    <a:pt x="3" y="3"/>
                  </a:lnTo>
                  <a:lnTo>
                    <a:pt x="9" y="4"/>
                  </a:lnTo>
                  <a:lnTo>
                    <a:pt x="5" y="7"/>
                  </a:lnTo>
                  <a:lnTo>
                    <a:pt x="9" y="9"/>
                  </a:lnTo>
                  <a:lnTo>
                    <a:pt x="3" y="10"/>
                  </a:lnTo>
                  <a:lnTo>
                    <a:pt x="5" y="11"/>
                  </a:lnTo>
                  <a:lnTo>
                    <a:pt x="13" y="13"/>
                  </a:lnTo>
                  <a:lnTo>
                    <a:pt x="15" y="17"/>
                  </a:lnTo>
                  <a:lnTo>
                    <a:pt x="8" y="14"/>
                  </a:lnTo>
                  <a:lnTo>
                    <a:pt x="13" y="19"/>
                  </a:lnTo>
                  <a:lnTo>
                    <a:pt x="8" y="20"/>
                  </a:lnTo>
                  <a:lnTo>
                    <a:pt x="15" y="27"/>
                  </a:lnTo>
                  <a:lnTo>
                    <a:pt x="18" y="35"/>
                  </a:lnTo>
                  <a:lnTo>
                    <a:pt x="12" y="29"/>
                  </a:lnTo>
                  <a:lnTo>
                    <a:pt x="10" y="32"/>
                  </a:lnTo>
                  <a:lnTo>
                    <a:pt x="18" y="45"/>
                  </a:lnTo>
                  <a:lnTo>
                    <a:pt x="22" y="42"/>
                  </a:lnTo>
                  <a:lnTo>
                    <a:pt x="19" y="39"/>
                  </a:lnTo>
                  <a:lnTo>
                    <a:pt x="23" y="41"/>
                  </a:lnTo>
                  <a:lnTo>
                    <a:pt x="26" y="51"/>
                  </a:lnTo>
                  <a:lnTo>
                    <a:pt x="26" y="37"/>
                  </a:lnTo>
                  <a:lnTo>
                    <a:pt x="19" y="30"/>
                  </a:lnTo>
                  <a:lnTo>
                    <a:pt x="22" y="27"/>
                  </a:lnTo>
                  <a:lnTo>
                    <a:pt x="16" y="11"/>
                  </a:lnTo>
                  <a:lnTo>
                    <a:pt x="12" y="10"/>
                  </a:lnTo>
                  <a:lnTo>
                    <a:pt x="13" y="5"/>
                  </a:lnTo>
                  <a:lnTo>
                    <a:pt x="9" y="3"/>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35" name="未知"/>
            <p:cNvSpPr/>
            <p:nvPr/>
          </p:nvSpPr>
          <p:spPr bwMode="auto">
            <a:xfrm>
              <a:off x="586" y="61"/>
              <a:ext cx="40" cy="58"/>
            </a:xfrm>
            <a:custGeom>
              <a:avLst/>
              <a:gdLst/>
              <a:ahLst/>
              <a:cxnLst>
                <a:cxn ang="0">
                  <a:pos x="6" y="0"/>
                </a:cxn>
                <a:cxn ang="0">
                  <a:pos x="13" y="6"/>
                </a:cxn>
                <a:cxn ang="0">
                  <a:pos x="7" y="5"/>
                </a:cxn>
                <a:cxn ang="0">
                  <a:pos x="10" y="14"/>
                </a:cxn>
                <a:cxn ang="0">
                  <a:pos x="15" y="14"/>
                </a:cxn>
                <a:cxn ang="0">
                  <a:pos x="13" y="10"/>
                </a:cxn>
                <a:cxn ang="0">
                  <a:pos x="18" y="14"/>
                </a:cxn>
                <a:cxn ang="0">
                  <a:pos x="21" y="21"/>
                </a:cxn>
                <a:cxn ang="0">
                  <a:pos x="16" y="19"/>
                </a:cxn>
                <a:cxn ang="0">
                  <a:pos x="19" y="26"/>
                </a:cxn>
                <a:cxn ang="0">
                  <a:pos x="32" y="32"/>
                </a:cxn>
                <a:cxn ang="0">
                  <a:pos x="29" y="32"/>
                </a:cxn>
                <a:cxn ang="0">
                  <a:pos x="16" y="29"/>
                </a:cxn>
                <a:cxn ang="0">
                  <a:pos x="24" y="36"/>
                </a:cxn>
                <a:cxn ang="0">
                  <a:pos x="38" y="42"/>
                </a:cxn>
                <a:cxn ang="0">
                  <a:pos x="39" y="49"/>
                </a:cxn>
                <a:cxn ang="0">
                  <a:pos x="34" y="47"/>
                </a:cxn>
                <a:cxn ang="0">
                  <a:pos x="32" y="51"/>
                </a:cxn>
                <a:cxn ang="0">
                  <a:pos x="21" y="57"/>
                </a:cxn>
                <a:cxn ang="0">
                  <a:pos x="26" y="46"/>
                </a:cxn>
                <a:cxn ang="0">
                  <a:pos x="26" y="41"/>
                </a:cxn>
                <a:cxn ang="0">
                  <a:pos x="21" y="36"/>
                </a:cxn>
                <a:cxn ang="0">
                  <a:pos x="18" y="36"/>
                </a:cxn>
                <a:cxn ang="0">
                  <a:pos x="10" y="42"/>
                </a:cxn>
                <a:cxn ang="0">
                  <a:pos x="16" y="36"/>
                </a:cxn>
                <a:cxn ang="0">
                  <a:pos x="11" y="36"/>
                </a:cxn>
                <a:cxn ang="0">
                  <a:pos x="6" y="29"/>
                </a:cxn>
                <a:cxn ang="0">
                  <a:pos x="16" y="33"/>
                </a:cxn>
                <a:cxn ang="0">
                  <a:pos x="10" y="27"/>
                </a:cxn>
                <a:cxn ang="0">
                  <a:pos x="5" y="19"/>
                </a:cxn>
                <a:cxn ang="0">
                  <a:pos x="0" y="23"/>
                </a:cxn>
                <a:cxn ang="0">
                  <a:pos x="3" y="16"/>
                </a:cxn>
                <a:cxn ang="0">
                  <a:pos x="1" y="11"/>
                </a:cxn>
                <a:cxn ang="0">
                  <a:pos x="3" y="4"/>
                </a:cxn>
                <a:cxn ang="0">
                  <a:pos x="6" y="0"/>
                </a:cxn>
                <a:cxn ang="0">
                  <a:pos x="6" y="0"/>
                </a:cxn>
              </a:cxnLst>
              <a:rect l="0" t="0" r="r" b="b"/>
              <a:pathLst>
                <a:path w="40" h="58">
                  <a:moveTo>
                    <a:pt x="6" y="0"/>
                  </a:moveTo>
                  <a:lnTo>
                    <a:pt x="13" y="6"/>
                  </a:lnTo>
                  <a:lnTo>
                    <a:pt x="7" y="5"/>
                  </a:lnTo>
                  <a:lnTo>
                    <a:pt x="10" y="14"/>
                  </a:lnTo>
                  <a:lnTo>
                    <a:pt x="15" y="14"/>
                  </a:lnTo>
                  <a:lnTo>
                    <a:pt x="13" y="10"/>
                  </a:lnTo>
                  <a:lnTo>
                    <a:pt x="18" y="14"/>
                  </a:lnTo>
                  <a:lnTo>
                    <a:pt x="21" y="21"/>
                  </a:lnTo>
                  <a:lnTo>
                    <a:pt x="16" y="19"/>
                  </a:lnTo>
                  <a:lnTo>
                    <a:pt x="19" y="26"/>
                  </a:lnTo>
                  <a:lnTo>
                    <a:pt x="32" y="32"/>
                  </a:lnTo>
                  <a:lnTo>
                    <a:pt x="29" y="32"/>
                  </a:lnTo>
                  <a:lnTo>
                    <a:pt x="16" y="29"/>
                  </a:lnTo>
                  <a:lnTo>
                    <a:pt x="24" y="36"/>
                  </a:lnTo>
                  <a:lnTo>
                    <a:pt x="38" y="42"/>
                  </a:lnTo>
                  <a:lnTo>
                    <a:pt x="39" y="49"/>
                  </a:lnTo>
                  <a:lnTo>
                    <a:pt x="34" y="47"/>
                  </a:lnTo>
                  <a:lnTo>
                    <a:pt x="32" y="51"/>
                  </a:lnTo>
                  <a:lnTo>
                    <a:pt x="21" y="57"/>
                  </a:lnTo>
                  <a:lnTo>
                    <a:pt x="26" y="46"/>
                  </a:lnTo>
                  <a:lnTo>
                    <a:pt x="26" y="41"/>
                  </a:lnTo>
                  <a:lnTo>
                    <a:pt x="21" y="36"/>
                  </a:lnTo>
                  <a:lnTo>
                    <a:pt x="18" y="36"/>
                  </a:lnTo>
                  <a:lnTo>
                    <a:pt x="10" y="42"/>
                  </a:lnTo>
                  <a:lnTo>
                    <a:pt x="16" y="36"/>
                  </a:lnTo>
                  <a:lnTo>
                    <a:pt x="11" y="36"/>
                  </a:lnTo>
                  <a:lnTo>
                    <a:pt x="6" y="29"/>
                  </a:lnTo>
                  <a:lnTo>
                    <a:pt x="16" y="33"/>
                  </a:lnTo>
                  <a:lnTo>
                    <a:pt x="10" y="27"/>
                  </a:lnTo>
                  <a:lnTo>
                    <a:pt x="5" y="19"/>
                  </a:lnTo>
                  <a:lnTo>
                    <a:pt x="0" y="23"/>
                  </a:lnTo>
                  <a:lnTo>
                    <a:pt x="3" y="16"/>
                  </a:lnTo>
                  <a:lnTo>
                    <a:pt x="1" y="11"/>
                  </a:lnTo>
                  <a:lnTo>
                    <a:pt x="3" y="4"/>
                  </a:lnTo>
                  <a:lnTo>
                    <a:pt x="6" y="0"/>
                  </a:lnTo>
                  <a:lnTo>
                    <a:pt x="6" y="0"/>
                  </a:lnTo>
                </a:path>
              </a:pathLst>
            </a:custGeom>
            <a:solidFill>
              <a:srgbClr val="000000"/>
            </a:solidFill>
            <a:ln w="9167" cap="flat" cmpd="sng">
              <a:solidFill>
                <a:srgbClr val="000000"/>
              </a:solidFill>
              <a:round/>
            </a:ln>
            <a:effectLst/>
          </p:spPr>
          <p:txBody>
            <a:bodyPr/>
            <a:lstStyle/>
            <a:p>
              <a:endParaRPr lang="zh-CN" altLang="en-US"/>
            </a:p>
          </p:txBody>
        </p:sp>
        <p:sp>
          <p:nvSpPr>
            <p:cNvPr id="136" name="未知"/>
            <p:cNvSpPr/>
            <p:nvPr/>
          </p:nvSpPr>
          <p:spPr bwMode="auto">
            <a:xfrm>
              <a:off x="586" y="83"/>
              <a:ext cx="12" cy="27"/>
            </a:xfrm>
            <a:custGeom>
              <a:avLst/>
              <a:gdLst/>
              <a:ahLst/>
              <a:cxnLst>
                <a:cxn ang="0">
                  <a:pos x="1" y="0"/>
                </a:cxn>
                <a:cxn ang="0">
                  <a:pos x="8" y="14"/>
                </a:cxn>
                <a:cxn ang="0">
                  <a:pos x="5" y="14"/>
                </a:cxn>
                <a:cxn ang="0">
                  <a:pos x="7" y="21"/>
                </a:cxn>
                <a:cxn ang="0">
                  <a:pos x="11" y="24"/>
                </a:cxn>
                <a:cxn ang="0">
                  <a:pos x="5" y="26"/>
                </a:cxn>
                <a:cxn ang="0">
                  <a:pos x="6" y="24"/>
                </a:cxn>
                <a:cxn ang="0">
                  <a:pos x="0" y="12"/>
                </a:cxn>
                <a:cxn ang="0">
                  <a:pos x="3" y="12"/>
                </a:cxn>
                <a:cxn ang="0">
                  <a:pos x="0" y="7"/>
                </a:cxn>
                <a:cxn ang="0">
                  <a:pos x="1" y="0"/>
                </a:cxn>
                <a:cxn ang="0">
                  <a:pos x="1" y="0"/>
                </a:cxn>
              </a:cxnLst>
              <a:rect l="0" t="0" r="r" b="b"/>
              <a:pathLst>
                <a:path w="12" h="27">
                  <a:moveTo>
                    <a:pt x="1" y="0"/>
                  </a:moveTo>
                  <a:lnTo>
                    <a:pt x="8" y="14"/>
                  </a:lnTo>
                  <a:lnTo>
                    <a:pt x="5" y="14"/>
                  </a:lnTo>
                  <a:lnTo>
                    <a:pt x="7" y="21"/>
                  </a:lnTo>
                  <a:lnTo>
                    <a:pt x="11" y="24"/>
                  </a:lnTo>
                  <a:lnTo>
                    <a:pt x="5" y="26"/>
                  </a:lnTo>
                  <a:lnTo>
                    <a:pt x="6" y="24"/>
                  </a:lnTo>
                  <a:lnTo>
                    <a:pt x="0" y="12"/>
                  </a:lnTo>
                  <a:lnTo>
                    <a:pt x="3" y="12"/>
                  </a:lnTo>
                  <a:lnTo>
                    <a:pt x="0" y="7"/>
                  </a:lnTo>
                  <a:lnTo>
                    <a:pt x="1" y="0"/>
                  </a:lnTo>
                  <a:lnTo>
                    <a:pt x="1" y="0"/>
                  </a:lnTo>
                </a:path>
              </a:pathLst>
            </a:custGeom>
            <a:solidFill>
              <a:srgbClr val="000000"/>
            </a:solidFill>
            <a:ln w="9167" cap="flat" cmpd="sng">
              <a:solidFill>
                <a:srgbClr val="000000"/>
              </a:solidFill>
              <a:round/>
            </a:ln>
            <a:effectLst/>
          </p:spPr>
          <p:txBody>
            <a:bodyPr/>
            <a:lstStyle/>
            <a:p>
              <a:endParaRPr lang="zh-CN" altLang="en-US"/>
            </a:p>
          </p:txBody>
        </p:sp>
        <p:sp>
          <p:nvSpPr>
            <p:cNvPr id="137" name="未知"/>
            <p:cNvSpPr/>
            <p:nvPr/>
          </p:nvSpPr>
          <p:spPr bwMode="auto">
            <a:xfrm>
              <a:off x="599" y="102"/>
              <a:ext cx="12" cy="14"/>
            </a:xfrm>
            <a:custGeom>
              <a:avLst/>
              <a:gdLst/>
              <a:ahLst/>
              <a:cxnLst>
                <a:cxn ang="0">
                  <a:pos x="0" y="2"/>
                </a:cxn>
                <a:cxn ang="0">
                  <a:pos x="8" y="0"/>
                </a:cxn>
                <a:cxn ang="0">
                  <a:pos x="11" y="3"/>
                </a:cxn>
                <a:cxn ang="0">
                  <a:pos x="7" y="13"/>
                </a:cxn>
                <a:cxn ang="0">
                  <a:pos x="9" y="5"/>
                </a:cxn>
                <a:cxn ang="0">
                  <a:pos x="7" y="2"/>
                </a:cxn>
                <a:cxn ang="0">
                  <a:pos x="0" y="2"/>
                </a:cxn>
                <a:cxn ang="0">
                  <a:pos x="0" y="2"/>
                </a:cxn>
              </a:cxnLst>
              <a:rect l="0" t="0" r="r" b="b"/>
              <a:pathLst>
                <a:path w="12" h="14">
                  <a:moveTo>
                    <a:pt x="0" y="2"/>
                  </a:moveTo>
                  <a:lnTo>
                    <a:pt x="8" y="0"/>
                  </a:lnTo>
                  <a:lnTo>
                    <a:pt x="11" y="3"/>
                  </a:lnTo>
                  <a:lnTo>
                    <a:pt x="7" y="13"/>
                  </a:lnTo>
                  <a:lnTo>
                    <a:pt x="9" y="5"/>
                  </a:lnTo>
                  <a:lnTo>
                    <a:pt x="7" y="2"/>
                  </a:lnTo>
                  <a:lnTo>
                    <a:pt x="0" y="2"/>
                  </a:lnTo>
                  <a:lnTo>
                    <a:pt x="0" y="2"/>
                  </a:lnTo>
                </a:path>
              </a:pathLst>
            </a:custGeom>
            <a:solidFill>
              <a:srgbClr val="000000"/>
            </a:solidFill>
            <a:ln w="9167" cap="flat" cmpd="sng">
              <a:solidFill>
                <a:srgbClr val="000000"/>
              </a:solidFill>
              <a:round/>
            </a:ln>
            <a:effectLst/>
          </p:spPr>
          <p:txBody>
            <a:bodyPr/>
            <a:lstStyle/>
            <a:p>
              <a:endParaRPr lang="zh-CN" altLang="en-US"/>
            </a:p>
          </p:txBody>
        </p:sp>
        <p:sp>
          <p:nvSpPr>
            <p:cNvPr id="138" name="未知"/>
            <p:cNvSpPr/>
            <p:nvPr/>
          </p:nvSpPr>
          <p:spPr bwMode="auto">
            <a:xfrm>
              <a:off x="592" y="107"/>
              <a:ext cx="13" cy="15"/>
            </a:xfrm>
            <a:custGeom>
              <a:avLst/>
              <a:gdLst/>
              <a:ahLst/>
              <a:cxnLst>
                <a:cxn ang="0">
                  <a:pos x="6" y="3"/>
                </a:cxn>
                <a:cxn ang="0">
                  <a:pos x="7" y="8"/>
                </a:cxn>
                <a:cxn ang="0">
                  <a:pos x="4" y="9"/>
                </a:cxn>
                <a:cxn ang="0">
                  <a:pos x="0" y="14"/>
                </a:cxn>
                <a:cxn ang="0">
                  <a:pos x="4" y="11"/>
                </a:cxn>
                <a:cxn ang="0">
                  <a:pos x="10" y="10"/>
                </a:cxn>
                <a:cxn ang="0">
                  <a:pos x="12" y="4"/>
                </a:cxn>
                <a:cxn ang="0">
                  <a:pos x="10" y="0"/>
                </a:cxn>
                <a:cxn ang="0">
                  <a:pos x="6" y="3"/>
                </a:cxn>
                <a:cxn ang="0">
                  <a:pos x="6" y="3"/>
                </a:cxn>
              </a:cxnLst>
              <a:rect l="0" t="0" r="r" b="b"/>
              <a:pathLst>
                <a:path w="13" h="15">
                  <a:moveTo>
                    <a:pt x="6" y="3"/>
                  </a:moveTo>
                  <a:lnTo>
                    <a:pt x="7" y="8"/>
                  </a:lnTo>
                  <a:lnTo>
                    <a:pt x="4" y="9"/>
                  </a:lnTo>
                  <a:lnTo>
                    <a:pt x="0" y="14"/>
                  </a:lnTo>
                  <a:lnTo>
                    <a:pt x="4" y="11"/>
                  </a:lnTo>
                  <a:lnTo>
                    <a:pt x="10" y="10"/>
                  </a:lnTo>
                  <a:lnTo>
                    <a:pt x="12" y="4"/>
                  </a:lnTo>
                  <a:lnTo>
                    <a:pt x="10" y="0"/>
                  </a:lnTo>
                  <a:lnTo>
                    <a:pt x="6" y="3"/>
                  </a:lnTo>
                  <a:lnTo>
                    <a:pt x="6" y="3"/>
                  </a:lnTo>
                </a:path>
              </a:pathLst>
            </a:custGeom>
            <a:solidFill>
              <a:srgbClr val="000000"/>
            </a:solidFill>
            <a:ln w="9167" cap="flat" cmpd="sng">
              <a:solidFill>
                <a:srgbClr val="000000"/>
              </a:solidFill>
              <a:round/>
            </a:ln>
            <a:effectLst/>
          </p:spPr>
          <p:txBody>
            <a:bodyPr/>
            <a:lstStyle/>
            <a:p>
              <a:endParaRPr lang="zh-CN" altLang="en-US"/>
            </a:p>
          </p:txBody>
        </p:sp>
        <p:sp>
          <p:nvSpPr>
            <p:cNvPr id="139" name="未知"/>
            <p:cNvSpPr/>
            <p:nvPr/>
          </p:nvSpPr>
          <p:spPr bwMode="auto">
            <a:xfrm>
              <a:off x="596" y="120"/>
              <a:ext cx="27" cy="52"/>
            </a:xfrm>
            <a:custGeom>
              <a:avLst/>
              <a:gdLst/>
              <a:ahLst/>
              <a:cxnLst>
                <a:cxn ang="0">
                  <a:pos x="12" y="0"/>
                </a:cxn>
                <a:cxn ang="0">
                  <a:pos x="3" y="7"/>
                </a:cxn>
                <a:cxn ang="0">
                  <a:pos x="5" y="17"/>
                </a:cxn>
                <a:cxn ang="0">
                  <a:pos x="0" y="51"/>
                </a:cxn>
                <a:cxn ang="0">
                  <a:pos x="1" y="48"/>
                </a:cxn>
                <a:cxn ang="0">
                  <a:pos x="8" y="22"/>
                </a:cxn>
                <a:cxn ang="0">
                  <a:pos x="18" y="12"/>
                </a:cxn>
                <a:cxn ang="0">
                  <a:pos x="23" y="23"/>
                </a:cxn>
                <a:cxn ang="0">
                  <a:pos x="26" y="27"/>
                </a:cxn>
                <a:cxn ang="0">
                  <a:pos x="21" y="8"/>
                </a:cxn>
                <a:cxn ang="0">
                  <a:pos x="22" y="4"/>
                </a:cxn>
                <a:cxn ang="0">
                  <a:pos x="12" y="0"/>
                </a:cxn>
                <a:cxn ang="0">
                  <a:pos x="12" y="0"/>
                </a:cxn>
              </a:cxnLst>
              <a:rect l="0" t="0" r="r" b="b"/>
              <a:pathLst>
                <a:path w="27" h="52">
                  <a:moveTo>
                    <a:pt x="12" y="0"/>
                  </a:moveTo>
                  <a:lnTo>
                    <a:pt x="3" y="7"/>
                  </a:lnTo>
                  <a:lnTo>
                    <a:pt x="5" y="17"/>
                  </a:lnTo>
                  <a:lnTo>
                    <a:pt x="0" y="51"/>
                  </a:lnTo>
                  <a:lnTo>
                    <a:pt x="1" y="48"/>
                  </a:lnTo>
                  <a:lnTo>
                    <a:pt x="8" y="22"/>
                  </a:lnTo>
                  <a:lnTo>
                    <a:pt x="18" y="12"/>
                  </a:lnTo>
                  <a:lnTo>
                    <a:pt x="23" y="23"/>
                  </a:lnTo>
                  <a:lnTo>
                    <a:pt x="26" y="27"/>
                  </a:lnTo>
                  <a:lnTo>
                    <a:pt x="21" y="8"/>
                  </a:lnTo>
                  <a:lnTo>
                    <a:pt x="22" y="4"/>
                  </a:lnTo>
                  <a:lnTo>
                    <a:pt x="12" y="0"/>
                  </a:lnTo>
                  <a:lnTo>
                    <a:pt x="12" y="0"/>
                  </a:lnTo>
                </a:path>
              </a:pathLst>
            </a:custGeom>
            <a:solidFill>
              <a:srgbClr val="000000"/>
            </a:solidFill>
            <a:ln w="9167" cap="flat" cmpd="sng">
              <a:solidFill>
                <a:srgbClr val="000000"/>
              </a:solidFill>
              <a:round/>
            </a:ln>
            <a:effectLst/>
          </p:spPr>
          <p:txBody>
            <a:bodyPr/>
            <a:lstStyle/>
            <a:p>
              <a:endParaRPr lang="zh-CN" altLang="en-US"/>
            </a:p>
          </p:txBody>
        </p:sp>
        <p:sp>
          <p:nvSpPr>
            <p:cNvPr id="140" name="Line 139"/>
            <p:cNvSpPr>
              <a:spLocks noChangeShapeType="1"/>
            </p:cNvSpPr>
            <p:nvPr/>
          </p:nvSpPr>
          <p:spPr bwMode="auto">
            <a:xfrm flipH="1">
              <a:off x="589" y="175"/>
              <a:ext cx="6" cy="28"/>
            </a:xfrm>
            <a:prstGeom prst="line">
              <a:avLst/>
            </a:prstGeom>
            <a:noFill/>
            <a:ln w="9167" cmpd="sng">
              <a:solidFill>
                <a:srgbClr val="000000"/>
              </a:solidFill>
              <a:round/>
            </a:ln>
            <a:effectLst/>
          </p:spPr>
          <p:txBody>
            <a:bodyPr wrap="none" anchor="ctr"/>
            <a:lstStyle/>
            <a:p>
              <a:endParaRPr lang="zh-CN" altLang="en-US"/>
            </a:p>
          </p:txBody>
        </p:sp>
        <p:sp>
          <p:nvSpPr>
            <p:cNvPr id="141" name="未知"/>
            <p:cNvSpPr/>
            <p:nvPr/>
          </p:nvSpPr>
          <p:spPr bwMode="auto">
            <a:xfrm>
              <a:off x="616" y="164"/>
              <a:ext cx="16" cy="13"/>
            </a:xfrm>
            <a:custGeom>
              <a:avLst/>
              <a:gdLst/>
              <a:ahLst/>
              <a:cxnLst>
                <a:cxn ang="0">
                  <a:pos x="0" y="12"/>
                </a:cxn>
                <a:cxn ang="0">
                  <a:pos x="14" y="0"/>
                </a:cxn>
                <a:cxn ang="0">
                  <a:pos x="12" y="3"/>
                </a:cxn>
                <a:cxn ang="0">
                  <a:pos x="15" y="5"/>
                </a:cxn>
                <a:cxn ang="0">
                  <a:pos x="0" y="12"/>
                </a:cxn>
                <a:cxn ang="0">
                  <a:pos x="0" y="12"/>
                </a:cxn>
              </a:cxnLst>
              <a:rect l="0" t="0" r="r" b="b"/>
              <a:pathLst>
                <a:path w="16" h="13">
                  <a:moveTo>
                    <a:pt x="0" y="12"/>
                  </a:moveTo>
                  <a:lnTo>
                    <a:pt x="14" y="0"/>
                  </a:lnTo>
                  <a:lnTo>
                    <a:pt x="12" y="3"/>
                  </a:lnTo>
                  <a:lnTo>
                    <a:pt x="15" y="5"/>
                  </a:lnTo>
                  <a:lnTo>
                    <a:pt x="0" y="12"/>
                  </a:lnTo>
                  <a:lnTo>
                    <a:pt x="0" y="12"/>
                  </a:lnTo>
                </a:path>
              </a:pathLst>
            </a:custGeom>
            <a:solidFill>
              <a:srgbClr val="000000"/>
            </a:solidFill>
            <a:ln w="9167" cap="flat" cmpd="sng">
              <a:solidFill>
                <a:srgbClr val="000000"/>
              </a:solidFill>
              <a:round/>
            </a:ln>
            <a:effectLst/>
          </p:spPr>
          <p:txBody>
            <a:bodyPr/>
            <a:lstStyle/>
            <a:p>
              <a:endParaRPr lang="zh-CN" altLang="en-US"/>
            </a:p>
          </p:txBody>
        </p:sp>
        <p:sp>
          <p:nvSpPr>
            <p:cNvPr id="142" name="未知"/>
            <p:cNvSpPr/>
            <p:nvPr/>
          </p:nvSpPr>
          <p:spPr bwMode="auto">
            <a:xfrm>
              <a:off x="623" y="125"/>
              <a:ext cx="37" cy="15"/>
            </a:xfrm>
            <a:custGeom>
              <a:avLst/>
              <a:gdLst/>
              <a:ahLst/>
              <a:cxnLst>
                <a:cxn ang="0">
                  <a:pos x="0" y="0"/>
                </a:cxn>
                <a:cxn ang="0">
                  <a:pos x="11" y="8"/>
                </a:cxn>
                <a:cxn ang="0">
                  <a:pos x="21" y="11"/>
                </a:cxn>
                <a:cxn ang="0">
                  <a:pos x="29" y="14"/>
                </a:cxn>
                <a:cxn ang="0">
                  <a:pos x="36" y="12"/>
                </a:cxn>
                <a:cxn ang="0">
                  <a:pos x="30" y="12"/>
                </a:cxn>
                <a:cxn ang="0">
                  <a:pos x="20" y="7"/>
                </a:cxn>
                <a:cxn ang="0">
                  <a:pos x="12" y="6"/>
                </a:cxn>
                <a:cxn ang="0">
                  <a:pos x="0" y="0"/>
                </a:cxn>
                <a:cxn ang="0">
                  <a:pos x="0" y="0"/>
                </a:cxn>
              </a:cxnLst>
              <a:rect l="0" t="0" r="r" b="b"/>
              <a:pathLst>
                <a:path w="37" h="15">
                  <a:moveTo>
                    <a:pt x="0" y="0"/>
                  </a:moveTo>
                  <a:lnTo>
                    <a:pt x="11" y="8"/>
                  </a:lnTo>
                  <a:lnTo>
                    <a:pt x="21" y="11"/>
                  </a:lnTo>
                  <a:lnTo>
                    <a:pt x="29" y="14"/>
                  </a:lnTo>
                  <a:lnTo>
                    <a:pt x="36" y="12"/>
                  </a:lnTo>
                  <a:lnTo>
                    <a:pt x="30" y="12"/>
                  </a:lnTo>
                  <a:lnTo>
                    <a:pt x="20" y="7"/>
                  </a:lnTo>
                  <a:lnTo>
                    <a:pt x="12" y="6"/>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43" name="未知"/>
            <p:cNvSpPr/>
            <p:nvPr/>
          </p:nvSpPr>
          <p:spPr bwMode="auto">
            <a:xfrm>
              <a:off x="641" y="140"/>
              <a:ext cx="28" cy="70"/>
            </a:xfrm>
            <a:custGeom>
              <a:avLst/>
              <a:gdLst/>
              <a:ahLst/>
              <a:cxnLst>
                <a:cxn ang="0">
                  <a:pos x="27" y="7"/>
                </a:cxn>
                <a:cxn ang="0">
                  <a:pos x="14" y="22"/>
                </a:cxn>
                <a:cxn ang="0">
                  <a:pos x="14" y="30"/>
                </a:cxn>
                <a:cxn ang="0">
                  <a:pos x="0" y="69"/>
                </a:cxn>
                <a:cxn ang="0">
                  <a:pos x="12" y="29"/>
                </a:cxn>
                <a:cxn ang="0">
                  <a:pos x="12" y="13"/>
                </a:cxn>
                <a:cxn ang="0">
                  <a:pos x="14" y="10"/>
                </a:cxn>
                <a:cxn ang="0">
                  <a:pos x="15" y="17"/>
                </a:cxn>
                <a:cxn ang="0">
                  <a:pos x="19" y="5"/>
                </a:cxn>
                <a:cxn ang="0">
                  <a:pos x="25" y="0"/>
                </a:cxn>
                <a:cxn ang="0">
                  <a:pos x="27" y="7"/>
                </a:cxn>
                <a:cxn ang="0">
                  <a:pos x="27" y="7"/>
                </a:cxn>
              </a:cxnLst>
              <a:rect l="0" t="0" r="r" b="b"/>
              <a:pathLst>
                <a:path w="28" h="70">
                  <a:moveTo>
                    <a:pt x="27" y="7"/>
                  </a:moveTo>
                  <a:lnTo>
                    <a:pt x="14" y="22"/>
                  </a:lnTo>
                  <a:lnTo>
                    <a:pt x="14" y="30"/>
                  </a:lnTo>
                  <a:lnTo>
                    <a:pt x="0" y="69"/>
                  </a:lnTo>
                  <a:lnTo>
                    <a:pt x="12" y="29"/>
                  </a:lnTo>
                  <a:lnTo>
                    <a:pt x="12" y="13"/>
                  </a:lnTo>
                  <a:lnTo>
                    <a:pt x="14" y="10"/>
                  </a:lnTo>
                  <a:lnTo>
                    <a:pt x="15" y="17"/>
                  </a:lnTo>
                  <a:lnTo>
                    <a:pt x="19" y="5"/>
                  </a:lnTo>
                  <a:lnTo>
                    <a:pt x="25" y="0"/>
                  </a:lnTo>
                  <a:lnTo>
                    <a:pt x="27" y="7"/>
                  </a:lnTo>
                  <a:lnTo>
                    <a:pt x="27" y="7"/>
                  </a:lnTo>
                </a:path>
              </a:pathLst>
            </a:custGeom>
            <a:solidFill>
              <a:srgbClr val="000000"/>
            </a:solidFill>
            <a:ln w="9167" cap="flat" cmpd="sng">
              <a:solidFill>
                <a:srgbClr val="000000"/>
              </a:solidFill>
              <a:round/>
            </a:ln>
            <a:effectLst/>
          </p:spPr>
          <p:txBody>
            <a:bodyPr/>
            <a:lstStyle/>
            <a:p>
              <a:endParaRPr lang="zh-CN" altLang="en-US"/>
            </a:p>
          </p:txBody>
        </p:sp>
        <p:sp>
          <p:nvSpPr>
            <p:cNvPr id="144" name="未知"/>
            <p:cNvSpPr/>
            <p:nvPr/>
          </p:nvSpPr>
          <p:spPr bwMode="auto">
            <a:xfrm>
              <a:off x="641" y="183"/>
              <a:ext cx="22" cy="34"/>
            </a:xfrm>
            <a:custGeom>
              <a:avLst/>
              <a:gdLst/>
              <a:ahLst/>
              <a:cxnLst>
                <a:cxn ang="0">
                  <a:pos x="20" y="0"/>
                </a:cxn>
                <a:cxn ang="0">
                  <a:pos x="0" y="27"/>
                </a:cxn>
                <a:cxn ang="0">
                  <a:pos x="4" y="26"/>
                </a:cxn>
                <a:cxn ang="0">
                  <a:pos x="1" y="33"/>
                </a:cxn>
                <a:cxn ang="0">
                  <a:pos x="15" y="25"/>
                </a:cxn>
                <a:cxn ang="0">
                  <a:pos x="20" y="13"/>
                </a:cxn>
                <a:cxn ang="0">
                  <a:pos x="12" y="21"/>
                </a:cxn>
                <a:cxn ang="0">
                  <a:pos x="21" y="8"/>
                </a:cxn>
                <a:cxn ang="0">
                  <a:pos x="20" y="0"/>
                </a:cxn>
                <a:cxn ang="0">
                  <a:pos x="20" y="0"/>
                </a:cxn>
              </a:cxnLst>
              <a:rect l="0" t="0" r="r" b="b"/>
              <a:pathLst>
                <a:path w="22" h="34">
                  <a:moveTo>
                    <a:pt x="20" y="0"/>
                  </a:moveTo>
                  <a:lnTo>
                    <a:pt x="0" y="27"/>
                  </a:lnTo>
                  <a:lnTo>
                    <a:pt x="4" y="26"/>
                  </a:lnTo>
                  <a:lnTo>
                    <a:pt x="1" y="33"/>
                  </a:lnTo>
                  <a:lnTo>
                    <a:pt x="15" y="25"/>
                  </a:lnTo>
                  <a:lnTo>
                    <a:pt x="20" y="13"/>
                  </a:lnTo>
                  <a:lnTo>
                    <a:pt x="12" y="21"/>
                  </a:lnTo>
                  <a:lnTo>
                    <a:pt x="21" y="8"/>
                  </a:lnTo>
                  <a:lnTo>
                    <a:pt x="20" y="0"/>
                  </a:lnTo>
                  <a:lnTo>
                    <a:pt x="20" y="0"/>
                  </a:lnTo>
                </a:path>
              </a:pathLst>
            </a:custGeom>
            <a:solidFill>
              <a:srgbClr val="000000"/>
            </a:solidFill>
            <a:ln w="9167" cap="flat" cmpd="sng">
              <a:solidFill>
                <a:srgbClr val="000000"/>
              </a:solidFill>
              <a:round/>
            </a:ln>
            <a:effectLst/>
          </p:spPr>
          <p:txBody>
            <a:bodyPr/>
            <a:lstStyle/>
            <a:p>
              <a:endParaRPr lang="zh-CN" altLang="en-US"/>
            </a:p>
          </p:txBody>
        </p:sp>
        <p:sp>
          <p:nvSpPr>
            <p:cNvPr id="145" name="未知"/>
            <p:cNvSpPr/>
            <p:nvPr/>
          </p:nvSpPr>
          <p:spPr bwMode="auto">
            <a:xfrm>
              <a:off x="616" y="182"/>
              <a:ext cx="25" cy="70"/>
            </a:xfrm>
            <a:custGeom>
              <a:avLst/>
              <a:gdLst/>
              <a:ahLst/>
              <a:cxnLst>
                <a:cxn ang="0">
                  <a:pos x="19" y="0"/>
                </a:cxn>
                <a:cxn ang="0">
                  <a:pos x="20" y="8"/>
                </a:cxn>
                <a:cxn ang="0">
                  <a:pos x="11" y="42"/>
                </a:cxn>
                <a:cxn ang="0">
                  <a:pos x="10" y="60"/>
                </a:cxn>
                <a:cxn ang="0">
                  <a:pos x="24" y="69"/>
                </a:cxn>
                <a:cxn ang="0">
                  <a:pos x="0" y="60"/>
                </a:cxn>
                <a:cxn ang="0">
                  <a:pos x="2" y="56"/>
                </a:cxn>
                <a:cxn ang="0">
                  <a:pos x="19" y="0"/>
                </a:cxn>
                <a:cxn ang="0">
                  <a:pos x="19" y="0"/>
                </a:cxn>
              </a:cxnLst>
              <a:rect l="0" t="0" r="r" b="b"/>
              <a:pathLst>
                <a:path w="25" h="70">
                  <a:moveTo>
                    <a:pt x="19" y="0"/>
                  </a:moveTo>
                  <a:lnTo>
                    <a:pt x="20" y="8"/>
                  </a:lnTo>
                  <a:lnTo>
                    <a:pt x="11" y="42"/>
                  </a:lnTo>
                  <a:lnTo>
                    <a:pt x="10" y="60"/>
                  </a:lnTo>
                  <a:lnTo>
                    <a:pt x="24" y="69"/>
                  </a:lnTo>
                  <a:lnTo>
                    <a:pt x="0" y="60"/>
                  </a:lnTo>
                  <a:lnTo>
                    <a:pt x="2" y="56"/>
                  </a:lnTo>
                  <a:lnTo>
                    <a:pt x="19" y="0"/>
                  </a:lnTo>
                  <a:lnTo>
                    <a:pt x="19" y="0"/>
                  </a:lnTo>
                </a:path>
              </a:pathLst>
            </a:custGeom>
            <a:solidFill>
              <a:srgbClr val="000000"/>
            </a:solidFill>
            <a:ln w="9167" cap="flat" cmpd="sng">
              <a:solidFill>
                <a:srgbClr val="000000"/>
              </a:solidFill>
              <a:round/>
            </a:ln>
            <a:effectLst/>
          </p:spPr>
          <p:txBody>
            <a:bodyPr/>
            <a:lstStyle/>
            <a:p>
              <a:endParaRPr lang="zh-CN" altLang="en-US"/>
            </a:p>
          </p:txBody>
        </p:sp>
        <p:sp>
          <p:nvSpPr>
            <p:cNvPr id="146" name="未知"/>
            <p:cNvSpPr/>
            <p:nvPr/>
          </p:nvSpPr>
          <p:spPr bwMode="auto">
            <a:xfrm>
              <a:off x="601" y="203"/>
              <a:ext cx="10" cy="36"/>
            </a:xfrm>
            <a:custGeom>
              <a:avLst/>
              <a:gdLst/>
              <a:ahLst/>
              <a:cxnLst>
                <a:cxn ang="0">
                  <a:pos x="0" y="2"/>
                </a:cxn>
                <a:cxn ang="0">
                  <a:pos x="6" y="2"/>
                </a:cxn>
                <a:cxn ang="0">
                  <a:pos x="5" y="18"/>
                </a:cxn>
                <a:cxn ang="0">
                  <a:pos x="7" y="17"/>
                </a:cxn>
                <a:cxn ang="0">
                  <a:pos x="4" y="35"/>
                </a:cxn>
                <a:cxn ang="0">
                  <a:pos x="9" y="27"/>
                </a:cxn>
                <a:cxn ang="0">
                  <a:pos x="8" y="0"/>
                </a:cxn>
                <a:cxn ang="0">
                  <a:pos x="0" y="2"/>
                </a:cxn>
                <a:cxn ang="0">
                  <a:pos x="0" y="2"/>
                </a:cxn>
              </a:cxnLst>
              <a:rect l="0" t="0" r="r" b="b"/>
              <a:pathLst>
                <a:path w="10" h="36">
                  <a:moveTo>
                    <a:pt x="0" y="2"/>
                  </a:moveTo>
                  <a:lnTo>
                    <a:pt x="6" y="2"/>
                  </a:lnTo>
                  <a:lnTo>
                    <a:pt x="5" y="18"/>
                  </a:lnTo>
                  <a:lnTo>
                    <a:pt x="7" y="17"/>
                  </a:lnTo>
                  <a:lnTo>
                    <a:pt x="4" y="35"/>
                  </a:lnTo>
                  <a:lnTo>
                    <a:pt x="9" y="27"/>
                  </a:lnTo>
                  <a:lnTo>
                    <a:pt x="8" y="0"/>
                  </a:lnTo>
                  <a:lnTo>
                    <a:pt x="0" y="2"/>
                  </a:lnTo>
                  <a:lnTo>
                    <a:pt x="0" y="2"/>
                  </a:lnTo>
                </a:path>
              </a:pathLst>
            </a:custGeom>
            <a:solidFill>
              <a:srgbClr val="000000"/>
            </a:solidFill>
            <a:ln w="9167" cap="flat" cmpd="sng">
              <a:solidFill>
                <a:srgbClr val="000000"/>
              </a:solidFill>
              <a:round/>
            </a:ln>
            <a:effectLst/>
          </p:spPr>
          <p:txBody>
            <a:bodyPr/>
            <a:lstStyle/>
            <a:p>
              <a:endParaRPr lang="zh-CN" altLang="en-US"/>
            </a:p>
          </p:txBody>
        </p:sp>
        <p:sp>
          <p:nvSpPr>
            <p:cNvPr id="147" name="未知"/>
            <p:cNvSpPr/>
            <p:nvPr/>
          </p:nvSpPr>
          <p:spPr bwMode="auto">
            <a:xfrm>
              <a:off x="634" y="210"/>
              <a:ext cx="49" cy="78"/>
            </a:xfrm>
            <a:custGeom>
              <a:avLst/>
              <a:gdLst/>
              <a:ahLst/>
              <a:cxnLst>
                <a:cxn ang="0">
                  <a:pos x="9" y="43"/>
                </a:cxn>
                <a:cxn ang="0">
                  <a:pos x="12" y="54"/>
                </a:cxn>
                <a:cxn ang="0">
                  <a:pos x="7" y="65"/>
                </a:cxn>
                <a:cxn ang="0">
                  <a:pos x="0" y="72"/>
                </a:cxn>
                <a:cxn ang="0">
                  <a:pos x="13" y="73"/>
                </a:cxn>
                <a:cxn ang="0">
                  <a:pos x="23" y="72"/>
                </a:cxn>
                <a:cxn ang="0">
                  <a:pos x="30" y="77"/>
                </a:cxn>
                <a:cxn ang="0">
                  <a:pos x="48" y="76"/>
                </a:cxn>
                <a:cxn ang="0">
                  <a:pos x="32" y="62"/>
                </a:cxn>
                <a:cxn ang="0">
                  <a:pos x="21" y="61"/>
                </a:cxn>
                <a:cxn ang="0">
                  <a:pos x="27" y="51"/>
                </a:cxn>
                <a:cxn ang="0">
                  <a:pos x="24" y="43"/>
                </a:cxn>
                <a:cxn ang="0">
                  <a:pos x="15" y="46"/>
                </a:cxn>
                <a:cxn ang="0">
                  <a:pos x="21" y="37"/>
                </a:cxn>
                <a:cxn ang="0">
                  <a:pos x="18" y="31"/>
                </a:cxn>
                <a:cxn ang="0">
                  <a:pos x="23" y="29"/>
                </a:cxn>
                <a:cxn ang="0">
                  <a:pos x="32" y="31"/>
                </a:cxn>
                <a:cxn ang="0">
                  <a:pos x="40" y="29"/>
                </a:cxn>
                <a:cxn ang="0">
                  <a:pos x="31" y="28"/>
                </a:cxn>
                <a:cxn ang="0">
                  <a:pos x="21" y="15"/>
                </a:cxn>
                <a:cxn ang="0">
                  <a:pos x="15" y="13"/>
                </a:cxn>
                <a:cxn ang="0">
                  <a:pos x="12" y="10"/>
                </a:cxn>
                <a:cxn ang="0">
                  <a:pos x="19" y="0"/>
                </a:cxn>
                <a:cxn ang="0">
                  <a:pos x="5" y="15"/>
                </a:cxn>
                <a:cxn ang="0">
                  <a:pos x="7" y="41"/>
                </a:cxn>
                <a:cxn ang="0">
                  <a:pos x="9" y="43"/>
                </a:cxn>
                <a:cxn ang="0">
                  <a:pos x="9" y="43"/>
                </a:cxn>
              </a:cxnLst>
              <a:rect l="0" t="0" r="r" b="b"/>
              <a:pathLst>
                <a:path w="49" h="78">
                  <a:moveTo>
                    <a:pt x="9" y="43"/>
                  </a:moveTo>
                  <a:lnTo>
                    <a:pt x="12" y="54"/>
                  </a:lnTo>
                  <a:lnTo>
                    <a:pt x="7" y="65"/>
                  </a:lnTo>
                  <a:lnTo>
                    <a:pt x="0" y="72"/>
                  </a:lnTo>
                  <a:lnTo>
                    <a:pt x="13" y="73"/>
                  </a:lnTo>
                  <a:lnTo>
                    <a:pt x="23" y="72"/>
                  </a:lnTo>
                  <a:lnTo>
                    <a:pt x="30" y="77"/>
                  </a:lnTo>
                  <a:lnTo>
                    <a:pt x="48" y="76"/>
                  </a:lnTo>
                  <a:lnTo>
                    <a:pt x="32" y="62"/>
                  </a:lnTo>
                  <a:lnTo>
                    <a:pt x="21" y="61"/>
                  </a:lnTo>
                  <a:lnTo>
                    <a:pt x="27" y="51"/>
                  </a:lnTo>
                  <a:lnTo>
                    <a:pt x="24" y="43"/>
                  </a:lnTo>
                  <a:lnTo>
                    <a:pt x="15" y="46"/>
                  </a:lnTo>
                  <a:lnTo>
                    <a:pt x="21" y="37"/>
                  </a:lnTo>
                  <a:lnTo>
                    <a:pt x="18" y="31"/>
                  </a:lnTo>
                  <a:lnTo>
                    <a:pt x="23" y="29"/>
                  </a:lnTo>
                  <a:lnTo>
                    <a:pt x="32" y="31"/>
                  </a:lnTo>
                  <a:lnTo>
                    <a:pt x="40" y="29"/>
                  </a:lnTo>
                  <a:lnTo>
                    <a:pt x="31" y="28"/>
                  </a:lnTo>
                  <a:lnTo>
                    <a:pt x="21" y="15"/>
                  </a:lnTo>
                  <a:lnTo>
                    <a:pt x="15" y="13"/>
                  </a:lnTo>
                  <a:lnTo>
                    <a:pt x="12" y="10"/>
                  </a:lnTo>
                  <a:lnTo>
                    <a:pt x="19" y="0"/>
                  </a:lnTo>
                  <a:lnTo>
                    <a:pt x="5" y="15"/>
                  </a:lnTo>
                  <a:lnTo>
                    <a:pt x="7" y="41"/>
                  </a:lnTo>
                  <a:lnTo>
                    <a:pt x="9" y="43"/>
                  </a:lnTo>
                  <a:lnTo>
                    <a:pt x="9" y="43"/>
                  </a:lnTo>
                </a:path>
              </a:pathLst>
            </a:custGeom>
            <a:solidFill>
              <a:srgbClr val="000000"/>
            </a:solidFill>
            <a:ln w="9167" cap="flat" cmpd="sng">
              <a:solidFill>
                <a:srgbClr val="000000"/>
              </a:solidFill>
              <a:round/>
            </a:ln>
            <a:effectLst/>
          </p:spPr>
          <p:txBody>
            <a:bodyPr/>
            <a:lstStyle/>
            <a:p>
              <a:endParaRPr lang="zh-CN" altLang="en-US"/>
            </a:p>
          </p:txBody>
        </p:sp>
        <p:sp>
          <p:nvSpPr>
            <p:cNvPr id="148" name="未知"/>
            <p:cNvSpPr/>
            <p:nvPr/>
          </p:nvSpPr>
          <p:spPr bwMode="auto">
            <a:xfrm>
              <a:off x="670" y="175"/>
              <a:ext cx="22" cy="36"/>
            </a:xfrm>
            <a:custGeom>
              <a:avLst/>
              <a:gdLst/>
              <a:ahLst/>
              <a:cxnLst>
                <a:cxn ang="0">
                  <a:pos x="0" y="0"/>
                </a:cxn>
                <a:cxn ang="0">
                  <a:pos x="5" y="22"/>
                </a:cxn>
                <a:cxn ang="0">
                  <a:pos x="21" y="35"/>
                </a:cxn>
                <a:cxn ang="0">
                  <a:pos x="19" y="30"/>
                </a:cxn>
                <a:cxn ang="0">
                  <a:pos x="6" y="19"/>
                </a:cxn>
                <a:cxn ang="0">
                  <a:pos x="0" y="0"/>
                </a:cxn>
                <a:cxn ang="0">
                  <a:pos x="0" y="0"/>
                </a:cxn>
              </a:cxnLst>
              <a:rect l="0" t="0" r="r" b="b"/>
              <a:pathLst>
                <a:path w="22" h="36">
                  <a:moveTo>
                    <a:pt x="0" y="0"/>
                  </a:moveTo>
                  <a:lnTo>
                    <a:pt x="5" y="22"/>
                  </a:lnTo>
                  <a:lnTo>
                    <a:pt x="21" y="35"/>
                  </a:lnTo>
                  <a:lnTo>
                    <a:pt x="19" y="30"/>
                  </a:lnTo>
                  <a:lnTo>
                    <a:pt x="6" y="19"/>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49" name="未知"/>
            <p:cNvSpPr/>
            <p:nvPr/>
          </p:nvSpPr>
          <p:spPr bwMode="auto">
            <a:xfrm>
              <a:off x="693" y="230"/>
              <a:ext cx="15" cy="17"/>
            </a:xfrm>
            <a:custGeom>
              <a:avLst/>
              <a:gdLst/>
              <a:ahLst/>
              <a:cxnLst>
                <a:cxn ang="0">
                  <a:pos x="0" y="0"/>
                </a:cxn>
                <a:cxn ang="0">
                  <a:pos x="11" y="16"/>
                </a:cxn>
                <a:cxn ang="0">
                  <a:pos x="14" y="15"/>
                </a:cxn>
                <a:cxn ang="0">
                  <a:pos x="5" y="2"/>
                </a:cxn>
                <a:cxn ang="0">
                  <a:pos x="0" y="0"/>
                </a:cxn>
                <a:cxn ang="0">
                  <a:pos x="0" y="0"/>
                </a:cxn>
              </a:cxnLst>
              <a:rect l="0" t="0" r="r" b="b"/>
              <a:pathLst>
                <a:path w="15" h="17">
                  <a:moveTo>
                    <a:pt x="0" y="0"/>
                  </a:moveTo>
                  <a:lnTo>
                    <a:pt x="11" y="16"/>
                  </a:lnTo>
                  <a:lnTo>
                    <a:pt x="14" y="15"/>
                  </a:lnTo>
                  <a:lnTo>
                    <a:pt x="5" y="2"/>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50" name="未知"/>
            <p:cNvSpPr/>
            <p:nvPr/>
          </p:nvSpPr>
          <p:spPr bwMode="auto">
            <a:xfrm>
              <a:off x="668" y="147"/>
              <a:ext cx="9" cy="26"/>
            </a:xfrm>
            <a:custGeom>
              <a:avLst/>
              <a:gdLst/>
              <a:ahLst/>
              <a:cxnLst>
                <a:cxn ang="0">
                  <a:pos x="0" y="0"/>
                </a:cxn>
                <a:cxn ang="0">
                  <a:pos x="8" y="14"/>
                </a:cxn>
                <a:cxn ang="0">
                  <a:pos x="3" y="25"/>
                </a:cxn>
              </a:cxnLst>
              <a:rect l="0" t="0" r="r" b="b"/>
              <a:pathLst>
                <a:path w="9" h="26">
                  <a:moveTo>
                    <a:pt x="0" y="0"/>
                  </a:moveTo>
                  <a:lnTo>
                    <a:pt x="8" y="14"/>
                  </a:lnTo>
                  <a:lnTo>
                    <a:pt x="3" y="25"/>
                  </a:lnTo>
                </a:path>
              </a:pathLst>
            </a:custGeom>
            <a:noFill/>
            <a:ln w="9167" cap="flat" cmpd="sng">
              <a:solidFill>
                <a:srgbClr val="000000"/>
              </a:solidFill>
              <a:round/>
            </a:ln>
            <a:effectLst/>
          </p:spPr>
          <p:txBody>
            <a:bodyPr/>
            <a:lstStyle/>
            <a:p>
              <a:endParaRPr lang="zh-CN" altLang="en-US"/>
            </a:p>
          </p:txBody>
        </p:sp>
        <p:sp>
          <p:nvSpPr>
            <p:cNvPr id="151" name="Line 150"/>
            <p:cNvSpPr>
              <a:spLocks noChangeShapeType="1"/>
            </p:cNvSpPr>
            <p:nvPr/>
          </p:nvSpPr>
          <p:spPr bwMode="auto">
            <a:xfrm>
              <a:off x="691" y="212"/>
              <a:ext cx="2" cy="18"/>
            </a:xfrm>
            <a:prstGeom prst="line">
              <a:avLst/>
            </a:prstGeom>
            <a:noFill/>
            <a:ln w="9167" cmpd="sng">
              <a:solidFill>
                <a:srgbClr val="000000"/>
              </a:solidFill>
              <a:round/>
            </a:ln>
            <a:effectLst/>
          </p:spPr>
          <p:txBody>
            <a:bodyPr wrap="none" anchor="ctr"/>
            <a:lstStyle/>
            <a:p>
              <a:endParaRPr lang="zh-CN" altLang="en-US"/>
            </a:p>
          </p:txBody>
        </p:sp>
        <p:sp>
          <p:nvSpPr>
            <p:cNvPr id="152" name="未知"/>
            <p:cNvSpPr/>
            <p:nvPr/>
          </p:nvSpPr>
          <p:spPr bwMode="auto">
            <a:xfrm>
              <a:off x="736" y="92"/>
              <a:ext cx="7" cy="15"/>
            </a:xfrm>
            <a:custGeom>
              <a:avLst/>
              <a:gdLst/>
              <a:ahLst/>
              <a:cxnLst>
                <a:cxn ang="0">
                  <a:pos x="1" y="0"/>
                </a:cxn>
                <a:cxn ang="0">
                  <a:pos x="0" y="3"/>
                </a:cxn>
                <a:cxn ang="0">
                  <a:pos x="5" y="14"/>
                </a:cxn>
                <a:cxn ang="0">
                  <a:pos x="6" y="14"/>
                </a:cxn>
                <a:cxn ang="0">
                  <a:pos x="1" y="0"/>
                </a:cxn>
                <a:cxn ang="0">
                  <a:pos x="1" y="0"/>
                </a:cxn>
              </a:cxnLst>
              <a:rect l="0" t="0" r="r" b="b"/>
              <a:pathLst>
                <a:path w="7" h="15">
                  <a:moveTo>
                    <a:pt x="1" y="0"/>
                  </a:moveTo>
                  <a:lnTo>
                    <a:pt x="0" y="3"/>
                  </a:lnTo>
                  <a:lnTo>
                    <a:pt x="5" y="14"/>
                  </a:lnTo>
                  <a:lnTo>
                    <a:pt x="6" y="14"/>
                  </a:lnTo>
                  <a:lnTo>
                    <a:pt x="1" y="0"/>
                  </a:lnTo>
                  <a:lnTo>
                    <a:pt x="1" y="0"/>
                  </a:lnTo>
                </a:path>
              </a:pathLst>
            </a:custGeom>
            <a:solidFill>
              <a:srgbClr val="000000"/>
            </a:solidFill>
            <a:ln w="9167" cap="flat" cmpd="sng">
              <a:solidFill>
                <a:srgbClr val="000000"/>
              </a:solidFill>
              <a:round/>
            </a:ln>
            <a:effectLst/>
          </p:spPr>
          <p:txBody>
            <a:bodyPr/>
            <a:lstStyle/>
            <a:p>
              <a:endParaRPr lang="zh-CN" altLang="en-US"/>
            </a:p>
          </p:txBody>
        </p:sp>
        <p:sp>
          <p:nvSpPr>
            <p:cNvPr id="153" name="未知"/>
            <p:cNvSpPr/>
            <p:nvPr/>
          </p:nvSpPr>
          <p:spPr bwMode="auto">
            <a:xfrm>
              <a:off x="734" y="83"/>
              <a:ext cx="16" cy="11"/>
            </a:xfrm>
            <a:custGeom>
              <a:avLst/>
              <a:gdLst/>
              <a:ahLst/>
              <a:cxnLst>
                <a:cxn ang="0">
                  <a:pos x="0" y="0"/>
                </a:cxn>
                <a:cxn ang="0">
                  <a:pos x="0" y="4"/>
                </a:cxn>
                <a:cxn ang="0">
                  <a:pos x="6" y="8"/>
                </a:cxn>
                <a:cxn ang="0">
                  <a:pos x="6" y="10"/>
                </a:cxn>
                <a:cxn ang="0">
                  <a:pos x="11" y="8"/>
                </a:cxn>
                <a:cxn ang="0">
                  <a:pos x="15" y="8"/>
                </a:cxn>
                <a:cxn ang="0">
                  <a:pos x="11" y="6"/>
                </a:cxn>
                <a:cxn ang="0">
                  <a:pos x="6" y="6"/>
                </a:cxn>
                <a:cxn ang="0">
                  <a:pos x="0" y="0"/>
                </a:cxn>
                <a:cxn ang="0">
                  <a:pos x="0" y="0"/>
                </a:cxn>
              </a:cxnLst>
              <a:rect l="0" t="0" r="r" b="b"/>
              <a:pathLst>
                <a:path w="16" h="11">
                  <a:moveTo>
                    <a:pt x="0" y="0"/>
                  </a:moveTo>
                  <a:lnTo>
                    <a:pt x="0" y="4"/>
                  </a:lnTo>
                  <a:lnTo>
                    <a:pt x="6" y="8"/>
                  </a:lnTo>
                  <a:lnTo>
                    <a:pt x="6" y="10"/>
                  </a:lnTo>
                  <a:lnTo>
                    <a:pt x="11" y="8"/>
                  </a:lnTo>
                  <a:lnTo>
                    <a:pt x="15" y="8"/>
                  </a:lnTo>
                  <a:lnTo>
                    <a:pt x="11" y="6"/>
                  </a:lnTo>
                  <a:lnTo>
                    <a:pt x="6" y="6"/>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54" name="未知"/>
            <p:cNvSpPr/>
            <p:nvPr/>
          </p:nvSpPr>
          <p:spPr bwMode="auto">
            <a:xfrm>
              <a:off x="742" y="94"/>
              <a:ext cx="15" cy="10"/>
            </a:xfrm>
            <a:custGeom>
              <a:avLst/>
              <a:gdLst/>
              <a:ahLst/>
              <a:cxnLst>
                <a:cxn ang="0">
                  <a:pos x="12" y="0"/>
                </a:cxn>
                <a:cxn ang="0">
                  <a:pos x="4" y="0"/>
                </a:cxn>
                <a:cxn ang="0">
                  <a:pos x="0" y="3"/>
                </a:cxn>
                <a:cxn ang="0">
                  <a:pos x="3" y="9"/>
                </a:cxn>
                <a:cxn ang="0">
                  <a:pos x="7" y="9"/>
                </a:cxn>
                <a:cxn ang="0">
                  <a:pos x="4" y="3"/>
                </a:cxn>
                <a:cxn ang="0">
                  <a:pos x="7" y="1"/>
                </a:cxn>
                <a:cxn ang="0">
                  <a:pos x="14" y="1"/>
                </a:cxn>
                <a:cxn ang="0">
                  <a:pos x="12" y="0"/>
                </a:cxn>
                <a:cxn ang="0">
                  <a:pos x="12" y="0"/>
                </a:cxn>
              </a:cxnLst>
              <a:rect l="0" t="0" r="r" b="b"/>
              <a:pathLst>
                <a:path w="15" h="10">
                  <a:moveTo>
                    <a:pt x="12" y="0"/>
                  </a:moveTo>
                  <a:lnTo>
                    <a:pt x="4" y="0"/>
                  </a:lnTo>
                  <a:lnTo>
                    <a:pt x="0" y="3"/>
                  </a:lnTo>
                  <a:lnTo>
                    <a:pt x="3" y="9"/>
                  </a:lnTo>
                  <a:lnTo>
                    <a:pt x="7" y="9"/>
                  </a:lnTo>
                  <a:lnTo>
                    <a:pt x="4" y="3"/>
                  </a:lnTo>
                  <a:lnTo>
                    <a:pt x="7" y="1"/>
                  </a:lnTo>
                  <a:lnTo>
                    <a:pt x="14" y="1"/>
                  </a:lnTo>
                  <a:lnTo>
                    <a:pt x="12" y="0"/>
                  </a:lnTo>
                  <a:lnTo>
                    <a:pt x="12" y="0"/>
                  </a:lnTo>
                </a:path>
              </a:pathLst>
            </a:custGeom>
            <a:solidFill>
              <a:srgbClr val="000000"/>
            </a:solidFill>
            <a:ln w="9167" cap="flat" cmpd="sng">
              <a:solidFill>
                <a:srgbClr val="000000"/>
              </a:solidFill>
              <a:round/>
            </a:ln>
            <a:effectLst/>
          </p:spPr>
          <p:txBody>
            <a:bodyPr/>
            <a:lstStyle/>
            <a:p>
              <a:endParaRPr lang="zh-CN" altLang="en-US"/>
            </a:p>
          </p:txBody>
        </p:sp>
        <p:sp>
          <p:nvSpPr>
            <p:cNvPr id="155" name="未知"/>
            <p:cNvSpPr/>
            <p:nvPr/>
          </p:nvSpPr>
          <p:spPr bwMode="auto">
            <a:xfrm>
              <a:off x="759" y="50"/>
              <a:ext cx="88" cy="84"/>
            </a:xfrm>
            <a:custGeom>
              <a:avLst/>
              <a:gdLst/>
              <a:ahLst/>
              <a:cxnLst>
                <a:cxn ang="0">
                  <a:pos x="15" y="44"/>
                </a:cxn>
                <a:cxn ang="0">
                  <a:pos x="12" y="33"/>
                </a:cxn>
                <a:cxn ang="0">
                  <a:pos x="29" y="41"/>
                </a:cxn>
                <a:cxn ang="0">
                  <a:pos x="30" y="32"/>
                </a:cxn>
                <a:cxn ang="0">
                  <a:pos x="45" y="35"/>
                </a:cxn>
                <a:cxn ang="0">
                  <a:pos x="46" y="30"/>
                </a:cxn>
                <a:cxn ang="0">
                  <a:pos x="42" y="24"/>
                </a:cxn>
                <a:cxn ang="0">
                  <a:pos x="33" y="17"/>
                </a:cxn>
                <a:cxn ang="0">
                  <a:pos x="33" y="10"/>
                </a:cxn>
                <a:cxn ang="0">
                  <a:pos x="38" y="7"/>
                </a:cxn>
                <a:cxn ang="0">
                  <a:pos x="42" y="2"/>
                </a:cxn>
                <a:cxn ang="0">
                  <a:pos x="48" y="0"/>
                </a:cxn>
                <a:cxn ang="0">
                  <a:pos x="59" y="20"/>
                </a:cxn>
                <a:cxn ang="0">
                  <a:pos x="55" y="22"/>
                </a:cxn>
                <a:cxn ang="0">
                  <a:pos x="52" y="24"/>
                </a:cxn>
                <a:cxn ang="0">
                  <a:pos x="52" y="32"/>
                </a:cxn>
                <a:cxn ang="0">
                  <a:pos x="55" y="28"/>
                </a:cxn>
                <a:cxn ang="0">
                  <a:pos x="59" y="22"/>
                </a:cxn>
                <a:cxn ang="0">
                  <a:pos x="63" y="22"/>
                </a:cxn>
                <a:cxn ang="0">
                  <a:pos x="65" y="10"/>
                </a:cxn>
                <a:cxn ang="0">
                  <a:pos x="68" y="10"/>
                </a:cxn>
                <a:cxn ang="0">
                  <a:pos x="77" y="27"/>
                </a:cxn>
                <a:cxn ang="0">
                  <a:pos x="85" y="32"/>
                </a:cxn>
                <a:cxn ang="0">
                  <a:pos x="85" y="57"/>
                </a:cxn>
                <a:cxn ang="0">
                  <a:pos x="75" y="71"/>
                </a:cxn>
                <a:cxn ang="0">
                  <a:pos x="71" y="80"/>
                </a:cxn>
                <a:cxn ang="0">
                  <a:pos x="63" y="77"/>
                </a:cxn>
                <a:cxn ang="0">
                  <a:pos x="52" y="77"/>
                </a:cxn>
                <a:cxn ang="0">
                  <a:pos x="53" y="70"/>
                </a:cxn>
                <a:cxn ang="0">
                  <a:pos x="47" y="62"/>
                </a:cxn>
                <a:cxn ang="0">
                  <a:pos x="35" y="68"/>
                </a:cxn>
                <a:cxn ang="0">
                  <a:pos x="44" y="62"/>
                </a:cxn>
                <a:cxn ang="0">
                  <a:pos x="48" y="45"/>
                </a:cxn>
                <a:cxn ang="0">
                  <a:pos x="35" y="43"/>
                </a:cxn>
                <a:cxn ang="0">
                  <a:pos x="26" y="51"/>
                </a:cxn>
                <a:cxn ang="0">
                  <a:pos x="20" y="47"/>
                </a:cxn>
                <a:cxn ang="0">
                  <a:pos x="2" y="45"/>
                </a:cxn>
                <a:cxn ang="0">
                  <a:pos x="0" y="44"/>
                </a:cxn>
              </a:cxnLst>
              <a:rect l="0" t="0" r="r" b="b"/>
              <a:pathLst>
                <a:path w="88" h="84">
                  <a:moveTo>
                    <a:pt x="0" y="44"/>
                  </a:moveTo>
                  <a:lnTo>
                    <a:pt x="15" y="44"/>
                  </a:lnTo>
                  <a:lnTo>
                    <a:pt x="15" y="42"/>
                  </a:lnTo>
                  <a:lnTo>
                    <a:pt x="12" y="33"/>
                  </a:lnTo>
                  <a:lnTo>
                    <a:pt x="20" y="40"/>
                  </a:lnTo>
                  <a:lnTo>
                    <a:pt x="29" y="41"/>
                  </a:lnTo>
                  <a:lnTo>
                    <a:pt x="37" y="38"/>
                  </a:lnTo>
                  <a:lnTo>
                    <a:pt x="30" y="32"/>
                  </a:lnTo>
                  <a:lnTo>
                    <a:pt x="43" y="36"/>
                  </a:lnTo>
                  <a:lnTo>
                    <a:pt x="45" y="35"/>
                  </a:lnTo>
                  <a:lnTo>
                    <a:pt x="39" y="29"/>
                  </a:lnTo>
                  <a:lnTo>
                    <a:pt x="46" y="30"/>
                  </a:lnTo>
                  <a:lnTo>
                    <a:pt x="42" y="21"/>
                  </a:lnTo>
                  <a:lnTo>
                    <a:pt x="42" y="24"/>
                  </a:lnTo>
                  <a:lnTo>
                    <a:pt x="37" y="22"/>
                  </a:lnTo>
                  <a:lnTo>
                    <a:pt x="33" y="17"/>
                  </a:lnTo>
                  <a:lnTo>
                    <a:pt x="39" y="19"/>
                  </a:lnTo>
                  <a:lnTo>
                    <a:pt x="33" y="10"/>
                  </a:lnTo>
                  <a:lnTo>
                    <a:pt x="41" y="12"/>
                  </a:lnTo>
                  <a:lnTo>
                    <a:pt x="38" y="7"/>
                  </a:lnTo>
                  <a:lnTo>
                    <a:pt x="50" y="10"/>
                  </a:lnTo>
                  <a:lnTo>
                    <a:pt x="42" y="2"/>
                  </a:lnTo>
                  <a:lnTo>
                    <a:pt x="52" y="8"/>
                  </a:lnTo>
                  <a:lnTo>
                    <a:pt x="48" y="0"/>
                  </a:lnTo>
                  <a:lnTo>
                    <a:pt x="57" y="6"/>
                  </a:lnTo>
                  <a:lnTo>
                    <a:pt x="59" y="20"/>
                  </a:lnTo>
                  <a:lnTo>
                    <a:pt x="55" y="13"/>
                  </a:lnTo>
                  <a:lnTo>
                    <a:pt x="55" y="22"/>
                  </a:lnTo>
                  <a:lnTo>
                    <a:pt x="50" y="20"/>
                  </a:lnTo>
                  <a:lnTo>
                    <a:pt x="52" y="24"/>
                  </a:lnTo>
                  <a:lnTo>
                    <a:pt x="46" y="23"/>
                  </a:lnTo>
                  <a:lnTo>
                    <a:pt x="52" y="32"/>
                  </a:lnTo>
                  <a:lnTo>
                    <a:pt x="52" y="27"/>
                  </a:lnTo>
                  <a:lnTo>
                    <a:pt x="55" y="28"/>
                  </a:lnTo>
                  <a:lnTo>
                    <a:pt x="61" y="47"/>
                  </a:lnTo>
                  <a:lnTo>
                    <a:pt x="59" y="22"/>
                  </a:lnTo>
                  <a:lnTo>
                    <a:pt x="62" y="32"/>
                  </a:lnTo>
                  <a:lnTo>
                    <a:pt x="63" y="22"/>
                  </a:lnTo>
                  <a:lnTo>
                    <a:pt x="68" y="29"/>
                  </a:lnTo>
                  <a:lnTo>
                    <a:pt x="65" y="10"/>
                  </a:lnTo>
                  <a:lnTo>
                    <a:pt x="61" y="4"/>
                  </a:lnTo>
                  <a:lnTo>
                    <a:pt x="68" y="10"/>
                  </a:lnTo>
                  <a:lnTo>
                    <a:pt x="77" y="35"/>
                  </a:lnTo>
                  <a:lnTo>
                    <a:pt x="77" y="27"/>
                  </a:lnTo>
                  <a:lnTo>
                    <a:pt x="83" y="37"/>
                  </a:lnTo>
                  <a:lnTo>
                    <a:pt x="85" y="32"/>
                  </a:lnTo>
                  <a:lnTo>
                    <a:pt x="87" y="42"/>
                  </a:lnTo>
                  <a:lnTo>
                    <a:pt x="85" y="57"/>
                  </a:lnTo>
                  <a:lnTo>
                    <a:pt x="78" y="68"/>
                  </a:lnTo>
                  <a:lnTo>
                    <a:pt x="75" y="71"/>
                  </a:lnTo>
                  <a:lnTo>
                    <a:pt x="75" y="75"/>
                  </a:lnTo>
                  <a:lnTo>
                    <a:pt x="71" y="80"/>
                  </a:lnTo>
                  <a:lnTo>
                    <a:pt x="62" y="83"/>
                  </a:lnTo>
                  <a:lnTo>
                    <a:pt x="63" y="77"/>
                  </a:lnTo>
                  <a:lnTo>
                    <a:pt x="55" y="83"/>
                  </a:lnTo>
                  <a:lnTo>
                    <a:pt x="52" y="77"/>
                  </a:lnTo>
                  <a:lnTo>
                    <a:pt x="48" y="78"/>
                  </a:lnTo>
                  <a:lnTo>
                    <a:pt x="53" y="70"/>
                  </a:lnTo>
                  <a:lnTo>
                    <a:pt x="52" y="66"/>
                  </a:lnTo>
                  <a:lnTo>
                    <a:pt x="47" y="62"/>
                  </a:lnTo>
                  <a:lnTo>
                    <a:pt x="44" y="65"/>
                  </a:lnTo>
                  <a:lnTo>
                    <a:pt x="35" y="68"/>
                  </a:lnTo>
                  <a:lnTo>
                    <a:pt x="33" y="68"/>
                  </a:lnTo>
                  <a:lnTo>
                    <a:pt x="44" y="62"/>
                  </a:lnTo>
                  <a:lnTo>
                    <a:pt x="48" y="51"/>
                  </a:lnTo>
                  <a:lnTo>
                    <a:pt x="48" y="45"/>
                  </a:lnTo>
                  <a:lnTo>
                    <a:pt x="39" y="41"/>
                  </a:lnTo>
                  <a:lnTo>
                    <a:pt x="35" y="43"/>
                  </a:lnTo>
                  <a:lnTo>
                    <a:pt x="30" y="43"/>
                  </a:lnTo>
                  <a:lnTo>
                    <a:pt x="26" y="51"/>
                  </a:lnTo>
                  <a:lnTo>
                    <a:pt x="23" y="54"/>
                  </a:lnTo>
                  <a:lnTo>
                    <a:pt x="20" y="47"/>
                  </a:lnTo>
                  <a:lnTo>
                    <a:pt x="15" y="45"/>
                  </a:lnTo>
                  <a:lnTo>
                    <a:pt x="2" y="45"/>
                  </a:lnTo>
                  <a:lnTo>
                    <a:pt x="0" y="44"/>
                  </a:lnTo>
                  <a:lnTo>
                    <a:pt x="0" y="44"/>
                  </a:lnTo>
                </a:path>
              </a:pathLst>
            </a:custGeom>
            <a:solidFill>
              <a:srgbClr val="000000"/>
            </a:solidFill>
            <a:ln w="9167" cap="flat" cmpd="sng">
              <a:solidFill>
                <a:srgbClr val="000000"/>
              </a:solidFill>
              <a:round/>
            </a:ln>
            <a:effectLst/>
          </p:spPr>
          <p:txBody>
            <a:bodyPr/>
            <a:lstStyle/>
            <a:p>
              <a:endParaRPr lang="zh-CN" altLang="en-US"/>
            </a:p>
          </p:txBody>
        </p:sp>
        <p:sp>
          <p:nvSpPr>
            <p:cNvPr id="156" name="未知"/>
            <p:cNvSpPr/>
            <p:nvPr/>
          </p:nvSpPr>
          <p:spPr bwMode="auto">
            <a:xfrm>
              <a:off x="792" y="95"/>
              <a:ext cx="12" cy="16"/>
            </a:xfrm>
            <a:custGeom>
              <a:avLst/>
              <a:gdLst/>
              <a:ahLst/>
              <a:cxnLst>
                <a:cxn ang="0">
                  <a:pos x="0" y="2"/>
                </a:cxn>
                <a:cxn ang="0">
                  <a:pos x="2" y="11"/>
                </a:cxn>
                <a:cxn ang="0">
                  <a:pos x="3" y="8"/>
                </a:cxn>
                <a:cxn ang="0">
                  <a:pos x="3" y="5"/>
                </a:cxn>
                <a:cxn ang="0">
                  <a:pos x="8" y="8"/>
                </a:cxn>
                <a:cxn ang="0">
                  <a:pos x="6" y="15"/>
                </a:cxn>
                <a:cxn ang="0">
                  <a:pos x="9" y="11"/>
                </a:cxn>
                <a:cxn ang="0">
                  <a:pos x="11" y="6"/>
                </a:cxn>
                <a:cxn ang="0">
                  <a:pos x="8" y="0"/>
                </a:cxn>
                <a:cxn ang="0">
                  <a:pos x="5" y="2"/>
                </a:cxn>
                <a:cxn ang="0">
                  <a:pos x="0" y="2"/>
                </a:cxn>
                <a:cxn ang="0">
                  <a:pos x="0" y="2"/>
                </a:cxn>
              </a:cxnLst>
              <a:rect l="0" t="0" r="r" b="b"/>
              <a:pathLst>
                <a:path w="12" h="16">
                  <a:moveTo>
                    <a:pt x="0" y="2"/>
                  </a:moveTo>
                  <a:lnTo>
                    <a:pt x="2" y="11"/>
                  </a:lnTo>
                  <a:lnTo>
                    <a:pt x="3" y="8"/>
                  </a:lnTo>
                  <a:lnTo>
                    <a:pt x="3" y="5"/>
                  </a:lnTo>
                  <a:lnTo>
                    <a:pt x="8" y="8"/>
                  </a:lnTo>
                  <a:lnTo>
                    <a:pt x="6" y="15"/>
                  </a:lnTo>
                  <a:lnTo>
                    <a:pt x="9" y="11"/>
                  </a:lnTo>
                  <a:lnTo>
                    <a:pt x="11" y="6"/>
                  </a:lnTo>
                  <a:lnTo>
                    <a:pt x="8" y="0"/>
                  </a:lnTo>
                  <a:lnTo>
                    <a:pt x="5" y="2"/>
                  </a:lnTo>
                  <a:lnTo>
                    <a:pt x="0" y="2"/>
                  </a:lnTo>
                  <a:lnTo>
                    <a:pt x="0" y="2"/>
                  </a:lnTo>
                </a:path>
              </a:pathLst>
            </a:custGeom>
            <a:solidFill>
              <a:srgbClr val="000000"/>
            </a:solidFill>
            <a:ln w="9167" cap="flat" cmpd="sng">
              <a:solidFill>
                <a:srgbClr val="000000"/>
              </a:solidFill>
              <a:round/>
            </a:ln>
            <a:effectLst/>
          </p:spPr>
          <p:txBody>
            <a:bodyPr/>
            <a:lstStyle/>
            <a:p>
              <a:endParaRPr lang="zh-CN" altLang="en-US"/>
            </a:p>
          </p:txBody>
        </p:sp>
        <p:sp>
          <p:nvSpPr>
            <p:cNvPr id="157" name="未知"/>
            <p:cNvSpPr/>
            <p:nvPr/>
          </p:nvSpPr>
          <p:spPr bwMode="auto">
            <a:xfrm>
              <a:off x="733" y="104"/>
              <a:ext cx="7" cy="9"/>
            </a:xfrm>
            <a:custGeom>
              <a:avLst/>
              <a:gdLst/>
              <a:ahLst/>
              <a:cxnLst>
                <a:cxn ang="0">
                  <a:pos x="3" y="0"/>
                </a:cxn>
                <a:cxn ang="0">
                  <a:pos x="0" y="6"/>
                </a:cxn>
                <a:cxn ang="0">
                  <a:pos x="4" y="8"/>
                </a:cxn>
                <a:cxn ang="0">
                  <a:pos x="6" y="5"/>
                </a:cxn>
                <a:cxn ang="0">
                  <a:pos x="3" y="0"/>
                </a:cxn>
                <a:cxn ang="0">
                  <a:pos x="3" y="0"/>
                </a:cxn>
              </a:cxnLst>
              <a:rect l="0" t="0" r="r" b="b"/>
              <a:pathLst>
                <a:path w="7" h="9">
                  <a:moveTo>
                    <a:pt x="3" y="0"/>
                  </a:moveTo>
                  <a:lnTo>
                    <a:pt x="0" y="6"/>
                  </a:lnTo>
                  <a:lnTo>
                    <a:pt x="4" y="8"/>
                  </a:lnTo>
                  <a:lnTo>
                    <a:pt x="6" y="5"/>
                  </a:lnTo>
                  <a:lnTo>
                    <a:pt x="3" y="0"/>
                  </a:lnTo>
                  <a:lnTo>
                    <a:pt x="3" y="0"/>
                  </a:lnTo>
                </a:path>
              </a:pathLst>
            </a:custGeom>
            <a:solidFill>
              <a:srgbClr val="000000"/>
            </a:solidFill>
            <a:ln w="9167" cap="flat" cmpd="sng">
              <a:solidFill>
                <a:srgbClr val="000000"/>
              </a:solidFill>
              <a:round/>
            </a:ln>
            <a:effectLst/>
          </p:spPr>
          <p:txBody>
            <a:bodyPr/>
            <a:lstStyle/>
            <a:p>
              <a:endParaRPr lang="zh-CN" altLang="en-US"/>
            </a:p>
          </p:txBody>
        </p:sp>
        <p:sp>
          <p:nvSpPr>
            <p:cNvPr id="158" name="未知"/>
            <p:cNvSpPr/>
            <p:nvPr/>
          </p:nvSpPr>
          <p:spPr bwMode="auto">
            <a:xfrm>
              <a:off x="727" y="112"/>
              <a:ext cx="20" cy="11"/>
            </a:xfrm>
            <a:custGeom>
              <a:avLst/>
              <a:gdLst/>
              <a:ahLst/>
              <a:cxnLst>
                <a:cxn ang="0">
                  <a:pos x="14" y="0"/>
                </a:cxn>
                <a:cxn ang="0">
                  <a:pos x="14" y="3"/>
                </a:cxn>
                <a:cxn ang="0">
                  <a:pos x="0" y="3"/>
                </a:cxn>
                <a:cxn ang="0">
                  <a:pos x="4" y="6"/>
                </a:cxn>
                <a:cxn ang="0">
                  <a:pos x="9" y="6"/>
                </a:cxn>
                <a:cxn ang="0">
                  <a:pos x="9" y="10"/>
                </a:cxn>
                <a:cxn ang="0">
                  <a:pos x="12" y="6"/>
                </a:cxn>
                <a:cxn ang="0">
                  <a:pos x="14" y="6"/>
                </a:cxn>
                <a:cxn ang="0">
                  <a:pos x="19" y="9"/>
                </a:cxn>
                <a:cxn ang="0">
                  <a:pos x="19" y="6"/>
                </a:cxn>
                <a:cxn ang="0">
                  <a:pos x="14" y="0"/>
                </a:cxn>
                <a:cxn ang="0">
                  <a:pos x="14" y="0"/>
                </a:cxn>
              </a:cxnLst>
              <a:rect l="0" t="0" r="r" b="b"/>
              <a:pathLst>
                <a:path w="20" h="11">
                  <a:moveTo>
                    <a:pt x="14" y="0"/>
                  </a:moveTo>
                  <a:lnTo>
                    <a:pt x="14" y="3"/>
                  </a:lnTo>
                  <a:lnTo>
                    <a:pt x="0" y="3"/>
                  </a:lnTo>
                  <a:lnTo>
                    <a:pt x="4" y="6"/>
                  </a:lnTo>
                  <a:lnTo>
                    <a:pt x="9" y="6"/>
                  </a:lnTo>
                  <a:lnTo>
                    <a:pt x="9" y="10"/>
                  </a:lnTo>
                  <a:lnTo>
                    <a:pt x="12" y="6"/>
                  </a:lnTo>
                  <a:lnTo>
                    <a:pt x="14" y="6"/>
                  </a:lnTo>
                  <a:lnTo>
                    <a:pt x="19" y="9"/>
                  </a:lnTo>
                  <a:lnTo>
                    <a:pt x="19" y="6"/>
                  </a:lnTo>
                  <a:lnTo>
                    <a:pt x="14" y="0"/>
                  </a:lnTo>
                  <a:lnTo>
                    <a:pt x="14" y="0"/>
                  </a:lnTo>
                </a:path>
              </a:pathLst>
            </a:custGeom>
            <a:solidFill>
              <a:srgbClr val="000000"/>
            </a:solidFill>
            <a:ln w="9167" cap="flat" cmpd="sng">
              <a:solidFill>
                <a:srgbClr val="000000"/>
              </a:solidFill>
              <a:round/>
            </a:ln>
            <a:effectLst/>
          </p:spPr>
          <p:txBody>
            <a:bodyPr/>
            <a:lstStyle/>
            <a:p>
              <a:endParaRPr lang="zh-CN" altLang="en-US"/>
            </a:p>
          </p:txBody>
        </p:sp>
        <p:sp>
          <p:nvSpPr>
            <p:cNvPr id="159" name="未知"/>
            <p:cNvSpPr/>
            <p:nvPr/>
          </p:nvSpPr>
          <p:spPr bwMode="auto">
            <a:xfrm>
              <a:off x="737" y="127"/>
              <a:ext cx="11" cy="14"/>
            </a:xfrm>
            <a:custGeom>
              <a:avLst/>
              <a:gdLst/>
              <a:ahLst/>
              <a:cxnLst>
                <a:cxn ang="0">
                  <a:pos x="0" y="0"/>
                </a:cxn>
                <a:cxn ang="0">
                  <a:pos x="2" y="3"/>
                </a:cxn>
                <a:cxn ang="0">
                  <a:pos x="0" y="6"/>
                </a:cxn>
                <a:cxn ang="0">
                  <a:pos x="4" y="13"/>
                </a:cxn>
                <a:cxn ang="0">
                  <a:pos x="6" y="13"/>
                </a:cxn>
                <a:cxn ang="0">
                  <a:pos x="2" y="6"/>
                </a:cxn>
                <a:cxn ang="0">
                  <a:pos x="5" y="3"/>
                </a:cxn>
                <a:cxn ang="0">
                  <a:pos x="10" y="3"/>
                </a:cxn>
                <a:cxn ang="0">
                  <a:pos x="8" y="0"/>
                </a:cxn>
                <a:cxn ang="0">
                  <a:pos x="0" y="0"/>
                </a:cxn>
                <a:cxn ang="0">
                  <a:pos x="0" y="0"/>
                </a:cxn>
              </a:cxnLst>
              <a:rect l="0" t="0" r="r" b="b"/>
              <a:pathLst>
                <a:path w="11" h="14">
                  <a:moveTo>
                    <a:pt x="0" y="0"/>
                  </a:moveTo>
                  <a:lnTo>
                    <a:pt x="2" y="3"/>
                  </a:lnTo>
                  <a:lnTo>
                    <a:pt x="0" y="6"/>
                  </a:lnTo>
                  <a:lnTo>
                    <a:pt x="4" y="13"/>
                  </a:lnTo>
                  <a:lnTo>
                    <a:pt x="6" y="13"/>
                  </a:lnTo>
                  <a:lnTo>
                    <a:pt x="2" y="6"/>
                  </a:lnTo>
                  <a:lnTo>
                    <a:pt x="5" y="3"/>
                  </a:lnTo>
                  <a:lnTo>
                    <a:pt x="10" y="3"/>
                  </a:lnTo>
                  <a:lnTo>
                    <a:pt x="8" y="0"/>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60" name="未知"/>
            <p:cNvSpPr/>
            <p:nvPr/>
          </p:nvSpPr>
          <p:spPr bwMode="auto">
            <a:xfrm>
              <a:off x="748" y="131"/>
              <a:ext cx="8" cy="7"/>
            </a:xfrm>
            <a:custGeom>
              <a:avLst/>
              <a:gdLst/>
              <a:ahLst/>
              <a:cxnLst>
                <a:cxn ang="0">
                  <a:pos x="0" y="0"/>
                </a:cxn>
                <a:cxn ang="0">
                  <a:pos x="0" y="2"/>
                </a:cxn>
                <a:cxn ang="0">
                  <a:pos x="7" y="6"/>
                </a:cxn>
                <a:cxn ang="0">
                  <a:pos x="0" y="0"/>
                </a:cxn>
                <a:cxn ang="0">
                  <a:pos x="0" y="0"/>
                </a:cxn>
              </a:cxnLst>
              <a:rect l="0" t="0" r="r" b="b"/>
              <a:pathLst>
                <a:path w="8" h="7">
                  <a:moveTo>
                    <a:pt x="0" y="0"/>
                  </a:moveTo>
                  <a:lnTo>
                    <a:pt x="0" y="2"/>
                  </a:lnTo>
                  <a:lnTo>
                    <a:pt x="7" y="6"/>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61" name="未知"/>
            <p:cNvSpPr/>
            <p:nvPr/>
          </p:nvSpPr>
          <p:spPr bwMode="auto">
            <a:xfrm>
              <a:off x="757" y="125"/>
              <a:ext cx="33" cy="28"/>
            </a:xfrm>
            <a:custGeom>
              <a:avLst/>
              <a:gdLst/>
              <a:ahLst/>
              <a:cxnLst>
                <a:cxn ang="0">
                  <a:pos x="0" y="25"/>
                </a:cxn>
                <a:cxn ang="0">
                  <a:pos x="25" y="8"/>
                </a:cxn>
                <a:cxn ang="0">
                  <a:pos x="32" y="0"/>
                </a:cxn>
                <a:cxn ang="0">
                  <a:pos x="25" y="15"/>
                </a:cxn>
                <a:cxn ang="0">
                  <a:pos x="12" y="27"/>
                </a:cxn>
                <a:cxn ang="0">
                  <a:pos x="0" y="25"/>
                </a:cxn>
                <a:cxn ang="0">
                  <a:pos x="0" y="25"/>
                </a:cxn>
              </a:cxnLst>
              <a:rect l="0" t="0" r="r" b="b"/>
              <a:pathLst>
                <a:path w="33" h="28">
                  <a:moveTo>
                    <a:pt x="0" y="25"/>
                  </a:moveTo>
                  <a:lnTo>
                    <a:pt x="25" y="8"/>
                  </a:lnTo>
                  <a:lnTo>
                    <a:pt x="32" y="0"/>
                  </a:lnTo>
                  <a:lnTo>
                    <a:pt x="25" y="15"/>
                  </a:lnTo>
                  <a:lnTo>
                    <a:pt x="12" y="27"/>
                  </a:lnTo>
                  <a:lnTo>
                    <a:pt x="0" y="25"/>
                  </a:lnTo>
                  <a:lnTo>
                    <a:pt x="0" y="25"/>
                  </a:lnTo>
                </a:path>
              </a:pathLst>
            </a:custGeom>
            <a:solidFill>
              <a:srgbClr val="000000"/>
            </a:solidFill>
            <a:ln w="9167" cap="flat" cmpd="sng">
              <a:solidFill>
                <a:srgbClr val="000000"/>
              </a:solidFill>
              <a:round/>
            </a:ln>
            <a:effectLst/>
          </p:spPr>
          <p:txBody>
            <a:bodyPr/>
            <a:lstStyle/>
            <a:p>
              <a:endParaRPr lang="zh-CN" altLang="en-US"/>
            </a:p>
          </p:txBody>
        </p:sp>
        <p:sp>
          <p:nvSpPr>
            <p:cNvPr id="162" name="未知"/>
            <p:cNvSpPr/>
            <p:nvPr/>
          </p:nvSpPr>
          <p:spPr bwMode="auto">
            <a:xfrm>
              <a:off x="769" y="148"/>
              <a:ext cx="18" cy="16"/>
            </a:xfrm>
            <a:custGeom>
              <a:avLst/>
              <a:gdLst/>
              <a:ahLst/>
              <a:cxnLst>
                <a:cxn ang="0">
                  <a:pos x="0" y="3"/>
                </a:cxn>
                <a:cxn ang="0">
                  <a:pos x="17" y="15"/>
                </a:cxn>
                <a:cxn ang="0">
                  <a:pos x="4" y="0"/>
                </a:cxn>
                <a:cxn ang="0">
                  <a:pos x="0" y="3"/>
                </a:cxn>
                <a:cxn ang="0">
                  <a:pos x="0" y="3"/>
                </a:cxn>
              </a:cxnLst>
              <a:rect l="0" t="0" r="r" b="b"/>
              <a:pathLst>
                <a:path w="18" h="16">
                  <a:moveTo>
                    <a:pt x="0" y="3"/>
                  </a:moveTo>
                  <a:lnTo>
                    <a:pt x="17" y="15"/>
                  </a:lnTo>
                  <a:lnTo>
                    <a:pt x="4" y="0"/>
                  </a:lnTo>
                  <a:lnTo>
                    <a:pt x="0" y="3"/>
                  </a:lnTo>
                  <a:lnTo>
                    <a:pt x="0" y="3"/>
                  </a:lnTo>
                </a:path>
              </a:pathLst>
            </a:custGeom>
            <a:solidFill>
              <a:srgbClr val="000000"/>
            </a:solidFill>
            <a:ln w="9167" cap="flat" cmpd="sng">
              <a:solidFill>
                <a:srgbClr val="000000"/>
              </a:solidFill>
              <a:round/>
            </a:ln>
            <a:effectLst/>
          </p:spPr>
          <p:txBody>
            <a:bodyPr/>
            <a:lstStyle/>
            <a:p>
              <a:endParaRPr lang="zh-CN" altLang="en-US"/>
            </a:p>
          </p:txBody>
        </p:sp>
        <p:sp>
          <p:nvSpPr>
            <p:cNvPr id="163" name="未知"/>
            <p:cNvSpPr/>
            <p:nvPr/>
          </p:nvSpPr>
          <p:spPr bwMode="auto">
            <a:xfrm>
              <a:off x="734" y="41"/>
              <a:ext cx="54" cy="41"/>
            </a:xfrm>
            <a:custGeom>
              <a:avLst/>
              <a:gdLst/>
              <a:ahLst/>
              <a:cxnLst>
                <a:cxn ang="0">
                  <a:pos x="25" y="0"/>
                </a:cxn>
                <a:cxn ang="0">
                  <a:pos x="26" y="7"/>
                </a:cxn>
                <a:cxn ang="0">
                  <a:pos x="17" y="6"/>
                </a:cxn>
                <a:cxn ang="0">
                  <a:pos x="25" y="13"/>
                </a:cxn>
                <a:cxn ang="0">
                  <a:pos x="39" y="20"/>
                </a:cxn>
                <a:cxn ang="0">
                  <a:pos x="20" y="15"/>
                </a:cxn>
                <a:cxn ang="0">
                  <a:pos x="9" y="10"/>
                </a:cxn>
                <a:cxn ang="0">
                  <a:pos x="14" y="16"/>
                </a:cxn>
                <a:cxn ang="0">
                  <a:pos x="32" y="24"/>
                </a:cxn>
                <a:cxn ang="0">
                  <a:pos x="27" y="26"/>
                </a:cxn>
                <a:cxn ang="0">
                  <a:pos x="12" y="19"/>
                </a:cxn>
                <a:cxn ang="0">
                  <a:pos x="9" y="19"/>
                </a:cxn>
                <a:cxn ang="0">
                  <a:pos x="22" y="28"/>
                </a:cxn>
                <a:cxn ang="0">
                  <a:pos x="0" y="19"/>
                </a:cxn>
                <a:cxn ang="0">
                  <a:pos x="1" y="22"/>
                </a:cxn>
                <a:cxn ang="0">
                  <a:pos x="5" y="27"/>
                </a:cxn>
                <a:cxn ang="0">
                  <a:pos x="2" y="40"/>
                </a:cxn>
                <a:cxn ang="0">
                  <a:pos x="9" y="29"/>
                </a:cxn>
                <a:cxn ang="0">
                  <a:pos x="37" y="33"/>
                </a:cxn>
                <a:cxn ang="0">
                  <a:pos x="26" y="28"/>
                </a:cxn>
                <a:cxn ang="0">
                  <a:pos x="44" y="28"/>
                </a:cxn>
                <a:cxn ang="0">
                  <a:pos x="35" y="21"/>
                </a:cxn>
                <a:cxn ang="0">
                  <a:pos x="48" y="24"/>
                </a:cxn>
                <a:cxn ang="0">
                  <a:pos x="45" y="20"/>
                </a:cxn>
                <a:cxn ang="0">
                  <a:pos x="53" y="21"/>
                </a:cxn>
                <a:cxn ang="0">
                  <a:pos x="31" y="5"/>
                </a:cxn>
                <a:cxn ang="0">
                  <a:pos x="25" y="0"/>
                </a:cxn>
                <a:cxn ang="0">
                  <a:pos x="25" y="0"/>
                </a:cxn>
              </a:cxnLst>
              <a:rect l="0" t="0" r="r" b="b"/>
              <a:pathLst>
                <a:path w="54" h="41">
                  <a:moveTo>
                    <a:pt x="25" y="0"/>
                  </a:moveTo>
                  <a:lnTo>
                    <a:pt x="26" y="7"/>
                  </a:lnTo>
                  <a:lnTo>
                    <a:pt x="17" y="6"/>
                  </a:lnTo>
                  <a:lnTo>
                    <a:pt x="25" y="13"/>
                  </a:lnTo>
                  <a:lnTo>
                    <a:pt x="39" y="20"/>
                  </a:lnTo>
                  <a:lnTo>
                    <a:pt x="20" y="15"/>
                  </a:lnTo>
                  <a:lnTo>
                    <a:pt x="9" y="10"/>
                  </a:lnTo>
                  <a:lnTo>
                    <a:pt x="14" y="16"/>
                  </a:lnTo>
                  <a:lnTo>
                    <a:pt x="32" y="24"/>
                  </a:lnTo>
                  <a:lnTo>
                    <a:pt x="27" y="26"/>
                  </a:lnTo>
                  <a:lnTo>
                    <a:pt x="12" y="19"/>
                  </a:lnTo>
                  <a:lnTo>
                    <a:pt x="9" y="19"/>
                  </a:lnTo>
                  <a:lnTo>
                    <a:pt x="22" y="28"/>
                  </a:lnTo>
                  <a:lnTo>
                    <a:pt x="0" y="19"/>
                  </a:lnTo>
                  <a:lnTo>
                    <a:pt x="1" y="22"/>
                  </a:lnTo>
                  <a:lnTo>
                    <a:pt x="5" y="27"/>
                  </a:lnTo>
                  <a:lnTo>
                    <a:pt x="2" y="40"/>
                  </a:lnTo>
                  <a:lnTo>
                    <a:pt x="9" y="29"/>
                  </a:lnTo>
                  <a:lnTo>
                    <a:pt x="37" y="33"/>
                  </a:lnTo>
                  <a:lnTo>
                    <a:pt x="26" y="28"/>
                  </a:lnTo>
                  <a:lnTo>
                    <a:pt x="44" y="28"/>
                  </a:lnTo>
                  <a:lnTo>
                    <a:pt x="35" y="21"/>
                  </a:lnTo>
                  <a:lnTo>
                    <a:pt x="48" y="24"/>
                  </a:lnTo>
                  <a:lnTo>
                    <a:pt x="45" y="20"/>
                  </a:lnTo>
                  <a:lnTo>
                    <a:pt x="53" y="21"/>
                  </a:lnTo>
                  <a:lnTo>
                    <a:pt x="31" y="5"/>
                  </a:lnTo>
                  <a:lnTo>
                    <a:pt x="25" y="0"/>
                  </a:lnTo>
                  <a:lnTo>
                    <a:pt x="25" y="0"/>
                  </a:lnTo>
                </a:path>
              </a:pathLst>
            </a:custGeom>
            <a:solidFill>
              <a:srgbClr val="000000"/>
            </a:solidFill>
            <a:ln w="9167" cap="flat" cmpd="sng">
              <a:solidFill>
                <a:srgbClr val="000000"/>
              </a:solidFill>
              <a:round/>
            </a:ln>
            <a:effectLst/>
          </p:spPr>
          <p:txBody>
            <a:bodyPr/>
            <a:lstStyle/>
            <a:p>
              <a:endParaRPr lang="zh-CN" altLang="en-US"/>
            </a:p>
          </p:txBody>
        </p:sp>
        <p:sp>
          <p:nvSpPr>
            <p:cNvPr id="164" name="未知"/>
            <p:cNvSpPr/>
            <p:nvPr/>
          </p:nvSpPr>
          <p:spPr bwMode="auto">
            <a:xfrm>
              <a:off x="764" y="30"/>
              <a:ext cx="68" cy="19"/>
            </a:xfrm>
            <a:custGeom>
              <a:avLst/>
              <a:gdLst/>
              <a:ahLst/>
              <a:cxnLst>
                <a:cxn ang="0">
                  <a:pos x="0" y="3"/>
                </a:cxn>
                <a:cxn ang="0">
                  <a:pos x="7" y="0"/>
                </a:cxn>
                <a:cxn ang="0">
                  <a:pos x="47" y="0"/>
                </a:cxn>
                <a:cxn ang="0">
                  <a:pos x="60" y="2"/>
                </a:cxn>
                <a:cxn ang="0">
                  <a:pos x="67" y="10"/>
                </a:cxn>
                <a:cxn ang="0">
                  <a:pos x="50" y="7"/>
                </a:cxn>
                <a:cxn ang="0">
                  <a:pos x="40" y="3"/>
                </a:cxn>
                <a:cxn ang="0">
                  <a:pos x="40" y="10"/>
                </a:cxn>
                <a:cxn ang="0">
                  <a:pos x="36" y="2"/>
                </a:cxn>
                <a:cxn ang="0">
                  <a:pos x="36" y="6"/>
                </a:cxn>
                <a:cxn ang="0">
                  <a:pos x="31" y="3"/>
                </a:cxn>
                <a:cxn ang="0">
                  <a:pos x="34" y="13"/>
                </a:cxn>
                <a:cxn ang="0">
                  <a:pos x="22" y="2"/>
                </a:cxn>
                <a:cxn ang="0">
                  <a:pos x="23" y="18"/>
                </a:cxn>
                <a:cxn ang="0">
                  <a:pos x="13" y="7"/>
                </a:cxn>
                <a:cxn ang="0">
                  <a:pos x="0" y="3"/>
                </a:cxn>
                <a:cxn ang="0">
                  <a:pos x="0" y="3"/>
                </a:cxn>
              </a:cxnLst>
              <a:rect l="0" t="0" r="r" b="b"/>
              <a:pathLst>
                <a:path w="68" h="19">
                  <a:moveTo>
                    <a:pt x="0" y="3"/>
                  </a:moveTo>
                  <a:lnTo>
                    <a:pt x="7" y="0"/>
                  </a:lnTo>
                  <a:lnTo>
                    <a:pt x="47" y="0"/>
                  </a:lnTo>
                  <a:lnTo>
                    <a:pt x="60" y="2"/>
                  </a:lnTo>
                  <a:lnTo>
                    <a:pt x="67" y="10"/>
                  </a:lnTo>
                  <a:lnTo>
                    <a:pt x="50" y="7"/>
                  </a:lnTo>
                  <a:lnTo>
                    <a:pt x="40" y="3"/>
                  </a:lnTo>
                  <a:lnTo>
                    <a:pt x="40" y="10"/>
                  </a:lnTo>
                  <a:lnTo>
                    <a:pt x="36" y="2"/>
                  </a:lnTo>
                  <a:lnTo>
                    <a:pt x="36" y="6"/>
                  </a:lnTo>
                  <a:lnTo>
                    <a:pt x="31" y="3"/>
                  </a:lnTo>
                  <a:lnTo>
                    <a:pt x="34" y="13"/>
                  </a:lnTo>
                  <a:lnTo>
                    <a:pt x="22" y="2"/>
                  </a:lnTo>
                  <a:lnTo>
                    <a:pt x="23" y="18"/>
                  </a:lnTo>
                  <a:lnTo>
                    <a:pt x="13" y="7"/>
                  </a:lnTo>
                  <a:lnTo>
                    <a:pt x="0" y="3"/>
                  </a:lnTo>
                  <a:lnTo>
                    <a:pt x="0" y="3"/>
                  </a:lnTo>
                </a:path>
              </a:pathLst>
            </a:custGeom>
            <a:solidFill>
              <a:srgbClr val="000000"/>
            </a:solidFill>
            <a:ln w="9167" cap="flat" cmpd="sng">
              <a:solidFill>
                <a:srgbClr val="000000"/>
              </a:solidFill>
              <a:round/>
            </a:ln>
            <a:effectLst/>
          </p:spPr>
          <p:txBody>
            <a:bodyPr/>
            <a:lstStyle/>
            <a:p>
              <a:endParaRPr lang="zh-CN" altLang="en-US"/>
            </a:p>
          </p:txBody>
        </p:sp>
        <p:sp>
          <p:nvSpPr>
            <p:cNvPr id="165" name="未知"/>
            <p:cNvSpPr/>
            <p:nvPr/>
          </p:nvSpPr>
          <p:spPr bwMode="auto">
            <a:xfrm>
              <a:off x="820" y="40"/>
              <a:ext cx="23" cy="23"/>
            </a:xfrm>
            <a:custGeom>
              <a:avLst/>
              <a:gdLst/>
              <a:ahLst/>
              <a:cxnLst>
                <a:cxn ang="0">
                  <a:pos x="11" y="0"/>
                </a:cxn>
                <a:cxn ang="0">
                  <a:pos x="11" y="6"/>
                </a:cxn>
                <a:cxn ang="0">
                  <a:pos x="4" y="2"/>
                </a:cxn>
                <a:cxn ang="0">
                  <a:pos x="5" y="8"/>
                </a:cxn>
                <a:cxn ang="0">
                  <a:pos x="0" y="8"/>
                </a:cxn>
                <a:cxn ang="0">
                  <a:pos x="11" y="18"/>
                </a:cxn>
                <a:cxn ang="0">
                  <a:pos x="12" y="13"/>
                </a:cxn>
                <a:cxn ang="0">
                  <a:pos x="14" y="16"/>
                </a:cxn>
                <a:cxn ang="0">
                  <a:pos x="16" y="12"/>
                </a:cxn>
                <a:cxn ang="0">
                  <a:pos x="22" y="22"/>
                </a:cxn>
                <a:cxn ang="0">
                  <a:pos x="19" y="11"/>
                </a:cxn>
                <a:cxn ang="0">
                  <a:pos x="11" y="0"/>
                </a:cxn>
                <a:cxn ang="0">
                  <a:pos x="11" y="0"/>
                </a:cxn>
              </a:cxnLst>
              <a:rect l="0" t="0" r="r" b="b"/>
              <a:pathLst>
                <a:path w="23" h="23">
                  <a:moveTo>
                    <a:pt x="11" y="0"/>
                  </a:moveTo>
                  <a:lnTo>
                    <a:pt x="11" y="6"/>
                  </a:lnTo>
                  <a:lnTo>
                    <a:pt x="4" y="2"/>
                  </a:lnTo>
                  <a:lnTo>
                    <a:pt x="5" y="8"/>
                  </a:lnTo>
                  <a:lnTo>
                    <a:pt x="0" y="8"/>
                  </a:lnTo>
                  <a:lnTo>
                    <a:pt x="11" y="18"/>
                  </a:lnTo>
                  <a:lnTo>
                    <a:pt x="12" y="13"/>
                  </a:lnTo>
                  <a:lnTo>
                    <a:pt x="14" y="16"/>
                  </a:lnTo>
                  <a:lnTo>
                    <a:pt x="16" y="12"/>
                  </a:lnTo>
                  <a:lnTo>
                    <a:pt x="22" y="22"/>
                  </a:lnTo>
                  <a:lnTo>
                    <a:pt x="19" y="11"/>
                  </a:lnTo>
                  <a:lnTo>
                    <a:pt x="11" y="0"/>
                  </a:lnTo>
                  <a:lnTo>
                    <a:pt x="11" y="0"/>
                  </a:lnTo>
                </a:path>
              </a:pathLst>
            </a:custGeom>
            <a:solidFill>
              <a:srgbClr val="000000"/>
            </a:solidFill>
            <a:ln w="9167" cap="flat" cmpd="sng">
              <a:solidFill>
                <a:srgbClr val="000000"/>
              </a:solidFill>
              <a:round/>
            </a:ln>
            <a:effectLst/>
          </p:spPr>
          <p:txBody>
            <a:bodyPr/>
            <a:lstStyle/>
            <a:p>
              <a:endParaRPr lang="zh-CN" altLang="en-US"/>
            </a:p>
          </p:txBody>
        </p:sp>
        <p:sp>
          <p:nvSpPr>
            <p:cNvPr id="166" name="未知"/>
            <p:cNvSpPr/>
            <p:nvPr/>
          </p:nvSpPr>
          <p:spPr bwMode="auto">
            <a:xfrm>
              <a:off x="744" y="29"/>
              <a:ext cx="27" cy="14"/>
            </a:xfrm>
            <a:custGeom>
              <a:avLst/>
              <a:gdLst/>
              <a:ahLst/>
              <a:cxnLst>
                <a:cxn ang="0">
                  <a:pos x="26" y="0"/>
                </a:cxn>
                <a:cxn ang="0">
                  <a:pos x="17" y="3"/>
                </a:cxn>
                <a:cxn ang="0">
                  <a:pos x="0" y="13"/>
                </a:cxn>
                <a:cxn ang="0">
                  <a:pos x="16" y="8"/>
                </a:cxn>
                <a:cxn ang="0">
                  <a:pos x="24" y="3"/>
                </a:cxn>
                <a:cxn ang="0">
                  <a:pos x="26" y="0"/>
                </a:cxn>
                <a:cxn ang="0">
                  <a:pos x="26" y="0"/>
                </a:cxn>
              </a:cxnLst>
              <a:rect l="0" t="0" r="r" b="b"/>
              <a:pathLst>
                <a:path w="27" h="14">
                  <a:moveTo>
                    <a:pt x="26" y="0"/>
                  </a:moveTo>
                  <a:lnTo>
                    <a:pt x="17" y="3"/>
                  </a:lnTo>
                  <a:lnTo>
                    <a:pt x="0" y="13"/>
                  </a:lnTo>
                  <a:lnTo>
                    <a:pt x="16" y="8"/>
                  </a:lnTo>
                  <a:lnTo>
                    <a:pt x="24" y="3"/>
                  </a:lnTo>
                  <a:lnTo>
                    <a:pt x="26" y="0"/>
                  </a:lnTo>
                  <a:lnTo>
                    <a:pt x="26" y="0"/>
                  </a:lnTo>
                </a:path>
              </a:pathLst>
            </a:custGeom>
            <a:solidFill>
              <a:srgbClr val="000000"/>
            </a:solidFill>
            <a:ln w="9167" cap="flat" cmpd="sng">
              <a:solidFill>
                <a:srgbClr val="000000"/>
              </a:solidFill>
              <a:round/>
            </a:ln>
            <a:effectLst/>
          </p:spPr>
          <p:txBody>
            <a:bodyPr/>
            <a:lstStyle/>
            <a:p>
              <a:endParaRPr lang="zh-CN" altLang="en-US"/>
            </a:p>
          </p:txBody>
        </p:sp>
        <p:sp>
          <p:nvSpPr>
            <p:cNvPr id="167" name="未知"/>
            <p:cNvSpPr/>
            <p:nvPr/>
          </p:nvSpPr>
          <p:spPr bwMode="auto">
            <a:xfrm>
              <a:off x="734" y="43"/>
              <a:ext cx="10" cy="15"/>
            </a:xfrm>
            <a:custGeom>
              <a:avLst/>
              <a:gdLst/>
              <a:ahLst/>
              <a:cxnLst>
                <a:cxn ang="0">
                  <a:pos x="9" y="0"/>
                </a:cxn>
                <a:cxn ang="0">
                  <a:pos x="3" y="9"/>
                </a:cxn>
                <a:cxn ang="0">
                  <a:pos x="0" y="14"/>
                </a:cxn>
              </a:cxnLst>
              <a:rect l="0" t="0" r="r" b="b"/>
              <a:pathLst>
                <a:path w="10" h="15">
                  <a:moveTo>
                    <a:pt x="9" y="0"/>
                  </a:moveTo>
                  <a:lnTo>
                    <a:pt x="3" y="9"/>
                  </a:lnTo>
                  <a:lnTo>
                    <a:pt x="0" y="14"/>
                  </a:lnTo>
                </a:path>
              </a:pathLst>
            </a:custGeom>
            <a:noFill/>
            <a:ln w="9167" cap="flat" cmpd="sng">
              <a:solidFill>
                <a:srgbClr val="000000"/>
              </a:solidFill>
              <a:round/>
            </a:ln>
            <a:effectLst/>
          </p:spPr>
          <p:txBody>
            <a:bodyPr/>
            <a:lstStyle/>
            <a:p>
              <a:endParaRPr lang="zh-CN" altLang="en-US"/>
            </a:p>
          </p:txBody>
        </p:sp>
        <p:sp>
          <p:nvSpPr>
            <p:cNvPr id="168" name="未知"/>
            <p:cNvSpPr/>
            <p:nvPr/>
          </p:nvSpPr>
          <p:spPr bwMode="auto">
            <a:xfrm>
              <a:off x="739" y="140"/>
              <a:ext cx="22" cy="11"/>
            </a:xfrm>
            <a:custGeom>
              <a:avLst/>
              <a:gdLst/>
              <a:ahLst/>
              <a:cxnLst>
                <a:cxn ang="0">
                  <a:pos x="3" y="0"/>
                </a:cxn>
                <a:cxn ang="0">
                  <a:pos x="0" y="2"/>
                </a:cxn>
                <a:cxn ang="0">
                  <a:pos x="0" y="7"/>
                </a:cxn>
                <a:cxn ang="0">
                  <a:pos x="3" y="10"/>
                </a:cxn>
                <a:cxn ang="0">
                  <a:pos x="21" y="10"/>
                </a:cxn>
              </a:cxnLst>
              <a:rect l="0" t="0" r="r" b="b"/>
              <a:pathLst>
                <a:path w="22" h="11">
                  <a:moveTo>
                    <a:pt x="3" y="0"/>
                  </a:moveTo>
                  <a:lnTo>
                    <a:pt x="0" y="2"/>
                  </a:lnTo>
                  <a:lnTo>
                    <a:pt x="0" y="7"/>
                  </a:lnTo>
                  <a:lnTo>
                    <a:pt x="3" y="10"/>
                  </a:lnTo>
                  <a:lnTo>
                    <a:pt x="21" y="10"/>
                  </a:lnTo>
                </a:path>
              </a:pathLst>
            </a:custGeom>
            <a:noFill/>
            <a:ln w="9167" cap="flat" cmpd="sng">
              <a:solidFill>
                <a:srgbClr val="000000"/>
              </a:solidFill>
              <a:round/>
            </a:ln>
            <a:effectLst/>
          </p:spPr>
          <p:txBody>
            <a:bodyPr/>
            <a:lstStyle/>
            <a:p>
              <a:endParaRPr lang="zh-CN" altLang="en-US"/>
            </a:p>
          </p:txBody>
        </p:sp>
        <p:sp>
          <p:nvSpPr>
            <p:cNvPr id="169" name="未知"/>
            <p:cNvSpPr/>
            <p:nvPr/>
          </p:nvSpPr>
          <p:spPr bwMode="auto">
            <a:xfrm>
              <a:off x="653" y="129"/>
              <a:ext cx="207" cy="240"/>
            </a:xfrm>
            <a:custGeom>
              <a:avLst/>
              <a:gdLst/>
              <a:ahLst/>
              <a:cxnLst>
                <a:cxn ang="0">
                  <a:pos x="122" y="26"/>
                </a:cxn>
                <a:cxn ang="0">
                  <a:pos x="109" y="36"/>
                </a:cxn>
                <a:cxn ang="0">
                  <a:pos x="103" y="66"/>
                </a:cxn>
                <a:cxn ang="0">
                  <a:pos x="93" y="74"/>
                </a:cxn>
                <a:cxn ang="0">
                  <a:pos x="58" y="112"/>
                </a:cxn>
                <a:cxn ang="0">
                  <a:pos x="42" y="118"/>
                </a:cxn>
                <a:cxn ang="0">
                  <a:pos x="29" y="124"/>
                </a:cxn>
                <a:cxn ang="0">
                  <a:pos x="23" y="132"/>
                </a:cxn>
                <a:cxn ang="0">
                  <a:pos x="12" y="126"/>
                </a:cxn>
                <a:cxn ang="0">
                  <a:pos x="0" y="141"/>
                </a:cxn>
                <a:cxn ang="0">
                  <a:pos x="19" y="154"/>
                </a:cxn>
                <a:cxn ang="0">
                  <a:pos x="33" y="154"/>
                </a:cxn>
                <a:cxn ang="0">
                  <a:pos x="47" y="157"/>
                </a:cxn>
                <a:cxn ang="0">
                  <a:pos x="59" y="154"/>
                </a:cxn>
                <a:cxn ang="0">
                  <a:pos x="82" y="167"/>
                </a:cxn>
                <a:cxn ang="0">
                  <a:pos x="86" y="160"/>
                </a:cxn>
                <a:cxn ang="0">
                  <a:pos x="206" y="239"/>
                </a:cxn>
                <a:cxn ang="0">
                  <a:pos x="206" y="20"/>
                </a:cxn>
                <a:cxn ang="0">
                  <a:pos x="178" y="0"/>
                </a:cxn>
                <a:cxn ang="0">
                  <a:pos x="169" y="9"/>
                </a:cxn>
                <a:cxn ang="0">
                  <a:pos x="153" y="66"/>
                </a:cxn>
                <a:cxn ang="0">
                  <a:pos x="149" y="110"/>
                </a:cxn>
                <a:cxn ang="0">
                  <a:pos x="148" y="114"/>
                </a:cxn>
                <a:cxn ang="0">
                  <a:pos x="143" y="107"/>
                </a:cxn>
                <a:cxn ang="0">
                  <a:pos x="143" y="96"/>
                </a:cxn>
                <a:cxn ang="0">
                  <a:pos x="137" y="67"/>
                </a:cxn>
                <a:cxn ang="0">
                  <a:pos x="135" y="63"/>
                </a:cxn>
                <a:cxn ang="0">
                  <a:pos x="134" y="61"/>
                </a:cxn>
                <a:cxn ang="0">
                  <a:pos x="138" y="57"/>
                </a:cxn>
                <a:cxn ang="0">
                  <a:pos x="146" y="62"/>
                </a:cxn>
                <a:cxn ang="0">
                  <a:pos x="135" y="48"/>
                </a:cxn>
                <a:cxn ang="0">
                  <a:pos x="129" y="46"/>
                </a:cxn>
                <a:cxn ang="0">
                  <a:pos x="136" y="54"/>
                </a:cxn>
                <a:cxn ang="0">
                  <a:pos x="131" y="61"/>
                </a:cxn>
                <a:cxn ang="0">
                  <a:pos x="130" y="72"/>
                </a:cxn>
                <a:cxn ang="0">
                  <a:pos x="135" y="70"/>
                </a:cxn>
                <a:cxn ang="0">
                  <a:pos x="139" y="116"/>
                </a:cxn>
                <a:cxn ang="0">
                  <a:pos x="143" y="129"/>
                </a:cxn>
                <a:cxn ang="0">
                  <a:pos x="141" y="139"/>
                </a:cxn>
                <a:cxn ang="0">
                  <a:pos x="130" y="117"/>
                </a:cxn>
                <a:cxn ang="0">
                  <a:pos x="127" y="62"/>
                </a:cxn>
                <a:cxn ang="0">
                  <a:pos x="125" y="60"/>
                </a:cxn>
                <a:cxn ang="0">
                  <a:pos x="126" y="51"/>
                </a:cxn>
                <a:cxn ang="0">
                  <a:pos x="128" y="46"/>
                </a:cxn>
                <a:cxn ang="0">
                  <a:pos x="123" y="40"/>
                </a:cxn>
                <a:cxn ang="0">
                  <a:pos x="127" y="36"/>
                </a:cxn>
                <a:cxn ang="0">
                  <a:pos x="127" y="29"/>
                </a:cxn>
                <a:cxn ang="0">
                  <a:pos x="122" y="26"/>
                </a:cxn>
                <a:cxn ang="0">
                  <a:pos x="122" y="26"/>
                </a:cxn>
              </a:cxnLst>
              <a:rect l="0" t="0" r="r" b="b"/>
              <a:pathLst>
                <a:path w="207" h="240">
                  <a:moveTo>
                    <a:pt x="122" y="26"/>
                  </a:moveTo>
                  <a:lnTo>
                    <a:pt x="109" y="36"/>
                  </a:lnTo>
                  <a:lnTo>
                    <a:pt x="103" y="66"/>
                  </a:lnTo>
                  <a:lnTo>
                    <a:pt x="93" y="74"/>
                  </a:lnTo>
                  <a:lnTo>
                    <a:pt x="58" y="112"/>
                  </a:lnTo>
                  <a:lnTo>
                    <a:pt x="42" y="118"/>
                  </a:lnTo>
                  <a:lnTo>
                    <a:pt x="29" y="124"/>
                  </a:lnTo>
                  <a:lnTo>
                    <a:pt x="23" y="132"/>
                  </a:lnTo>
                  <a:lnTo>
                    <a:pt x="12" y="126"/>
                  </a:lnTo>
                  <a:lnTo>
                    <a:pt x="0" y="141"/>
                  </a:lnTo>
                  <a:lnTo>
                    <a:pt x="19" y="154"/>
                  </a:lnTo>
                  <a:lnTo>
                    <a:pt x="33" y="154"/>
                  </a:lnTo>
                  <a:lnTo>
                    <a:pt x="47" y="157"/>
                  </a:lnTo>
                  <a:lnTo>
                    <a:pt x="59" y="154"/>
                  </a:lnTo>
                  <a:lnTo>
                    <a:pt x="82" y="167"/>
                  </a:lnTo>
                  <a:lnTo>
                    <a:pt x="86" y="160"/>
                  </a:lnTo>
                  <a:lnTo>
                    <a:pt x="206" y="239"/>
                  </a:lnTo>
                  <a:lnTo>
                    <a:pt x="206" y="20"/>
                  </a:lnTo>
                  <a:lnTo>
                    <a:pt x="178" y="0"/>
                  </a:lnTo>
                  <a:lnTo>
                    <a:pt x="169" y="9"/>
                  </a:lnTo>
                  <a:lnTo>
                    <a:pt x="153" y="66"/>
                  </a:lnTo>
                  <a:lnTo>
                    <a:pt x="149" y="110"/>
                  </a:lnTo>
                  <a:lnTo>
                    <a:pt x="148" y="114"/>
                  </a:lnTo>
                  <a:lnTo>
                    <a:pt x="143" y="107"/>
                  </a:lnTo>
                  <a:lnTo>
                    <a:pt x="143" y="96"/>
                  </a:lnTo>
                  <a:lnTo>
                    <a:pt x="137" y="67"/>
                  </a:lnTo>
                  <a:lnTo>
                    <a:pt x="135" y="63"/>
                  </a:lnTo>
                  <a:lnTo>
                    <a:pt x="134" y="61"/>
                  </a:lnTo>
                  <a:lnTo>
                    <a:pt x="138" y="57"/>
                  </a:lnTo>
                  <a:lnTo>
                    <a:pt x="146" y="62"/>
                  </a:lnTo>
                  <a:lnTo>
                    <a:pt x="135" y="48"/>
                  </a:lnTo>
                  <a:lnTo>
                    <a:pt x="129" y="46"/>
                  </a:lnTo>
                  <a:lnTo>
                    <a:pt x="136" y="54"/>
                  </a:lnTo>
                  <a:lnTo>
                    <a:pt x="131" y="61"/>
                  </a:lnTo>
                  <a:lnTo>
                    <a:pt x="130" y="72"/>
                  </a:lnTo>
                  <a:lnTo>
                    <a:pt x="135" y="70"/>
                  </a:lnTo>
                  <a:lnTo>
                    <a:pt x="139" y="116"/>
                  </a:lnTo>
                  <a:lnTo>
                    <a:pt x="143" y="129"/>
                  </a:lnTo>
                  <a:lnTo>
                    <a:pt x="141" y="139"/>
                  </a:lnTo>
                  <a:lnTo>
                    <a:pt x="130" y="117"/>
                  </a:lnTo>
                  <a:lnTo>
                    <a:pt x="127" y="62"/>
                  </a:lnTo>
                  <a:lnTo>
                    <a:pt x="125" y="60"/>
                  </a:lnTo>
                  <a:lnTo>
                    <a:pt x="126" y="51"/>
                  </a:lnTo>
                  <a:lnTo>
                    <a:pt x="128" y="46"/>
                  </a:lnTo>
                  <a:lnTo>
                    <a:pt x="123" y="40"/>
                  </a:lnTo>
                  <a:lnTo>
                    <a:pt x="127" y="36"/>
                  </a:lnTo>
                  <a:lnTo>
                    <a:pt x="127" y="29"/>
                  </a:lnTo>
                  <a:lnTo>
                    <a:pt x="122" y="26"/>
                  </a:lnTo>
                  <a:lnTo>
                    <a:pt x="122" y="26"/>
                  </a:lnTo>
                </a:path>
              </a:pathLst>
            </a:custGeom>
            <a:solidFill>
              <a:srgbClr val="000000"/>
            </a:solidFill>
            <a:ln w="9167" cap="flat" cmpd="sng">
              <a:solidFill>
                <a:srgbClr val="000000"/>
              </a:solidFill>
              <a:round/>
            </a:ln>
            <a:effectLst/>
          </p:spPr>
          <p:txBody>
            <a:bodyPr/>
            <a:lstStyle/>
            <a:p>
              <a:endParaRPr lang="zh-CN" alt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1544" y="1556792"/>
            <a:ext cx="8229600" cy="3096344"/>
          </a:xfrm>
        </p:spPr>
        <p:txBody>
          <a:bodyPr>
            <a:normAutofit/>
          </a:bodyPr>
          <a:lstStyle/>
          <a:p>
            <a:pPr algn="l"/>
            <a:r>
              <a:rPr lang="zh-CN" altLang="en-US" sz="2800" dirty="0" smtClean="0">
                <a:solidFill>
                  <a:srgbClr val="FF0000"/>
                </a:solidFill>
              </a:rPr>
              <a:t>一、传达当地政府安全重要信息。</a:t>
            </a:r>
            <a:br>
              <a:rPr lang="en-US" altLang="zh-CN" sz="2800" dirty="0" smtClean="0">
                <a:solidFill>
                  <a:srgbClr val="FF0000"/>
                </a:solidFill>
              </a:rPr>
            </a:br>
            <a:r>
              <a:rPr lang="zh-CN" altLang="en-US" sz="2800" dirty="0" smtClean="0">
                <a:solidFill>
                  <a:srgbClr val="FF0000"/>
                </a:solidFill>
              </a:rPr>
              <a:t>二、年度安全目标。</a:t>
            </a:r>
            <a:br>
              <a:rPr lang="en-US" altLang="zh-CN" sz="2800" dirty="0" smtClean="0">
                <a:solidFill>
                  <a:srgbClr val="FF0000"/>
                </a:solidFill>
              </a:rPr>
            </a:br>
            <a:r>
              <a:rPr lang="zh-CN" altLang="en-US" sz="2800" dirty="0" smtClean="0">
                <a:solidFill>
                  <a:srgbClr val="FF0000"/>
                </a:solidFill>
              </a:rPr>
              <a:t>三、安全工作开展。</a:t>
            </a:r>
            <a:br>
              <a:rPr lang="en-US" altLang="zh-CN" sz="2800" dirty="0" smtClean="0">
                <a:solidFill>
                  <a:srgbClr val="FF0000"/>
                </a:solidFill>
              </a:rPr>
            </a:br>
            <a:r>
              <a:rPr lang="zh-CN" altLang="en-US" sz="2800" dirty="0" smtClean="0">
                <a:solidFill>
                  <a:srgbClr val="FF0000"/>
                </a:solidFill>
              </a:rPr>
              <a:t>四、安全工作知识讲解。</a:t>
            </a:r>
            <a:br>
              <a:rPr lang="en-US" altLang="zh-CN" sz="2800" dirty="0" smtClean="0">
                <a:solidFill>
                  <a:srgbClr val="FF0000"/>
                </a:solidFill>
              </a:rPr>
            </a:br>
            <a:r>
              <a:rPr lang="zh-CN" altLang="en-US" sz="2800" dirty="0" smtClean="0">
                <a:solidFill>
                  <a:srgbClr val="FF0000"/>
                </a:solidFill>
              </a:rPr>
              <a:t>五、企业注意事项</a:t>
            </a:r>
            <a:br>
              <a:rPr lang="en-US" altLang="zh-CN" sz="2800" dirty="0" smtClean="0">
                <a:solidFill>
                  <a:srgbClr val="FF0000"/>
                </a:solidFill>
              </a:rPr>
            </a:br>
            <a:endParaRPr lang="zh-CN" altLang="en-US" sz="2800" dirty="0">
              <a:solidFill>
                <a:srgbClr val="FF0000"/>
              </a:solidFill>
            </a:endParaRPr>
          </a:p>
        </p:txBody>
      </p:sp>
      <p:sp>
        <p:nvSpPr>
          <p:cNvPr id="6" name="标题 1"/>
          <p:cNvSpPr txBox="1"/>
          <p:nvPr/>
        </p:nvSpPr>
        <p:spPr>
          <a:xfrm>
            <a:off x="2133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noProof="0" dirty="0" smtClean="0">
                <a:ln>
                  <a:noFill/>
                </a:ln>
                <a:solidFill>
                  <a:schemeClr val="tx1"/>
                </a:solidFill>
                <a:effectLst/>
                <a:uLnTx/>
                <a:uFillTx/>
                <a:latin typeface="+mj-lt"/>
                <a:ea typeface="+mj-ea"/>
                <a:cs typeface="+mj-cs"/>
              </a:rPr>
              <a:t>培训议程</a:t>
            </a:r>
            <a:endParaRPr kumimoji="0" lang="zh-CN" alt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102" descr="HU030"/>
          <p:cNvPicPr>
            <a:picLocks noChangeAspect="1" noChangeArrowheads="1"/>
          </p:cNvPicPr>
          <p:nvPr/>
        </p:nvPicPr>
        <p:blipFill>
          <a:blip r:embed="rId1" cstate="print"/>
          <a:srcRect/>
          <a:stretch>
            <a:fillRect/>
          </a:stretch>
        </p:blipFill>
        <p:spPr bwMode="auto">
          <a:xfrm>
            <a:off x="5591944" y="3933056"/>
            <a:ext cx="4824536" cy="253540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1544" y="0"/>
            <a:ext cx="8229600" cy="1143000"/>
          </a:xfrm>
        </p:spPr>
        <p:txBody>
          <a:bodyPr/>
          <a:lstStyle/>
          <a:p>
            <a:r>
              <a:rPr lang="zh-CN" altLang="en-US" dirty="0" smtClean="0">
                <a:solidFill>
                  <a:srgbClr val="FF0000"/>
                </a:solidFill>
              </a:rPr>
              <a:t>一、传达当地镇府安全重要信息。</a:t>
            </a:r>
            <a:endParaRPr lang="zh-CN" altLang="en-US" dirty="0"/>
          </a:p>
        </p:txBody>
      </p:sp>
      <p:sp>
        <p:nvSpPr>
          <p:cNvPr id="3" name="内容占位符 2"/>
          <p:cNvSpPr>
            <a:spLocks noGrp="1"/>
          </p:cNvSpPr>
          <p:nvPr>
            <p:ph idx="1"/>
          </p:nvPr>
        </p:nvSpPr>
        <p:spPr>
          <a:xfrm>
            <a:off x="1991544" y="1844824"/>
            <a:ext cx="8229600" cy="4337323"/>
          </a:xfrm>
        </p:spPr>
        <p:txBody>
          <a:bodyPr/>
          <a:lstStyle/>
          <a:p>
            <a:pPr>
              <a:buNone/>
            </a:pPr>
            <a:r>
              <a:rPr lang="en-US" altLang="zh-CN" dirty="0" smtClean="0"/>
              <a:t>①</a:t>
            </a:r>
            <a:r>
              <a:rPr lang="zh-CN" altLang="en-US" dirty="0" smtClean="0"/>
              <a:t>、抓好安全三级培训，特别是新进员工。</a:t>
            </a:r>
            <a:endParaRPr lang="en-US" altLang="zh-CN" dirty="0" smtClean="0"/>
          </a:p>
          <a:p>
            <a:pPr>
              <a:buNone/>
            </a:pPr>
            <a:r>
              <a:rPr lang="zh-CN" altLang="en-US" dirty="0" smtClean="0"/>
              <a:t>②、重点落实企业安全生产的主体责任。</a:t>
            </a:r>
            <a:endParaRPr lang="en-US" altLang="zh-CN" dirty="0" smtClean="0"/>
          </a:p>
          <a:p>
            <a:pPr>
              <a:buNone/>
            </a:pPr>
            <a:r>
              <a:rPr lang="zh-CN" altLang="en-US" dirty="0" smtClean="0"/>
              <a:t>③、全面安全检查企业安全隐患，安全检查覆盖做到无死角、无灰色地带。</a:t>
            </a:r>
            <a:endParaRPr lang="en-US" altLang="zh-CN" dirty="0" smtClean="0"/>
          </a:p>
          <a:p>
            <a:pPr>
              <a:buNone/>
            </a:pPr>
            <a:r>
              <a:rPr lang="en-US" altLang="zh-CN" dirty="0" smtClean="0"/>
              <a:t>④</a:t>
            </a:r>
            <a:r>
              <a:rPr lang="zh-CN" altLang="en-US" dirty="0" smtClean="0"/>
              <a:t>、紧紧抓好危化品的安全管理、生产现场安全管理、施工现场安全管理、特种工作业安全管理等等。</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4" name="标题 1"/>
          <p:cNvSpPr txBox="1"/>
          <p:nvPr/>
        </p:nvSpPr>
        <p:spPr>
          <a:xfrm>
            <a:off x="2135560" y="1052736"/>
            <a:ext cx="8229600" cy="1143000"/>
          </a:xfrm>
          <a:prstGeom prst="rect">
            <a:avLst/>
          </a:prstGeom>
        </p:spPr>
        <p:txBody>
          <a:bodyPr vert="horz" lIns="91440" tIns="45720" rIns="91440" bIns="45720" rtlCol="0" anchor="ctr">
            <a:normAutofit/>
          </a:bodyPr>
          <a:lstStyle/>
          <a:p>
            <a:pPr>
              <a:spcBef>
                <a:spcPct val="0"/>
              </a:spcBef>
            </a:pPr>
            <a:r>
              <a:rPr lang="zh-CN" altLang="en-US" sz="3200" b="1" dirty="0" smtClean="0">
                <a:solidFill>
                  <a:srgbClr val="FF0000"/>
                </a:solidFill>
              </a:rPr>
              <a:t>本司企业安全生产工作开展要求。</a:t>
            </a:r>
            <a:endParaRPr lang="en-US" altLang="zh-CN" sz="3200" b="1" dirty="0" smtClean="0">
              <a:solidFill>
                <a:srgbClr val="FF0000"/>
              </a:solidFill>
            </a:endParaRPr>
          </a:p>
          <a:p>
            <a:pPr marL="0" marR="0" lvl="0" indent="0" defTabSz="914400" rtl="0" eaLnBrk="1" fontAlgn="auto" latinLnBrk="0" hangingPunct="1">
              <a:lnSpc>
                <a:spcPct val="100000"/>
              </a:lnSpc>
              <a:spcBef>
                <a:spcPct val="0"/>
              </a:spcBef>
              <a:spcAft>
                <a:spcPts val="0"/>
              </a:spcAft>
              <a:buClrTx/>
              <a:buSzTx/>
              <a:buFontTx/>
              <a:buNone/>
              <a:defRPr/>
            </a:pPr>
            <a:endParaRPr kumimoji="0" lang="zh-CN" altLang="en-US" sz="3200" b="1"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7" descr="PE01832_"/>
          <p:cNvPicPr>
            <a:picLocks noChangeAspect="1" noChangeArrowheads="1"/>
          </p:cNvPicPr>
          <p:nvPr/>
        </p:nvPicPr>
        <p:blipFill>
          <a:blip r:embed="rId1" cstate="print"/>
          <a:srcRect/>
          <a:stretch>
            <a:fillRect/>
          </a:stretch>
        </p:blipFill>
        <p:spPr bwMode="auto">
          <a:xfrm>
            <a:off x="8328248" y="5184775"/>
            <a:ext cx="2339752" cy="1673225"/>
          </a:xfrm>
          <a:prstGeom prst="rect">
            <a:avLst/>
          </a:prstGeom>
          <a:noFill/>
          <a:ln w="9525" cmpd="sng">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rPr>
              <a:t>二、年度安全目标</a:t>
            </a:r>
            <a:endParaRPr lang="zh-CN" altLang="en-US" dirty="0">
              <a:solidFill>
                <a:srgbClr val="FF0000"/>
              </a:solidFill>
            </a:endParaRPr>
          </a:p>
        </p:txBody>
      </p:sp>
      <p:sp>
        <p:nvSpPr>
          <p:cNvPr id="3" name="内容占位符 2"/>
          <p:cNvSpPr>
            <a:spLocks noGrp="1"/>
          </p:cNvSpPr>
          <p:nvPr>
            <p:ph idx="1"/>
          </p:nvPr>
        </p:nvSpPr>
        <p:spPr/>
        <p:txBody>
          <a:bodyPr/>
          <a:lstStyle/>
          <a:p>
            <a:r>
              <a:rPr lang="zh-CN" altLang="en-US" dirty="0" smtClean="0"/>
              <a:t>全年重伤、死亡、火灾事故为零；</a:t>
            </a:r>
            <a:endParaRPr lang="en-US" altLang="zh-CN" dirty="0" smtClean="0"/>
          </a:p>
          <a:p>
            <a:r>
              <a:rPr lang="zh-CN" altLang="en-US" dirty="0" smtClean="0"/>
              <a:t>新员工三级安全培训率</a:t>
            </a:r>
            <a:r>
              <a:rPr lang="en-US" altLang="zh-CN" dirty="0" smtClean="0"/>
              <a:t>100%;</a:t>
            </a:r>
            <a:endParaRPr lang="en-US" altLang="zh-CN" dirty="0" smtClean="0"/>
          </a:p>
          <a:p>
            <a:r>
              <a:rPr lang="zh-CN" altLang="en-US" dirty="0" smtClean="0"/>
              <a:t>事故隐患整改完成率</a:t>
            </a:r>
            <a:r>
              <a:rPr lang="en-US" altLang="zh-CN" dirty="0" smtClean="0"/>
              <a:t>100%;</a:t>
            </a:r>
            <a:endParaRPr lang="zh-CN" altLang="en-US" dirty="0"/>
          </a:p>
        </p:txBody>
      </p:sp>
      <p:pic>
        <p:nvPicPr>
          <p:cNvPr id="4" name="Picture 93" descr="HU031"/>
          <p:cNvPicPr>
            <a:picLocks noChangeAspect="1" noChangeArrowheads="1"/>
          </p:cNvPicPr>
          <p:nvPr/>
        </p:nvPicPr>
        <p:blipFill>
          <a:blip r:embed="rId1" cstate="print"/>
          <a:srcRect/>
          <a:stretch>
            <a:fillRect/>
          </a:stretch>
        </p:blipFill>
        <p:spPr bwMode="auto">
          <a:xfrm>
            <a:off x="2207568" y="3716338"/>
            <a:ext cx="7632848" cy="273699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rPr>
              <a:t>三、安全工作开展</a:t>
            </a:r>
            <a:endParaRPr lang="zh-CN" altLang="en-US" dirty="0">
              <a:solidFill>
                <a:srgbClr val="FF0000"/>
              </a:solidFill>
            </a:endParaRPr>
          </a:p>
        </p:txBody>
      </p:sp>
      <p:sp>
        <p:nvSpPr>
          <p:cNvPr id="3" name="内容占位符 2"/>
          <p:cNvSpPr>
            <a:spLocks noGrp="1"/>
          </p:cNvSpPr>
          <p:nvPr>
            <p:ph idx="1"/>
          </p:nvPr>
        </p:nvSpPr>
        <p:spPr>
          <a:xfrm>
            <a:off x="2063552" y="1268760"/>
            <a:ext cx="8229600" cy="4525963"/>
          </a:xfrm>
        </p:spPr>
        <p:txBody>
          <a:bodyPr>
            <a:normAutofit lnSpcReduction="10000"/>
          </a:bodyPr>
          <a:lstStyle/>
          <a:p>
            <a:r>
              <a:rPr lang="en-US" altLang="zh-CN" dirty="0" smtClean="0"/>
              <a:t>1</a:t>
            </a:r>
            <a:r>
              <a:rPr lang="zh-CN" altLang="en-US" dirty="0" smtClean="0"/>
              <a:t>、员工安全培训全面开展（新员工三级安全培训、生产现场安全培训、特种工作业安全培训、化学品管理安全培训。）</a:t>
            </a:r>
            <a:endParaRPr lang="en-US" altLang="zh-CN" dirty="0" smtClean="0"/>
          </a:p>
          <a:p>
            <a:r>
              <a:rPr lang="en-US" altLang="zh-CN" dirty="0" smtClean="0"/>
              <a:t>2</a:t>
            </a:r>
            <a:r>
              <a:rPr lang="zh-CN" altLang="en-US" dirty="0" smtClean="0"/>
              <a:t>、安全检查全面开展（日常安全检查、特种设备设施安全检查、各部门安全检查、消防器材检查、电线电路安全检查）</a:t>
            </a:r>
            <a:endParaRPr lang="en-US" altLang="zh-CN" dirty="0" smtClean="0"/>
          </a:p>
          <a:p>
            <a:r>
              <a:rPr lang="en-US" altLang="zh-CN" dirty="0" smtClean="0"/>
              <a:t>3</a:t>
            </a:r>
            <a:r>
              <a:rPr lang="zh-CN" altLang="en-US" dirty="0" smtClean="0"/>
              <a:t>、安全隐患整改率务必达到</a:t>
            </a:r>
            <a:r>
              <a:rPr lang="en-US" altLang="zh-CN" dirty="0" smtClean="0"/>
              <a:t>100%</a:t>
            </a:r>
            <a:r>
              <a:rPr lang="zh-CN" altLang="en-US" dirty="0" smtClean="0"/>
              <a:t>。</a:t>
            </a:r>
            <a:endParaRPr lang="en-US" altLang="zh-CN" dirty="0" smtClean="0"/>
          </a:p>
          <a:p>
            <a:r>
              <a:rPr lang="en-US" altLang="zh-CN" dirty="0" smtClean="0"/>
              <a:t>4</a:t>
            </a:r>
            <a:r>
              <a:rPr lang="zh-CN" altLang="en-US" dirty="0" smtClean="0"/>
              <a:t>、制定每月安全工作计划，有目的、有目标的完成安全工作开展。</a:t>
            </a:r>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grpSp>
        <p:nvGrpSpPr>
          <p:cNvPr id="8" name="Group 3"/>
          <p:cNvGrpSpPr/>
          <p:nvPr/>
        </p:nvGrpSpPr>
        <p:grpSpPr bwMode="auto">
          <a:xfrm>
            <a:off x="6456040" y="5085184"/>
            <a:ext cx="4211960" cy="1583556"/>
            <a:chOff x="0" y="0"/>
            <a:chExt cx="860" cy="369"/>
          </a:xfrm>
        </p:grpSpPr>
        <p:sp>
          <p:nvSpPr>
            <p:cNvPr id="9" name="未知"/>
            <p:cNvSpPr/>
            <p:nvPr/>
          </p:nvSpPr>
          <p:spPr bwMode="auto">
            <a:xfrm>
              <a:off x="774" y="126"/>
              <a:ext cx="58" cy="158"/>
            </a:xfrm>
            <a:custGeom>
              <a:avLst/>
              <a:gdLst/>
              <a:ahLst/>
              <a:cxnLst>
                <a:cxn ang="0">
                  <a:pos x="50" y="0"/>
                </a:cxn>
                <a:cxn ang="0">
                  <a:pos x="0" y="37"/>
                </a:cxn>
                <a:cxn ang="0">
                  <a:pos x="30" y="157"/>
                </a:cxn>
                <a:cxn ang="0">
                  <a:pos x="57" y="7"/>
                </a:cxn>
                <a:cxn ang="0">
                  <a:pos x="50" y="0"/>
                </a:cxn>
                <a:cxn ang="0">
                  <a:pos x="50" y="0"/>
                </a:cxn>
              </a:cxnLst>
              <a:rect l="0" t="0" r="r" b="b"/>
              <a:pathLst>
                <a:path w="58" h="158">
                  <a:moveTo>
                    <a:pt x="50" y="0"/>
                  </a:moveTo>
                  <a:lnTo>
                    <a:pt x="0" y="37"/>
                  </a:lnTo>
                  <a:lnTo>
                    <a:pt x="30" y="157"/>
                  </a:lnTo>
                  <a:lnTo>
                    <a:pt x="57" y="7"/>
                  </a:lnTo>
                  <a:lnTo>
                    <a:pt x="50" y="0"/>
                  </a:lnTo>
                  <a:lnTo>
                    <a:pt x="50" y="0"/>
                  </a:lnTo>
                </a:path>
              </a:pathLst>
            </a:custGeom>
            <a:solidFill>
              <a:srgbClr val="FFFFFF"/>
            </a:solidFill>
            <a:ln w="9167" cap="flat" cmpd="sng">
              <a:solidFill>
                <a:srgbClr val="FFFFFF"/>
              </a:solidFill>
              <a:round/>
            </a:ln>
            <a:effectLst/>
          </p:spPr>
          <p:txBody>
            <a:bodyPr/>
            <a:lstStyle/>
            <a:p>
              <a:endParaRPr lang="zh-CN" altLang="en-US"/>
            </a:p>
          </p:txBody>
        </p:sp>
        <p:sp>
          <p:nvSpPr>
            <p:cNvPr id="10" name="未知"/>
            <p:cNvSpPr/>
            <p:nvPr/>
          </p:nvSpPr>
          <p:spPr bwMode="auto">
            <a:xfrm>
              <a:off x="774" y="177"/>
              <a:ext cx="29" cy="102"/>
            </a:xfrm>
            <a:custGeom>
              <a:avLst/>
              <a:gdLst/>
              <a:ahLst/>
              <a:cxnLst>
                <a:cxn ang="0">
                  <a:pos x="6" y="0"/>
                </a:cxn>
                <a:cxn ang="0">
                  <a:pos x="8" y="0"/>
                </a:cxn>
                <a:cxn ang="0">
                  <a:pos x="16" y="8"/>
                </a:cxn>
                <a:cxn ang="0">
                  <a:pos x="12" y="15"/>
                </a:cxn>
                <a:cxn ang="0">
                  <a:pos x="15" y="26"/>
                </a:cxn>
                <a:cxn ang="0">
                  <a:pos x="20" y="51"/>
                </a:cxn>
                <a:cxn ang="0">
                  <a:pos x="20" y="64"/>
                </a:cxn>
                <a:cxn ang="0">
                  <a:pos x="28" y="87"/>
                </a:cxn>
                <a:cxn ang="0">
                  <a:pos x="18" y="101"/>
                </a:cxn>
                <a:cxn ang="0">
                  <a:pos x="6" y="73"/>
                </a:cxn>
                <a:cxn ang="0">
                  <a:pos x="0" y="3"/>
                </a:cxn>
                <a:cxn ang="0">
                  <a:pos x="6" y="0"/>
                </a:cxn>
                <a:cxn ang="0">
                  <a:pos x="6" y="0"/>
                </a:cxn>
              </a:cxnLst>
              <a:rect l="0" t="0" r="r" b="b"/>
              <a:pathLst>
                <a:path w="29" h="102">
                  <a:moveTo>
                    <a:pt x="6" y="0"/>
                  </a:moveTo>
                  <a:lnTo>
                    <a:pt x="8" y="0"/>
                  </a:lnTo>
                  <a:lnTo>
                    <a:pt x="16" y="8"/>
                  </a:lnTo>
                  <a:lnTo>
                    <a:pt x="12" y="15"/>
                  </a:lnTo>
                  <a:lnTo>
                    <a:pt x="15" y="26"/>
                  </a:lnTo>
                  <a:lnTo>
                    <a:pt x="20" y="51"/>
                  </a:lnTo>
                  <a:lnTo>
                    <a:pt x="20" y="64"/>
                  </a:lnTo>
                  <a:lnTo>
                    <a:pt x="28" y="87"/>
                  </a:lnTo>
                  <a:lnTo>
                    <a:pt x="18" y="101"/>
                  </a:lnTo>
                  <a:lnTo>
                    <a:pt x="6" y="73"/>
                  </a:lnTo>
                  <a:lnTo>
                    <a:pt x="0" y="3"/>
                  </a:lnTo>
                  <a:lnTo>
                    <a:pt x="6" y="0"/>
                  </a:lnTo>
                  <a:lnTo>
                    <a:pt x="6" y="0"/>
                  </a:lnTo>
                </a:path>
              </a:pathLst>
            </a:custGeom>
            <a:solidFill>
              <a:srgbClr val="FF0000"/>
            </a:solidFill>
            <a:ln w="9167" cap="flat" cmpd="sng">
              <a:solidFill>
                <a:srgbClr val="FF0000"/>
              </a:solidFill>
              <a:round/>
            </a:ln>
            <a:effectLst/>
          </p:spPr>
          <p:txBody>
            <a:bodyPr/>
            <a:lstStyle/>
            <a:p>
              <a:endParaRPr lang="zh-CN" altLang="en-US"/>
            </a:p>
          </p:txBody>
        </p:sp>
        <p:sp>
          <p:nvSpPr>
            <p:cNvPr id="11" name="未知"/>
            <p:cNvSpPr/>
            <p:nvPr/>
          </p:nvSpPr>
          <p:spPr bwMode="auto">
            <a:xfrm>
              <a:off x="734" y="33"/>
              <a:ext cx="111" cy="73"/>
            </a:xfrm>
            <a:custGeom>
              <a:avLst/>
              <a:gdLst/>
              <a:ahLst/>
              <a:cxnLst>
                <a:cxn ang="0">
                  <a:pos x="0" y="28"/>
                </a:cxn>
                <a:cxn ang="0">
                  <a:pos x="19" y="38"/>
                </a:cxn>
                <a:cxn ang="0">
                  <a:pos x="36" y="61"/>
                </a:cxn>
                <a:cxn ang="0">
                  <a:pos x="108" y="72"/>
                </a:cxn>
                <a:cxn ang="0">
                  <a:pos x="110" y="50"/>
                </a:cxn>
                <a:cxn ang="0">
                  <a:pos x="108" y="30"/>
                </a:cxn>
                <a:cxn ang="0">
                  <a:pos x="96" y="7"/>
                </a:cxn>
                <a:cxn ang="0">
                  <a:pos x="68" y="0"/>
                </a:cxn>
                <a:cxn ang="0">
                  <a:pos x="29" y="0"/>
                </a:cxn>
                <a:cxn ang="0">
                  <a:pos x="9" y="10"/>
                </a:cxn>
                <a:cxn ang="0">
                  <a:pos x="2" y="20"/>
                </a:cxn>
                <a:cxn ang="0">
                  <a:pos x="0" y="28"/>
                </a:cxn>
                <a:cxn ang="0">
                  <a:pos x="0" y="28"/>
                </a:cxn>
              </a:cxnLst>
              <a:rect l="0" t="0" r="r" b="b"/>
              <a:pathLst>
                <a:path w="111" h="73">
                  <a:moveTo>
                    <a:pt x="0" y="28"/>
                  </a:moveTo>
                  <a:lnTo>
                    <a:pt x="19" y="38"/>
                  </a:lnTo>
                  <a:lnTo>
                    <a:pt x="36" y="61"/>
                  </a:lnTo>
                  <a:lnTo>
                    <a:pt x="108" y="72"/>
                  </a:lnTo>
                  <a:lnTo>
                    <a:pt x="110" y="50"/>
                  </a:lnTo>
                  <a:lnTo>
                    <a:pt x="108" y="30"/>
                  </a:lnTo>
                  <a:lnTo>
                    <a:pt x="96" y="7"/>
                  </a:lnTo>
                  <a:lnTo>
                    <a:pt x="68" y="0"/>
                  </a:lnTo>
                  <a:lnTo>
                    <a:pt x="29" y="0"/>
                  </a:lnTo>
                  <a:lnTo>
                    <a:pt x="9" y="10"/>
                  </a:lnTo>
                  <a:lnTo>
                    <a:pt x="2" y="20"/>
                  </a:lnTo>
                  <a:lnTo>
                    <a:pt x="0" y="28"/>
                  </a:lnTo>
                  <a:lnTo>
                    <a:pt x="0" y="28"/>
                  </a:lnTo>
                </a:path>
              </a:pathLst>
            </a:custGeom>
            <a:solidFill>
              <a:srgbClr val="622100"/>
            </a:solidFill>
            <a:ln w="9167" cap="flat" cmpd="sng">
              <a:solidFill>
                <a:srgbClr val="622100"/>
              </a:solidFill>
              <a:round/>
            </a:ln>
            <a:effectLst/>
          </p:spPr>
          <p:txBody>
            <a:bodyPr/>
            <a:lstStyle/>
            <a:p>
              <a:endParaRPr lang="zh-CN" altLang="en-US"/>
            </a:p>
          </p:txBody>
        </p:sp>
        <p:sp>
          <p:nvSpPr>
            <p:cNvPr id="12" name="未知"/>
            <p:cNvSpPr/>
            <p:nvPr/>
          </p:nvSpPr>
          <p:spPr bwMode="auto">
            <a:xfrm>
              <a:off x="727" y="69"/>
              <a:ext cx="92" cy="97"/>
            </a:xfrm>
            <a:custGeom>
              <a:avLst/>
              <a:gdLst/>
              <a:ahLst/>
              <a:cxnLst>
                <a:cxn ang="0">
                  <a:pos x="44" y="16"/>
                </a:cxn>
                <a:cxn ang="0">
                  <a:pos x="44" y="6"/>
                </a:cxn>
                <a:cxn ang="0">
                  <a:pos x="16" y="0"/>
                </a:cxn>
                <a:cxn ang="0">
                  <a:pos x="8" y="14"/>
                </a:cxn>
                <a:cxn ang="0">
                  <a:pos x="7" y="17"/>
                </a:cxn>
                <a:cxn ang="0">
                  <a:pos x="14" y="22"/>
                </a:cxn>
                <a:cxn ang="0">
                  <a:pos x="14" y="26"/>
                </a:cxn>
                <a:cxn ang="0">
                  <a:pos x="10" y="24"/>
                </a:cxn>
                <a:cxn ang="0">
                  <a:pos x="0" y="43"/>
                </a:cxn>
                <a:cxn ang="0">
                  <a:pos x="0" y="47"/>
                </a:cxn>
                <a:cxn ang="0">
                  <a:pos x="11" y="49"/>
                </a:cxn>
                <a:cxn ang="0">
                  <a:pos x="8" y="54"/>
                </a:cxn>
                <a:cxn ang="0">
                  <a:pos x="10" y="61"/>
                </a:cxn>
                <a:cxn ang="0">
                  <a:pos x="14" y="62"/>
                </a:cxn>
                <a:cxn ang="0">
                  <a:pos x="12" y="66"/>
                </a:cxn>
                <a:cxn ang="0">
                  <a:pos x="14" y="71"/>
                </a:cxn>
                <a:cxn ang="0">
                  <a:pos x="12" y="76"/>
                </a:cxn>
                <a:cxn ang="0">
                  <a:pos x="12" y="79"/>
                </a:cxn>
                <a:cxn ang="0">
                  <a:pos x="14" y="82"/>
                </a:cxn>
                <a:cxn ang="0">
                  <a:pos x="31" y="82"/>
                </a:cxn>
                <a:cxn ang="0">
                  <a:pos x="46" y="84"/>
                </a:cxn>
                <a:cxn ang="0">
                  <a:pos x="59" y="96"/>
                </a:cxn>
                <a:cxn ang="0">
                  <a:pos x="87" y="65"/>
                </a:cxn>
                <a:cxn ang="0">
                  <a:pos x="91" y="29"/>
                </a:cxn>
                <a:cxn ang="0">
                  <a:pos x="72" y="21"/>
                </a:cxn>
                <a:cxn ang="0">
                  <a:pos x="53" y="28"/>
                </a:cxn>
                <a:cxn ang="0">
                  <a:pos x="44" y="16"/>
                </a:cxn>
                <a:cxn ang="0">
                  <a:pos x="44" y="16"/>
                </a:cxn>
              </a:cxnLst>
              <a:rect l="0" t="0" r="r" b="b"/>
              <a:pathLst>
                <a:path w="92" h="97">
                  <a:moveTo>
                    <a:pt x="44" y="16"/>
                  </a:moveTo>
                  <a:lnTo>
                    <a:pt x="44" y="6"/>
                  </a:lnTo>
                  <a:lnTo>
                    <a:pt x="16" y="0"/>
                  </a:lnTo>
                  <a:lnTo>
                    <a:pt x="8" y="14"/>
                  </a:lnTo>
                  <a:lnTo>
                    <a:pt x="7" y="17"/>
                  </a:lnTo>
                  <a:lnTo>
                    <a:pt x="14" y="22"/>
                  </a:lnTo>
                  <a:lnTo>
                    <a:pt x="14" y="26"/>
                  </a:lnTo>
                  <a:lnTo>
                    <a:pt x="10" y="24"/>
                  </a:lnTo>
                  <a:lnTo>
                    <a:pt x="0" y="43"/>
                  </a:lnTo>
                  <a:lnTo>
                    <a:pt x="0" y="47"/>
                  </a:lnTo>
                  <a:lnTo>
                    <a:pt x="11" y="49"/>
                  </a:lnTo>
                  <a:lnTo>
                    <a:pt x="8" y="54"/>
                  </a:lnTo>
                  <a:lnTo>
                    <a:pt x="10" y="61"/>
                  </a:lnTo>
                  <a:lnTo>
                    <a:pt x="14" y="62"/>
                  </a:lnTo>
                  <a:lnTo>
                    <a:pt x="12" y="66"/>
                  </a:lnTo>
                  <a:lnTo>
                    <a:pt x="14" y="71"/>
                  </a:lnTo>
                  <a:lnTo>
                    <a:pt x="12" y="76"/>
                  </a:lnTo>
                  <a:lnTo>
                    <a:pt x="12" y="79"/>
                  </a:lnTo>
                  <a:lnTo>
                    <a:pt x="14" y="82"/>
                  </a:lnTo>
                  <a:lnTo>
                    <a:pt x="31" y="82"/>
                  </a:lnTo>
                  <a:lnTo>
                    <a:pt x="46" y="84"/>
                  </a:lnTo>
                  <a:lnTo>
                    <a:pt x="59" y="96"/>
                  </a:lnTo>
                  <a:lnTo>
                    <a:pt x="87" y="65"/>
                  </a:lnTo>
                  <a:lnTo>
                    <a:pt x="91" y="29"/>
                  </a:lnTo>
                  <a:lnTo>
                    <a:pt x="72" y="21"/>
                  </a:lnTo>
                  <a:lnTo>
                    <a:pt x="53" y="28"/>
                  </a:lnTo>
                  <a:lnTo>
                    <a:pt x="44" y="16"/>
                  </a:lnTo>
                  <a:lnTo>
                    <a:pt x="44" y="16"/>
                  </a:lnTo>
                </a:path>
              </a:pathLst>
            </a:custGeom>
            <a:solidFill>
              <a:srgbClr val="FFC281"/>
            </a:solidFill>
            <a:ln w="9167" cap="flat" cmpd="sng">
              <a:solidFill>
                <a:srgbClr val="FFC281"/>
              </a:solidFill>
              <a:round/>
            </a:ln>
            <a:effectLst/>
          </p:spPr>
          <p:txBody>
            <a:bodyPr/>
            <a:lstStyle/>
            <a:p>
              <a:endParaRPr lang="zh-CN" altLang="en-US"/>
            </a:p>
          </p:txBody>
        </p:sp>
        <p:sp>
          <p:nvSpPr>
            <p:cNvPr id="13" name="未知"/>
            <p:cNvSpPr/>
            <p:nvPr/>
          </p:nvSpPr>
          <p:spPr bwMode="auto">
            <a:xfrm>
              <a:off x="568" y="240"/>
              <a:ext cx="82" cy="45"/>
            </a:xfrm>
            <a:custGeom>
              <a:avLst/>
              <a:gdLst/>
              <a:ahLst/>
              <a:cxnLst>
                <a:cxn ang="0">
                  <a:pos x="64" y="44"/>
                </a:cxn>
                <a:cxn ang="0">
                  <a:pos x="55" y="44"/>
                </a:cxn>
                <a:cxn ang="0">
                  <a:pos x="42" y="42"/>
                </a:cxn>
                <a:cxn ang="0">
                  <a:pos x="8" y="30"/>
                </a:cxn>
                <a:cxn ang="0">
                  <a:pos x="0" y="20"/>
                </a:cxn>
                <a:cxn ang="0">
                  <a:pos x="46" y="0"/>
                </a:cxn>
                <a:cxn ang="0">
                  <a:pos x="76" y="11"/>
                </a:cxn>
                <a:cxn ang="0">
                  <a:pos x="81" y="26"/>
                </a:cxn>
                <a:cxn ang="0">
                  <a:pos x="64" y="44"/>
                </a:cxn>
                <a:cxn ang="0">
                  <a:pos x="64" y="44"/>
                </a:cxn>
              </a:cxnLst>
              <a:rect l="0" t="0" r="r" b="b"/>
              <a:pathLst>
                <a:path w="82" h="45">
                  <a:moveTo>
                    <a:pt x="64" y="44"/>
                  </a:moveTo>
                  <a:lnTo>
                    <a:pt x="55" y="44"/>
                  </a:lnTo>
                  <a:lnTo>
                    <a:pt x="42" y="42"/>
                  </a:lnTo>
                  <a:lnTo>
                    <a:pt x="8" y="30"/>
                  </a:lnTo>
                  <a:lnTo>
                    <a:pt x="0" y="20"/>
                  </a:lnTo>
                  <a:lnTo>
                    <a:pt x="46" y="0"/>
                  </a:lnTo>
                  <a:lnTo>
                    <a:pt x="76" y="11"/>
                  </a:lnTo>
                  <a:lnTo>
                    <a:pt x="81" y="26"/>
                  </a:lnTo>
                  <a:lnTo>
                    <a:pt x="64" y="44"/>
                  </a:lnTo>
                  <a:lnTo>
                    <a:pt x="64" y="44"/>
                  </a:lnTo>
                </a:path>
              </a:pathLst>
            </a:custGeom>
            <a:solidFill>
              <a:srgbClr val="FFC281"/>
            </a:solidFill>
            <a:ln w="9167" cap="flat" cmpd="sng">
              <a:solidFill>
                <a:srgbClr val="FFC281"/>
              </a:solidFill>
              <a:round/>
            </a:ln>
            <a:effectLst/>
          </p:spPr>
          <p:txBody>
            <a:bodyPr/>
            <a:lstStyle/>
            <a:p>
              <a:endParaRPr lang="zh-CN" altLang="en-US"/>
            </a:p>
          </p:txBody>
        </p:sp>
        <p:sp>
          <p:nvSpPr>
            <p:cNvPr id="14" name="未知"/>
            <p:cNvSpPr/>
            <p:nvPr/>
          </p:nvSpPr>
          <p:spPr bwMode="auto">
            <a:xfrm>
              <a:off x="428" y="115"/>
              <a:ext cx="279" cy="152"/>
            </a:xfrm>
            <a:custGeom>
              <a:avLst/>
              <a:gdLst/>
              <a:ahLst/>
              <a:cxnLst>
                <a:cxn ang="0">
                  <a:pos x="0" y="115"/>
                </a:cxn>
                <a:cxn ang="0">
                  <a:pos x="6" y="96"/>
                </a:cxn>
                <a:cxn ang="0">
                  <a:pos x="22" y="81"/>
                </a:cxn>
                <a:cxn ang="0">
                  <a:pos x="33" y="60"/>
                </a:cxn>
                <a:cxn ang="0">
                  <a:pos x="43" y="54"/>
                </a:cxn>
                <a:cxn ang="0">
                  <a:pos x="49" y="30"/>
                </a:cxn>
                <a:cxn ang="0">
                  <a:pos x="59" y="9"/>
                </a:cxn>
                <a:cxn ang="0">
                  <a:pos x="75" y="1"/>
                </a:cxn>
                <a:cxn ang="0">
                  <a:pos x="83" y="3"/>
                </a:cxn>
                <a:cxn ang="0">
                  <a:pos x="89" y="3"/>
                </a:cxn>
                <a:cxn ang="0">
                  <a:pos x="97" y="0"/>
                </a:cxn>
                <a:cxn ang="0">
                  <a:pos x="165" y="0"/>
                </a:cxn>
                <a:cxn ang="0">
                  <a:pos x="197" y="12"/>
                </a:cxn>
                <a:cxn ang="0">
                  <a:pos x="210" y="20"/>
                </a:cxn>
                <a:cxn ang="0">
                  <a:pos x="225" y="24"/>
                </a:cxn>
                <a:cxn ang="0">
                  <a:pos x="231" y="23"/>
                </a:cxn>
                <a:cxn ang="0">
                  <a:pos x="238" y="27"/>
                </a:cxn>
                <a:cxn ang="0">
                  <a:pos x="248" y="47"/>
                </a:cxn>
                <a:cxn ang="0">
                  <a:pos x="242" y="61"/>
                </a:cxn>
                <a:cxn ang="0">
                  <a:pos x="248" y="82"/>
                </a:cxn>
                <a:cxn ang="0">
                  <a:pos x="263" y="95"/>
                </a:cxn>
                <a:cxn ang="0">
                  <a:pos x="265" y="115"/>
                </a:cxn>
                <a:cxn ang="0">
                  <a:pos x="278" y="132"/>
                </a:cxn>
                <a:cxn ang="0">
                  <a:pos x="246" y="151"/>
                </a:cxn>
                <a:cxn ang="0">
                  <a:pos x="218" y="143"/>
                </a:cxn>
                <a:cxn ang="0">
                  <a:pos x="212" y="136"/>
                </a:cxn>
                <a:cxn ang="0">
                  <a:pos x="188" y="130"/>
                </a:cxn>
                <a:cxn ang="0">
                  <a:pos x="149" y="145"/>
                </a:cxn>
                <a:cxn ang="0">
                  <a:pos x="0" y="115"/>
                </a:cxn>
                <a:cxn ang="0">
                  <a:pos x="0" y="115"/>
                </a:cxn>
              </a:cxnLst>
              <a:rect l="0" t="0" r="r" b="b"/>
              <a:pathLst>
                <a:path w="279" h="152">
                  <a:moveTo>
                    <a:pt x="0" y="115"/>
                  </a:moveTo>
                  <a:lnTo>
                    <a:pt x="6" y="96"/>
                  </a:lnTo>
                  <a:lnTo>
                    <a:pt x="22" y="81"/>
                  </a:lnTo>
                  <a:lnTo>
                    <a:pt x="33" y="60"/>
                  </a:lnTo>
                  <a:lnTo>
                    <a:pt x="43" y="54"/>
                  </a:lnTo>
                  <a:lnTo>
                    <a:pt x="49" y="30"/>
                  </a:lnTo>
                  <a:lnTo>
                    <a:pt x="59" y="9"/>
                  </a:lnTo>
                  <a:lnTo>
                    <a:pt x="75" y="1"/>
                  </a:lnTo>
                  <a:lnTo>
                    <a:pt x="83" y="3"/>
                  </a:lnTo>
                  <a:lnTo>
                    <a:pt x="89" y="3"/>
                  </a:lnTo>
                  <a:lnTo>
                    <a:pt x="97" y="0"/>
                  </a:lnTo>
                  <a:lnTo>
                    <a:pt x="165" y="0"/>
                  </a:lnTo>
                  <a:lnTo>
                    <a:pt x="197" y="12"/>
                  </a:lnTo>
                  <a:lnTo>
                    <a:pt x="210" y="20"/>
                  </a:lnTo>
                  <a:lnTo>
                    <a:pt x="225" y="24"/>
                  </a:lnTo>
                  <a:lnTo>
                    <a:pt x="231" y="23"/>
                  </a:lnTo>
                  <a:lnTo>
                    <a:pt x="238" y="27"/>
                  </a:lnTo>
                  <a:lnTo>
                    <a:pt x="248" y="47"/>
                  </a:lnTo>
                  <a:lnTo>
                    <a:pt x="242" y="61"/>
                  </a:lnTo>
                  <a:lnTo>
                    <a:pt x="248" y="82"/>
                  </a:lnTo>
                  <a:lnTo>
                    <a:pt x="263" y="95"/>
                  </a:lnTo>
                  <a:lnTo>
                    <a:pt x="265" y="115"/>
                  </a:lnTo>
                  <a:lnTo>
                    <a:pt x="278" y="132"/>
                  </a:lnTo>
                  <a:lnTo>
                    <a:pt x="246" y="151"/>
                  </a:lnTo>
                  <a:lnTo>
                    <a:pt x="218" y="143"/>
                  </a:lnTo>
                  <a:lnTo>
                    <a:pt x="212" y="136"/>
                  </a:lnTo>
                  <a:lnTo>
                    <a:pt x="188" y="130"/>
                  </a:lnTo>
                  <a:lnTo>
                    <a:pt x="149" y="145"/>
                  </a:lnTo>
                  <a:lnTo>
                    <a:pt x="0" y="115"/>
                  </a:lnTo>
                  <a:lnTo>
                    <a:pt x="0" y="115"/>
                  </a:lnTo>
                </a:path>
              </a:pathLst>
            </a:custGeom>
            <a:solidFill>
              <a:srgbClr val="104160"/>
            </a:solidFill>
            <a:ln w="9167" cap="flat" cmpd="sng">
              <a:solidFill>
                <a:srgbClr val="104160"/>
              </a:solidFill>
              <a:round/>
            </a:ln>
            <a:effectLst/>
          </p:spPr>
          <p:txBody>
            <a:bodyPr/>
            <a:lstStyle/>
            <a:p>
              <a:endParaRPr lang="zh-CN" altLang="en-US"/>
            </a:p>
          </p:txBody>
        </p:sp>
        <p:sp>
          <p:nvSpPr>
            <p:cNvPr id="15" name="未知"/>
            <p:cNvSpPr/>
            <p:nvPr/>
          </p:nvSpPr>
          <p:spPr bwMode="auto">
            <a:xfrm>
              <a:off x="541" y="124"/>
              <a:ext cx="64" cy="91"/>
            </a:xfrm>
            <a:custGeom>
              <a:avLst/>
              <a:gdLst/>
              <a:ahLst/>
              <a:cxnLst>
                <a:cxn ang="0">
                  <a:pos x="0" y="23"/>
                </a:cxn>
                <a:cxn ang="0">
                  <a:pos x="9" y="47"/>
                </a:cxn>
                <a:cxn ang="0">
                  <a:pos x="11" y="70"/>
                </a:cxn>
                <a:cxn ang="0">
                  <a:pos x="18" y="90"/>
                </a:cxn>
                <a:cxn ang="0">
                  <a:pos x="48" y="81"/>
                </a:cxn>
                <a:cxn ang="0">
                  <a:pos x="63" y="12"/>
                </a:cxn>
                <a:cxn ang="0">
                  <a:pos x="60" y="0"/>
                </a:cxn>
                <a:cxn ang="0">
                  <a:pos x="28" y="0"/>
                </a:cxn>
                <a:cxn ang="0">
                  <a:pos x="0" y="23"/>
                </a:cxn>
                <a:cxn ang="0">
                  <a:pos x="0" y="23"/>
                </a:cxn>
              </a:cxnLst>
              <a:rect l="0" t="0" r="r" b="b"/>
              <a:pathLst>
                <a:path w="64" h="91">
                  <a:moveTo>
                    <a:pt x="0" y="23"/>
                  </a:moveTo>
                  <a:lnTo>
                    <a:pt x="9" y="47"/>
                  </a:lnTo>
                  <a:lnTo>
                    <a:pt x="11" y="70"/>
                  </a:lnTo>
                  <a:lnTo>
                    <a:pt x="18" y="90"/>
                  </a:lnTo>
                  <a:lnTo>
                    <a:pt x="48" y="81"/>
                  </a:lnTo>
                  <a:lnTo>
                    <a:pt x="63" y="12"/>
                  </a:lnTo>
                  <a:lnTo>
                    <a:pt x="60" y="0"/>
                  </a:lnTo>
                  <a:lnTo>
                    <a:pt x="28" y="0"/>
                  </a:lnTo>
                  <a:lnTo>
                    <a:pt x="0" y="23"/>
                  </a:lnTo>
                  <a:lnTo>
                    <a:pt x="0" y="23"/>
                  </a:lnTo>
                </a:path>
              </a:pathLst>
            </a:custGeom>
            <a:solidFill>
              <a:srgbClr val="FFFFFF"/>
            </a:solidFill>
            <a:ln w="9167" cap="flat" cmpd="sng">
              <a:solidFill>
                <a:srgbClr val="FFFFFF"/>
              </a:solidFill>
              <a:round/>
            </a:ln>
            <a:effectLst/>
          </p:spPr>
          <p:txBody>
            <a:bodyPr/>
            <a:lstStyle/>
            <a:p>
              <a:endParaRPr lang="zh-CN" altLang="en-US"/>
            </a:p>
          </p:txBody>
        </p:sp>
        <p:sp>
          <p:nvSpPr>
            <p:cNvPr id="16" name="未知"/>
            <p:cNvSpPr/>
            <p:nvPr/>
          </p:nvSpPr>
          <p:spPr bwMode="auto">
            <a:xfrm>
              <a:off x="557" y="160"/>
              <a:ext cx="18" cy="56"/>
            </a:xfrm>
            <a:custGeom>
              <a:avLst/>
              <a:gdLst/>
              <a:ahLst/>
              <a:cxnLst>
                <a:cxn ang="0">
                  <a:pos x="6" y="2"/>
                </a:cxn>
                <a:cxn ang="0">
                  <a:pos x="11" y="11"/>
                </a:cxn>
                <a:cxn ang="0">
                  <a:pos x="8" y="15"/>
                </a:cxn>
                <a:cxn ang="0">
                  <a:pos x="9" y="17"/>
                </a:cxn>
                <a:cxn ang="0">
                  <a:pos x="3" y="31"/>
                </a:cxn>
                <a:cxn ang="0">
                  <a:pos x="0" y="51"/>
                </a:cxn>
                <a:cxn ang="0">
                  <a:pos x="6" y="55"/>
                </a:cxn>
                <a:cxn ang="0">
                  <a:pos x="17" y="50"/>
                </a:cxn>
                <a:cxn ang="0">
                  <a:pos x="17" y="27"/>
                </a:cxn>
                <a:cxn ang="0">
                  <a:pos x="12" y="15"/>
                </a:cxn>
                <a:cxn ang="0">
                  <a:pos x="17" y="8"/>
                </a:cxn>
                <a:cxn ang="0">
                  <a:pos x="14" y="1"/>
                </a:cxn>
                <a:cxn ang="0">
                  <a:pos x="8" y="0"/>
                </a:cxn>
                <a:cxn ang="0">
                  <a:pos x="6" y="2"/>
                </a:cxn>
                <a:cxn ang="0">
                  <a:pos x="6" y="2"/>
                </a:cxn>
              </a:cxnLst>
              <a:rect l="0" t="0" r="r" b="b"/>
              <a:pathLst>
                <a:path w="18" h="56">
                  <a:moveTo>
                    <a:pt x="6" y="2"/>
                  </a:moveTo>
                  <a:lnTo>
                    <a:pt x="11" y="11"/>
                  </a:lnTo>
                  <a:lnTo>
                    <a:pt x="8" y="15"/>
                  </a:lnTo>
                  <a:lnTo>
                    <a:pt x="9" y="17"/>
                  </a:lnTo>
                  <a:lnTo>
                    <a:pt x="3" y="31"/>
                  </a:lnTo>
                  <a:lnTo>
                    <a:pt x="0" y="51"/>
                  </a:lnTo>
                  <a:lnTo>
                    <a:pt x="6" y="55"/>
                  </a:lnTo>
                  <a:lnTo>
                    <a:pt x="17" y="50"/>
                  </a:lnTo>
                  <a:lnTo>
                    <a:pt x="17" y="27"/>
                  </a:lnTo>
                  <a:lnTo>
                    <a:pt x="12" y="15"/>
                  </a:lnTo>
                  <a:lnTo>
                    <a:pt x="17" y="8"/>
                  </a:lnTo>
                  <a:lnTo>
                    <a:pt x="14" y="1"/>
                  </a:lnTo>
                  <a:lnTo>
                    <a:pt x="8" y="0"/>
                  </a:lnTo>
                  <a:lnTo>
                    <a:pt x="6" y="2"/>
                  </a:lnTo>
                  <a:lnTo>
                    <a:pt x="6" y="2"/>
                  </a:lnTo>
                </a:path>
              </a:pathLst>
            </a:custGeom>
            <a:solidFill>
              <a:srgbClr val="FF0000"/>
            </a:solidFill>
            <a:ln w="9167" cap="flat" cmpd="sng">
              <a:solidFill>
                <a:srgbClr val="FF0000"/>
              </a:solidFill>
              <a:round/>
            </a:ln>
            <a:effectLst/>
          </p:spPr>
          <p:txBody>
            <a:bodyPr/>
            <a:lstStyle/>
            <a:p>
              <a:endParaRPr lang="zh-CN" altLang="en-US"/>
            </a:p>
          </p:txBody>
        </p:sp>
        <p:sp>
          <p:nvSpPr>
            <p:cNvPr id="17" name="未知"/>
            <p:cNvSpPr/>
            <p:nvPr/>
          </p:nvSpPr>
          <p:spPr bwMode="auto">
            <a:xfrm>
              <a:off x="540" y="40"/>
              <a:ext cx="86" cy="86"/>
            </a:xfrm>
            <a:custGeom>
              <a:avLst/>
              <a:gdLst/>
              <a:ahLst/>
              <a:cxnLst>
                <a:cxn ang="0">
                  <a:pos x="1" y="25"/>
                </a:cxn>
                <a:cxn ang="0">
                  <a:pos x="0" y="22"/>
                </a:cxn>
                <a:cxn ang="0">
                  <a:pos x="3" y="14"/>
                </a:cxn>
                <a:cxn ang="0">
                  <a:pos x="13" y="4"/>
                </a:cxn>
                <a:cxn ang="0">
                  <a:pos x="26" y="0"/>
                </a:cxn>
                <a:cxn ang="0">
                  <a:pos x="43" y="0"/>
                </a:cxn>
                <a:cxn ang="0">
                  <a:pos x="52" y="1"/>
                </a:cxn>
                <a:cxn ang="0">
                  <a:pos x="67" y="7"/>
                </a:cxn>
                <a:cxn ang="0">
                  <a:pos x="71" y="10"/>
                </a:cxn>
                <a:cxn ang="0">
                  <a:pos x="71" y="14"/>
                </a:cxn>
                <a:cxn ang="0">
                  <a:pos x="74" y="17"/>
                </a:cxn>
                <a:cxn ang="0">
                  <a:pos x="79" y="31"/>
                </a:cxn>
                <a:cxn ang="0">
                  <a:pos x="78" y="35"/>
                </a:cxn>
                <a:cxn ang="0">
                  <a:pos x="85" y="47"/>
                </a:cxn>
                <a:cxn ang="0">
                  <a:pos x="85" y="60"/>
                </a:cxn>
                <a:cxn ang="0">
                  <a:pos x="83" y="68"/>
                </a:cxn>
                <a:cxn ang="0">
                  <a:pos x="47" y="85"/>
                </a:cxn>
                <a:cxn ang="0">
                  <a:pos x="1" y="25"/>
                </a:cxn>
                <a:cxn ang="0">
                  <a:pos x="1" y="25"/>
                </a:cxn>
              </a:cxnLst>
              <a:rect l="0" t="0" r="r" b="b"/>
              <a:pathLst>
                <a:path w="86" h="86">
                  <a:moveTo>
                    <a:pt x="1" y="25"/>
                  </a:moveTo>
                  <a:lnTo>
                    <a:pt x="0" y="22"/>
                  </a:lnTo>
                  <a:lnTo>
                    <a:pt x="3" y="14"/>
                  </a:lnTo>
                  <a:lnTo>
                    <a:pt x="13" y="4"/>
                  </a:lnTo>
                  <a:lnTo>
                    <a:pt x="26" y="0"/>
                  </a:lnTo>
                  <a:lnTo>
                    <a:pt x="43" y="0"/>
                  </a:lnTo>
                  <a:lnTo>
                    <a:pt x="52" y="1"/>
                  </a:lnTo>
                  <a:lnTo>
                    <a:pt x="67" y="7"/>
                  </a:lnTo>
                  <a:lnTo>
                    <a:pt x="71" y="10"/>
                  </a:lnTo>
                  <a:lnTo>
                    <a:pt x="71" y="14"/>
                  </a:lnTo>
                  <a:lnTo>
                    <a:pt x="74" y="17"/>
                  </a:lnTo>
                  <a:lnTo>
                    <a:pt x="79" y="31"/>
                  </a:lnTo>
                  <a:lnTo>
                    <a:pt x="78" y="35"/>
                  </a:lnTo>
                  <a:lnTo>
                    <a:pt x="85" y="47"/>
                  </a:lnTo>
                  <a:lnTo>
                    <a:pt x="85" y="60"/>
                  </a:lnTo>
                  <a:lnTo>
                    <a:pt x="83" y="68"/>
                  </a:lnTo>
                  <a:lnTo>
                    <a:pt x="47" y="85"/>
                  </a:lnTo>
                  <a:lnTo>
                    <a:pt x="1" y="25"/>
                  </a:lnTo>
                  <a:lnTo>
                    <a:pt x="1" y="25"/>
                  </a:lnTo>
                </a:path>
              </a:pathLst>
            </a:custGeom>
            <a:solidFill>
              <a:srgbClr val="FFFFFF"/>
            </a:solidFill>
            <a:ln w="9167" cap="flat" cmpd="sng">
              <a:solidFill>
                <a:srgbClr val="FFFFFF"/>
              </a:solidFill>
              <a:round/>
            </a:ln>
            <a:effectLst/>
          </p:spPr>
          <p:txBody>
            <a:bodyPr/>
            <a:lstStyle/>
            <a:p>
              <a:endParaRPr lang="zh-CN" altLang="en-US"/>
            </a:p>
          </p:txBody>
        </p:sp>
        <p:sp>
          <p:nvSpPr>
            <p:cNvPr id="18" name="未知"/>
            <p:cNvSpPr/>
            <p:nvPr/>
          </p:nvSpPr>
          <p:spPr bwMode="auto">
            <a:xfrm>
              <a:off x="529" y="60"/>
              <a:ext cx="86" cy="98"/>
            </a:xfrm>
            <a:custGeom>
              <a:avLst/>
              <a:gdLst/>
              <a:ahLst/>
              <a:cxnLst>
                <a:cxn ang="0">
                  <a:pos x="18" y="2"/>
                </a:cxn>
                <a:cxn ang="0">
                  <a:pos x="11" y="6"/>
                </a:cxn>
                <a:cxn ang="0">
                  <a:pos x="7" y="13"/>
                </a:cxn>
                <a:cxn ang="0">
                  <a:pos x="5" y="22"/>
                </a:cxn>
                <a:cxn ang="0">
                  <a:pos x="5" y="24"/>
                </a:cxn>
                <a:cxn ang="0">
                  <a:pos x="8" y="30"/>
                </a:cxn>
                <a:cxn ang="0">
                  <a:pos x="3" y="34"/>
                </a:cxn>
                <a:cxn ang="0">
                  <a:pos x="2" y="42"/>
                </a:cxn>
                <a:cxn ang="0">
                  <a:pos x="2" y="49"/>
                </a:cxn>
                <a:cxn ang="0">
                  <a:pos x="0" y="55"/>
                </a:cxn>
                <a:cxn ang="0">
                  <a:pos x="2" y="62"/>
                </a:cxn>
                <a:cxn ang="0">
                  <a:pos x="2" y="71"/>
                </a:cxn>
                <a:cxn ang="0">
                  <a:pos x="3" y="75"/>
                </a:cxn>
                <a:cxn ang="0">
                  <a:pos x="11" y="86"/>
                </a:cxn>
                <a:cxn ang="0">
                  <a:pos x="29" y="97"/>
                </a:cxn>
                <a:cxn ang="0">
                  <a:pos x="37" y="95"/>
                </a:cxn>
                <a:cxn ang="0">
                  <a:pos x="48" y="91"/>
                </a:cxn>
                <a:cxn ang="0">
                  <a:pos x="54" y="80"/>
                </a:cxn>
                <a:cxn ang="0">
                  <a:pos x="67" y="67"/>
                </a:cxn>
                <a:cxn ang="0">
                  <a:pos x="71" y="67"/>
                </a:cxn>
                <a:cxn ang="0">
                  <a:pos x="77" y="62"/>
                </a:cxn>
                <a:cxn ang="0">
                  <a:pos x="85" y="48"/>
                </a:cxn>
                <a:cxn ang="0">
                  <a:pos x="83" y="41"/>
                </a:cxn>
                <a:cxn ang="0">
                  <a:pos x="77" y="37"/>
                </a:cxn>
                <a:cxn ang="0">
                  <a:pos x="73" y="39"/>
                </a:cxn>
                <a:cxn ang="0">
                  <a:pos x="67" y="43"/>
                </a:cxn>
                <a:cxn ang="0">
                  <a:pos x="66" y="48"/>
                </a:cxn>
                <a:cxn ang="0">
                  <a:pos x="63" y="47"/>
                </a:cxn>
                <a:cxn ang="0">
                  <a:pos x="60" y="38"/>
                </a:cxn>
                <a:cxn ang="0">
                  <a:pos x="61" y="35"/>
                </a:cxn>
                <a:cxn ang="0">
                  <a:pos x="58" y="25"/>
                </a:cxn>
                <a:cxn ang="0">
                  <a:pos x="61" y="17"/>
                </a:cxn>
                <a:cxn ang="0">
                  <a:pos x="61" y="5"/>
                </a:cxn>
                <a:cxn ang="0">
                  <a:pos x="58" y="2"/>
                </a:cxn>
                <a:cxn ang="0">
                  <a:pos x="48" y="0"/>
                </a:cxn>
                <a:cxn ang="0">
                  <a:pos x="46" y="3"/>
                </a:cxn>
                <a:cxn ang="0">
                  <a:pos x="41" y="3"/>
                </a:cxn>
                <a:cxn ang="0">
                  <a:pos x="39" y="4"/>
                </a:cxn>
                <a:cxn ang="0">
                  <a:pos x="36" y="2"/>
                </a:cxn>
                <a:cxn ang="0">
                  <a:pos x="27" y="6"/>
                </a:cxn>
                <a:cxn ang="0">
                  <a:pos x="20" y="3"/>
                </a:cxn>
                <a:cxn ang="0">
                  <a:pos x="18" y="2"/>
                </a:cxn>
                <a:cxn ang="0">
                  <a:pos x="18" y="2"/>
                </a:cxn>
              </a:cxnLst>
              <a:rect l="0" t="0" r="r" b="b"/>
              <a:pathLst>
                <a:path w="86" h="98">
                  <a:moveTo>
                    <a:pt x="18" y="2"/>
                  </a:moveTo>
                  <a:lnTo>
                    <a:pt x="11" y="6"/>
                  </a:lnTo>
                  <a:lnTo>
                    <a:pt x="7" y="13"/>
                  </a:lnTo>
                  <a:lnTo>
                    <a:pt x="5" y="22"/>
                  </a:lnTo>
                  <a:lnTo>
                    <a:pt x="5" y="24"/>
                  </a:lnTo>
                  <a:lnTo>
                    <a:pt x="8" y="30"/>
                  </a:lnTo>
                  <a:lnTo>
                    <a:pt x="3" y="34"/>
                  </a:lnTo>
                  <a:lnTo>
                    <a:pt x="2" y="42"/>
                  </a:lnTo>
                  <a:lnTo>
                    <a:pt x="2" y="49"/>
                  </a:lnTo>
                  <a:lnTo>
                    <a:pt x="0" y="55"/>
                  </a:lnTo>
                  <a:lnTo>
                    <a:pt x="2" y="62"/>
                  </a:lnTo>
                  <a:lnTo>
                    <a:pt x="2" y="71"/>
                  </a:lnTo>
                  <a:lnTo>
                    <a:pt x="3" y="75"/>
                  </a:lnTo>
                  <a:lnTo>
                    <a:pt x="11" y="86"/>
                  </a:lnTo>
                  <a:lnTo>
                    <a:pt x="29" y="97"/>
                  </a:lnTo>
                  <a:lnTo>
                    <a:pt x="37" y="95"/>
                  </a:lnTo>
                  <a:lnTo>
                    <a:pt x="48" y="91"/>
                  </a:lnTo>
                  <a:lnTo>
                    <a:pt x="54" y="80"/>
                  </a:lnTo>
                  <a:lnTo>
                    <a:pt x="67" y="67"/>
                  </a:lnTo>
                  <a:lnTo>
                    <a:pt x="71" y="67"/>
                  </a:lnTo>
                  <a:lnTo>
                    <a:pt x="77" y="62"/>
                  </a:lnTo>
                  <a:lnTo>
                    <a:pt x="85" y="48"/>
                  </a:lnTo>
                  <a:lnTo>
                    <a:pt x="83" y="41"/>
                  </a:lnTo>
                  <a:lnTo>
                    <a:pt x="77" y="37"/>
                  </a:lnTo>
                  <a:lnTo>
                    <a:pt x="73" y="39"/>
                  </a:lnTo>
                  <a:lnTo>
                    <a:pt x="67" y="43"/>
                  </a:lnTo>
                  <a:lnTo>
                    <a:pt x="66" y="48"/>
                  </a:lnTo>
                  <a:lnTo>
                    <a:pt x="63" y="47"/>
                  </a:lnTo>
                  <a:lnTo>
                    <a:pt x="60" y="38"/>
                  </a:lnTo>
                  <a:lnTo>
                    <a:pt x="61" y="35"/>
                  </a:lnTo>
                  <a:lnTo>
                    <a:pt x="58" y="25"/>
                  </a:lnTo>
                  <a:lnTo>
                    <a:pt x="61" y="17"/>
                  </a:lnTo>
                  <a:lnTo>
                    <a:pt x="61" y="5"/>
                  </a:lnTo>
                  <a:lnTo>
                    <a:pt x="58" y="2"/>
                  </a:lnTo>
                  <a:lnTo>
                    <a:pt x="48" y="0"/>
                  </a:lnTo>
                  <a:lnTo>
                    <a:pt x="46" y="3"/>
                  </a:lnTo>
                  <a:lnTo>
                    <a:pt x="41" y="3"/>
                  </a:lnTo>
                  <a:lnTo>
                    <a:pt x="39" y="4"/>
                  </a:lnTo>
                  <a:lnTo>
                    <a:pt x="36" y="2"/>
                  </a:lnTo>
                  <a:lnTo>
                    <a:pt x="27" y="6"/>
                  </a:lnTo>
                  <a:lnTo>
                    <a:pt x="20" y="3"/>
                  </a:lnTo>
                  <a:lnTo>
                    <a:pt x="18" y="2"/>
                  </a:lnTo>
                  <a:lnTo>
                    <a:pt x="18" y="2"/>
                  </a:lnTo>
                </a:path>
              </a:pathLst>
            </a:custGeom>
            <a:solidFill>
              <a:srgbClr val="FFC281"/>
            </a:solidFill>
            <a:ln w="9167" cap="flat" cmpd="sng">
              <a:solidFill>
                <a:srgbClr val="FFC281"/>
              </a:solidFill>
              <a:round/>
            </a:ln>
            <a:effectLst/>
          </p:spPr>
          <p:txBody>
            <a:bodyPr/>
            <a:lstStyle/>
            <a:p>
              <a:endParaRPr lang="zh-CN" altLang="en-US"/>
            </a:p>
          </p:txBody>
        </p:sp>
        <p:sp>
          <p:nvSpPr>
            <p:cNvPr id="19" name="未知"/>
            <p:cNvSpPr/>
            <p:nvPr/>
          </p:nvSpPr>
          <p:spPr bwMode="auto">
            <a:xfrm>
              <a:off x="153" y="135"/>
              <a:ext cx="264" cy="177"/>
            </a:xfrm>
            <a:custGeom>
              <a:avLst/>
              <a:gdLst/>
              <a:ahLst/>
              <a:cxnLst>
                <a:cxn ang="0">
                  <a:pos x="93" y="0"/>
                </a:cxn>
                <a:cxn ang="0">
                  <a:pos x="58" y="7"/>
                </a:cxn>
                <a:cxn ang="0">
                  <a:pos x="15" y="36"/>
                </a:cxn>
                <a:cxn ang="0">
                  <a:pos x="0" y="154"/>
                </a:cxn>
                <a:cxn ang="0">
                  <a:pos x="17" y="176"/>
                </a:cxn>
                <a:cxn ang="0">
                  <a:pos x="198" y="176"/>
                </a:cxn>
                <a:cxn ang="0">
                  <a:pos x="196" y="142"/>
                </a:cxn>
                <a:cxn ang="0">
                  <a:pos x="190" y="142"/>
                </a:cxn>
                <a:cxn ang="0">
                  <a:pos x="149" y="136"/>
                </a:cxn>
                <a:cxn ang="0">
                  <a:pos x="169" y="113"/>
                </a:cxn>
                <a:cxn ang="0">
                  <a:pos x="178" y="110"/>
                </a:cxn>
                <a:cxn ang="0">
                  <a:pos x="183" y="102"/>
                </a:cxn>
                <a:cxn ang="0">
                  <a:pos x="187" y="111"/>
                </a:cxn>
                <a:cxn ang="0">
                  <a:pos x="228" y="140"/>
                </a:cxn>
                <a:cxn ang="0">
                  <a:pos x="255" y="140"/>
                </a:cxn>
                <a:cxn ang="0">
                  <a:pos x="263" y="98"/>
                </a:cxn>
                <a:cxn ang="0">
                  <a:pos x="234" y="88"/>
                </a:cxn>
                <a:cxn ang="0">
                  <a:pos x="205" y="61"/>
                </a:cxn>
                <a:cxn ang="0">
                  <a:pos x="202" y="55"/>
                </a:cxn>
                <a:cxn ang="0">
                  <a:pos x="183" y="40"/>
                </a:cxn>
                <a:cxn ang="0">
                  <a:pos x="93" y="0"/>
                </a:cxn>
                <a:cxn ang="0">
                  <a:pos x="93" y="0"/>
                </a:cxn>
              </a:cxnLst>
              <a:rect l="0" t="0" r="r" b="b"/>
              <a:pathLst>
                <a:path w="264" h="177">
                  <a:moveTo>
                    <a:pt x="93" y="0"/>
                  </a:moveTo>
                  <a:lnTo>
                    <a:pt x="58" y="7"/>
                  </a:lnTo>
                  <a:lnTo>
                    <a:pt x="15" y="36"/>
                  </a:lnTo>
                  <a:lnTo>
                    <a:pt x="0" y="154"/>
                  </a:lnTo>
                  <a:lnTo>
                    <a:pt x="17" y="176"/>
                  </a:lnTo>
                  <a:lnTo>
                    <a:pt x="198" y="176"/>
                  </a:lnTo>
                  <a:lnTo>
                    <a:pt x="196" y="142"/>
                  </a:lnTo>
                  <a:lnTo>
                    <a:pt x="190" y="142"/>
                  </a:lnTo>
                  <a:lnTo>
                    <a:pt x="149" y="136"/>
                  </a:lnTo>
                  <a:lnTo>
                    <a:pt x="169" y="113"/>
                  </a:lnTo>
                  <a:lnTo>
                    <a:pt x="178" y="110"/>
                  </a:lnTo>
                  <a:lnTo>
                    <a:pt x="183" y="102"/>
                  </a:lnTo>
                  <a:lnTo>
                    <a:pt x="187" y="111"/>
                  </a:lnTo>
                  <a:lnTo>
                    <a:pt x="228" y="140"/>
                  </a:lnTo>
                  <a:lnTo>
                    <a:pt x="255" y="140"/>
                  </a:lnTo>
                  <a:lnTo>
                    <a:pt x="263" y="98"/>
                  </a:lnTo>
                  <a:lnTo>
                    <a:pt x="234" y="88"/>
                  </a:lnTo>
                  <a:lnTo>
                    <a:pt x="205" y="61"/>
                  </a:lnTo>
                  <a:lnTo>
                    <a:pt x="202" y="55"/>
                  </a:lnTo>
                  <a:lnTo>
                    <a:pt x="183" y="40"/>
                  </a:lnTo>
                  <a:lnTo>
                    <a:pt x="93" y="0"/>
                  </a:lnTo>
                  <a:lnTo>
                    <a:pt x="93" y="0"/>
                  </a:lnTo>
                </a:path>
              </a:pathLst>
            </a:custGeom>
            <a:solidFill>
              <a:srgbClr val="622100"/>
            </a:solidFill>
            <a:ln w="9167" cap="flat" cmpd="sng">
              <a:solidFill>
                <a:srgbClr val="622100"/>
              </a:solidFill>
              <a:round/>
            </a:ln>
            <a:effectLst/>
          </p:spPr>
          <p:txBody>
            <a:bodyPr/>
            <a:lstStyle/>
            <a:p>
              <a:endParaRPr lang="zh-CN" altLang="en-US"/>
            </a:p>
          </p:txBody>
        </p:sp>
        <p:sp>
          <p:nvSpPr>
            <p:cNvPr id="20" name="未知"/>
            <p:cNvSpPr/>
            <p:nvPr/>
          </p:nvSpPr>
          <p:spPr bwMode="auto">
            <a:xfrm>
              <a:off x="385" y="205"/>
              <a:ext cx="223" cy="106"/>
            </a:xfrm>
            <a:custGeom>
              <a:avLst/>
              <a:gdLst/>
              <a:ahLst/>
              <a:cxnLst>
                <a:cxn ang="0">
                  <a:pos x="0" y="100"/>
                </a:cxn>
                <a:cxn ang="0">
                  <a:pos x="27" y="30"/>
                </a:cxn>
                <a:cxn ang="0">
                  <a:pos x="76" y="43"/>
                </a:cxn>
                <a:cxn ang="0">
                  <a:pos x="118" y="41"/>
                </a:cxn>
                <a:cxn ang="0">
                  <a:pos x="118" y="17"/>
                </a:cxn>
                <a:cxn ang="0">
                  <a:pos x="164" y="17"/>
                </a:cxn>
                <a:cxn ang="0">
                  <a:pos x="202" y="2"/>
                </a:cxn>
                <a:cxn ang="0">
                  <a:pos x="222" y="0"/>
                </a:cxn>
                <a:cxn ang="0">
                  <a:pos x="222" y="26"/>
                </a:cxn>
                <a:cxn ang="0">
                  <a:pos x="219" y="43"/>
                </a:cxn>
                <a:cxn ang="0">
                  <a:pos x="185" y="58"/>
                </a:cxn>
                <a:cxn ang="0">
                  <a:pos x="173" y="63"/>
                </a:cxn>
                <a:cxn ang="0">
                  <a:pos x="126" y="63"/>
                </a:cxn>
                <a:cxn ang="0">
                  <a:pos x="104" y="93"/>
                </a:cxn>
                <a:cxn ang="0">
                  <a:pos x="36" y="105"/>
                </a:cxn>
                <a:cxn ang="0">
                  <a:pos x="0" y="100"/>
                </a:cxn>
                <a:cxn ang="0">
                  <a:pos x="0" y="100"/>
                </a:cxn>
              </a:cxnLst>
              <a:rect l="0" t="0" r="r" b="b"/>
              <a:pathLst>
                <a:path w="223" h="106">
                  <a:moveTo>
                    <a:pt x="0" y="100"/>
                  </a:moveTo>
                  <a:lnTo>
                    <a:pt x="27" y="30"/>
                  </a:lnTo>
                  <a:lnTo>
                    <a:pt x="76" y="43"/>
                  </a:lnTo>
                  <a:lnTo>
                    <a:pt x="118" y="41"/>
                  </a:lnTo>
                  <a:lnTo>
                    <a:pt x="118" y="17"/>
                  </a:lnTo>
                  <a:lnTo>
                    <a:pt x="164" y="17"/>
                  </a:lnTo>
                  <a:lnTo>
                    <a:pt x="202" y="2"/>
                  </a:lnTo>
                  <a:lnTo>
                    <a:pt x="222" y="0"/>
                  </a:lnTo>
                  <a:lnTo>
                    <a:pt x="222" y="26"/>
                  </a:lnTo>
                  <a:lnTo>
                    <a:pt x="219" y="43"/>
                  </a:lnTo>
                  <a:lnTo>
                    <a:pt x="185" y="58"/>
                  </a:lnTo>
                  <a:lnTo>
                    <a:pt x="173" y="63"/>
                  </a:lnTo>
                  <a:lnTo>
                    <a:pt x="126" y="63"/>
                  </a:lnTo>
                  <a:lnTo>
                    <a:pt x="104" y="93"/>
                  </a:lnTo>
                  <a:lnTo>
                    <a:pt x="36" y="105"/>
                  </a:lnTo>
                  <a:lnTo>
                    <a:pt x="0" y="100"/>
                  </a:lnTo>
                  <a:lnTo>
                    <a:pt x="0" y="100"/>
                  </a:lnTo>
                </a:path>
              </a:pathLst>
            </a:custGeom>
            <a:solidFill>
              <a:srgbClr val="FFFFFF"/>
            </a:solidFill>
            <a:ln w="9167" cap="flat" cmpd="sng">
              <a:solidFill>
                <a:srgbClr val="FFFFFF"/>
              </a:solidFill>
              <a:round/>
            </a:ln>
            <a:effectLst/>
          </p:spPr>
          <p:txBody>
            <a:bodyPr/>
            <a:lstStyle/>
            <a:p>
              <a:endParaRPr lang="zh-CN" altLang="en-US"/>
            </a:p>
          </p:txBody>
        </p:sp>
        <p:sp>
          <p:nvSpPr>
            <p:cNvPr id="21" name="未知"/>
            <p:cNvSpPr/>
            <p:nvPr/>
          </p:nvSpPr>
          <p:spPr bwMode="auto">
            <a:xfrm>
              <a:off x="234" y="327"/>
              <a:ext cx="185" cy="31"/>
            </a:xfrm>
            <a:custGeom>
              <a:avLst/>
              <a:gdLst/>
              <a:ahLst/>
              <a:cxnLst>
                <a:cxn ang="0">
                  <a:pos x="0" y="24"/>
                </a:cxn>
                <a:cxn ang="0">
                  <a:pos x="66" y="0"/>
                </a:cxn>
                <a:cxn ang="0">
                  <a:pos x="184" y="11"/>
                </a:cxn>
                <a:cxn ang="0">
                  <a:pos x="155" y="30"/>
                </a:cxn>
                <a:cxn ang="0">
                  <a:pos x="79" y="30"/>
                </a:cxn>
                <a:cxn ang="0">
                  <a:pos x="0" y="24"/>
                </a:cxn>
                <a:cxn ang="0">
                  <a:pos x="0" y="24"/>
                </a:cxn>
              </a:cxnLst>
              <a:rect l="0" t="0" r="r" b="b"/>
              <a:pathLst>
                <a:path w="185" h="31">
                  <a:moveTo>
                    <a:pt x="0" y="24"/>
                  </a:moveTo>
                  <a:lnTo>
                    <a:pt x="66" y="0"/>
                  </a:lnTo>
                  <a:lnTo>
                    <a:pt x="184" y="11"/>
                  </a:lnTo>
                  <a:lnTo>
                    <a:pt x="155" y="30"/>
                  </a:lnTo>
                  <a:lnTo>
                    <a:pt x="79" y="30"/>
                  </a:lnTo>
                  <a:lnTo>
                    <a:pt x="0" y="24"/>
                  </a:lnTo>
                  <a:lnTo>
                    <a:pt x="0" y="24"/>
                  </a:lnTo>
                </a:path>
              </a:pathLst>
            </a:custGeom>
            <a:solidFill>
              <a:srgbClr val="FFFFFF"/>
            </a:solidFill>
            <a:ln w="9167" cap="flat" cmpd="sng">
              <a:solidFill>
                <a:srgbClr val="FFFFFF"/>
              </a:solidFill>
              <a:round/>
            </a:ln>
            <a:effectLst/>
          </p:spPr>
          <p:txBody>
            <a:bodyPr/>
            <a:lstStyle/>
            <a:p>
              <a:endParaRPr lang="zh-CN" altLang="en-US"/>
            </a:p>
          </p:txBody>
        </p:sp>
        <p:sp>
          <p:nvSpPr>
            <p:cNvPr id="22" name="未知"/>
            <p:cNvSpPr/>
            <p:nvPr/>
          </p:nvSpPr>
          <p:spPr bwMode="auto">
            <a:xfrm>
              <a:off x="331" y="278"/>
              <a:ext cx="44" cy="41"/>
            </a:xfrm>
            <a:custGeom>
              <a:avLst/>
              <a:gdLst/>
              <a:ahLst/>
              <a:cxnLst>
                <a:cxn ang="0">
                  <a:pos x="15" y="36"/>
                </a:cxn>
                <a:cxn ang="0">
                  <a:pos x="15" y="40"/>
                </a:cxn>
                <a:cxn ang="0">
                  <a:pos x="0" y="40"/>
                </a:cxn>
                <a:cxn ang="0">
                  <a:pos x="0" y="38"/>
                </a:cxn>
                <a:cxn ang="0">
                  <a:pos x="2" y="19"/>
                </a:cxn>
                <a:cxn ang="0">
                  <a:pos x="6" y="8"/>
                </a:cxn>
                <a:cxn ang="0">
                  <a:pos x="11" y="5"/>
                </a:cxn>
                <a:cxn ang="0">
                  <a:pos x="15" y="2"/>
                </a:cxn>
                <a:cxn ang="0">
                  <a:pos x="43" y="0"/>
                </a:cxn>
                <a:cxn ang="0">
                  <a:pos x="20" y="26"/>
                </a:cxn>
                <a:cxn ang="0">
                  <a:pos x="15" y="36"/>
                </a:cxn>
                <a:cxn ang="0">
                  <a:pos x="15" y="36"/>
                </a:cxn>
              </a:cxnLst>
              <a:rect l="0" t="0" r="r" b="b"/>
              <a:pathLst>
                <a:path w="44" h="41">
                  <a:moveTo>
                    <a:pt x="15" y="36"/>
                  </a:moveTo>
                  <a:lnTo>
                    <a:pt x="15" y="40"/>
                  </a:lnTo>
                  <a:lnTo>
                    <a:pt x="0" y="40"/>
                  </a:lnTo>
                  <a:lnTo>
                    <a:pt x="0" y="38"/>
                  </a:lnTo>
                  <a:lnTo>
                    <a:pt x="2" y="19"/>
                  </a:lnTo>
                  <a:lnTo>
                    <a:pt x="6" y="8"/>
                  </a:lnTo>
                  <a:lnTo>
                    <a:pt x="11" y="5"/>
                  </a:lnTo>
                  <a:lnTo>
                    <a:pt x="15" y="2"/>
                  </a:lnTo>
                  <a:lnTo>
                    <a:pt x="43" y="0"/>
                  </a:lnTo>
                  <a:lnTo>
                    <a:pt x="20" y="26"/>
                  </a:lnTo>
                  <a:lnTo>
                    <a:pt x="15" y="36"/>
                  </a:lnTo>
                  <a:lnTo>
                    <a:pt x="15" y="36"/>
                  </a:lnTo>
                </a:path>
              </a:pathLst>
            </a:custGeom>
            <a:solidFill>
              <a:srgbClr val="FFFFFF"/>
            </a:solidFill>
            <a:ln w="9167" cap="flat" cmpd="sng">
              <a:solidFill>
                <a:srgbClr val="FFFFFF"/>
              </a:solidFill>
              <a:round/>
            </a:ln>
            <a:effectLst/>
          </p:spPr>
          <p:txBody>
            <a:bodyPr/>
            <a:lstStyle/>
            <a:p>
              <a:endParaRPr lang="zh-CN" altLang="en-US"/>
            </a:p>
          </p:txBody>
        </p:sp>
        <p:sp>
          <p:nvSpPr>
            <p:cNvPr id="23" name="未知"/>
            <p:cNvSpPr/>
            <p:nvPr/>
          </p:nvSpPr>
          <p:spPr bwMode="auto">
            <a:xfrm>
              <a:off x="347" y="271"/>
              <a:ext cx="94" cy="48"/>
            </a:xfrm>
            <a:custGeom>
              <a:avLst/>
              <a:gdLst/>
              <a:ahLst/>
              <a:cxnLst>
                <a:cxn ang="0">
                  <a:pos x="93" y="8"/>
                </a:cxn>
                <a:cxn ang="0">
                  <a:pos x="91" y="4"/>
                </a:cxn>
                <a:cxn ang="0">
                  <a:pos x="84" y="1"/>
                </a:cxn>
                <a:cxn ang="0">
                  <a:pos x="70" y="0"/>
                </a:cxn>
                <a:cxn ang="0">
                  <a:pos x="59" y="0"/>
                </a:cxn>
                <a:cxn ang="0">
                  <a:pos x="42" y="3"/>
                </a:cxn>
                <a:cxn ang="0">
                  <a:pos x="23" y="9"/>
                </a:cxn>
                <a:cxn ang="0">
                  <a:pos x="17" y="10"/>
                </a:cxn>
                <a:cxn ang="0">
                  <a:pos x="5" y="34"/>
                </a:cxn>
                <a:cxn ang="0">
                  <a:pos x="0" y="43"/>
                </a:cxn>
                <a:cxn ang="0">
                  <a:pos x="11" y="47"/>
                </a:cxn>
                <a:cxn ang="0">
                  <a:pos x="53" y="47"/>
                </a:cxn>
                <a:cxn ang="0">
                  <a:pos x="71" y="38"/>
                </a:cxn>
                <a:cxn ang="0">
                  <a:pos x="78" y="20"/>
                </a:cxn>
                <a:cxn ang="0">
                  <a:pos x="80" y="15"/>
                </a:cxn>
                <a:cxn ang="0">
                  <a:pos x="91" y="12"/>
                </a:cxn>
                <a:cxn ang="0">
                  <a:pos x="93" y="8"/>
                </a:cxn>
                <a:cxn ang="0">
                  <a:pos x="93" y="8"/>
                </a:cxn>
              </a:cxnLst>
              <a:rect l="0" t="0" r="r" b="b"/>
              <a:pathLst>
                <a:path w="94" h="48">
                  <a:moveTo>
                    <a:pt x="93" y="8"/>
                  </a:moveTo>
                  <a:lnTo>
                    <a:pt x="91" y="4"/>
                  </a:lnTo>
                  <a:lnTo>
                    <a:pt x="84" y="1"/>
                  </a:lnTo>
                  <a:lnTo>
                    <a:pt x="70" y="0"/>
                  </a:lnTo>
                  <a:lnTo>
                    <a:pt x="59" y="0"/>
                  </a:lnTo>
                  <a:lnTo>
                    <a:pt x="42" y="3"/>
                  </a:lnTo>
                  <a:lnTo>
                    <a:pt x="23" y="9"/>
                  </a:lnTo>
                  <a:lnTo>
                    <a:pt x="17" y="10"/>
                  </a:lnTo>
                  <a:lnTo>
                    <a:pt x="5" y="34"/>
                  </a:lnTo>
                  <a:lnTo>
                    <a:pt x="0" y="43"/>
                  </a:lnTo>
                  <a:lnTo>
                    <a:pt x="11" y="47"/>
                  </a:lnTo>
                  <a:lnTo>
                    <a:pt x="53" y="47"/>
                  </a:lnTo>
                  <a:lnTo>
                    <a:pt x="71" y="38"/>
                  </a:lnTo>
                  <a:lnTo>
                    <a:pt x="78" y="20"/>
                  </a:lnTo>
                  <a:lnTo>
                    <a:pt x="80" y="15"/>
                  </a:lnTo>
                  <a:lnTo>
                    <a:pt x="91" y="12"/>
                  </a:lnTo>
                  <a:lnTo>
                    <a:pt x="93" y="8"/>
                  </a:lnTo>
                  <a:lnTo>
                    <a:pt x="93" y="8"/>
                  </a:lnTo>
                </a:path>
              </a:pathLst>
            </a:custGeom>
            <a:solidFill>
              <a:srgbClr val="FFC281"/>
            </a:solidFill>
            <a:ln w="9167" cap="flat" cmpd="sng">
              <a:solidFill>
                <a:srgbClr val="FFC281"/>
              </a:solidFill>
              <a:round/>
            </a:ln>
            <a:effectLst/>
          </p:spPr>
          <p:txBody>
            <a:bodyPr/>
            <a:lstStyle/>
            <a:p>
              <a:endParaRPr lang="zh-CN" altLang="en-US"/>
            </a:p>
          </p:txBody>
        </p:sp>
        <p:sp>
          <p:nvSpPr>
            <p:cNvPr id="24" name="未知"/>
            <p:cNvSpPr/>
            <p:nvPr/>
          </p:nvSpPr>
          <p:spPr bwMode="auto">
            <a:xfrm>
              <a:off x="247" y="139"/>
              <a:ext cx="52" cy="122"/>
            </a:xfrm>
            <a:custGeom>
              <a:avLst/>
              <a:gdLst/>
              <a:ahLst/>
              <a:cxnLst>
                <a:cxn ang="0">
                  <a:pos x="29" y="121"/>
                </a:cxn>
                <a:cxn ang="0">
                  <a:pos x="33" y="112"/>
                </a:cxn>
                <a:cxn ang="0">
                  <a:pos x="39" y="107"/>
                </a:cxn>
                <a:cxn ang="0">
                  <a:pos x="45" y="92"/>
                </a:cxn>
                <a:cxn ang="0">
                  <a:pos x="51" y="55"/>
                </a:cxn>
                <a:cxn ang="0">
                  <a:pos x="35" y="32"/>
                </a:cxn>
                <a:cxn ang="0">
                  <a:pos x="11" y="12"/>
                </a:cxn>
                <a:cxn ang="0">
                  <a:pos x="6" y="0"/>
                </a:cxn>
                <a:cxn ang="0">
                  <a:pos x="0" y="0"/>
                </a:cxn>
                <a:cxn ang="0">
                  <a:pos x="2" y="8"/>
                </a:cxn>
                <a:cxn ang="0">
                  <a:pos x="14" y="53"/>
                </a:cxn>
                <a:cxn ang="0">
                  <a:pos x="26" y="114"/>
                </a:cxn>
                <a:cxn ang="0">
                  <a:pos x="29" y="121"/>
                </a:cxn>
                <a:cxn ang="0">
                  <a:pos x="29" y="121"/>
                </a:cxn>
              </a:cxnLst>
              <a:rect l="0" t="0" r="r" b="b"/>
              <a:pathLst>
                <a:path w="52" h="122">
                  <a:moveTo>
                    <a:pt x="29" y="121"/>
                  </a:moveTo>
                  <a:lnTo>
                    <a:pt x="33" y="112"/>
                  </a:lnTo>
                  <a:lnTo>
                    <a:pt x="39" y="107"/>
                  </a:lnTo>
                  <a:lnTo>
                    <a:pt x="45" y="92"/>
                  </a:lnTo>
                  <a:lnTo>
                    <a:pt x="51" y="55"/>
                  </a:lnTo>
                  <a:lnTo>
                    <a:pt x="35" y="32"/>
                  </a:lnTo>
                  <a:lnTo>
                    <a:pt x="11" y="12"/>
                  </a:lnTo>
                  <a:lnTo>
                    <a:pt x="6" y="0"/>
                  </a:lnTo>
                  <a:lnTo>
                    <a:pt x="0" y="0"/>
                  </a:lnTo>
                  <a:lnTo>
                    <a:pt x="2" y="8"/>
                  </a:lnTo>
                  <a:lnTo>
                    <a:pt x="14" y="53"/>
                  </a:lnTo>
                  <a:lnTo>
                    <a:pt x="26" y="114"/>
                  </a:lnTo>
                  <a:lnTo>
                    <a:pt x="29" y="121"/>
                  </a:lnTo>
                  <a:lnTo>
                    <a:pt x="29" y="121"/>
                  </a:lnTo>
                </a:path>
              </a:pathLst>
            </a:custGeom>
            <a:solidFill>
              <a:srgbClr val="FFFFFF"/>
            </a:solidFill>
            <a:ln w="9167" cap="flat" cmpd="sng">
              <a:solidFill>
                <a:srgbClr val="FFFFFF"/>
              </a:solidFill>
              <a:round/>
            </a:ln>
            <a:effectLst/>
          </p:spPr>
          <p:txBody>
            <a:bodyPr/>
            <a:lstStyle/>
            <a:p>
              <a:endParaRPr lang="zh-CN" altLang="en-US"/>
            </a:p>
          </p:txBody>
        </p:sp>
        <p:sp>
          <p:nvSpPr>
            <p:cNvPr id="25" name="未知"/>
            <p:cNvSpPr/>
            <p:nvPr/>
          </p:nvSpPr>
          <p:spPr bwMode="auto">
            <a:xfrm>
              <a:off x="288" y="183"/>
              <a:ext cx="12" cy="49"/>
            </a:xfrm>
            <a:custGeom>
              <a:avLst/>
              <a:gdLst/>
              <a:ahLst/>
              <a:cxnLst>
                <a:cxn ang="0">
                  <a:pos x="11" y="13"/>
                </a:cxn>
                <a:cxn ang="0">
                  <a:pos x="11" y="22"/>
                </a:cxn>
                <a:cxn ang="0">
                  <a:pos x="4" y="48"/>
                </a:cxn>
                <a:cxn ang="0">
                  <a:pos x="2" y="30"/>
                </a:cxn>
                <a:cxn ang="0">
                  <a:pos x="4" y="23"/>
                </a:cxn>
                <a:cxn ang="0">
                  <a:pos x="0" y="16"/>
                </a:cxn>
                <a:cxn ang="0">
                  <a:pos x="4" y="0"/>
                </a:cxn>
                <a:cxn ang="0">
                  <a:pos x="11" y="13"/>
                </a:cxn>
                <a:cxn ang="0">
                  <a:pos x="11" y="13"/>
                </a:cxn>
              </a:cxnLst>
              <a:rect l="0" t="0" r="r" b="b"/>
              <a:pathLst>
                <a:path w="12" h="49">
                  <a:moveTo>
                    <a:pt x="11" y="13"/>
                  </a:moveTo>
                  <a:lnTo>
                    <a:pt x="11" y="22"/>
                  </a:lnTo>
                  <a:lnTo>
                    <a:pt x="4" y="48"/>
                  </a:lnTo>
                  <a:lnTo>
                    <a:pt x="2" y="30"/>
                  </a:lnTo>
                  <a:lnTo>
                    <a:pt x="4" y="23"/>
                  </a:lnTo>
                  <a:lnTo>
                    <a:pt x="0" y="16"/>
                  </a:lnTo>
                  <a:lnTo>
                    <a:pt x="4" y="0"/>
                  </a:lnTo>
                  <a:lnTo>
                    <a:pt x="11" y="13"/>
                  </a:lnTo>
                  <a:lnTo>
                    <a:pt x="11" y="13"/>
                  </a:lnTo>
                </a:path>
              </a:pathLst>
            </a:custGeom>
            <a:solidFill>
              <a:srgbClr val="FFFF00"/>
            </a:solidFill>
            <a:ln w="9167" cap="flat" cmpd="sng">
              <a:solidFill>
                <a:srgbClr val="FFFF00"/>
              </a:solidFill>
              <a:round/>
            </a:ln>
            <a:effectLst/>
          </p:spPr>
          <p:txBody>
            <a:bodyPr/>
            <a:lstStyle/>
            <a:p>
              <a:endParaRPr lang="zh-CN" altLang="en-US"/>
            </a:p>
          </p:txBody>
        </p:sp>
        <p:sp>
          <p:nvSpPr>
            <p:cNvPr id="26" name="未知"/>
            <p:cNvSpPr/>
            <p:nvPr/>
          </p:nvSpPr>
          <p:spPr bwMode="auto">
            <a:xfrm>
              <a:off x="248" y="43"/>
              <a:ext cx="117" cy="106"/>
            </a:xfrm>
            <a:custGeom>
              <a:avLst/>
              <a:gdLst/>
              <a:ahLst/>
              <a:cxnLst>
                <a:cxn ang="0">
                  <a:pos x="116" y="38"/>
                </a:cxn>
                <a:cxn ang="0">
                  <a:pos x="65" y="105"/>
                </a:cxn>
                <a:cxn ang="0">
                  <a:pos x="25" y="104"/>
                </a:cxn>
                <a:cxn ang="0">
                  <a:pos x="0" y="70"/>
                </a:cxn>
                <a:cxn ang="0">
                  <a:pos x="0" y="40"/>
                </a:cxn>
                <a:cxn ang="0">
                  <a:pos x="7" y="27"/>
                </a:cxn>
                <a:cxn ang="0">
                  <a:pos x="29" y="7"/>
                </a:cxn>
                <a:cxn ang="0">
                  <a:pos x="48" y="1"/>
                </a:cxn>
                <a:cxn ang="0">
                  <a:pos x="60" y="0"/>
                </a:cxn>
                <a:cxn ang="0">
                  <a:pos x="74" y="3"/>
                </a:cxn>
                <a:cxn ang="0">
                  <a:pos x="85" y="9"/>
                </a:cxn>
                <a:cxn ang="0">
                  <a:pos x="116" y="38"/>
                </a:cxn>
                <a:cxn ang="0">
                  <a:pos x="116" y="38"/>
                </a:cxn>
              </a:cxnLst>
              <a:rect l="0" t="0" r="r" b="b"/>
              <a:pathLst>
                <a:path w="117" h="106">
                  <a:moveTo>
                    <a:pt x="116" y="38"/>
                  </a:moveTo>
                  <a:lnTo>
                    <a:pt x="65" y="105"/>
                  </a:lnTo>
                  <a:lnTo>
                    <a:pt x="25" y="104"/>
                  </a:lnTo>
                  <a:lnTo>
                    <a:pt x="0" y="70"/>
                  </a:lnTo>
                  <a:lnTo>
                    <a:pt x="0" y="40"/>
                  </a:lnTo>
                  <a:lnTo>
                    <a:pt x="7" y="27"/>
                  </a:lnTo>
                  <a:lnTo>
                    <a:pt x="29" y="7"/>
                  </a:lnTo>
                  <a:lnTo>
                    <a:pt x="48" y="1"/>
                  </a:lnTo>
                  <a:lnTo>
                    <a:pt x="60" y="0"/>
                  </a:lnTo>
                  <a:lnTo>
                    <a:pt x="74" y="3"/>
                  </a:lnTo>
                  <a:lnTo>
                    <a:pt x="85" y="9"/>
                  </a:lnTo>
                  <a:lnTo>
                    <a:pt x="116" y="38"/>
                  </a:lnTo>
                  <a:lnTo>
                    <a:pt x="116" y="38"/>
                  </a:lnTo>
                </a:path>
              </a:pathLst>
            </a:custGeom>
            <a:solidFill>
              <a:srgbClr val="622100"/>
            </a:solidFill>
            <a:ln w="9167" cap="flat" cmpd="sng">
              <a:solidFill>
                <a:srgbClr val="622100"/>
              </a:solidFill>
              <a:round/>
            </a:ln>
            <a:effectLst/>
          </p:spPr>
          <p:txBody>
            <a:bodyPr/>
            <a:lstStyle/>
            <a:p>
              <a:endParaRPr lang="zh-CN" altLang="en-US"/>
            </a:p>
          </p:txBody>
        </p:sp>
        <p:sp>
          <p:nvSpPr>
            <p:cNvPr id="27" name="未知"/>
            <p:cNvSpPr/>
            <p:nvPr/>
          </p:nvSpPr>
          <p:spPr bwMode="auto">
            <a:xfrm>
              <a:off x="256" y="105"/>
              <a:ext cx="103" cy="79"/>
            </a:xfrm>
            <a:custGeom>
              <a:avLst/>
              <a:gdLst/>
              <a:ahLst/>
              <a:cxnLst>
                <a:cxn ang="0">
                  <a:pos x="100" y="4"/>
                </a:cxn>
                <a:cxn ang="0">
                  <a:pos x="102" y="18"/>
                </a:cxn>
                <a:cxn ang="0">
                  <a:pos x="96" y="28"/>
                </a:cxn>
                <a:cxn ang="0">
                  <a:pos x="98" y="46"/>
                </a:cxn>
                <a:cxn ang="0">
                  <a:pos x="97" y="47"/>
                </a:cxn>
                <a:cxn ang="0">
                  <a:pos x="88" y="49"/>
                </a:cxn>
                <a:cxn ang="0">
                  <a:pos x="85" y="56"/>
                </a:cxn>
                <a:cxn ang="0">
                  <a:pos x="84" y="57"/>
                </a:cxn>
                <a:cxn ang="0">
                  <a:pos x="81" y="62"/>
                </a:cxn>
                <a:cxn ang="0">
                  <a:pos x="78" y="66"/>
                </a:cxn>
                <a:cxn ang="0">
                  <a:pos x="81" y="70"/>
                </a:cxn>
                <a:cxn ang="0">
                  <a:pos x="81" y="72"/>
                </a:cxn>
                <a:cxn ang="0">
                  <a:pos x="80" y="77"/>
                </a:cxn>
                <a:cxn ang="0">
                  <a:pos x="69" y="78"/>
                </a:cxn>
                <a:cxn ang="0">
                  <a:pos x="47" y="78"/>
                </a:cxn>
                <a:cxn ang="0">
                  <a:pos x="29" y="73"/>
                </a:cxn>
                <a:cxn ang="0">
                  <a:pos x="24" y="67"/>
                </a:cxn>
                <a:cxn ang="0">
                  <a:pos x="14" y="58"/>
                </a:cxn>
                <a:cxn ang="0">
                  <a:pos x="2" y="48"/>
                </a:cxn>
                <a:cxn ang="0">
                  <a:pos x="0" y="37"/>
                </a:cxn>
                <a:cxn ang="0">
                  <a:pos x="9" y="42"/>
                </a:cxn>
                <a:cxn ang="0">
                  <a:pos x="17" y="42"/>
                </a:cxn>
                <a:cxn ang="0">
                  <a:pos x="20" y="43"/>
                </a:cxn>
                <a:cxn ang="0">
                  <a:pos x="26" y="34"/>
                </a:cxn>
                <a:cxn ang="0">
                  <a:pos x="42" y="28"/>
                </a:cxn>
                <a:cxn ang="0">
                  <a:pos x="45" y="30"/>
                </a:cxn>
                <a:cxn ang="0">
                  <a:pos x="62" y="37"/>
                </a:cxn>
                <a:cxn ang="0">
                  <a:pos x="78" y="10"/>
                </a:cxn>
                <a:cxn ang="0">
                  <a:pos x="81" y="8"/>
                </a:cxn>
                <a:cxn ang="0">
                  <a:pos x="87" y="8"/>
                </a:cxn>
                <a:cxn ang="0">
                  <a:pos x="97" y="0"/>
                </a:cxn>
                <a:cxn ang="0">
                  <a:pos x="100" y="4"/>
                </a:cxn>
                <a:cxn ang="0">
                  <a:pos x="100" y="4"/>
                </a:cxn>
              </a:cxnLst>
              <a:rect l="0" t="0" r="r" b="b"/>
              <a:pathLst>
                <a:path w="103" h="79">
                  <a:moveTo>
                    <a:pt x="100" y="4"/>
                  </a:moveTo>
                  <a:lnTo>
                    <a:pt x="102" y="18"/>
                  </a:lnTo>
                  <a:lnTo>
                    <a:pt x="96" y="28"/>
                  </a:lnTo>
                  <a:lnTo>
                    <a:pt x="98" y="46"/>
                  </a:lnTo>
                  <a:lnTo>
                    <a:pt x="97" y="47"/>
                  </a:lnTo>
                  <a:lnTo>
                    <a:pt x="88" y="49"/>
                  </a:lnTo>
                  <a:lnTo>
                    <a:pt x="85" y="56"/>
                  </a:lnTo>
                  <a:lnTo>
                    <a:pt x="84" y="57"/>
                  </a:lnTo>
                  <a:lnTo>
                    <a:pt x="81" y="62"/>
                  </a:lnTo>
                  <a:lnTo>
                    <a:pt x="78" y="66"/>
                  </a:lnTo>
                  <a:lnTo>
                    <a:pt x="81" y="70"/>
                  </a:lnTo>
                  <a:lnTo>
                    <a:pt x="81" y="72"/>
                  </a:lnTo>
                  <a:lnTo>
                    <a:pt x="80" y="77"/>
                  </a:lnTo>
                  <a:lnTo>
                    <a:pt x="69" y="78"/>
                  </a:lnTo>
                  <a:lnTo>
                    <a:pt x="47" y="78"/>
                  </a:lnTo>
                  <a:lnTo>
                    <a:pt x="29" y="73"/>
                  </a:lnTo>
                  <a:lnTo>
                    <a:pt x="24" y="67"/>
                  </a:lnTo>
                  <a:lnTo>
                    <a:pt x="14" y="58"/>
                  </a:lnTo>
                  <a:lnTo>
                    <a:pt x="2" y="48"/>
                  </a:lnTo>
                  <a:lnTo>
                    <a:pt x="0" y="37"/>
                  </a:lnTo>
                  <a:lnTo>
                    <a:pt x="9" y="42"/>
                  </a:lnTo>
                  <a:lnTo>
                    <a:pt x="17" y="42"/>
                  </a:lnTo>
                  <a:lnTo>
                    <a:pt x="20" y="43"/>
                  </a:lnTo>
                  <a:lnTo>
                    <a:pt x="26" y="34"/>
                  </a:lnTo>
                  <a:lnTo>
                    <a:pt x="42" y="28"/>
                  </a:lnTo>
                  <a:lnTo>
                    <a:pt x="45" y="30"/>
                  </a:lnTo>
                  <a:lnTo>
                    <a:pt x="62" y="37"/>
                  </a:lnTo>
                  <a:lnTo>
                    <a:pt x="78" y="10"/>
                  </a:lnTo>
                  <a:lnTo>
                    <a:pt x="81" y="8"/>
                  </a:lnTo>
                  <a:lnTo>
                    <a:pt x="87" y="8"/>
                  </a:lnTo>
                  <a:lnTo>
                    <a:pt x="97" y="0"/>
                  </a:lnTo>
                  <a:lnTo>
                    <a:pt x="100" y="4"/>
                  </a:lnTo>
                  <a:lnTo>
                    <a:pt x="100" y="4"/>
                  </a:lnTo>
                </a:path>
              </a:pathLst>
            </a:custGeom>
            <a:solidFill>
              <a:srgbClr val="FFC281"/>
            </a:solidFill>
            <a:ln w="9167" cap="flat" cmpd="sng">
              <a:solidFill>
                <a:srgbClr val="FFC281"/>
              </a:solidFill>
              <a:round/>
            </a:ln>
            <a:effectLst/>
          </p:spPr>
          <p:txBody>
            <a:bodyPr/>
            <a:lstStyle/>
            <a:p>
              <a:endParaRPr lang="zh-CN" altLang="en-US"/>
            </a:p>
          </p:txBody>
        </p:sp>
        <p:sp>
          <p:nvSpPr>
            <p:cNvPr id="28" name="未知"/>
            <p:cNvSpPr/>
            <p:nvPr/>
          </p:nvSpPr>
          <p:spPr bwMode="auto">
            <a:xfrm>
              <a:off x="0" y="165"/>
              <a:ext cx="244" cy="180"/>
            </a:xfrm>
            <a:custGeom>
              <a:avLst/>
              <a:gdLst/>
              <a:ahLst/>
              <a:cxnLst>
                <a:cxn ang="0">
                  <a:pos x="242" y="138"/>
                </a:cxn>
                <a:cxn ang="0">
                  <a:pos x="243" y="133"/>
                </a:cxn>
                <a:cxn ang="0">
                  <a:pos x="201" y="133"/>
                </a:cxn>
                <a:cxn ang="0">
                  <a:pos x="191" y="131"/>
                </a:cxn>
                <a:cxn ang="0">
                  <a:pos x="181" y="131"/>
                </a:cxn>
                <a:cxn ang="0">
                  <a:pos x="173" y="133"/>
                </a:cxn>
                <a:cxn ang="0">
                  <a:pos x="170" y="133"/>
                </a:cxn>
                <a:cxn ang="0">
                  <a:pos x="165" y="128"/>
                </a:cxn>
                <a:cxn ang="0">
                  <a:pos x="159" y="131"/>
                </a:cxn>
                <a:cxn ang="0">
                  <a:pos x="160" y="123"/>
                </a:cxn>
                <a:cxn ang="0">
                  <a:pos x="145" y="118"/>
                </a:cxn>
                <a:cxn ang="0">
                  <a:pos x="146" y="112"/>
                </a:cxn>
                <a:cxn ang="0">
                  <a:pos x="134" y="103"/>
                </a:cxn>
                <a:cxn ang="0">
                  <a:pos x="13" y="0"/>
                </a:cxn>
                <a:cxn ang="0">
                  <a:pos x="0" y="6"/>
                </a:cxn>
                <a:cxn ang="0">
                  <a:pos x="0" y="167"/>
                </a:cxn>
                <a:cxn ang="0">
                  <a:pos x="9" y="179"/>
                </a:cxn>
                <a:cxn ang="0">
                  <a:pos x="130" y="179"/>
                </a:cxn>
                <a:cxn ang="0">
                  <a:pos x="151" y="176"/>
                </a:cxn>
                <a:cxn ang="0">
                  <a:pos x="242" y="138"/>
                </a:cxn>
                <a:cxn ang="0">
                  <a:pos x="242" y="138"/>
                </a:cxn>
              </a:cxnLst>
              <a:rect l="0" t="0" r="r" b="b"/>
              <a:pathLst>
                <a:path w="244" h="180">
                  <a:moveTo>
                    <a:pt x="242" y="138"/>
                  </a:moveTo>
                  <a:lnTo>
                    <a:pt x="243" y="133"/>
                  </a:lnTo>
                  <a:lnTo>
                    <a:pt x="201" y="133"/>
                  </a:lnTo>
                  <a:lnTo>
                    <a:pt x="191" y="131"/>
                  </a:lnTo>
                  <a:lnTo>
                    <a:pt x="181" y="131"/>
                  </a:lnTo>
                  <a:lnTo>
                    <a:pt x="173" y="133"/>
                  </a:lnTo>
                  <a:lnTo>
                    <a:pt x="170" y="133"/>
                  </a:lnTo>
                  <a:lnTo>
                    <a:pt x="165" y="128"/>
                  </a:lnTo>
                  <a:lnTo>
                    <a:pt x="159" y="131"/>
                  </a:lnTo>
                  <a:lnTo>
                    <a:pt x="160" y="123"/>
                  </a:lnTo>
                  <a:lnTo>
                    <a:pt x="145" y="118"/>
                  </a:lnTo>
                  <a:lnTo>
                    <a:pt x="146" y="112"/>
                  </a:lnTo>
                  <a:lnTo>
                    <a:pt x="134" y="103"/>
                  </a:lnTo>
                  <a:lnTo>
                    <a:pt x="13" y="0"/>
                  </a:lnTo>
                  <a:lnTo>
                    <a:pt x="0" y="6"/>
                  </a:lnTo>
                  <a:lnTo>
                    <a:pt x="0" y="167"/>
                  </a:lnTo>
                  <a:lnTo>
                    <a:pt x="9" y="179"/>
                  </a:lnTo>
                  <a:lnTo>
                    <a:pt x="130" y="179"/>
                  </a:lnTo>
                  <a:lnTo>
                    <a:pt x="151" y="176"/>
                  </a:lnTo>
                  <a:lnTo>
                    <a:pt x="242" y="138"/>
                  </a:lnTo>
                  <a:lnTo>
                    <a:pt x="242" y="138"/>
                  </a:lnTo>
                </a:path>
              </a:pathLst>
            </a:custGeom>
            <a:solidFill>
              <a:srgbClr val="FF0000"/>
            </a:solidFill>
            <a:ln w="9167" cap="flat" cmpd="sng">
              <a:solidFill>
                <a:srgbClr val="FF0000"/>
              </a:solidFill>
              <a:round/>
            </a:ln>
            <a:effectLst/>
          </p:spPr>
          <p:txBody>
            <a:bodyPr/>
            <a:lstStyle/>
            <a:p>
              <a:endParaRPr lang="zh-CN" altLang="en-US"/>
            </a:p>
          </p:txBody>
        </p:sp>
        <p:sp>
          <p:nvSpPr>
            <p:cNvPr id="29" name="未知"/>
            <p:cNvSpPr/>
            <p:nvPr/>
          </p:nvSpPr>
          <p:spPr bwMode="auto">
            <a:xfrm>
              <a:off x="22" y="142"/>
              <a:ext cx="99" cy="164"/>
            </a:xfrm>
            <a:custGeom>
              <a:avLst/>
              <a:gdLst/>
              <a:ahLst/>
              <a:cxnLst>
                <a:cxn ang="0">
                  <a:pos x="3" y="0"/>
                </a:cxn>
                <a:cxn ang="0">
                  <a:pos x="0" y="6"/>
                </a:cxn>
                <a:cxn ang="0">
                  <a:pos x="11" y="83"/>
                </a:cxn>
                <a:cxn ang="0">
                  <a:pos x="13" y="85"/>
                </a:cxn>
                <a:cxn ang="0">
                  <a:pos x="98" y="163"/>
                </a:cxn>
                <a:cxn ang="0">
                  <a:pos x="98" y="98"/>
                </a:cxn>
                <a:cxn ang="0">
                  <a:pos x="85" y="73"/>
                </a:cxn>
                <a:cxn ang="0">
                  <a:pos x="85" y="55"/>
                </a:cxn>
                <a:cxn ang="0">
                  <a:pos x="60" y="19"/>
                </a:cxn>
                <a:cxn ang="0">
                  <a:pos x="3" y="0"/>
                </a:cxn>
                <a:cxn ang="0">
                  <a:pos x="3" y="0"/>
                </a:cxn>
              </a:cxnLst>
              <a:rect l="0" t="0" r="r" b="b"/>
              <a:pathLst>
                <a:path w="99" h="164">
                  <a:moveTo>
                    <a:pt x="3" y="0"/>
                  </a:moveTo>
                  <a:lnTo>
                    <a:pt x="0" y="6"/>
                  </a:lnTo>
                  <a:lnTo>
                    <a:pt x="11" y="83"/>
                  </a:lnTo>
                  <a:lnTo>
                    <a:pt x="13" y="85"/>
                  </a:lnTo>
                  <a:lnTo>
                    <a:pt x="98" y="163"/>
                  </a:lnTo>
                  <a:lnTo>
                    <a:pt x="98" y="98"/>
                  </a:lnTo>
                  <a:lnTo>
                    <a:pt x="85" y="73"/>
                  </a:lnTo>
                  <a:lnTo>
                    <a:pt x="85" y="55"/>
                  </a:lnTo>
                  <a:lnTo>
                    <a:pt x="60" y="19"/>
                  </a:lnTo>
                  <a:lnTo>
                    <a:pt x="3" y="0"/>
                  </a:lnTo>
                  <a:lnTo>
                    <a:pt x="3" y="0"/>
                  </a:lnTo>
                </a:path>
              </a:pathLst>
            </a:custGeom>
            <a:solidFill>
              <a:srgbClr val="FFFF00"/>
            </a:solidFill>
            <a:ln w="9167" cap="flat" cmpd="sng">
              <a:solidFill>
                <a:srgbClr val="FFFF00"/>
              </a:solidFill>
              <a:round/>
            </a:ln>
            <a:effectLst/>
          </p:spPr>
          <p:txBody>
            <a:bodyPr/>
            <a:lstStyle/>
            <a:p>
              <a:endParaRPr lang="zh-CN" altLang="en-US"/>
            </a:p>
          </p:txBody>
        </p:sp>
        <p:sp>
          <p:nvSpPr>
            <p:cNvPr id="30" name="未知"/>
            <p:cNvSpPr/>
            <p:nvPr/>
          </p:nvSpPr>
          <p:spPr bwMode="auto">
            <a:xfrm>
              <a:off x="225" y="270"/>
              <a:ext cx="74" cy="61"/>
            </a:xfrm>
            <a:custGeom>
              <a:avLst/>
              <a:gdLst/>
              <a:ahLst/>
              <a:cxnLst>
                <a:cxn ang="0">
                  <a:pos x="17" y="60"/>
                </a:cxn>
                <a:cxn ang="0">
                  <a:pos x="39" y="55"/>
                </a:cxn>
                <a:cxn ang="0">
                  <a:pos x="50" y="44"/>
                </a:cxn>
                <a:cxn ang="0">
                  <a:pos x="54" y="48"/>
                </a:cxn>
                <a:cxn ang="0">
                  <a:pos x="57" y="48"/>
                </a:cxn>
                <a:cxn ang="0">
                  <a:pos x="73" y="34"/>
                </a:cxn>
                <a:cxn ang="0">
                  <a:pos x="71" y="19"/>
                </a:cxn>
                <a:cxn ang="0">
                  <a:pos x="48" y="0"/>
                </a:cxn>
                <a:cxn ang="0">
                  <a:pos x="35" y="0"/>
                </a:cxn>
                <a:cxn ang="0">
                  <a:pos x="31" y="4"/>
                </a:cxn>
                <a:cxn ang="0">
                  <a:pos x="21" y="30"/>
                </a:cxn>
                <a:cxn ang="0">
                  <a:pos x="15" y="34"/>
                </a:cxn>
                <a:cxn ang="0">
                  <a:pos x="0" y="51"/>
                </a:cxn>
                <a:cxn ang="0">
                  <a:pos x="17" y="60"/>
                </a:cxn>
                <a:cxn ang="0">
                  <a:pos x="17" y="60"/>
                </a:cxn>
              </a:cxnLst>
              <a:rect l="0" t="0" r="r" b="b"/>
              <a:pathLst>
                <a:path w="74" h="61">
                  <a:moveTo>
                    <a:pt x="17" y="60"/>
                  </a:moveTo>
                  <a:lnTo>
                    <a:pt x="39" y="55"/>
                  </a:lnTo>
                  <a:lnTo>
                    <a:pt x="50" y="44"/>
                  </a:lnTo>
                  <a:lnTo>
                    <a:pt x="54" y="48"/>
                  </a:lnTo>
                  <a:lnTo>
                    <a:pt x="57" y="48"/>
                  </a:lnTo>
                  <a:lnTo>
                    <a:pt x="73" y="34"/>
                  </a:lnTo>
                  <a:lnTo>
                    <a:pt x="71" y="19"/>
                  </a:lnTo>
                  <a:lnTo>
                    <a:pt x="48" y="0"/>
                  </a:lnTo>
                  <a:lnTo>
                    <a:pt x="35" y="0"/>
                  </a:lnTo>
                  <a:lnTo>
                    <a:pt x="31" y="4"/>
                  </a:lnTo>
                  <a:lnTo>
                    <a:pt x="21" y="30"/>
                  </a:lnTo>
                  <a:lnTo>
                    <a:pt x="15" y="34"/>
                  </a:lnTo>
                  <a:lnTo>
                    <a:pt x="0" y="51"/>
                  </a:lnTo>
                  <a:lnTo>
                    <a:pt x="17" y="60"/>
                  </a:lnTo>
                  <a:lnTo>
                    <a:pt x="17" y="60"/>
                  </a:lnTo>
                </a:path>
              </a:pathLst>
            </a:custGeom>
            <a:solidFill>
              <a:srgbClr val="FFC281"/>
            </a:solidFill>
            <a:ln w="9167" cap="flat" cmpd="sng">
              <a:solidFill>
                <a:srgbClr val="FFC281"/>
              </a:solidFill>
              <a:round/>
            </a:ln>
            <a:effectLst/>
          </p:spPr>
          <p:txBody>
            <a:bodyPr/>
            <a:lstStyle/>
            <a:p>
              <a:endParaRPr lang="zh-CN" altLang="en-US"/>
            </a:p>
          </p:txBody>
        </p:sp>
        <p:sp>
          <p:nvSpPr>
            <p:cNvPr id="31" name="未知"/>
            <p:cNvSpPr/>
            <p:nvPr/>
          </p:nvSpPr>
          <p:spPr bwMode="auto">
            <a:xfrm>
              <a:off x="5" y="1"/>
              <a:ext cx="147" cy="150"/>
            </a:xfrm>
            <a:custGeom>
              <a:avLst/>
              <a:gdLst/>
              <a:ahLst/>
              <a:cxnLst>
                <a:cxn ang="0">
                  <a:pos x="41" y="149"/>
                </a:cxn>
                <a:cxn ang="0">
                  <a:pos x="25" y="145"/>
                </a:cxn>
                <a:cxn ang="0">
                  <a:pos x="13" y="132"/>
                </a:cxn>
                <a:cxn ang="0">
                  <a:pos x="7" y="121"/>
                </a:cxn>
                <a:cxn ang="0">
                  <a:pos x="3" y="117"/>
                </a:cxn>
                <a:cxn ang="0">
                  <a:pos x="0" y="102"/>
                </a:cxn>
                <a:cxn ang="0">
                  <a:pos x="4" y="94"/>
                </a:cxn>
                <a:cxn ang="0">
                  <a:pos x="4" y="40"/>
                </a:cxn>
                <a:cxn ang="0">
                  <a:pos x="8" y="36"/>
                </a:cxn>
                <a:cxn ang="0">
                  <a:pos x="4" y="25"/>
                </a:cxn>
                <a:cxn ang="0">
                  <a:pos x="10" y="21"/>
                </a:cxn>
                <a:cxn ang="0">
                  <a:pos x="6" y="17"/>
                </a:cxn>
                <a:cxn ang="0">
                  <a:pos x="8" y="13"/>
                </a:cxn>
                <a:cxn ang="0">
                  <a:pos x="18" y="6"/>
                </a:cxn>
                <a:cxn ang="0">
                  <a:pos x="38" y="6"/>
                </a:cxn>
                <a:cxn ang="0">
                  <a:pos x="50" y="0"/>
                </a:cxn>
                <a:cxn ang="0">
                  <a:pos x="75" y="6"/>
                </a:cxn>
                <a:cxn ang="0">
                  <a:pos x="109" y="22"/>
                </a:cxn>
                <a:cxn ang="0">
                  <a:pos x="118" y="30"/>
                </a:cxn>
                <a:cxn ang="0">
                  <a:pos x="126" y="47"/>
                </a:cxn>
                <a:cxn ang="0">
                  <a:pos x="137" y="54"/>
                </a:cxn>
                <a:cxn ang="0">
                  <a:pos x="146" y="77"/>
                </a:cxn>
                <a:cxn ang="0">
                  <a:pos x="143" y="84"/>
                </a:cxn>
                <a:cxn ang="0">
                  <a:pos x="138" y="82"/>
                </a:cxn>
                <a:cxn ang="0">
                  <a:pos x="135" y="87"/>
                </a:cxn>
                <a:cxn ang="0">
                  <a:pos x="129" y="87"/>
                </a:cxn>
                <a:cxn ang="0">
                  <a:pos x="50" y="146"/>
                </a:cxn>
                <a:cxn ang="0">
                  <a:pos x="41" y="149"/>
                </a:cxn>
                <a:cxn ang="0">
                  <a:pos x="41" y="149"/>
                </a:cxn>
              </a:cxnLst>
              <a:rect l="0" t="0" r="r" b="b"/>
              <a:pathLst>
                <a:path w="147" h="150">
                  <a:moveTo>
                    <a:pt x="41" y="149"/>
                  </a:moveTo>
                  <a:lnTo>
                    <a:pt x="25" y="145"/>
                  </a:lnTo>
                  <a:lnTo>
                    <a:pt x="13" y="132"/>
                  </a:lnTo>
                  <a:lnTo>
                    <a:pt x="7" y="121"/>
                  </a:lnTo>
                  <a:lnTo>
                    <a:pt x="3" y="117"/>
                  </a:lnTo>
                  <a:lnTo>
                    <a:pt x="0" y="102"/>
                  </a:lnTo>
                  <a:lnTo>
                    <a:pt x="4" y="94"/>
                  </a:lnTo>
                  <a:lnTo>
                    <a:pt x="4" y="40"/>
                  </a:lnTo>
                  <a:lnTo>
                    <a:pt x="8" y="36"/>
                  </a:lnTo>
                  <a:lnTo>
                    <a:pt x="4" y="25"/>
                  </a:lnTo>
                  <a:lnTo>
                    <a:pt x="10" y="21"/>
                  </a:lnTo>
                  <a:lnTo>
                    <a:pt x="6" y="17"/>
                  </a:lnTo>
                  <a:lnTo>
                    <a:pt x="8" y="13"/>
                  </a:lnTo>
                  <a:lnTo>
                    <a:pt x="18" y="6"/>
                  </a:lnTo>
                  <a:lnTo>
                    <a:pt x="38" y="6"/>
                  </a:lnTo>
                  <a:lnTo>
                    <a:pt x="50" y="0"/>
                  </a:lnTo>
                  <a:lnTo>
                    <a:pt x="75" y="6"/>
                  </a:lnTo>
                  <a:lnTo>
                    <a:pt x="109" y="22"/>
                  </a:lnTo>
                  <a:lnTo>
                    <a:pt x="118" y="30"/>
                  </a:lnTo>
                  <a:lnTo>
                    <a:pt x="126" y="47"/>
                  </a:lnTo>
                  <a:lnTo>
                    <a:pt x="137" y="54"/>
                  </a:lnTo>
                  <a:lnTo>
                    <a:pt x="146" y="77"/>
                  </a:lnTo>
                  <a:lnTo>
                    <a:pt x="143" y="84"/>
                  </a:lnTo>
                  <a:lnTo>
                    <a:pt x="138" y="82"/>
                  </a:lnTo>
                  <a:lnTo>
                    <a:pt x="135" y="87"/>
                  </a:lnTo>
                  <a:lnTo>
                    <a:pt x="129" y="87"/>
                  </a:lnTo>
                  <a:lnTo>
                    <a:pt x="50" y="146"/>
                  </a:lnTo>
                  <a:lnTo>
                    <a:pt x="41" y="149"/>
                  </a:lnTo>
                  <a:lnTo>
                    <a:pt x="41" y="149"/>
                  </a:lnTo>
                </a:path>
              </a:pathLst>
            </a:custGeom>
            <a:solidFill>
              <a:srgbClr val="FFFF00"/>
            </a:solidFill>
            <a:ln w="9167" cap="flat" cmpd="sng">
              <a:solidFill>
                <a:srgbClr val="FFFF00"/>
              </a:solidFill>
              <a:round/>
            </a:ln>
            <a:effectLst/>
          </p:spPr>
          <p:txBody>
            <a:bodyPr/>
            <a:lstStyle/>
            <a:p>
              <a:endParaRPr lang="zh-CN" altLang="en-US"/>
            </a:p>
          </p:txBody>
        </p:sp>
        <p:sp>
          <p:nvSpPr>
            <p:cNvPr id="32" name="未知"/>
            <p:cNvSpPr/>
            <p:nvPr/>
          </p:nvSpPr>
          <p:spPr bwMode="auto">
            <a:xfrm>
              <a:off x="43" y="69"/>
              <a:ext cx="101" cy="178"/>
            </a:xfrm>
            <a:custGeom>
              <a:avLst/>
              <a:gdLst/>
              <a:ahLst/>
              <a:cxnLst>
                <a:cxn ang="0">
                  <a:pos x="90" y="61"/>
                </a:cxn>
                <a:cxn ang="0">
                  <a:pos x="91" y="52"/>
                </a:cxn>
                <a:cxn ang="0">
                  <a:pos x="100" y="46"/>
                </a:cxn>
                <a:cxn ang="0">
                  <a:pos x="100" y="44"/>
                </a:cxn>
                <a:cxn ang="0">
                  <a:pos x="100" y="42"/>
                </a:cxn>
                <a:cxn ang="0">
                  <a:pos x="90" y="29"/>
                </a:cxn>
                <a:cxn ang="0">
                  <a:pos x="95" y="22"/>
                </a:cxn>
                <a:cxn ang="0">
                  <a:pos x="96" y="18"/>
                </a:cxn>
                <a:cxn ang="0">
                  <a:pos x="94" y="14"/>
                </a:cxn>
                <a:cxn ang="0">
                  <a:pos x="88" y="0"/>
                </a:cxn>
                <a:cxn ang="0">
                  <a:pos x="84" y="6"/>
                </a:cxn>
                <a:cxn ang="0">
                  <a:pos x="62" y="18"/>
                </a:cxn>
                <a:cxn ang="0">
                  <a:pos x="50" y="29"/>
                </a:cxn>
                <a:cxn ang="0">
                  <a:pos x="34" y="37"/>
                </a:cxn>
                <a:cxn ang="0">
                  <a:pos x="27" y="41"/>
                </a:cxn>
                <a:cxn ang="0">
                  <a:pos x="20" y="58"/>
                </a:cxn>
                <a:cxn ang="0">
                  <a:pos x="10" y="74"/>
                </a:cxn>
                <a:cxn ang="0">
                  <a:pos x="0" y="79"/>
                </a:cxn>
                <a:cxn ang="0">
                  <a:pos x="0" y="82"/>
                </a:cxn>
                <a:cxn ang="0">
                  <a:pos x="22" y="126"/>
                </a:cxn>
                <a:cxn ang="0">
                  <a:pos x="53" y="162"/>
                </a:cxn>
                <a:cxn ang="0">
                  <a:pos x="59" y="177"/>
                </a:cxn>
                <a:cxn ang="0">
                  <a:pos x="52" y="144"/>
                </a:cxn>
                <a:cxn ang="0">
                  <a:pos x="39" y="114"/>
                </a:cxn>
                <a:cxn ang="0">
                  <a:pos x="47" y="108"/>
                </a:cxn>
                <a:cxn ang="0">
                  <a:pos x="52" y="98"/>
                </a:cxn>
                <a:cxn ang="0">
                  <a:pos x="57" y="93"/>
                </a:cxn>
                <a:cxn ang="0">
                  <a:pos x="80" y="88"/>
                </a:cxn>
                <a:cxn ang="0">
                  <a:pos x="86" y="79"/>
                </a:cxn>
                <a:cxn ang="0">
                  <a:pos x="86" y="76"/>
                </a:cxn>
                <a:cxn ang="0">
                  <a:pos x="84" y="73"/>
                </a:cxn>
                <a:cxn ang="0">
                  <a:pos x="89" y="68"/>
                </a:cxn>
                <a:cxn ang="0">
                  <a:pos x="88" y="64"/>
                </a:cxn>
                <a:cxn ang="0">
                  <a:pos x="90" y="61"/>
                </a:cxn>
                <a:cxn ang="0">
                  <a:pos x="90" y="61"/>
                </a:cxn>
              </a:cxnLst>
              <a:rect l="0" t="0" r="r" b="b"/>
              <a:pathLst>
                <a:path w="101" h="178">
                  <a:moveTo>
                    <a:pt x="90" y="61"/>
                  </a:moveTo>
                  <a:lnTo>
                    <a:pt x="91" y="52"/>
                  </a:lnTo>
                  <a:lnTo>
                    <a:pt x="100" y="46"/>
                  </a:lnTo>
                  <a:lnTo>
                    <a:pt x="100" y="44"/>
                  </a:lnTo>
                  <a:lnTo>
                    <a:pt x="100" y="42"/>
                  </a:lnTo>
                  <a:lnTo>
                    <a:pt x="90" y="29"/>
                  </a:lnTo>
                  <a:lnTo>
                    <a:pt x="95" y="22"/>
                  </a:lnTo>
                  <a:lnTo>
                    <a:pt x="96" y="18"/>
                  </a:lnTo>
                  <a:lnTo>
                    <a:pt x="94" y="14"/>
                  </a:lnTo>
                  <a:lnTo>
                    <a:pt x="88" y="0"/>
                  </a:lnTo>
                  <a:lnTo>
                    <a:pt x="84" y="6"/>
                  </a:lnTo>
                  <a:lnTo>
                    <a:pt x="62" y="18"/>
                  </a:lnTo>
                  <a:lnTo>
                    <a:pt x="50" y="29"/>
                  </a:lnTo>
                  <a:lnTo>
                    <a:pt x="34" y="37"/>
                  </a:lnTo>
                  <a:lnTo>
                    <a:pt x="27" y="41"/>
                  </a:lnTo>
                  <a:lnTo>
                    <a:pt x="20" y="58"/>
                  </a:lnTo>
                  <a:lnTo>
                    <a:pt x="10" y="74"/>
                  </a:lnTo>
                  <a:lnTo>
                    <a:pt x="0" y="79"/>
                  </a:lnTo>
                  <a:lnTo>
                    <a:pt x="0" y="82"/>
                  </a:lnTo>
                  <a:lnTo>
                    <a:pt x="22" y="126"/>
                  </a:lnTo>
                  <a:lnTo>
                    <a:pt x="53" y="162"/>
                  </a:lnTo>
                  <a:lnTo>
                    <a:pt x="59" y="177"/>
                  </a:lnTo>
                  <a:lnTo>
                    <a:pt x="52" y="144"/>
                  </a:lnTo>
                  <a:lnTo>
                    <a:pt x="39" y="114"/>
                  </a:lnTo>
                  <a:lnTo>
                    <a:pt x="47" y="108"/>
                  </a:lnTo>
                  <a:lnTo>
                    <a:pt x="52" y="98"/>
                  </a:lnTo>
                  <a:lnTo>
                    <a:pt x="57" y="93"/>
                  </a:lnTo>
                  <a:lnTo>
                    <a:pt x="80" y="88"/>
                  </a:lnTo>
                  <a:lnTo>
                    <a:pt x="86" y="79"/>
                  </a:lnTo>
                  <a:lnTo>
                    <a:pt x="86" y="76"/>
                  </a:lnTo>
                  <a:lnTo>
                    <a:pt x="84" y="73"/>
                  </a:lnTo>
                  <a:lnTo>
                    <a:pt x="89" y="68"/>
                  </a:lnTo>
                  <a:lnTo>
                    <a:pt x="88" y="64"/>
                  </a:lnTo>
                  <a:lnTo>
                    <a:pt x="90" y="61"/>
                  </a:lnTo>
                  <a:lnTo>
                    <a:pt x="90" y="61"/>
                  </a:lnTo>
                </a:path>
              </a:pathLst>
            </a:custGeom>
            <a:solidFill>
              <a:srgbClr val="FFC281"/>
            </a:solidFill>
            <a:ln w="9167" cap="flat" cmpd="sng">
              <a:solidFill>
                <a:srgbClr val="FFC281"/>
              </a:solidFill>
              <a:round/>
            </a:ln>
            <a:effectLst/>
          </p:spPr>
          <p:txBody>
            <a:bodyPr/>
            <a:lstStyle/>
            <a:p>
              <a:endParaRPr lang="zh-CN" altLang="en-US"/>
            </a:p>
          </p:txBody>
        </p:sp>
        <p:sp>
          <p:nvSpPr>
            <p:cNvPr id="33" name="未知"/>
            <p:cNvSpPr/>
            <p:nvPr/>
          </p:nvSpPr>
          <p:spPr bwMode="auto">
            <a:xfrm>
              <a:off x="85" y="119"/>
              <a:ext cx="7" cy="8"/>
            </a:xfrm>
            <a:custGeom>
              <a:avLst/>
              <a:gdLst/>
              <a:ahLst/>
              <a:cxnLst>
                <a:cxn ang="0">
                  <a:pos x="4" y="0"/>
                </a:cxn>
                <a:cxn ang="0">
                  <a:pos x="1" y="2"/>
                </a:cxn>
                <a:cxn ang="0">
                  <a:pos x="0" y="5"/>
                </a:cxn>
                <a:cxn ang="0">
                  <a:pos x="2" y="7"/>
                </a:cxn>
                <a:cxn ang="0">
                  <a:pos x="5" y="7"/>
                </a:cxn>
                <a:cxn ang="0">
                  <a:pos x="6" y="6"/>
                </a:cxn>
                <a:cxn ang="0">
                  <a:pos x="6" y="2"/>
                </a:cxn>
                <a:cxn ang="0">
                  <a:pos x="4" y="0"/>
                </a:cxn>
                <a:cxn ang="0">
                  <a:pos x="4" y="0"/>
                </a:cxn>
              </a:cxnLst>
              <a:rect l="0" t="0" r="r" b="b"/>
              <a:pathLst>
                <a:path w="7" h="8">
                  <a:moveTo>
                    <a:pt x="4" y="0"/>
                  </a:moveTo>
                  <a:lnTo>
                    <a:pt x="1" y="2"/>
                  </a:lnTo>
                  <a:lnTo>
                    <a:pt x="0" y="5"/>
                  </a:lnTo>
                  <a:lnTo>
                    <a:pt x="2" y="7"/>
                  </a:lnTo>
                  <a:lnTo>
                    <a:pt x="5" y="7"/>
                  </a:lnTo>
                  <a:lnTo>
                    <a:pt x="6" y="6"/>
                  </a:lnTo>
                  <a:lnTo>
                    <a:pt x="6" y="2"/>
                  </a:lnTo>
                  <a:lnTo>
                    <a:pt x="4" y="0"/>
                  </a:lnTo>
                  <a:lnTo>
                    <a:pt x="4" y="0"/>
                  </a:lnTo>
                </a:path>
              </a:pathLst>
            </a:custGeom>
            <a:solidFill>
              <a:srgbClr val="FF0000"/>
            </a:solidFill>
            <a:ln w="9167" cap="flat" cmpd="sng">
              <a:solidFill>
                <a:srgbClr val="FF0000"/>
              </a:solidFill>
              <a:round/>
            </a:ln>
            <a:effectLst/>
          </p:spPr>
          <p:txBody>
            <a:bodyPr/>
            <a:lstStyle/>
            <a:p>
              <a:endParaRPr lang="zh-CN" altLang="en-US"/>
            </a:p>
          </p:txBody>
        </p:sp>
        <p:sp>
          <p:nvSpPr>
            <p:cNvPr id="34" name="未知"/>
            <p:cNvSpPr/>
            <p:nvPr/>
          </p:nvSpPr>
          <p:spPr bwMode="auto">
            <a:xfrm>
              <a:off x="460" y="225"/>
              <a:ext cx="44" cy="24"/>
            </a:xfrm>
            <a:custGeom>
              <a:avLst/>
              <a:gdLst/>
              <a:ahLst/>
              <a:cxnLst>
                <a:cxn ang="0">
                  <a:pos x="30" y="23"/>
                </a:cxn>
                <a:cxn ang="0">
                  <a:pos x="43" y="21"/>
                </a:cxn>
                <a:cxn ang="0">
                  <a:pos x="43" y="10"/>
                </a:cxn>
                <a:cxn ang="0">
                  <a:pos x="28" y="0"/>
                </a:cxn>
                <a:cxn ang="0">
                  <a:pos x="12" y="5"/>
                </a:cxn>
                <a:cxn ang="0">
                  <a:pos x="0" y="22"/>
                </a:cxn>
                <a:cxn ang="0">
                  <a:pos x="30" y="23"/>
                </a:cxn>
                <a:cxn ang="0">
                  <a:pos x="30" y="23"/>
                </a:cxn>
              </a:cxnLst>
              <a:rect l="0" t="0" r="r" b="b"/>
              <a:pathLst>
                <a:path w="44" h="24">
                  <a:moveTo>
                    <a:pt x="30" y="23"/>
                  </a:moveTo>
                  <a:lnTo>
                    <a:pt x="43" y="21"/>
                  </a:lnTo>
                  <a:lnTo>
                    <a:pt x="43" y="10"/>
                  </a:lnTo>
                  <a:lnTo>
                    <a:pt x="28" y="0"/>
                  </a:lnTo>
                  <a:lnTo>
                    <a:pt x="12" y="5"/>
                  </a:lnTo>
                  <a:lnTo>
                    <a:pt x="0" y="22"/>
                  </a:lnTo>
                  <a:lnTo>
                    <a:pt x="30" y="23"/>
                  </a:lnTo>
                  <a:lnTo>
                    <a:pt x="30" y="23"/>
                  </a:lnTo>
                </a:path>
              </a:pathLst>
            </a:custGeom>
            <a:solidFill>
              <a:srgbClr val="FFC281"/>
            </a:solidFill>
            <a:ln w="9167" cap="flat" cmpd="sng">
              <a:solidFill>
                <a:srgbClr val="FFC281"/>
              </a:solidFill>
              <a:round/>
            </a:ln>
            <a:effectLst/>
          </p:spPr>
          <p:txBody>
            <a:bodyPr/>
            <a:lstStyle/>
            <a:p>
              <a:endParaRPr lang="zh-CN" altLang="en-US"/>
            </a:p>
          </p:txBody>
        </p:sp>
        <p:sp>
          <p:nvSpPr>
            <p:cNvPr id="35" name="未知"/>
            <p:cNvSpPr/>
            <p:nvPr/>
          </p:nvSpPr>
          <p:spPr bwMode="auto">
            <a:xfrm>
              <a:off x="127" y="83"/>
              <a:ext cx="13" cy="8"/>
            </a:xfrm>
            <a:custGeom>
              <a:avLst/>
              <a:gdLst/>
              <a:ahLst/>
              <a:cxnLst>
                <a:cxn ang="0">
                  <a:pos x="9" y="5"/>
                </a:cxn>
                <a:cxn ang="0">
                  <a:pos x="12" y="3"/>
                </a:cxn>
                <a:cxn ang="0">
                  <a:pos x="12" y="2"/>
                </a:cxn>
                <a:cxn ang="0">
                  <a:pos x="8" y="0"/>
                </a:cxn>
                <a:cxn ang="0">
                  <a:pos x="6" y="0"/>
                </a:cxn>
                <a:cxn ang="0">
                  <a:pos x="0" y="7"/>
                </a:cxn>
                <a:cxn ang="0">
                  <a:pos x="6" y="2"/>
                </a:cxn>
                <a:cxn ang="0">
                  <a:pos x="8" y="2"/>
                </a:cxn>
                <a:cxn ang="0">
                  <a:pos x="9" y="5"/>
                </a:cxn>
                <a:cxn ang="0">
                  <a:pos x="9" y="5"/>
                </a:cxn>
              </a:cxnLst>
              <a:rect l="0" t="0" r="r" b="b"/>
              <a:pathLst>
                <a:path w="13" h="8">
                  <a:moveTo>
                    <a:pt x="9" y="5"/>
                  </a:moveTo>
                  <a:lnTo>
                    <a:pt x="12" y="3"/>
                  </a:lnTo>
                  <a:lnTo>
                    <a:pt x="12" y="2"/>
                  </a:lnTo>
                  <a:lnTo>
                    <a:pt x="8" y="0"/>
                  </a:lnTo>
                  <a:lnTo>
                    <a:pt x="6" y="0"/>
                  </a:lnTo>
                  <a:lnTo>
                    <a:pt x="0" y="7"/>
                  </a:lnTo>
                  <a:lnTo>
                    <a:pt x="6" y="2"/>
                  </a:lnTo>
                  <a:lnTo>
                    <a:pt x="8" y="2"/>
                  </a:lnTo>
                  <a:lnTo>
                    <a:pt x="9" y="5"/>
                  </a:lnTo>
                  <a:lnTo>
                    <a:pt x="9" y="5"/>
                  </a:lnTo>
                </a:path>
              </a:pathLst>
            </a:custGeom>
            <a:solidFill>
              <a:srgbClr val="000000"/>
            </a:solidFill>
            <a:ln w="9167" cap="flat" cmpd="sng">
              <a:solidFill>
                <a:srgbClr val="000000"/>
              </a:solidFill>
              <a:round/>
            </a:ln>
            <a:effectLst/>
          </p:spPr>
          <p:txBody>
            <a:bodyPr/>
            <a:lstStyle/>
            <a:p>
              <a:endParaRPr lang="zh-CN" altLang="en-US"/>
            </a:p>
          </p:txBody>
        </p:sp>
        <p:sp>
          <p:nvSpPr>
            <p:cNvPr id="36" name="未知"/>
            <p:cNvSpPr/>
            <p:nvPr/>
          </p:nvSpPr>
          <p:spPr bwMode="auto">
            <a:xfrm>
              <a:off x="126" y="92"/>
              <a:ext cx="15" cy="9"/>
            </a:xfrm>
            <a:custGeom>
              <a:avLst/>
              <a:gdLst/>
              <a:ahLst/>
              <a:cxnLst>
                <a:cxn ang="0">
                  <a:pos x="9" y="0"/>
                </a:cxn>
                <a:cxn ang="0">
                  <a:pos x="7" y="2"/>
                </a:cxn>
                <a:cxn ang="0">
                  <a:pos x="0" y="5"/>
                </a:cxn>
                <a:cxn ang="0">
                  <a:pos x="4" y="8"/>
                </a:cxn>
                <a:cxn ang="0">
                  <a:pos x="6" y="6"/>
                </a:cxn>
                <a:cxn ang="0">
                  <a:pos x="9" y="5"/>
                </a:cxn>
                <a:cxn ang="0">
                  <a:pos x="10" y="6"/>
                </a:cxn>
                <a:cxn ang="0">
                  <a:pos x="14" y="5"/>
                </a:cxn>
                <a:cxn ang="0">
                  <a:pos x="11" y="3"/>
                </a:cxn>
                <a:cxn ang="0">
                  <a:pos x="10" y="1"/>
                </a:cxn>
                <a:cxn ang="0">
                  <a:pos x="9" y="0"/>
                </a:cxn>
                <a:cxn ang="0">
                  <a:pos x="9" y="0"/>
                </a:cxn>
              </a:cxnLst>
              <a:rect l="0" t="0" r="r" b="b"/>
              <a:pathLst>
                <a:path w="15" h="9">
                  <a:moveTo>
                    <a:pt x="9" y="0"/>
                  </a:moveTo>
                  <a:lnTo>
                    <a:pt x="7" y="2"/>
                  </a:lnTo>
                  <a:lnTo>
                    <a:pt x="0" y="5"/>
                  </a:lnTo>
                  <a:lnTo>
                    <a:pt x="4" y="8"/>
                  </a:lnTo>
                  <a:lnTo>
                    <a:pt x="6" y="6"/>
                  </a:lnTo>
                  <a:lnTo>
                    <a:pt x="9" y="5"/>
                  </a:lnTo>
                  <a:lnTo>
                    <a:pt x="10" y="6"/>
                  </a:lnTo>
                  <a:lnTo>
                    <a:pt x="14" y="5"/>
                  </a:lnTo>
                  <a:lnTo>
                    <a:pt x="11" y="3"/>
                  </a:lnTo>
                  <a:lnTo>
                    <a:pt x="10" y="1"/>
                  </a:lnTo>
                  <a:lnTo>
                    <a:pt x="9" y="0"/>
                  </a:lnTo>
                  <a:lnTo>
                    <a:pt x="9" y="0"/>
                  </a:lnTo>
                </a:path>
              </a:pathLst>
            </a:custGeom>
            <a:solidFill>
              <a:srgbClr val="000000"/>
            </a:solidFill>
            <a:ln w="9167" cap="flat" cmpd="sng">
              <a:solidFill>
                <a:srgbClr val="000000"/>
              </a:solidFill>
              <a:round/>
            </a:ln>
            <a:effectLst/>
          </p:spPr>
          <p:txBody>
            <a:bodyPr/>
            <a:lstStyle/>
            <a:p>
              <a:endParaRPr lang="zh-CN" altLang="en-US"/>
            </a:p>
          </p:txBody>
        </p:sp>
        <p:sp>
          <p:nvSpPr>
            <p:cNvPr id="37" name="未知"/>
            <p:cNvSpPr/>
            <p:nvPr/>
          </p:nvSpPr>
          <p:spPr bwMode="auto">
            <a:xfrm>
              <a:off x="125" y="127"/>
              <a:ext cx="9" cy="7"/>
            </a:xfrm>
            <a:custGeom>
              <a:avLst/>
              <a:gdLst/>
              <a:ahLst/>
              <a:cxnLst>
                <a:cxn ang="0">
                  <a:pos x="8" y="0"/>
                </a:cxn>
                <a:cxn ang="0">
                  <a:pos x="8" y="4"/>
                </a:cxn>
                <a:cxn ang="0">
                  <a:pos x="5" y="6"/>
                </a:cxn>
                <a:cxn ang="0">
                  <a:pos x="0" y="6"/>
                </a:cxn>
                <a:cxn ang="0">
                  <a:pos x="3" y="5"/>
                </a:cxn>
                <a:cxn ang="0">
                  <a:pos x="7" y="1"/>
                </a:cxn>
                <a:cxn ang="0">
                  <a:pos x="8" y="0"/>
                </a:cxn>
                <a:cxn ang="0">
                  <a:pos x="8" y="0"/>
                </a:cxn>
              </a:cxnLst>
              <a:rect l="0" t="0" r="r" b="b"/>
              <a:pathLst>
                <a:path w="9" h="7">
                  <a:moveTo>
                    <a:pt x="8" y="0"/>
                  </a:moveTo>
                  <a:lnTo>
                    <a:pt x="8" y="4"/>
                  </a:lnTo>
                  <a:lnTo>
                    <a:pt x="5" y="6"/>
                  </a:lnTo>
                  <a:lnTo>
                    <a:pt x="0" y="6"/>
                  </a:lnTo>
                  <a:lnTo>
                    <a:pt x="3" y="5"/>
                  </a:lnTo>
                  <a:lnTo>
                    <a:pt x="7" y="1"/>
                  </a:lnTo>
                  <a:lnTo>
                    <a:pt x="8" y="0"/>
                  </a:lnTo>
                  <a:lnTo>
                    <a:pt x="8" y="0"/>
                  </a:lnTo>
                </a:path>
              </a:pathLst>
            </a:custGeom>
            <a:solidFill>
              <a:srgbClr val="000000"/>
            </a:solidFill>
            <a:ln w="9167" cap="flat" cmpd="sng">
              <a:solidFill>
                <a:srgbClr val="000000"/>
              </a:solidFill>
              <a:round/>
            </a:ln>
            <a:effectLst/>
          </p:spPr>
          <p:txBody>
            <a:bodyPr/>
            <a:lstStyle/>
            <a:p>
              <a:endParaRPr lang="zh-CN" altLang="en-US"/>
            </a:p>
          </p:txBody>
        </p:sp>
        <p:sp>
          <p:nvSpPr>
            <p:cNvPr id="38" name="未知"/>
            <p:cNvSpPr/>
            <p:nvPr/>
          </p:nvSpPr>
          <p:spPr bwMode="auto">
            <a:xfrm>
              <a:off x="133" y="113"/>
              <a:ext cx="11" cy="8"/>
            </a:xfrm>
            <a:custGeom>
              <a:avLst/>
              <a:gdLst/>
              <a:ahLst/>
              <a:cxnLst>
                <a:cxn ang="0">
                  <a:pos x="0" y="5"/>
                </a:cxn>
                <a:cxn ang="0">
                  <a:pos x="10" y="0"/>
                </a:cxn>
                <a:cxn ang="0">
                  <a:pos x="9" y="2"/>
                </a:cxn>
                <a:cxn ang="0">
                  <a:pos x="2" y="7"/>
                </a:cxn>
                <a:cxn ang="0">
                  <a:pos x="0" y="5"/>
                </a:cxn>
                <a:cxn ang="0">
                  <a:pos x="0" y="5"/>
                </a:cxn>
              </a:cxnLst>
              <a:rect l="0" t="0" r="r" b="b"/>
              <a:pathLst>
                <a:path w="11" h="8">
                  <a:moveTo>
                    <a:pt x="0" y="5"/>
                  </a:moveTo>
                  <a:lnTo>
                    <a:pt x="10" y="0"/>
                  </a:lnTo>
                  <a:lnTo>
                    <a:pt x="9" y="2"/>
                  </a:lnTo>
                  <a:lnTo>
                    <a:pt x="2" y="7"/>
                  </a:lnTo>
                  <a:lnTo>
                    <a:pt x="0" y="5"/>
                  </a:lnTo>
                  <a:lnTo>
                    <a:pt x="0" y="5"/>
                  </a:lnTo>
                </a:path>
              </a:pathLst>
            </a:custGeom>
            <a:solidFill>
              <a:srgbClr val="000000"/>
            </a:solidFill>
            <a:ln w="9167" cap="flat" cmpd="sng">
              <a:solidFill>
                <a:srgbClr val="000000"/>
              </a:solidFill>
              <a:round/>
            </a:ln>
            <a:effectLst/>
          </p:spPr>
          <p:txBody>
            <a:bodyPr/>
            <a:lstStyle/>
            <a:p>
              <a:endParaRPr lang="zh-CN" altLang="en-US"/>
            </a:p>
          </p:txBody>
        </p:sp>
        <p:sp>
          <p:nvSpPr>
            <p:cNvPr id="39" name="未知"/>
            <p:cNvSpPr/>
            <p:nvPr/>
          </p:nvSpPr>
          <p:spPr bwMode="auto">
            <a:xfrm>
              <a:off x="125" y="136"/>
              <a:ext cx="8" cy="10"/>
            </a:xfrm>
            <a:custGeom>
              <a:avLst/>
              <a:gdLst/>
              <a:ahLst/>
              <a:cxnLst>
                <a:cxn ang="0">
                  <a:pos x="7" y="0"/>
                </a:cxn>
                <a:cxn ang="0">
                  <a:pos x="5" y="1"/>
                </a:cxn>
                <a:cxn ang="0">
                  <a:pos x="0" y="4"/>
                </a:cxn>
                <a:cxn ang="0">
                  <a:pos x="5" y="9"/>
                </a:cxn>
                <a:cxn ang="0">
                  <a:pos x="5" y="4"/>
                </a:cxn>
                <a:cxn ang="0">
                  <a:pos x="7" y="0"/>
                </a:cxn>
                <a:cxn ang="0">
                  <a:pos x="7" y="0"/>
                </a:cxn>
              </a:cxnLst>
              <a:rect l="0" t="0" r="r" b="b"/>
              <a:pathLst>
                <a:path w="8" h="10">
                  <a:moveTo>
                    <a:pt x="7" y="0"/>
                  </a:moveTo>
                  <a:lnTo>
                    <a:pt x="5" y="1"/>
                  </a:lnTo>
                  <a:lnTo>
                    <a:pt x="0" y="4"/>
                  </a:lnTo>
                  <a:lnTo>
                    <a:pt x="5" y="9"/>
                  </a:lnTo>
                  <a:lnTo>
                    <a:pt x="5" y="4"/>
                  </a:lnTo>
                  <a:lnTo>
                    <a:pt x="7" y="0"/>
                  </a:lnTo>
                  <a:lnTo>
                    <a:pt x="7" y="0"/>
                  </a:lnTo>
                </a:path>
              </a:pathLst>
            </a:custGeom>
            <a:solidFill>
              <a:srgbClr val="000000"/>
            </a:solidFill>
            <a:ln w="9167" cap="flat" cmpd="sng">
              <a:solidFill>
                <a:srgbClr val="000000"/>
              </a:solidFill>
              <a:round/>
            </a:ln>
            <a:effectLst/>
          </p:spPr>
          <p:txBody>
            <a:bodyPr/>
            <a:lstStyle/>
            <a:p>
              <a:endParaRPr lang="zh-CN" altLang="en-US"/>
            </a:p>
          </p:txBody>
        </p:sp>
        <p:sp>
          <p:nvSpPr>
            <p:cNvPr id="40" name="未知"/>
            <p:cNvSpPr/>
            <p:nvPr/>
          </p:nvSpPr>
          <p:spPr bwMode="auto">
            <a:xfrm>
              <a:off x="88" y="131"/>
              <a:ext cx="19" cy="20"/>
            </a:xfrm>
            <a:custGeom>
              <a:avLst/>
              <a:gdLst/>
              <a:ahLst/>
              <a:cxnLst>
                <a:cxn ang="0">
                  <a:pos x="5" y="0"/>
                </a:cxn>
                <a:cxn ang="0">
                  <a:pos x="8" y="8"/>
                </a:cxn>
                <a:cxn ang="0">
                  <a:pos x="18" y="19"/>
                </a:cxn>
                <a:cxn ang="0">
                  <a:pos x="9" y="18"/>
                </a:cxn>
                <a:cxn ang="0">
                  <a:pos x="9" y="16"/>
                </a:cxn>
                <a:cxn ang="0">
                  <a:pos x="3" y="12"/>
                </a:cxn>
                <a:cxn ang="0">
                  <a:pos x="0" y="2"/>
                </a:cxn>
                <a:cxn ang="0">
                  <a:pos x="5" y="0"/>
                </a:cxn>
                <a:cxn ang="0">
                  <a:pos x="5" y="0"/>
                </a:cxn>
              </a:cxnLst>
              <a:rect l="0" t="0" r="r" b="b"/>
              <a:pathLst>
                <a:path w="19" h="20">
                  <a:moveTo>
                    <a:pt x="5" y="0"/>
                  </a:moveTo>
                  <a:lnTo>
                    <a:pt x="8" y="8"/>
                  </a:lnTo>
                  <a:lnTo>
                    <a:pt x="18" y="19"/>
                  </a:lnTo>
                  <a:lnTo>
                    <a:pt x="9" y="18"/>
                  </a:lnTo>
                  <a:lnTo>
                    <a:pt x="9" y="16"/>
                  </a:lnTo>
                  <a:lnTo>
                    <a:pt x="3" y="12"/>
                  </a:lnTo>
                  <a:lnTo>
                    <a:pt x="0" y="2"/>
                  </a:lnTo>
                  <a:lnTo>
                    <a:pt x="5" y="0"/>
                  </a:lnTo>
                  <a:lnTo>
                    <a:pt x="5" y="0"/>
                  </a:lnTo>
                </a:path>
              </a:pathLst>
            </a:custGeom>
            <a:solidFill>
              <a:srgbClr val="000000"/>
            </a:solidFill>
            <a:ln w="9167" cap="flat" cmpd="sng">
              <a:solidFill>
                <a:srgbClr val="000000"/>
              </a:solidFill>
              <a:round/>
            </a:ln>
            <a:effectLst/>
          </p:spPr>
          <p:txBody>
            <a:bodyPr/>
            <a:lstStyle/>
            <a:p>
              <a:endParaRPr lang="zh-CN" altLang="en-US"/>
            </a:p>
          </p:txBody>
        </p:sp>
        <p:sp>
          <p:nvSpPr>
            <p:cNvPr id="41" name="未知"/>
            <p:cNvSpPr/>
            <p:nvPr/>
          </p:nvSpPr>
          <p:spPr bwMode="auto">
            <a:xfrm>
              <a:off x="88" y="149"/>
              <a:ext cx="40" cy="29"/>
            </a:xfrm>
            <a:custGeom>
              <a:avLst/>
              <a:gdLst/>
              <a:ahLst/>
              <a:cxnLst>
                <a:cxn ang="0">
                  <a:pos x="39" y="0"/>
                </a:cxn>
                <a:cxn ang="0">
                  <a:pos x="37" y="4"/>
                </a:cxn>
                <a:cxn ang="0">
                  <a:pos x="33" y="5"/>
                </a:cxn>
                <a:cxn ang="0">
                  <a:pos x="9" y="12"/>
                </a:cxn>
                <a:cxn ang="0">
                  <a:pos x="5" y="17"/>
                </a:cxn>
                <a:cxn ang="0">
                  <a:pos x="0" y="28"/>
                </a:cxn>
                <a:cxn ang="0">
                  <a:pos x="8" y="17"/>
                </a:cxn>
                <a:cxn ang="0">
                  <a:pos x="12" y="13"/>
                </a:cxn>
                <a:cxn ang="0">
                  <a:pos x="37" y="6"/>
                </a:cxn>
                <a:cxn ang="0">
                  <a:pos x="39" y="0"/>
                </a:cxn>
                <a:cxn ang="0">
                  <a:pos x="39" y="0"/>
                </a:cxn>
              </a:cxnLst>
              <a:rect l="0" t="0" r="r" b="b"/>
              <a:pathLst>
                <a:path w="40" h="29">
                  <a:moveTo>
                    <a:pt x="39" y="0"/>
                  </a:moveTo>
                  <a:lnTo>
                    <a:pt x="37" y="4"/>
                  </a:lnTo>
                  <a:lnTo>
                    <a:pt x="33" y="5"/>
                  </a:lnTo>
                  <a:lnTo>
                    <a:pt x="9" y="12"/>
                  </a:lnTo>
                  <a:lnTo>
                    <a:pt x="5" y="17"/>
                  </a:lnTo>
                  <a:lnTo>
                    <a:pt x="0" y="28"/>
                  </a:lnTo>
                  <a:lnTo>
                    <a:pt x="8" y="17"/>
                  </a:lnTo>
                  <a:lnTo>
                    <a:pt x="12" y="13"/>
                  </a:lnTo>
                  <a:lnTo>
                    <a:pt x="37" y="6"/>
                  </a:lnTo>
                  <a:lnTo>
                    <a:pt x="39" y="0"/>
                  </a:lnTo>
                  <a:lnTo>
                    <a:pt x="39" y="0"/>
                  </a:lnTo>
                </a:path>
              </a:pathLst>
            </a:custGeom>
            <a:solidFill>
              <a:srgbClr val="000000"/>
            </a:solidFill>
            <a:ln w="9167" cap="flat" cmpd="sng">
              <a:solidFill>
                <a:srgbClr val="000000"/>
              </a:solidFill>
              <a:round/>
            </a:ln>
            <a:effectLst/>
          </p:spPr>
          <p:txBody>
            <a:bodyPr/>
            <a:lstStyle/>
            <a:p>
              <a:endParaRPr lang="zh-CN" altLang="en-US"/>
            </a:p>
          </p:txBody>
        </p:sp>
        <p:sp>
          <p:nvSpPr>
            <p:cNvPr id="42" name="未知"/>
            <p:cNvSpPr/>
            <p:nvPr/>
          </p:nvSpPr>
          <p:spPr bwMode="auto">
            <a:xfrm>
              <a:off x="85" y="120"/>
              <a:ext cx="8" cy="8"/>
            </a:xfrm>
            <a:custGeom>
              <a:avLst/>
              <a:gdLst/>
              <a:ahLst/>
              <a:cxnLst>
                <a:cxn ang="0">
                  <a:pos x="6" y="0"/>
                </a:cxn>
                <a:cxn ang="0">
                  <a:pos x="6" y="0"/>
                </a:cxn>
                <a:cxn ang="0">
                  <a:pos x="6" y="0"/>
                </a:cxn>
                <a:cxn ang="0">
                  <a:pos x="6" y="1"/>
                </a:cxn>
                <a:cxn ang="0">
                  <a:pos x="7" y="2"/>
                </a:cxn>
                <a:cxn ang="0">
                  <a:pos x="7" y="2"/>
                </a:cxn>
                <a:cxn ang="0">
                  <a:pos x="7" y="3"/>
                </a:cxn>
                <a:cxn ang="0">
                  <a:pos x="7" y="4"/>
                </a:cxn>
                <a:cxn ang="0">
                  <a:pos x="6" y="4"/>
                </a:cxn>
                <a:cxn ang="0">
                  <a:pos x="6" y="5"/>
                </a:cxn>
                <a:cxn ang="0">
                  <a:pos x="6" y="5"/>
                </a:cxn>
                <a:cxn ang="0">
                  <a:pos x="6" y="5"/>
                </a:cxn>
                <a:cxn ang="0">
                  <a:pos x="6" y="5"/>
                </a:cxn>
                <a:cxn ang="0">
                  <a:pos x="5" y="6"/>
                </a:cxn>
                <a:cxn ang="0">
                  <a:pos x="4" y="7"/>
                </a:cxn>
                <a:cxn ang="0">
                  <a:pos x="3" y="7"/>
                </a:cxn>
                <a:cxn ang="0">
                  <a:pos x="3" y="7"/>
                </a:cxn>
                <a:cxn ang="0">
                  <a:pos x="3" y="7"/>
                </a:cxn>
                <a:cxn ang="0">
                  <a:pos x="2" y="5"/>
                </a:cxn>
                <a:cxn ang="0">
                  <a:pos x="1" y="5"/>
                </a:cxn>
                <a:cxn ang="0">
                  <a:pos x="1" y="5"/>
                </a:cxn>
                <a:cxn ang="0">
                  <a:pos x="0" y="5"/>
                </a:cxn>
                <a:cxn ang="0">
                  <a:pos x="0" y="5"/>
                </a:cxn>
                <a:cxn ang="0">
                  <a:pos x="0" y="4"/>
                </a:cxn>
                <a:cxn ang="0">
                  <a:pos x="0" y="4"/>
                </a:cxn>
                <a:cxn ang="0">
                  <a:pos x="0" y="2"/>
                </a:cxn>
                <a:cxn ang="0">
                  <a:pos x="0" y="2"/>
                </a:cxn>
                <a:cxn ang="0">
                  <a:pos x="0" y="1"/>
                </a:cxn>
                <a:cxn ang="0">
                  <a:pos x="0" y="1"/>
                </a:cxn>
                <a:cxn ang="0">
                  <a:pos x="0" y="0"/>
                </a:cxn>
                <a:cxn ang="0">
                  <a:pos x="1" y="0"/>
                </a:cxn>
                <a:cxn ang="0">
                  <a:pos x="1" y="0"/>
                </a:cxn>
                <a:cxn ang="0">
                  <a:pos x="1" y="0"/>
                </a:cxn>
                <a:cxn ang="0">
                  <a:pos x="0" y="1"/>
                </a:cxn>
                <a:cxn ang="0">
                  <a:pos x="0" y="1"/>
                </a:cxn>
                <a:cxn ang="0">
                  <a:pos x="0" y="2"/>
                </a:cxn>
                <a:cxn ang="0">
                  <a:pos x="1" y="2"/>
                </a:cxn>
                <a:cxn ang="0">
                  <a:pos x="1" y="3"/>
                </a:cxn>
                <a:cxn ang="0">
                  <a:pos x="1" y="4"/>
                </a:cxn>
                <a:cxn ang="0">
                  <a:pos x="2" y="4"/>
                </a:cxn>
                <a:cxn ang="0">
                  <a:pos x="3" y="4"/>
                </a:cxn>
                <a:cxn ang="0">
                  <a:pos x="3" y="4"/>
                </a:cxn>
                <a:cxn ang="0">
                  <a:pos x="3" y="5"/>
                </a:cxn>
                <a:cxn ang="0">
                  <a:pos x="3" y="5"/>
                </a:cxn>
                <a:cxn ang="0">
                  <a:pos x="4" y="4"/>
                </a:cxn>
                <a:cxn ang="0">
                  <a:pos x="5" y="4"/>
                </a:cxn>
                <a:cxn ang="0">
                  <a:pos x="5" y="4"/>
                </a:cxn>
                <a:cxn ang="0">
                  <a:pos x="6" y="4"/>
                </a:cxn>
                <a:cxn ang="0">
                  <a:pos x="6" y="3"/>
                </a:cxn>
                <a:cxn ang="0">
                  <a:pos x="6" y="2"/>
                </a:cxn>
                <a:cxn ang="0">
                  <a:pos x="6" y="2"/>
                </a:cxn>
                <a:cxn ang="0">
                  <a:pos x="6" y="2"/>
                </a:cxn>
                <a:cxn ang="0">
                  <a:pos x="6" y="1"/>
                </a:cxn>
                <a:cxn ang="0">
                  <a:pos x="6" y="0"/>
                </a:cxn>
                <a:cxn ang="0">
                  <a:pos x="6" y="0"/>
                </a:cxn>
                <a:cxn ang="0">
                  <a:pos x="6" y="0"/>
                </a:cxn>
                <a:cxn ang="0">
                  <a:pos x="6" y="0"/>
                </a:cxn>
              </a:cxnLst>
              <a:rect l="0" t="0" r="r" b="b"/>
              <a:pathLst>
                <a:path w="8" h="8">
                  <a:moveTo>
                    <a:pt x="6" y="0"/>
                  </a:moveTo>
                  <a:lnTo>
                    <a:pt x="6" y="0"/>
                  </a:lnTo>
                  <a:lnTo>
                    <a:pt x="6" y="0"/>
                  </a:lnTo>
                  <a:lnTo>
                    <a:pt x="6" y="1"/>
                  </a:lnTo>
                  <a:lnTo>
                    <a:pt x="7" y="2"/>
                  </a:lnTo>
                  <a:lnTo>
                    <a:pt x="7" y="2"/>
                  </a:lnTo>
                  <a:lnTo>
                    <a:pt x="7" y="3"/>
                  </a:lnTo>
                  <a:lnTo>
                    <a:pt x="7" y="4"/>
                  </a:lnTo>
                  <a:lnTo>
                    <a:pt x="6" y="4"/>
                  </a:lnTo>
                  <a:lnTo>
                    <a:pt x="6" y="5"/>
                  </a:lnTo>
                  <a:lnTo>
                    <a:pt x="6" y="5"/>
                  </a:lnTo>
                  <a:lnTo>
                    <a:pt x="6" y="5"/>
                  </a:lnTo>
                  <a:lnTo>
                    <a:pt x="6" y="5"/>
                  </a:lnTo>
                  <a:lnTo>
                    <a:pt x="5" y="6"/>
                  </a:lnTo>
                  <a:lnTo>
                    <a:pt x="4" y="7"/>
                  </a:lnTo>
                  <a:lnTo>
                    <a:pt x="3" y="7"/>
                  </a:lnTo>
                  <a:lnTo>
                    <a:pt x="3" y="7"/>
                  </a:lnTo>
                  <a:lnTo>
                    <a:pt x="3" y="7"/>
                  </a:lnTo>
                  <a:lnTo>
                    <a:pt x="2" y="5"/>
                  </a:lnTo>
                  <a:lnTo>
                    <a:pt x="1" y="5"/>
                  </a:lnTo>
                  <a:lnTo>
                    <a:pt x="1" y="5"/>
                  </a:lnTo>
                  <a:lnTo>
                    <a:pt x="0" y="5"/>
                  </a:lnTo>
                  <a:lnTo>
                    <a:pt x="0" y="5"/>
                  </a:lnTo>
                  <a:lnTo>
                    <a:pt x="0" y="4"/>
                  </a:lnTo>
                  <a:lnTo>
                    <a:pt x="0" y="4"/>
                  </a:lnTo>
                  <a:lnTo>
                    <a:pt x="0" y="2"/>
                  </a:lnTo>
                  <a:lnTo>
                    <a:pt x="0" y="2"/>
                  </a:lnTo>
                  <a:lnTo>
                    <a:pt x="0" y="1"/>
                  </a:lnTo>
                  <a:lnTo>
                    <a:pt x="0" y="1"/>
                  </a:lnTo>
                  <a:lnTo>
                    <a:pt x="0" y="0"/>
                  </a:lnTo>
                  <a:lnTo>
                    <a:pt x="1" y="0"/>
                  </a:lnTo>
                  <a:lnTo>
                    <a:pt x="1" y="0"/>
                  </a:lnTo>
                  <a:lnTo>
                    <a:pt x="1" y="0"/>
                  </a:lnTo>
                  <a:lnTo>
                    <a:pt x="0" y="1"/>
                  </a:lnTo>
                  <a:lnTo>
                    <a:pt x="0" y="1"/>
                  </a:lnTo>
                  <a:lnTo>
                    <a:pt x="0" y="2"/>
                  </a:lnTo>
                  <a:lnTo>
                    <a:pt x="1" y="2"/>
                  </a:lnTo>
                  <a:lnTo>
                    <a:pt x="1" y="3"/>
                  </a:lnTo>
                  <a:lnTo>
                    <a:pt x="1" y="4"/>
                  </a:lnTo>
                  <a:lnTo>
                    <a:pt x="2" y="4"/>
                  </a:lnTo>
                  <a:lnTo>
                    <a:pt x="3" y="4"/>
                  </a:lnTo>
                  <a:lnTo>
                    <a:pt x="3" y="4"/>
                  </a:lnTo>
                  <a:lnTo>
                    <a:pt x="3" y="5"/>
                  </a:lnTo>
                  <a:lnTo>
                    <a:pt x="3" y="5"/>
                  </a:lnTo>
                  <a:lnTo>
                    <a:pt x="4" y="4"/>
                  </a:lnTo>
                  <a:lnTo>
                    <a:pt x="5" y="4"/>
                  </a:lnTo>
                  <a:lnTo>
                    <a:pt x="5" y="4"/>
                  </a:lnTo>
                  <a:lnTo>
                    <a:pt x="6" y="4"/>
                  </a:lnTo>
                  <a:lnTo>
                    <a:pt x="6" y="3"/>
                  </a:lnTo>
                  <a:lnTo>
                    <a:pt x="6" y="2"/>
                  </a:lnTo>
                  <a:lnTo>
                    <a:pt x="6" y="2"/>
                  </a:lnTo>
                  <a:lnTo>
                    <a:pt x="6" y="2"/>
                  </a:lnTo>
                  <a:lnTo>
                    <a:pt x="6" y="1"/>
                  </a:lnTo>
                  <a:lnTo>
                    <a:pt x="6" y="0"/>
                  </a:lnTo>
                  <a:lnTo>
                    <a:pt x="6" y="0"/>
                  </a:lnTo>
                  <a:lnTo>
                    <a:pt x="6" y="0"/>
                  </a:lnTo>
                  <a:lnTo>
                    <a:pt x="6" y="0"/>
                  </a:lnTo>
                </a:path>
              </a:pathLst>
            </a:custGeom>
            <a:solidFill>
              <a:srgbClr val="000000"/>
            </a:solidFill>
            <a:ln w="9167" cap="flat" cmpd="sng">
              <a:solidFill>
                <a:srgbClr val="000000"/>
              </a:solidFill>
              <a:round/>
            </a:ln>
            <a:effectLst/>
          </p:spPr>
          <p:txBody>
            <a:bodyPr/>
            <a:lstStyle/>
            <a:p>
              <a:endParaRPr lang="zh-CN" altLang="en-US"/>
            </a:p>
          </p:txBody>
        </p:sp>
        <p:sp>
          <p:nvSpPr>
            <p:cNvPr id="43" name="未知"/>
            <p:cNvSpPr/>
            <p:nvPr/>
          </p:nvSpPr>
          <p:spPr bwMode="auto">
            <a:xfrm>
              <a:off x="131" y="48"/>
              <a:ext cx="10" cy="34"/>
            </a:xfrm>
            <a:custGeom>
              <a:avLst/>
              <a:gdLst/>
              <a:ahLst/>
              <a:cxnLst>
                <a:cxn ang="0">
                  <a:pos x="6" y="33"/>
                </a:cxn>
                <a:cxn ang="0">
                  <a:pos x="1" y="19"/>
                </a:cxn>
                <a:cxn ang="0">
                  <a:pos x="2" y="9"/>
                </a:cxn>
                <a:cxn ang="0">
                  <a:pos x="0" y="0"/>
                </a:cxn>
                <a:cxn ang="0">
                  <a:pos x="3" y="8"/>
                </a:cxn>
                <a:cxn ang="0">
                  <a:pos x="4" y="13"/>
                </a:cxn>
                <a:cxn ang="0">
                  <a:pos x="9" y="16"/>
                </a:cxn>
                <a:cxn ang="0">
                  <a:pos x="9" y="27"/>
                </a:cxn>
                <a:cxn ang="0">
                  <a:pos x="6" y="33"/>
                </a:cxn>
                <a:cxn ang="0">
                  <a:pos x="6" y="33"/>
                </a:cxn>
              </a:cxnLst>
              <a:rect l="0" t="0" r="r" b="b"/>
              <a:pathLst>
                <a:path w="10" h="34">
                  <a:moveTo>
                    <a:pt x="6" y="33"/>
                  </a:moveTo>
                  <a:lnTo>
                    <a:pt x="1" y="19"/>
                  </a:lnTo>
                  <a:lnTo>
                    <a:pt x="2" y="9"/>
                  </a:lnTo>
                  <a:lnTo>
                    <a:pt x="0" y="0"/>
                  </a:lnTo>
                  <a:lnTo>
                    <a:pt x="3" y="8"/>
                  </a:lnTo>
                  <a:lnTo>
                    <a:pt x="4" y="13"/>
                  </a:lnTo>
                  <a:lnTo>
                    <a:pt x="9" y="16"/>
                  </a:lnTo>
                  <a:lnTo>
                    <a:pt x="9" y="27"/>
                  </a:lnTo>
                  <a:lnTo>
                    <a:pt x="6" y="33"/>
                  </a:lnTo>
                  <a:lnTo>
                    <a:pt x="6" y="33"/>
                  </a:lnTo>
                </a:path>
              </a:pathLst>
            </a:custGeom>
            <a:solidFill>
              <a:srgbClr val="000000"/>
            </a:solidFill>
            <a:ln w="9167" cap="flat" cmpd="sng">
              <a:solidFill>
                <a:srgbClr val="000000"/>
              </a:solidFill>
              <a:round/>
            </a:ln>
            <a:effectLst/>
          </p:spPr>
          <p:txBody>
            <a:bodyPr/>
            <a:lstStyle/>
            <a:p>
              <a:endParaRPr lang="zh-CN" altLang="en-US"/>
            </a:p>
          </p:txBody>
        </p:sp>
        <p:sp>
          <p:nvSpPr>
            <p:cNvPr id="44" name="未知"/>
            <p:cNvSpPr/>
            <p:nvPr/>
          </p:nvSpPr>
          <p:spPr bwMode="auto">
            <a:xfrm>
              <a:off x="132" y="47"/>
              <a:ext cx="22" cy="40"/>
            </a:xfrm>
            <a:custGeom>
              <a:avLst/>
              <a:gdLst/>
              <a:ahLst/>
              <a:cxnLst>
                <a:cxn ang="0">
                  <a:pos x="10" y="36"/>
                </a:cxn>
                <a:cxn ang="0">
                  <a:pos x="14" y="34"/>
                </a:cxn>
                <a:cxn ang="0">
                  <a:pos x="16" y="34"/>
                </a:cxn>
                <a:cxn ang="0">
                  <a:pos x="19" y="28"/>
                </a:cxn>
                <a:cxn ang="0">
                  <a:pos x="10" y="7"/>
                </a:cxn>
                <a:cxn ang="0">
                  <a:pos x="0" y="0"/>
                </a:cxn>
                <a:cxn ang="0">
                  <a:pos x="11" y="7"/>
                </a:cxn>
                <a:cxn ang="0">
                  <a:pos x="21" y="28"/>
                </a:cxn>
                <a:cxn ang="0">
                  <a:pos x="21" y="31"/>
                </a:cxn>
                <a:cxn ang="0">
                  <a:pos x="16" y="39"/>
                </a:cxn>
                <a:cxn ang="0">
                  <a:pos x="10" y="36"/>
                </a:cxn>
                <a:cxn ang="0">
                  <a:pos x="10" y="36"/>
                </a:cxn>
              </a:cxnLst>
              <a:rect l="0" t="0" r="r" b="b"/>
              <a:pathLst>
                <a:path w="22" h="40">
                  <a:moveTo>
                    <a:pt x="10" y="36"/>
                  </a:moveTo>
                  <a:lnTo>
                    <a:pt x="14" y="34"/>
                  </a:lnTo>
                  <a:lnTo>
                    <a:pt x="16" y="34"/>
                  </a:lnTo>
                  <a:lnTo>
                    <a:pt x="19" y="28"/>
                  </a:lnTo>
                  <a:lnTo>
                    <a:pt x="10" y="7"/>
                  </a:lnTo>
                  <a:lnTo>
                    <a:pt x="0" y="0"/>
                  </a:lnTo>
                  <a:lnTo>
                    <a:pt x="11" y="7"/>
                  </a:lnTo>
                  <a:lnTo>
                    <a:pt x="21" y="28"/>
                  </a:lnTo>
                  <a:lnTo>
                    <a:pt x="21" y="31"/>
                  </a:lnTo>
                  <a:lnTo>
                    <a:pt x="16" y="39"/>
                  </a:lnTo>
                  <a:lnTo>
                    <a:pt x="10" y="36"/>
                  </a:lnTo>
                  <a:lnTo>
                    <a:pt x="10" y="36"/>
                  </a:lnTo>
                </a:path>
              </a:pathLst>
            </a:custGeom>
            <a:solidFill>
              <a:srgbClr val="000000"/>
            </a:solidFill>
            <a:ln w="9167" cap="flat" cmpd="sng">
              <a:solidFill>
                <a:srgbClr val="000000"/>
              </a:solidFill>
              <a:round/>
            </a:ln>
            <a:effectLst/>
          </p:spPr>
          <p:txBody>
            <a:bodyPr/>
            <a:lstStyle/>
            <a:p>
              <a:endParaRPr lang="zh-CN" altLang="en-US"/>
            </a:p>
          </p:txBody>
        </p:sp>
        <p:sp>
          <p:nvSpPr>
            <p:cNvPr id="45" name="Line 40"/>
            <p:cNvSpPr>
              <a:spLocks noChangeShapeType="1"/>
            </p:cNvSpPr>
            <p:nvPr/>
          </p:nvSpPr>
          <p:spPr bwMode="auto">
            <a:xfrm flipH="1">
              <a:off x="141" y="83"/>
              <a:ext cx="1" cy="3"/>
            </a:xfrm>
            <a:prstGeom prst="line">
              <a:avLst/>
            </a:prstGeom>
            <a:noFill/>
            <a:ln w="9167" cmpd="sng">
              <a:solidFill>
                <a:srgbClr val="000000"/>
              </a:solidFill>
              <a:round/>
            </a:ln>
            <a:effectLst/>
          </p:spPr>
          <p:txBody>
            <a:bodyPr wrap="none" anchor="ctr"/>
            <a:lstStyle/>
            <a:p>
              <a:endParaRPr lang="zh-CN" altLang="en-US"/>
            </a:p>
          </p:txBody>
        </p:sp>
        <p:sp>
          <p:nvSpPr>
            <p:cNvPr id="46" name="未知"/>
            <p:cNvSpPr/>
            <p:nvPr/>
          </p:nvSpPr>
          <p:spPr bwMode="auto">
            <a:xfrm>
              <a:off x="59" y="48"/>
              <a:ext cx="72" cy="59"/>
            </a:xfrm>
            <a:custGeom>
              <a:avLst/>
              <a:gdLst/>
              <a:ahLst/>
              <a:cxnLst>
                <a:cxn ang="0">
                  <a:pos x="71" y="25"/>
                </a:cxn>
                <a:cxn ang="0">
                  <a:pos x="59" y="30"/>
                </a:cxn>
                <a:cxn ang="0">
                  <a:pos x="56" y="30"/>
                </a:cxn>
                <a:cxn ang="0">
                  <a:pos x="42" y="24"/>
                </a:cxn>
                <a:cxn ang="0">
                  <a:pos x="44" y="31"/>
                </a:cxn>
                <a:cxn ang="0">
                  <a:pos x="31" y="17"/>
                </a:cxn>
                <a:cxn ang="0">
                  <a:pos x="28" y="12"/>
                </a:cxn>
                <a:cxn ang="0">
                  <a:pos x="17" y="0"/>
                </a:cxn>
                <a:cxn ang="0">
                  <a:pos x="27" y="13"/>
                </a:cxn>
                <a:cxn ang="0">
                  <a:pos x="31" y="22"/>
                </a:cxn>
                <a:cxn ang="0">
                  <a:pos x="44" y="37"/>
                </a:cxn>
                <a:cxn ang="0">
                  <a:pos x="32" y="27"/>
                </a:cxn>
                <a:cxn ang="0">
                  <a:pos x="26" y="25"/>
                </a:cxn>
                <a:cxn ang="0">
                  <a:pos x="6" y="17"/>
                </a:cxn>
                <a:cxn ang="0">
                  <a:pos x="23" y="27"/>
                </a:cxn>
                <a:cxn ang="0">
                  <a:pos x="37" y="37"/>
                </a:cxn>
                <a:cxn ang="0">
                  <a:pos x="42" y="40"/>
                </a:cxn>
                <a:cxn ang="0">
                  <a:pos x="37" y="42"/>
                </a:cxn>
                <a:cxn ang="0">
                  <a:pos x="28" y="42"/>
                </a:cxn>
                <a:cxn ang="0">
                  <a:pos x="13" y="35"/>
                </a:cxn>
                <a:cxn ang="0">
                  <a:pos x="0" y="33"/>
                </a:cxn>
                <a:cxn ang="0">
                  <a:pos x="12" y="37"/>
                </a:cxn>
                <a:cxn ang="0">
                  <a:pos x="23" y="44"/>
                </a:cxn>
                <a:cxn ang="0">
                  <a:pos x="36" y="47"/>
                </a:cxn>
                <a:cxn ang="0">
                  <a:pos x="14" y="58"/>
                </a:cxn>
                <a:cxn ang="0">
                  <a:pos x="29" y="54"/>
                </a:cxn>
                <a:cxn ang="0">
                  <a:pos x="47" y="49"/>
                </a:cxn>
                <a:cxn ang="0">
                  <a:pos x="42" y="45"/>
                </a:cxn>
                <a:cxn ang="0">
                  <a:pos x="53" y="42"/>
                </a:cxn>
                <a:cxn ang="0">
                  <a:pos x="50" y="38"/>
                </a:cxn>
                <a:cxn ang="0">
                  <a:pos x="54" y="38"/>
                </a:cxn>
                <a:cxn ang="0">
                  <a:pos x="56" y="34"/>
                </a:cxn>
                <a:cxn ang="0">
                  <a:pos x="71" y="25"/>
                </a:cxn>
                <a:cxn ang="0">
                  <a:pos x="71" y="25"/>
                </a:cxn>
              </a:cxnLst>
              <a:rect l="0" t="0" r="r" b="b"/>
              <a:pathLst>
                <a:path w="72" h="59">
                  <a:moveTo>
                    <a:pt x="71" y="25"/>
                  </a:moveTo>
                  <a:lnTo>
                    <a:pt x="59" y="30"/>
                  </a:lnTo>
                  <a:lnTo>
                    <a:pt x="56" y="30"/>
                  </a:lnTo>
                  <a:lnTo>
                    <a:pt x="42" y="24"/>
                  </a:lnTo>
                  <a:lnTo>
                    <a:pt x="44" y="31"/>
                  </a:lnTo>
                  <a:lnTo>
                    <a:pt x="31" y="17"/>
                  </a:lnTo>
                  <a:lnTo>
                    <a:pt x="28" y="12"/>
                  </a:lnTo>
                  <a:lnTo>
                    <a:pt x="17" y="0"/>
                  </a:lnTo>
                  <a:lnTo>
                    <a:pt x="27" y="13"/>
                  </a:lnTo>
                  <a:lnTo>
                    <a:pt x="31" y="22"/>
                  </a:lnTo>
                  <a:lnTo>
                    <a:pt x="44" y="37"/>
                  </a:lnTo>
                  <a:lnTo>
                    <a:pt x="32" y="27"/>
                  </a:lnTo>
                  <a:lnTo>
                    <a:pt x="26" y="25"/>
                  </a:lnTo>
                  <a:lnTo>
                    <a:pt x="6" y="17"/>
                  </a:lnTo>
                  <a:lnTo>
                    <a:pt x="23" y="27"/>
                  </a:lnTo>
                  <a:lnTo>
                    <a:pt x="37" y="37"/>
                  </a:lnTo>
                  <a:lnTo>
                    <a:pt x="42" y="40"/>
                  </a:lnTo>
                  <a:lnTo>
                    <a:pt x="37" y="42"/>
                  </a:lnTo>
                  <a:lnTo>
                    <a:pt x="28" y="42"/>
                  </a:lnTo>
                  <a:lnTo>
                    <a:pt x="13" y="35"/>
                  </a:lnTo>
                  <a:lnTo>
                    <a:pt x="0" y="33"/>
                  </a:lnTo>
                  <a:lnTo>
                    <a:pt x="12" y="37"/>
                  </a:lnTo>
                  <a:lnTo>
                    <a:pt x="23" y="44"/>
                  </a:lnTo>
                  <a:lnTo>
                    <a:pt x="36" y="47"/>
                  </a:lnTo>
                  <a:lnTo>
                    <a:pt x="14" y="58"/>
                  </a:lnTo>
                  <a:lnTo>
                    <a:pt x="29" y="54"/>
                  </a:lnTo>
                  <a:lnTo>
                    <a:pt x="47" y="49"/>
                  </a:lnTo>
                  <a:lnTo>
                    <a:pt x="42" y="45"/>
                  </a:lnTo>
                  <a:lnTo>
                    <a:pt x="53" y="42"/>
                  </a:lnTo>
                  <a:lnTo>
                    <a:pt x="50" y="38"/>
                  </a:lnTo>
                  <a:lnTo>
                    <a:pt x="54" y="38"/>
                  </a:lnTo>
                  <a:lnTo>
                    <a:pt x="56" y="34"/>
                  </a:lnTo>
                  <a:lnTo>
                    <a:pt x="71" y="25"/>
                  </a:lnTo>
                  <a:lnTo>
                    <a:pt x="71" y="25"/>
                  </a:lnTo>
                </a:path>
              </a:pathLst>
            </a:custGeom>
            <a:solidFill>
              <a:srgbClr val="000000"/>
            </a:solidFill>
            <a:ln w="9167" cap="flat" cmpd="sng">
              <a:solidFill>
                <a:srgbClr val="000000"/>
              </a:solidFill>
              <a:round/>
            </a:ln>
            <a:effectLst/>
          </p:spPr>
          <p:txBody>
            <a:bodyPr/>
            <a:lstStyle/>
            <a:p>
              <a:endParaRPr lang="zh-CN" altLang="en-US"/>
            </a:p>
          </p:txBody>
        </p:sp>
        <p:sp>
          <p:nvSpPr>
            <p:cNvPr id="47" name="未知"/>
            <p:cNvSpPr/>
            <p:nvPr/>
          </p:nvSpPr>
          <p:spPr bwMode="auto">
            <a:xfrm>
              <a:off x="91" y="90"/>
              <a:ext cx="20" cy="18"/>
            </a:xfrm>
            <a:custGeom>
              <a:avLst/>
              <a:gdLst/>
              <a:ahLst/>
              <a:cxnLst>
                <a:cxn ang="0">
                  <a:pos x="16" y="1"/>
                </a:cxn>
                <a:cxn ang="0">
                  <a:pos x="19" y="5"/>
                </a:cxn>
                <a:cxn ang="0">
                  <a:pos x="15" y="12"/>
                </a:cxn>
                <a:cxn ang="0">
                  <a:pos x="12" y="11"/>
                </a:cxn>
                <a:cxn ang="0">
                  <a:pos x="6" y="17"/>
                </a:cxn>
                <a:cxn ang="0">
                  <a:pos x="6" y="13"/>
                </a:cxn>
                <a:cxn ang="0">
                  <a:pos x="0" y="11"/>
                </a:cxn>
                <a:cxn ang="0">
                  <a:pos x="11" y="0"/>
                </a:cxn>
                <a:cxn ang="0">
                  <a:pos x="16" y="1"/>
                </a:cxn>
                <a:cxn ang="0">
                  <a:pos x="16" y="1"/>
                </a:cxn>
              </a:cxnLst>
              <a:rect l="0" t="0" r="r" b="b"/>
              <a:pathLst>
                <a:path w="20" h="18">
                  <a:moveTo>
                    <a:pt x="16" y="1"/>
                  </a:moveTo>
                  <a:lnTo>
                    <a:pt x="19" y="5"/>
                  </a:lnTo>
                  <a:lnTo>
                    <a:pt x="15" y="12"/>
                  </a:lnTo>
                  <a:lnTo>
                    <a:pt x="12" y="11"/>
                  </a:lnTo>
                  <a:lnTo>
                    <a:pt x="6" y="17"/>
                  </a:lnTo>
                  <a:lnTo>
                    <a:pt x="6" y="13"/>
                  </a:lnTo>
                  <a:lnTo>
                    <a:pt x="0" y="11"/>
                  </a:lnTo>
                  <a:lnTo>
                    <a:pt x="11" y="0"/>
                  </a:lnTo>
                  <a:lnTo>
                    <a:pt x="16" y="1"/>
                  </a:lnTo>
                  <a:lnTo>
                    <a:pt x="16" y="1"/>
                  </a:lnTo>
                </a:path>
              </a:pathLst>
            </a:custGeom>
            <a:solidFill>
              <a:srgbClr val="000000"/>
            </a:solidFill>
            <a:ln w="9167" cap="flat" cmpd="sng">
              <a:solidFill>
                <a:srgbClr val="000000"/>
              </a:solidFill>
              <a:round/>
            </a:ln>
            <a:effectLst/>
          </p:spPr>
          <p:txBody>
            <a:bodyPr/>
            <a:lstStyle/>
            <a:p>
              <a:endParaRPr lang="zh-CN" altLang="en-US"/>
            </a:p>
          </p:txBody>
        </p:sp>
        <p:sp>
          <p:nvSpPr>
            <p:cNvPr id="48" name="未知"/>
            <p:cNvSpPr/>
            <p:nvPr/>
          </p:nvSpPr>
          <p:spPr bwMode="auto">
            <a:xfrm>
              <a:off x="82" y="102"/>
              <a:ext cx="10" cy="10"/>
            </a:xfrm>
            <a:custGeom>
              <a:avLst/>
              <a:gdLst/>
              <a:ahLst/>
              <a:cxnLst>
                <a:cxn ang="0">
                  <a:pos x="3" y="0"/>
                </a:cxn>
                <a:cxn ang="0">
                  <a:pos x="0" y="4"/>
                </a:cxn>
                <a:cxn ang="0">
                  <a:pos x="3" y="5"/>
                </a:cxn>
                <a:cxn ang="0">
                  <a:pos x="4" y="8"/>
                </a:cxn>
                <a:cxn ang="0">
                  <a:pos x="9" y="9"/>
                </a:cxn>
                <a:cxn ang="0">
                  <a:pos x="6" y="0"/>
                </a:cxn>
                <a:cxn ang="0">
                  <a:pos x="3" y="0"/>
                </a:cxn>
                <a:cxn ang="0">
                  <a:pos x="3" y="0"/>
                </a:cxn>
              </a:cxnLst>
              <a:rect l="0" t="0" r="r" b="b"/>
              <a:pathLst>
                <a:path w="10" h="10">
                  <a:moveTo>
                    <a:pt x="3" y="0"/>
                  </a:moveTo>
                  <a:lnTo>
                    <a:pt x="0" y="4"/>
                  </a:lnTo>
                  <a:lnTo>
                    <a:pt x="3" y="5"/>
                  </a:lnTo>
                  <a:lnTo>
                    <a:pt x="4" y="8"/>
                  </a:lnTo>
                  <a:lnTo>
                    <a:pt x="9" y="9"/>
                  </a:lnTo>
                  <a:lnTo>
                    <a:pt x="6" y="0"/>
                  </a:lnTo>
                  <a:lnTo>
                    <a:pt x="3" y="0"/>
                  </a:lnTo>
                  <a:lnTo>
                    <a:pt x="3" y="0"/>
                  </a:lnTo>
                </a:path>
              </a:pathLst>
            </a:custGeom>
            <a:solidFill>
              <a:srgbClr val="000000"/>
            </a:solidFill>
            <a:ln w="9167" cap="flat" cmpd="sng">
              <a:solidFill>
                <a:srgbClr val="000000"/>
              </a:solidFill>
              <a:round/>
            </a:ln>
            <a:effectLst/>
          </p:spPr>
          <p:txBody>
            <a:bodyPr/>
            <a:lstStyle/>
            <a:p>
              <a:endParaRPr lang="zh-CN" altLang="en-US"/>
            </a:p>
          </p:txBody>
        </p:sp>
        <p:sp>
          <p:nvSpPr>
            <p:cNvPr id="49" name="未知"/>
            <p:cNvSpPr/>
            <p:nvPr/>
          </p:nvSpPr>
          <p:spPr bwMode="auto">
            <a:xfrm>
              <a:off x="75" y="103"/>
              <a:ext cx="11" cy="16"/>
            </a:xfrm>
            <a:custGeom>
              <a:avLst/>
              <a:gdLst/>
              <a:ahLst/>
              <a:cxnLst>
                <a:cxn ang="0">
                  <a:pos x="0" y="1"/>
                </a:cxn>
                <a:cxn ang="0">
                  <a:pos x="3" y="8"/>
                </a:cxn>
                <a:cxn ang="0">
                  <a:pos x="7" y="14"/>
                </a:cxn>
                <a:cxn ang="0">
                  <a:pos x="10" y="15"/>
                </a:cxn>
                <a:cxn ang="0">
                  <a:pos x="7" y="12"/>
                </a:cxn>
                <a:cxn ang="0">
                  <a:pos x="5" y="7"/>
                </a:cxn>
                <a:cxn ang="0">
                  <a:pos x="5" y="0"/>
                </a:cxn>
                <a:cxn ang="0">
                  <a:pos x="0" y="1"/>
                </a:cxn>
                <a:cxn ang="0">
                  <a:pos x="0" y="1"/>
                </a:cxn>
              </a:cxnLst>
              <a:rect l="0" t="0" r="r" b="b"/>
              <a:pathLst>
                <a:path w="11" h="16">
                  <a:moveTo>
                    <a:pt x="0" y="1"/>
                  </a:moveTo>
                  <a:lnTo>
                    <a:pt x="3" y="8"/>
                  </a:lnTo>
                  <a:lnTo>
                    <a:pt x="7" y="14"/>
                  </a:lnTo>
                  <a:lnTo>
                    <a:pt x="10" y="15"/>
                  </a:lnTo>
                  <a:lnTo>
                    <a:pt x="7" y="12"/>
                  </a:lnTo>
                  <a:lnTo>
                    <a:pt x="5" y="7"/>
                  </a:lnTo>
                  <a:lnTo>
                    <a:pt x="5" y="0"/>
                  </a:lnTo>
                  <a:lnTo>
                    <a:pt x="0" y="1"/>
                  </a:lnTo>
                  <a:lnTo>
                    <a:pt x="0" y="1"/>
                  </a:lnTo>
                </a:path>
              </a:pathLst>
            </a:custGeom>
            <a:solidFill>
              <a:srgbClr val="000000"/>
            </a:solidFill>
            <a:ln w="9167" cap="flat" cmpd="sng">
              <a:solidFill>
                <a:srgbClr val="000000"/>
              </a:solidFill>
              <a:round/>
            </a:ln>
            <a:effectLst/>
          </p:spPr>
          <p:txBody>
            <a:bodyPr/>
            <a:lstStyle/>
            <a:p>
              <a:endParaRPr lang="zh-CN" altLang="en-US"/>
            </a:p>
          </p:txBody>
        </p:sp>
        <p:sp>
          <p:nvSpPr>
            <p:cNvPr id="50" name="未知"/>
            <p:cNvSpPr/>
            <p:nvPr/>
          </p:nvSpPr>
          <p:spPr bwMode="auto">
            <a:xfrm>
              <a:off x="90" y="32"/>
              <a:ext cx="34" cy="36"/>
            </a:xfrm>
            <a:custGeom>
              <a:avLst/>
              <a:gdLst/>
              <a:ahLst/>
              <a:cxnLst>
                <a:cxn ang="0">
                  <a:pos x="23" y="0"/>
                </a:cxn>
                <a:cxn ang="0">
                  <a:pos x="18" y="5"/>
                </a:cxn>
                <a:cxn ang="0">
                  <a:pos x="0" y="8"/>
                </a:cxn>
                <a:cxn ang="0">
                  <a:pos x="7" y="14"/>
                </a:cxn>
                <a:cxn ang="0">
                  <a:pos x="22" y="14"/>
                </a:cxn>
                <a:cxn ang="0">
                  <a:pos x="16" y="20"/>
                </a:cxn>
                <a:cxn ang="0">
                  <a:pos x="25" y="20"/>
                </a:cxn>
                <a:cxn ang="0">
                  <a:pos x="21" y="24"/>
                </a:cxn>
                <a:cxn ang="0">
                  <a:pos x="23" y="24"/>
                </a:cxn>
                <a:cxn ang="0">
                  <a:pos x="18" y="32"/>
                </a:cxn>
                <a:cxn ang="0">
                  <a:pos x="10" y="35"/>
                </a:cxn>
                <a:cxn ang="0">
                  <a:pos x="19" y="34"/>
                </a:cxn>
                <a:cxn ang="0">
                  <a:pos x="28" y="28"/>
                </a:cxn>
                <a:cxn ang="0">
                  <a:pos x="31" y="21"/>
                </a:cxn>
                <a:cxn ang="0">
                  <a:pos x="28" y="22"/>
                </a:cxn>
                <a:cxn ang="0">
                  <a:pos x="33" y="11"/>
                </a:cxn>
                <a:cxn ang="0">
                  <a:pos x="32" y="9"/>
                </a:cxn>
                <a:cxn ang="0">
                  <a:pos x="26" y="10"/>
                </a:cxn>
                <a:cxn ang="0">
                  <a:pos x="29" y="5"/>
                </a:cxn>
                <a:cxn ang="0">
                  <a:pos x="30" y="0"/>
                </a:cxn>
                <a:cxn ang="0">
                  <a:pos x="22" y="7"/>
                </a:cxn>
                <a:cxn ang="0">
                  <a:pos x="18" y="8"/>
                </a:cxn>
                <a:cxn ang="0">
                  <a:pos x="23" y="0"/>
                </a:cxn>
                <a:cxn ang="0">
                  <a:pos x="23" y="0"/>
                </a:cxn>
              </a:cxnLst>
              <a:rect l="0" t="0" r="r" b="b"/>
              <a:pathLst>
                <a:path w="34" h="36">
                  <a:moveTo>
                    <a:pt x="23" y="0"/>
                  </a:moveTo>
                  <a:lnTo>
                    <a:pt x="18" y="5"/>
                  </a:lnTo>
                  <a:lnTo>
                    <a:pt x="0" y="8"/>
                  </a:lnTo>
                  <a:lnTo>
                    <a:pt x="7" y="14"/>
                  </a:lnTo>
                  <a:lnTo>
                    <a:pt x="22" y="14"/>
                  </a:lnTo>
                  <a:lnTo>
                    <a:pt x="16" y="20"/>
                  </a:lnTo>
                  <a:lnTo>
                    <a:pt x="25" y="20"/>
                  </a:lnTo>
                  <a:lnTo>
                    <a:pt x="21" y="24"/>
                  </a:lnTo>
                  <a:lnTo>
                    <a:pt x="23" y="24"/>
                  </a:lnTo>
                  <a:lnTo>
                    <a:pt x="18" y="32"/>
                  </a:lnTo>
                  <a:lnTo>
                    <a:pt x="10" y="35"/>
                  </a:lnTo>
                  <a:lnTo>
                    <a:pt x="19" y="34"/>
                  </a:lnTo>
                  <a:lnTo>
                    <a:pt x="28" y="28"/>
                  </a:lnTo>
                  <a:lnTo>
                    <a:pt x="31" y="21"/>
                  </a:lnTo>
                  <a:lnTo>
                    <a:pt x="28" y="22"/>
                  </a:lnTo>
                  <a:lnTo>
                    <a:pt x="33" y="11"/>
                  </a:lnTo>
                  <a:lnTo>
                    <a:pt x="32" y="9"/>
                  </a:lnTo>
                  <a:lnTo>
                    <a:pt x="26" y="10"/>
                  </a:lnTo>
                  <a:lnTo>
                    <a:pt x="29" y="5"/>
                  </a:lnTo>
                  <a:lnTo>
                    <a:pt x="30" y="0"/>
                  </a:lnTo>
                  <a:lnTo>
                    <a:pt x="22" y="7"/>
                  </a:lnTo>
                  <a:lnTo>
                    <a:pt x="18" y="8"/>
                  </a:lnTo>
                  <a:lnTo>
                    <a:pt x="23" y="0"/>
                  </a:lnTo>
                  <a:lnTo>
                    <a:pt x="23" y="0"/>
                  </a:lnTo>
                </a:path>
              </a:pathLst>
            </a:custGeom>
            <a:solidFill>
              <a:srgbClr val="000000"/>
            </a:solidFill>
            <a:ln w="9167" cap="flat" cmpd="sng">
              <a:solidFill>
                <a:srgbClr val="000000"/>
              </a:solidFill>
              <a:round/>
            </a:ln>
            <a:effectLst/>
          </p:spPr>
          <p:txBody>
            <a:bodyPr/>
            <a:lstStyle/>
            <a:p>
              <a:endParaRPr lang="zh-CN" altLang="en-US"/>
            </a:p>
          </p:txBody>
        </p:sp>
        <p:sp>
          <p:nvSpPr>
            <p:cNvPr id="51" name="未知"/>
            <p:cNvSpPr/>
            <p:nvPr/>
          </p:nvSpPr>
          <p:spPr bwMode="auto">
            <a:xfrm>
              <a:off x="111" y="54"/>
              <a:ext cx="17" cy="22"/>
            </a:xfrm>
            <a:custGeom>
              <a:avLst/>
              <a:gdLst/>
              <a:ahLst/>
              <a:cxnLst>
                <a:cxn ang="0">
                  <a:pos x="0" y="18"/>
                </a:cxn>
                <a:cxn ang="0">
                  <a:pos x="7" y="21"/>
                </a:cxn>
                <a:cxn ang="0">
                  <a:pos x="13" y="17"/>
                </a:cxn>
                <a:cxn ang="0">
                  <a:pos x="14" y="11"/>
                </a:cxn>
                <a:cxn ang="0">
                  <a:pos x="16" y="0"/>
                </a:cxn>
                <a:cxn ang="0">
                  <a:pos x="14" y="9"/>
                </a:cxn>
                <a:cxn ang="0">
                  <a:pos x="10" y="15"/>
                </a:cxn>
                <a:cxn ang="0">
                  <a:pos x="5" y="17"/>
                </a:cxn>
                <a:cxn ang="0">
                  <a:pos x="0" y="18"/>
                </a:cxn>
                <a:cxn ang="0">
                  <a:pos x="0" y="18"/>
                </a:cxn>
              </a:cxnLst>
              <a:rect l="0" t="0" r="r" b="b"/>
              <a:pathLst>
                <a:path w="17" h="22">
                  <a:moveTo>
                    <a:pt x="0" y="18"/>
                  </a:moveTo>
                  <a:lnTo>
                    <a:pt x="7" y="21"/>
                  </a:lnTo>
                  <a:lnTo>
                    <a:pt x="13" y="17"/>
                  </a:lnTo>
                  <a:lnTo>
                    <a:pt x="14" y="11"/>
                  </a:lnTo>
                  <a:lnTo>
                    <a:pt x="16" y="0"/>
                  </a:lnTo>
                  <a:lnTo>
                    <a:pt x="14" y="9"/>
                  </a:lnTo>
                  <a:lnTo>
                    <a:pt x="10" y="15"/>
                  </a:lnTo>
                  <a:lnTo>
                    <a:pt x="5" y="17"/>
                  </a:lnTo>
                  <a:lnTo>
                    <a:pt x="0" y="18"/>
                  </a:lnTo>
                  <a:lnTo>
                    <a:pt x="0" y="18"/>
                  </a:lnTo>
                </a:path>
              </a:pathLst>
            </a:custGeom>
            <a:solidFill>
              <a:srgbClr val="000000"/>
            </a:solidFill>
            <a:ln w="9167" cap="flat" cmpd="sng">
              <a:solidFill>
                <a:srgbClr val="000000"/>
              </a:solidFill>
              <a:round/>
            </a:ln>
            <a:effectLst/>
          </p:spPr>
          <p:txBody>
            <a:bodyPr/>
            <a:lstStyle/>
            <a:p>
              <a:endParaRPr lang="zh-CN" altLang="en-US"/>
            </a:p>
          </p:txBody>
        </p:sp>
        <p:sp>
          <p:nvSpPr>
            <p:cNvPr id="52" name="未知"/>
            <p:cNvSpPr/>
            <p:nvPr/>
          </p:nvSpPr>
          <p:spPr bwMode="auto">
            <a:xfrm>
              <a:off x="29" y="68"/>
              <a:ext cx="55" cy="60"/>
            </a:xfrm>
            <a:custGeom>
              <a:avLst/>
              <a:gdLst/>
              <a:ahLst/>
              <a:cxnLst>
                <a:cxn ang="0">
                  <a:pos x="54" y="59"/>
                </a:cxn>
                <a:cxn ang="0">
                  <a:pos x="53" y="56"/>
                </a:cxn>
                <a:cxn ang="0">
                  <a:pos x="46" y="50"/>
                </a:cxn>
                <a:cxn ang="0">
                  <a:pos x="41" y="39"/>
                </a:cxn>
                <a:cxn ang="0">
                  <a:pos x="36" y="35"/>
                </a:cxn>
                <a:cxn ang="0">
                  <a:pos x="41" y="32"/>
                </a:cxn>
                <a:cxn ang="0">
                  <a:pos x="30" y="29"/>
                </a:cxn>
                <a:cxn ang="0">
                  <a:pos x="33" y="26"/>
                </a:cxn>
                <a:cxn ang="0">
                  <a:pos x="32" y="24"/>
                </a:cxn>
                <a:cxn ang="0">
                  <a:pos x="26" y="24"/>
                </a:cxn>
                <a:cxn ang="0">
                  <a:pos x="0" y="0"/>
                </a:cxn>
                <a:cxn ang="0">
                  <a:pos x="1" y="13"/>
                </a:cxn>
                <a:cxn ang="0">
                  <a:pos x="3" y="9"/>
                </a:cxn>
                <a:cxn ang="0">
                  <a:pos x="22" y="27"/>
                </a:cxn>
                <a:cxn ang="0">
                  <a:pos x="29" y="30"/>
                </a:cxn>
                <a:cxn ang="0">
                  <a:pos x="22" y="30"/>
                </a:cxn>
                <a:cxn ang="0">
                  <a:pos x="4" y="20"/>
                </a:cxn>
                <a:cxn ang="0">
                  <a:pos x="1" y="17"/>
                </a:cxn>
                <a:cxn ang="0">
                  <a:pos x="3" y="22"/>
                </a:cxn>
                <a:cxn ang="0">
                  <a:pos x="12" y="33"/>
                </a:cxn>
                <a:cxn ang="0">
                  <a:pos x="6" y="29"/>
                </a:cxn>
                <a:cxn ang="0">
                  <a:pos x="7" y="33"/>
                </a:cxn>
                <a:cxn ang="0">
                  <a:pos x="22" y="42"/>
                </a:cxn>
                <a:cxn ang="0">
                  <a:pos x="38" y="44"/>
                </a:cxn>
                <a:cxn ang="0">
                  <a:pos x="29" y="54"/>
                </a:cxn>
                <a:cxn ang="0">
                  <a:pos x="17" y="57"/>
                </a:cxn>
                <a:cxn ang="0">
                  <a:pos x="27" y="57"/>
                </a:cxn>
                <a:cxn ang="0">
                  <a:pos x="35" y="57"/>
                </a:cxn>
                <a:cxn ang="0">
                  <a:pos x="38" y="56"/>
                </a:cxn>
                <a:cxn ang="0">
                  <a:pos x="46" y="52"/>
                </a:cxn>
                <a:cxn ang="0">
                  <a:pos x="54" y="59"/>
                </a:cxn>
                <a:cxn ang="0">
                  <a:pos x="54" y="59"/>
                </a:cxn>
              </a:cxnLst>
              <a:rect l="0" t="0" r="r" b="b"/>
              <a:pathLst>
                <a:path w="55" h="60">
                  <a:moveTo>
                    <a:pt x="54" y="59"/>
                  </a:moveTo>
                  <a:lnTo>
                    <a:pt x="53" y="56"/>
                  </a:lnTo>
                  <a:lnTo>
                    <a:pt x="46" y="50"/>
                  </a:lnTo>
                  <a:lnTo>
                    <a:pt x="41" y="39"/>
                  </a:lnTo>
                  <a:lnTo>
                    <a:pt x="36" y="35"/>
                  </a:lnTo>
                  <a:lnTo>
                    <a:pt x="41" y="32"/>
                  </a:lnTo>
                  <a:lnTo>
                    <a:pt x="30" y="29"/>
                  </a:lnTo>
                  <a:lnTo>
                    <a:pt x="33" y="26"/>
                  </a:lnTo>
                  <a:lnTo>
                    <a:pt x="32" y="24"/>
                  </a:lnTo>
                  <a:lnTo>
                    <a:pt x="26" y="24"/>
                  </a:lnTo>
                  <a:lnTo>
                    <a:pt x="0" y="0"/>
                  </a:lnTo>
                  <a:lnTo>
                    <a:pt x="1" y="13"/>
                  </a:lnTo>
                  <a:lnTo>
                    <a:pt x="3" y="9"/>
                  </a:lnTo>
                  <a:lnTo>
                    <a:pt x="22" y="27"/>
                  </a:lnTo>
                  <a:lnTo>
                    <a:pt x="29" y="30"/>
                  </a:lnTo>
                  <a:lnTo>
                    <a:pt x="22" y="30"/>
                  </a:lnTo>
                  <a:lnTo>
                    <a:pt x="4" y="20"/>
                  </a:lnTo>
                  <a:lnTo>
                    <a:pt x="1" y="17"/>
                  </a:lnTo>
                  <a:lnTo>
                    <a:pt x="3" y="22"/>
                  </a:lnTo>
                  <a:lnTo>
                    <a:pt x="12" y="33"/>
                  </a:lnTo>
                  <a:lnTo>
                    <a:pt x="6" y="29"/>
                  </a:lnTo>
                  <a:lnTo>
                    <a:pt x="7" y="33"/>
                  </a:lnTo>
                  <a:lnTo>
                    <a:pt x="22" y="42"/>
                  </a:lnTo>
                  <a:lnTo>
                    <a:pt x="38" y="44"/>
                  </a:lnTo>
                  <a:lnTo>
                    <a:pt x="29" y="54"/>
                  </a:lnTo>
                  <a:lnTo>
                    <a:pt x="17" y="57"/>
                  </a:lnTo>
                  <a:lnTo>
                    <a:pt x="27" y="57"/>
                  </a:lnTo>
                  <a:lnTo>
                    <a:pt x="35" y="57"/>
                  </a:lnTo>
                  <a:lnTo>
                    <a:pt x="38" y="56"/>
                  </a:lnTo>
                  <a:lnTo>
                    <a:pt x="46" y="52"/>
                  </a:lnTo>
                  <a:lnTo>
                    <a:pt x="54" y="59"/>
                  </a:lnTo>
                  <a:lnTo>
                    <a:pt x="54" y="59"/>
                  </a:lnTo>
                </a:path>
              </a:pathLst>
            </a:custGeom>
            <a:solidFill>
              <a:srgbClr val="000000"/>
            </a:solidFill>
            <a:ln w="9167" cap="flat" cmpd="sng">
              <a:solidFill>
                <a:srgbClr val="000000"/>
              </a:solidFill>
              <a:round/>
            </a:ln>
            <a:effectLst/>
          </p:spPr>
          <p:txBody>
            <a:bodyPr/>
            <a:lstStyle/>
            <a:p>
              <a:endParaRPr lang="zh-CN" altLang="en-US"/>
            </a:p>
          </p:txBody>
        </p:sp>
        <p:sp>
          <p:nvSpPr>
            <p:cNvPr id="53" name="未知"/>
            <p:cNvSpPr/>
            <p:nvPr/>
          </p:nvSpPr>
          <p:spPr bwMode="auto">
            <a:xfrm>
              <a:off x="32" y="35"/>
              <a:ext cx="44" cy="43"/>
            </a:xfrm>
            <a:custGeom>
              <a:avLst/>
              <a:gdLst/>
              <a:ahLst/>
              <a:cxnLst>
                <a:cxn ang="0">
                  <a:pos x="13" y="2"/>
                </a:cxn>
                <a:cxn ang="0">
                  <a:pos x="19" y="6"/>
                </a:cxn>
                <a:cxn ang="0">
                  <a:pos x="7" y="9"/>
                </a:cxn>
                <a:cxn ang="0">
                  <a:pos x="11" y="11"/>
                </a:cxn>
                <a:cxn ang="0">
                  <a:pos x="0" y="12"/>
                </a:cxn>
                <a:cxn ang="0">
                  <a:pos x="0" y="23"/>
                </a:cxn>
                <a:cxn ang="0">
                  <a:pos x="13" y="33"/>
                </a:cxn>
                <a:cxn ang="0">
                  <a:pos x="26" y="40"/>
                </a:cxn>
                <a:cxn ang="0">
                  <a:pos x="43" y="42"/>
                </a:cxn>
                <a:cxn ang="0">
                  <a:pos x="26" y="37"/>
                </a:cxn>
                <a:cxn ang="0">
                  <a:pos x="23" y="33"/>
                </a:cxn>
                <a:cxn ang="0">
                  <a:pos x="8" y="21"/>
                </a:cxn>
                <a:cxn ang="0">
                  <a:pos x="20" y="26"/>
                </a:cxn>
                <a:cxn ang="0">
                  <a:pos x="14" y="19"/>
                </a:cxn>
                <a:cxn ang="0">
                  <a:pos x="31" y="27"/>
                </a:cxn>
                <a:cxn ang="0">
                  <a:pos x="29" y="23"/>
                </a:cxn>
                <a:cxn ang="0">
                  <a:pos x="14" y="13"/>
                </a:cxn>
                <a:cxn ang="0">
                  <a:pos x="19" y="13"/>
                </a:cxn>
                <a:cxn ang="0">
                  <a:pos x="36" y="21"/>
                </a:cxn>
                <a:cxn ang="0">
                  <a:pos x="21" y="11"/>
                </a:cxn>
                <a:cxn ang="0">
                  <a:pos x="38" y="15"/>
                </a:cxn>
                <a:cxn ang="0">
                  <a:pos x="34" y="8"/>
                </a:cxn>
                <a:cxn ang="0">
                  <a:pos x="21" y="0"/>
                </a:cxn>
                <a:cxn ang="0">
                  <a:pos x="13" y="2"/>
                </a:cxn>
                <a:cxn ang="0">
                  <a:pos x="13" y="2"/>
                </a:cxn>
              </a:cxnLst>
              <a:rect l="0" t="0" r="r" b="b"/>
              <a:pathLst>
                <a:path w="44" h="43">
                  <a:moveTo>
                    <a:pt x="13" y="2"/>
                  </a:moveTo>
                  <a:lnTo>
                    <a:pt x="19" y="6"/>
                  </a:lnTo>
                  <a:lnTo>
                    <a:pt x="7" y="9"/>
                  </a:lnTo>
                  <a:lnTo>
                    <a:pt x="11" y="11"/>
                  </a:lnTo>
                  <a:lnTo>
                    <a:pt x="0" y="12"/>
                  </a:lnTo>
                  <a:lnTo>
                    <a:pt x="0" y="23"/>
                  </a:lnTo>
                  <a:lnTo>
                    <a:pt x="13" y="33"/>
                  </a:lnTo>
                  <a:lnTo>
                    <a:pt x="26" y="40"/>
                  </a:lnTo>
                  <a:lnTo>
                    <a:pt x="43" y="42"/>
                  </a:lnTo>
                  <a:lnTo>
                    <a:pt x="26" y="37"/>
                  </a:lnTo>
                  <a:lnTo>
                    <a:pt x="23" y="33"/>
                  </a:lnTo>
                  <a:lnTo>
                    <a:pt x="8" y="21"/>
                  </a:lnTo>
                  <a:lnTo>
                    <a:pt x="20" y="26"/>
                  </a:lnTo>
                  <a:lnTo>
                    <a:pt x="14" y="19"/>
                  </a:lnTo>
                  <a:lnTo>
                    <a:pt x="31" y="27"/>
                  </a:lnTo>
                  <a:lnTo>
                    <a:pt x="29" y="23"/>
                  </a:lnTo>
                  <a:lnTo>
                    <a:pt x="14" y="13"/>
                  </a:lnTo>
                  <a:lnTo>
                    <a:pt x="19" y="13"/>
                  </a:lnTo>
                  <a:lnTo>
                    <a:pt x="36" y="21"/>
                  </a:lnTo>
                  <a:lnTo>
                    <a:pt x="21" y="11"/>
                  </a:lnTo>
                  <a:lnTo>
                    <a:pt x="38" y="15"/>
                  </a:lnTo>
                  <a:lnTo>
                    <a:pt x="34" y="8"/>
                  </a:lnTo>
                  <a:lnTo>
                    <a:pt x="21" y="0"/>
                  </a:lnTo>
                  <a:lnTo>
                    <a:pt x="13" y="2"/>
                  </a:lnTo>
                  <a:lnTo>
                    <a:pt x="13" y="2"/>
                  </a:lnTo>
                </a:path>
              </a:pathLst>
            </a:custGeom>
            <a:solidFill>
              <a:srgbClr val="000000"/>
            </a:solidFill>
            <a:ln w="9167" cap="flat" cmpd="sng">
              <a:solidFill>
                <a:srgbClr val="000000"/>
              </a:solidFill>
              <a:round/>
            </a:ln>
            <a:effectLst/>
          </p:spPr>
          <p:txBody>
            <a:bodyPr/>
            <a:lstStyle/>
            <a:p>
              <a:endParaRPr lang="zh-CN" altLang="en-US"/>
            </a:p>
          </p:txBody>
        </p:sp>
        <p:sp>
          <p:nvSpPr>
            <p:cNvPr id="54" name="未知"/>
            <p:cNvSpPr/>
            <p:nvPr/>
          </p:nvSpPr>
          <p:spPr bwMode="auto">
            <a:xfrm>
              <a:off x="33" y="21"/>
              <a:ext cx="14" cy="14"/>
            </a:xfrm>
            <a:custGeom>
              <a:avLst/>
              <a:gdLst/>
              <a:ahLst/>
              <a:cxnLst>
                <a:cxn ang="0">
                  <a:pos x="13" y="2"/>
                </a:cxn>
                <a:cxn ang="0">
                  <a:pos x="7" y="13"/>
                </a:cxn>
                <a:cxn ang="0">
                  <a:pos x="0" y="5"/>
                </a:cxn>
                <a:cxn ang="0">
                  <a:pos x="4" y="0"/>
                </a:cxn>
                <a:cxn ang="0">
                  <a:pos x="8" y="4"/>
                </a:cxn>
                <a:cxn ang="0">
                  <a:pos x="12" y="1"/>
                </a:cxn>
                <a:cxn ang="0">
                  <a:pos x="13" y="2"/>
                </a:cxn>
                <a:cxn ang="0">
                  <a:pos x="13" y="2"/>
                </a:cxn>
              </a:cxnLst>
              <a:rect l="0" t="0" r="r" b="b"/>
              <a:pathLst>
                <a:path w="14" h="14">
                  <a:moveTo>
                    <a:pt x="13" y="2"/>
                  </a:moveTo>
                  <a:lnTo>
                    <a:pt x="7" y="13"/>
                  </a:lnTo>
                  <a:lnTo>
                    <a:pt x="0" y="5"/>
                  </a:lnTo>
                  <a:lnTo>
                    <a:pt x="4" y="0"/>
                  </a:lnTo>
                  <a:lnTo>
                    <a:pt x="8" y="4"/>
                  </a:lnTo>
                  <a:lnTo>
                    <a:pt x="12" y="1"/>
                  </a:lnTo>
                  <a:lnTo>
                    <a:pt x="13" y="2"/>
                  </a:lnTo>
                  <a:lnTo>
                    <a:pt x="13" y="2"/>
                  </a:lnTo>
                </a:path>
              </a:pathLst>
            </a:custGeom>
            <a:solidFill>
              <a:srgbClr val="000000"/>
            </a:solidFill>
            <a:ln w="9167" cap="flat" cmpd="sng">
              <a:solidFill>
                <a:srgbClr val="000000"/>
              </a:solidFill>
              <a:round/>
            </a:ln>
            <a:effectLst/>
          </p:spPr>
          <p:txBody>
            <a:bodyPr/>
            <a:lstStyle/>
            <a:p>
              <a:endParaRPr lang="zh-CN" altLang="en-US"/>
            </a:p>
          </p:txBody>
        </p:sp>
        <p:sp>
          <p:nvSpPr>
            <p:cNvPr id="55" name="未知"/>
            <p:cNvSpPr/>
            <p:nvPr/>
          </p:nvSpPr>
          <p:spPr bwMode="auto">
            <a:xfrm>
              <a:off x="11" y="15"/>
              <a:ext cx="22" cy="32"/>
            </a:xfrm>
            <a:custGeom>
              <a:avLst/>
              <a:gdLst/>
              <a:ahLst/>
              <a:cxnLst>
                <a:cxn ang="0">
                  <a:pos x="8" y="0"/>
                </a:cxn>
                <a:cxn ang="0">
                  <a:pos x="21" y="21"/>
                </a:cxn>
                <a:cxn ang="0">
                  <a:pos x="15" y="21"/>
                </a:cxn>
                <a:cxn ang="0">
                  <a:pos x="16" y="28"/>
                </a:cxn>
                <a:cxn ang="0">
                  <a:pos x="10" y="27"/>
                </a:cxn>
                <a:cxn ang="0">
                  <a:pos x="14" y="30"/>
                </a:cxn>
                <a:cxn ang="0">
                  <a:pos x="9" y="31"/>
                </a:cxn>
                <a:cxn ang="0">
                  <a:pos x="0" y="26"/>
                </a:cxn>
                <a:cxn ang="0">
                  <a:pos x="7" y="24"/>
                </a:cxn>
                <a:cxn ang="0">
                  <a:pos x="12" y="26"/>
                </a:cxn>
                <a:cxn ang="0">
                  <a:pos x="10" y="18"/>
                </a:cxn>
                <a:cxn ang="0">
                  <a:pos x="14" y="18"/>
                </a:cxn>
                <a:cxn ang="0">
                  <a:pos x="10" y="13"/>
                </a:cxn>
                <a:cxn ang="0">
                  <a:pos x="8" y="0"/>
                </a:cxn>
                <a:cxn ang="0">
                  <a:pos x="8" y="0"/>
                </a:cxn>
              </a:cxnLst>
              <a:rect l="0" t="0" r="r" b="b"/>
              <a:pathLst>
                <a:path w="22" h="32">
                  <a:moveTo>
                    <a:pt x="8" y="0"/>
                  </a:moveTo>
                  <a:lnTo>
                    <a:pt x="21" y="21"/>
                  </a:lnTo>
                  <a:lnTo>
                    <a:pt x="15" y="21"/>
                  </a:lnTo>
                  <a:lnTo>
                    <a:pt x="16" y="28"/>
                  </a:lnTo>
                  <a:lnTo>
                    <a:pt x="10" y="27"/>
                  </a:lnTo>
                  <a:lnTo>
                    <a:pt x="14" y="30"/>
                  </a:lnTo>
                  <a:lnTo>
                    <a:pt x="9" y="31"/>
                  </a:lnTo>
                  <a:lnTo>
                    <a:pt x="0" y="26"/>
                  </a:lnTo>
                  <a:lnTo>
                    <a:pt x="7" y="24"/>
                  </a:lnTo>
                  <a:lnTo>
                    <a:pt x="12" y="26"/>
                  </a:lnTo>
                  <a:lnTo>
                    <a:pt x="10" y="18"/>
                  </a:lnTo>
                  <a:lnTo>
                    <a:pt x="14" y="18"/>
                  </a:lnTo>
                  <a:lnTo>
                    <a:pt x="10" y="13"/>
                  </a:lnTo>
                  <a:lnTo>
                    <a:pt x="8" y="0"/>
                  </a:lnTo>
                  <a:lnTo>
                    <a:pt x="8" y="0"/>
                  </a:lnTo>
                </a:path>
              </a:pathLst>
            </a:custGeom>
            <a:solidFill>
              <a:srgbClr val="000000"/>
            </a:solidFill>
            <a:ln w="9167" cap="flat" cmpd="sng">
              <a:solidFill>
                <a:srgbClr val="000000"/>
              </a:solidFill>
              <a:round/>
            </a:ln>
            <a:effectLst/>
          </p:spPr>
          <p:txBody>
            <a:bodyPr/>
            <a:lstStyle/>
            <a:p>
              <a:endParaRPr lang="zh-CN" altLang="en-US"/>
            </a:p>
          </p:txBody>
        </p:sp>
        <p:sp>
          <p:nvSpPr>
            <p:cNvPr id="56" name="未知"/>
            <p:cNvSpPr/>
            <p:nvPr/>
          </p:nvSpPr>
          <p:spPr bwMode="auto">
            <a:xfrm>
              <a:off x="12" y="50"/>
              <a:ext cx="13" cy="26"/>
            </a:xfrm>
            <a:custGeom>
              <a:avLst/>
              <a:gdLst/>
              <a:ahLst/>
              <a:cxnLst>
                <a:cxn ang="0">
                  <a:pos x="10" y="0"/>
                </a:cxn>
                <a:cxn ang="0">
                  <a:pos x="3" y="0"/>
                </a:cxn>
                <a:cxn ang="0">
                  <a:pos x="9" y="6"/>
                </a:cxn>
                <a:cxn ang="0">
                  <a:pos x="3" y="11"/>
                </a:cxn>
                <a:cxn ang="0">
                  <a:pos x="8" y="10"/>
                </a:cxn>
                <a:cxn ang="0">
                  <a:pos x="0" y="23"/>
                </a:cxn>
                <a:cxn ang="0">
                  <a:pos x="1" y="25"/>
                </a:cxn>
                <a:cxn ang="0">
                  <a:pos x="12" y="10"/>
                </a:cxn>
                <a:cxn ang="0">
                  <a:pos x="10" y="0"/>
                </a:cxn>
                <a:cxn ang="0">
                  <a:pos x="10" y="0"/>
                </a:cxn>
              </a:cxnLst>
              <a:rect l="0" t="0" r="r" b="b"/>
              <a:pathLst>
                <a:path w="13" h="26">
                  <a:moveTo>
                    <a:pt x="10" y="0"/>
                  </a:moveTo>
                  <a:lnTo>
                    <a:pt x="3" y="0"/>
                  </a:lnTo>
                  <a:lnTo>
                    <a:pt x="9" y="6"/>
                  </a:lnTo>
                  <a:lnTo>
                    <a:pt x="3" y="11"/>
                  </a:lnTo>
                  <a:lnTo>
                    <a:pt x="8" y="10"/>
                  </a:lnTo>
                  <a:lnTo>
                    <a:pt x="0" y="23"/>
                  </a:lnTo>
                  <a:lnTo>
                    <a:pt x="1" y="25"/>
                  </a:lnTo>
                  <a:lnTo>
                    <a:pt x="12" y="10"/>
                  </a:lnTo>
                  <a:lnTo>
                    <a:pt x="10" y="0"/>
                  </a:lnTo>
                  <a:lnTo>
                    <a:pt x="10" y="0"/>
                  </a:lnTo>
                </a:path>
              </a:pathLst>
            </a:custGeom>
            <a:solidFill>
              <a:srgbClr val="000000"/>
            </a:solidFill>
            <a:ln w="9167" cap="flat" cmpd="sng">
              <a:solidFill>
                <a:srgbClr val="000000"/>
              </a:solidFill>
              <a:round/>
            </a:ln>
            <a:effectLst/>
          </p:spPr>
          <p:txBody>
            <a:bodyPr/>
            <a:lstStyle/>
            <a:p>
              <a:endParaRPr lang="zh-CN" altLang="en-US"/>
            </a:p>
          </p:txBody>
        </p:sp>
        <p:sp>
          <p:nvSpPr>
            <p:cNvPr id="57" name="未知"/>
            <p:cNvSpPr/>
            <p:nvPr/>
          </p:nvSpPr>
          <p:spPr bwMode="auto">
            <a:xfrm>
              <a:off x="13" y="79"/>
              <a:ext cx="43" cy="57"/>
            </a:xfrm>
            <a:custGeom>
              <a:avLst/>
              <a:gdLst/>
              <a:ahLst/>
              <a:cxnLst>
                <a:cxn ang="0">
                  <a:pos x="2" y="0"/>
                </a:cxn>
                <a:cxn ang="0">
                  <a:pos x="12" y="13"/>
                </a:cxn>
                <a:cxn ang="0">
                  <a:pos x="18" y="24"/>
                </a:cxn>
                <a:cxn ang="0">
                  <a:pos x="33" y="34"/>
                </a:cxn>
                <a:cxn ang="0">
                  <a:pos x="42" y="36"/>
                </a:cxn>
                <a:cxn ang="0">
                  <a:pos x="30" y="39"/>
                </a:cxn>
                <a:cxn ang="0">
                  <a:pos x="14" y="32"/>
                </a:cxn>
                <a:cxn ang="0">
                  <a:pos x="23" y="41"/>
                </a:cxn>
                <a:cxn ang="0">
                  <a:pos x="27" y="46"/>
                </a:cxn>
                <a:cxn ang="0">
                  <a:pos x="11" y="34"/>
                </a:cxn>
                <a:cxn ang="0">
                  <a:pos x="17" y="46"/>
                </a:cxn>
                <a:cxn ang="0">
                  <a:pos x="26" y="54"/>
                </a:cxn>
                <a:cxn ang="0">
                  <a:pos x="11" y="45"/>
                </a:cxn>
                <a:cxn ang="0">
                  <a:pos x="20" y="56"/>
                </a:cxn>
                <a:cxn ang="0">
                  <a:pos x="0" y="39"/>
                </a:cxn>
                <a:cxn ang="0">
                  <a:pos x="2" y="32"/>
                </a:cxn>
                <a:cxn ang="0">
                  <a:pos x="8" y="27"/>
                </a:cxn>
                <a:cxn ang="0">
                  <a:pos x="8" y="21"/>
                </a:cxn>
                <a:cxn ang="0">
                  <a:pos x="2" y="6"/>
                </a:cxn>
                <a:cxn ang="0">
                  <a:pos x="2" y="0"/>
                </a:cxn>
                <a:cxn ang="0">
                  <a:pos x="2" y="0"/>
                </a:cxn>
              </a:cxnLst>
              <a:rect l="0" t="0" r="r" b="b"/>
              <a:pathLst>
                <a:path w="43" h="57">
                  <a:moveTo>
                    <a:pt x="2" y="0"/>
                  </a:moveTo>
                  <a:lnTo>
                    <a:pt x="12" y="13"/>
                  </a:lnTo>
                  <a:lnTo>
                    <a:pt x="18" y="24"/>
                  </a:lnTo>
                  <a:lnTo>
                    <a:pt x="33" y="34"/>
                  </a:lnTo>
                  <a:lnTo>
                    <a:pt x="42" y="36"/>
                  </a:lnTo>
                  <a:lnTo>
                    <a:pt x="30" y="39"/>
                  </a:lnTo>
                  <a:lnTo>
                    <a:pt x="14" y="32"/>
                  </a:lnTo>
                  <a:lnTo>
                    <a:pt x="23" y="41"/>
                  </a:lnTo>
                  <a:lnTo>
                    <a:pt x="27" y="46"/>
                  </a:lnTo>
                  <a:lnTo>
                    <a:pt x="11" y="34"/>
                  </a:lnTo>
                  <a:lnTo>
                    <a:pt x="17" y="46"/>
                  </a:lnTo>
                  <a:lnTo>
                    <a:pt x="26" y="54"/>
                  </a:lnTo>
                  <a:lnTo>
                    <a:pt x="11" y="45"/>
                  </a:lnTo>
                  <a:lnTo>
                    <a:pt x="20" y="56"/>
                  </a:lnTo>
                  <a:lnTo>
                    <a:pt x="0" y="39"/>
                  </a:lnTo>
                  <a:lnTo>
                    <a:pt x="2" y="32"/>
                  </a:lnTo>
                  <a:lnTo>
                    <a:pt x="8" y="27"/>
                  </a:lnTo>
                  <a:lnTo>
                    <a:pt x="8" y="21"/>
                  </a:lnTo>
                  <a:lnTo>
                    <a:pt x="2" y="6"/>
                  </a:lnTo>
                  <a:lnTo>
                    <a:pt x="2" y="0"/>
                  </a:lnTo>
                  <a:lnTo>
                    <a:pt x="2" y="0"/>
                  </a:lnTo>
                </a:path>
              </a:pathLst>
            </a:custGeom>
            <a:solidFill>
              <a:srgbClr val="000000"/>
            </a:solidFill>
            <a:ln w="9167" cap="flat" cmpd="sng">
              <a:solidFill>
                <a:srgbClr val="000000"/>
              </a:solidFill>
              <a:round/>
            </a:ln>
            <a:effectLst/>
          </p:spPr>
          <p:txBody>
            <a:bodyPr/>
            <a:lstStyle/>
            <a:p>
              <a:endParaRPr lang="zh-CN" altLang="en-US"/>
            </a:p>
          </p:txBody>
        </p:sp>
        <p:sp>
          <p:nvSpPr>
            <p:cNvPr id="58" name="未知"/>
            <p:cNvSpPr/>
            <p:nvPr/>
          </p:nvSpPr>
          <p:spPr bwMode="auto">
            <a:xfrm>
              <a:off x="13" y="124"/>
              <a:ext cx="41" cy="31"/>
            </a:xfrm>
            <a:custGeom>
              <a:avLst/>
              <a:gdLst/>
              <a:ahLst/>
              <a:cxnLst>
                <a:cxn ang="0">
                  <a:pos x="0" y="0"/>
                </a:cxn>
                <a:cxn ang="0">
                  <a:pos x="5" y="9"/>
                </a:cxn>
                <a:cxn ang="0">
                  <a:pos x="17" y="22"/>
                </a:cxn>
                <a:cxn ang="0">
                  <a:pos x="25" y="26"/>
                </a:cxn>
                <a:cxn ang="0">
                  <a:pos x="33" y="30"/>
                </a:cxn>
                <a:cxn ang="0">
                  <a:pos x="30" y="23"/>
                </a:cxn>
                <a:cxn ang="0">
                  <a:pos x="40" y="17"/>
                </a:cxn>
                <a:cxn ang="0">
                  <a:pos x="20" y="19"/>
                </a:cxn>
                <a:cxn ang="0">
                  <a:pos x="13" y="14"/>
                </a:cxn>
                <a:cxn ang="0">
                  <a:pos x="18" y="14"/>
                </a:cxn>
                <a:cxn ang="0">
                  <a:pos x="5" y="5"/>
                </a:cxn>
                <a:cxn ang="0">
                  <a:pos x="0" y="0"/>
                </a:cxn>
                <a:cxn ang="0">
                  <a:pos x="0" y="0"/>
                </a:cxn>
              </a:cxnLst>
              <a:rect l="0" t="0" r="r" b="b"/>
              <a:pathLst>
                <a:path w="41" h="31">
                  <a:moveTo>
                    <a:pt x="0" y="0"/>
                  </a:moveTo>
                  <a:lnTo>
                    <a:pt x="5" y="9"/>
                  </a:lnTo>
                  <a:lnTo>
                    <a:pt x="17" y="22"/>
                  </a:lnTo>
                  <a:lnTo>
                    <a:pt x="25" y="26"/>
                  </a:lnTo>
                  <a:lnTo>
                    <a:pt x="33" y="30"/>
                  </a:lnTo>
                  <a:lnTo>
                    <a:pt x="30" y="23"/>
                  </a:lnTo>
                  <a:lnTo>
                    <a:pt x="40" y="17"/>
                  </a:lnTo>
                  <a:lnTo>
                    <a:pt x="20" y="19"/>
                  </a:lnTo>
                  <a:lnTo>
                    <a:pt x="13" y="14"/>
                  </a:lnTo>
                  <a:lnTo>
                    <a:pt x="18" y="14"/>
                  </a:lnTo>
                  <a:lnTo>
                    <a:pt x="5" y="5"/>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59" name="未知"/>
            <p:cNvSpPr/>
            <p:nvPr/>
          </p:nvSpPr>
          <p:spPr bwMode="auto">
            <a:xfrm>
              <a:off x="4" y="88"/>
              <a:ext cx="8" cy="30"/>
            </a:xfrm>
            <a:custGeom>
              <a:avLst/>
              <a:gdLst/>
              <a:ahLst/>
              <a:cxnLst>
                <a:cxn ang="0">
                  <a:pos x="4" y="0"/>
                </a:cxn>
                <a:cxn ang="0">
                  <a:pos x="4" y="6"/>
                </a:cxn>
                <a:cxn ang="0">
                  <a:pos x="0" y="13"/>
                </a:cxn>
                <a:cxn ang="0">
                  <a:pos x="4" y="29"/>
                </a:cxn>
                <a:cxn ang="0">
                  <a:pos x="7" y="22"/>
                </a:cxn>
                <a:cxn ang="0">
                  <a:pos x="2" y="14"/>
                </a:cxn>
                <a:cxn ang="0">
                  <a:pos x="5" y="6"/>
                </a:cxn>
                <a:cxn ang="0">
                  <a:pos x="4" y="0"/>
                </a:cxn>
                <a:cxn ang="0">
                  <a:pos x="4" y="0"/>
                </a:cxn>
              </a:cxnLst>
              <a:rect l="0" t="0" r="r" b="b"/>
              <a:pathLst>
                <a:path w="8" h="30">
                  <a:moveTo>
                    <a:pt x="4" y="0"/>
                  </a:moveTo>
                  <a:lnTo>
                    <a:pt x="4" y="6"/>
                  </a:lnTo>
                  <a:lnTo>
                    <a:pt x="0" y="13"/>
                  </a:lnTo>
                  <a:lnTo>
                    <a:pt x="4" y="29"/>
                  </a:lnTo>
                  <a:lnTo>
                    <a:pt x="7" y="22"/>
                  </a:lnTo>
                  <a:lnTo>
                    <a:pt x="2" y="14"/>
                  </a:lnTo>
                  <a:lnTo>
                    <a:pt x="5" y="6"/>
                  </a:lnTo>
                  <a:lnTo>
                    <a:pt x="4" y="0"/>
                  </a:lnTo>
                  <a:lnTo>
                    <a:pt x="4" y="0"/>
                  </a:lnTo>
                </a:path>
              </a:pathLst>
            </a:custGeom>
            <a:solidFill>
              <a:srgbClr val="000000"/>
            </a:solidFill>
            <a:ln w="9167" cap="flat" cmpd="sng">
              <a:solidFill>
                <a:srgbClr val="000000"/>
              </a:solidFill>
              <a:round/>
            </a:ln>
            <a:effectLst/>
          </p:spPr>
          <p:txBody>
            <a:bodyPr/>
            <a:lstStyle/>
            <a:p>
              <a:endParaRPr lang="zh-CN" altLang="en-US"/>
            </a:p>
          </p:txBody>
        </p:sp>
        <p:sp>
          <p:nvSpPr>
            <p:cNvPr id="60" name="未知"/>
            <p:cNvSpPr/>
            <p:nvPr/>
          </p:nvSpPr>
          <p:spPr bwMode="auto">
            <a:xfrm>
              <a:off x="31" y="6"/>
              <a:ext cx="60" cy="18"/>
            </a:xfrm>
            <a:custGeom>
              <a:avLst/>
              <a:gdLst/>
              <a:ahLst/>
              <a:cxnLst>
                <a:cxn ang="0">
                  <a:pos x="0" y="5"/>
                </a:cxn>
                <a:cxn ang="0">
                  <a:pos x="10" y="6"/>
                </a:cxn>
                <a:cxn ang="0">
                  <a:pos x="22" y="14"/>
                </a:cxn>
                <a:cxn ang="0">
                  <a:pos x="49" y="14"/>
                </a:cxn>
                <a:cxn ang="0">
                  <a:pos x="59" y="17"/>
                </a:cxn>
                <a:cxn ang="0">
                  <a:pos x="47" y="12"/>
                </a:cxn>
                <a:cxn ang="0">
                  <a:pos x="30" y="6"/>
                </a:cxn>
                <a:cxn ang="0">
                  <a:pos x="39" y="5"/>
                </a:cxn>
                <a:cxn ang="0">
                  <a:pos x="57" y="9"/>
                </a:cxn>
                <a:cxn ang="0">
                  <a:pos x="39" y="1"/>
                </a:cxn>
                <a:cxn ang="0">
                  <a:pos x="22" y="0"/>
                </a:cxn>
                <a:cxn ang="0">
                  <a:pos x="33" y="4"/>
                </a:cxn>
                <a:cxn ang="0">
                  <a:pos x="19" y="8"/>
                </a:cxn>
                <a:cxn ang="0">
                  <a:pos x="9" y="5"/>
                </a:cxn>
                <a:cxn ang="0">
                  <a:pos x="0" y="5"/>
                </a:cxn>
                <a:cxn ang="0">
                  <a:pos x="0" y="5"/>
                </a:cxn>
              </a:cxnLst>
              <a:rect l="0" t="0" r="r" b="b"/>
              <a:pathLst>
                <a:path w="60" h="18">
                  <a:moveTo>
                    <a:pt x="0" y="5"/>
                  </a:moveTo>
                  <a:lnTo>
                    <a:pt x="10" y="6"/>
                  </a:lnTo>
                  <a:lnTo>
                    <a:pt x="22" y="14"/>
                  </a:lnTo>
                  <a:lnTo>
                    <a:pt x="49" y="14"/>
                  </a:lnTo>
                  <a:lnTo>
                    <a:pt x="59" y="17"/>
                  </a:lnTo>
                  <a:lnTo>
                    <a:pt x="47" y="12"/>
                  </a:lnTo>
                  <a:lnTo>
                    <a:pt x="30" y="6"/>
                  </a:lnTo>
                  <a:lnTo>
                    <a:pt x="39" y="5"/>
                  </a:lnTo>
                  <a:lnTo>
                    <a:pt x="57" y="9"/>
                  </a:lnTo>
                  <a:lnTo>
                    <a:pt x="39" y="1"/>
                  </a:lnTo>
                  <a:lnTo>
                    <a:pt x="22" y="0"/>
                  </a:lnTo>
                  <a:lnTo>
                    <a:pt x="33" y="4"/>
                  </a:lnTo>
                  <a:lnTo>
                    <a:pt x="19" y="8"/>
                  </a:lnTo>
                  <a:lnTo>
                    <a:pt x="9" y="5"/>
                  </a:lnTo>
                  <a:lnTo>
                    <a:pt x="0" y="5"/>
                  </a:lnTo>
                  <a:lnTo>
                    <a:pt x="0" y="5"/>
                  </a:lnTo>
                </a:path>
              </a:pathLst>
            </a:custGeom>
            <a:solidFill>
              <a:srgbClr val="000000"/>
            </a:solidFill>
            <a:ln w="9167" cap="flat" cmpd="sng">
              <a:solidFill>
                <a:srgbClr val="000000"/>
              </a:solidFill>
              <a:round/>
            </a:ln>
            <a:effectLst/>
          </p:spPr>
          <p:txBody>
            <a:bodyPr/>
            <a:lstStyle/>
            <a:p>
              <a:endParaRPr lang="zh-CN" altLang="en-US"/>
            </a:p>
          </p:txBody>
        </p:sp>
        <p:sp>
          <p:nvSpPr>
            <p:cNvPr id="61" name="未知"/>
            <p:cNvSpPr/>
            <p:nvPr/>
          </p:nvSpPr>
          <p:spPr bwMode="auto">
            <a:xfrm>
              <a:off x="78" y="4"/>
              <a:ext cx="46" cy="26"/>
            </a:xfrm>
            <a:custGeom>
              <a:avLst/>
              <a:gdLst/>
              <a:ahLst/>
              <a:cxnLst>
                <a:cxn ang="0">
                  <a:pos x="0" y="0"/>
                </a:cxn>
                <a:cxn ang="0">
                  <a:pos x="34" y="16"/>
                </a:cxn>
                <a:cxn ang="0">
                  <a:pos x="45" y="25"/>
                </a:cxn>
                <a:cxn ang="0">
                  <a:pos x="37" y="21"/>
                </a:cxn>
                <a:cxn ang="0">
                  <a:pos x="22" y="25"/>
                </a:cxn>
                <a:cxn ang="0">
                  <a:pos x="1" y="23"/>
                </a:cxn>
                <a:cxn ang="0">
                  <a:pos x="19" y="23"/>
                </a:cxn>
                <a:cxn ang="0">
                  <a:pos x="25" y="21"/>
                </a:cxn>
                <a:cxn ang="0">
                  <a:pos x="10" y="18"/>
                </a:cxn>
                <a:cxn ang="0">
                  <a:pos x="2" y="14"/>
                </a:cxn>
                <a:cxn ang="0">
                  <a:pos x="20" y="16"/>
                </a:cxn>
                <a:cxn ang="0">
                  <a:pos x="7" y="9"/>
                </a:cxn>
                <a:cxn ang="0">
                  <a:pos x="22" y="12"/>
                </a:cxn>
                <a:cxn ang="0">
                  <a:pos x="0" y="0"/>
                </a:cxn>
                <a:cxn ang="0">
                  <a:pos x="0" y="0"/>
                </a:cxn>
              </a:cxnLst>
              <a:rect l="0" t="0" r="r" b="b"/>
              <a:pathLst>
                <a:path w="46" h="26">
                  <a:moveTo>
                    <a:pt x="0" y="0"/>
                  </a:moveTo>
                  <a:lnTo>
                    <a:pt x="34" y="16"/>
                  </a:lnTo>
                  <a:lnTo>
                    <a:pt x="45" y="25"/>
                  </a:lnTo>
                  <a:lnTo>
                    <a:pt x="37" y="21"/>
                  </a:lnTo>
                  <a:lnTo>
                    <a:pt x="22" y="25"/>
                  </a:lnTo>
                  <a:lnTo>
                    <a:pt x="1" y="23"/>
                  </a:lnTo>
                  <a:lnTo>
                    <a:pt x="19" y="23"/>
                  </a:lnTo>
                  <a:lnTo>
                    <a:pt x="25" y="21"/>
                  </a:lnTo>
                  <a:lnTo>
                    <a:pt x="10" y="18"/>
                  </a:lnTo>
                  <a:lnTo>
                    <a:pt x="2" y="14"/>
                  </a:lnTo>
                  <a:lnTo>
                    <a:pt x="20" y="16"/>
                  </a:lnTo>
                  <a:lnTo>
                    <a:pt x="7" y="9"/>
                  </a:lnTo>
                  <a:lnTo>
                    <a:pt x="22" y="12"/>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62" name="未知"/>
            <p:cNvSpPr/>
            <p:nvPr/>
          </p:nvSpPr>
          <p:spPr bwMode="auto">
            <a:xfrm>
              <a:off x="8" y="8"/>
              <a:ext cx="14" cy="76"/>
            </a:xfrm>
            <a:custGeom>
              <a:avLst/>
              <a:gdLst/>
              <a:ahLst/>
              <a:cxnLst>
                <a:cxn ang="0">
                  <a:pos x="13" y="0"/>
                </a:cxn>
                <a:cxn ang="0">
                  <a:pos x="5" y="6"/>
                </a:cxn>
                <a:cxn ang="0">
                  <a:pos x="3" y="10"/>
                </a:cxn>
                <a:cxn ang="0">
                  <a:pos x="7" y="12"/>
                </a:cxn>
                <a:cxn ang="0">
                  <a:pos x="1" y="18"/>
                </a:cxn>
                <a:cxn ang="0">
                  <a:pos x="5" y="27"/>
                </a:cxn>
                <a:cxn ang="0">
                  <a:pos x="0" y="33"/>
                </a:cxn>
                <a:cxn ang="0">
                  <a:pos x="0" y="75"/>
                </a:cxn>
              </a:cxnLst>
              <a:rect l="0" t="0" r="r" b="b"/>
              <a:pathLst>
                <a:path w="14" h="76">
                  <a:moveTo>
                    <a:pt x="13" y="0"/>
                  </a:moveTo>
                  <a:lnTo>
                    <a:pt x="5" y="6"/>
                  </a:lnTo>
                  <a:lnTo>
                    <a:pt x="3" y="10"/>
                  </a:lnTo>
                  <a:lnTo>
                    <a:pt x="7" y="12"/>
                  </a:lnTo>
                  <a:lnTo>
                    <a:pt x="1" y="18"/>
                  </a:lnTo>
                  <a:lnTo>
                    <a:pt x="5" y="27"/>
                  </a:lnTo>
                  <a:lnTo>
                    <a:pt x="0" y="33"/>
                  </a:lnTo>
                  <a:lnTo>
                    <a:pt x="0" y="75"/>
                  </a:lnTo>
                </a:path>
              </a:pathLst>
            </a:custGeom>
            <a:noFill/>
            <a:ln w="9167" cap="flat" cmpd="sng">
              <a:solidFill>
                <a:srgbClr val="000000"/>
              </a:solidFill>
              <a:round/>
            </a:ln>
            <a:effectLst/>
          </p:spPr>
          <p:txBody>
            <a:bodyPr/>
            <a:lstStyle/>
            <a:p>
              <a:endParaRPr lang="zh-CN" altLang="en-US"/>
            </a:p>
          </p:txBody>
        </p:sp>
        <p:sp>
          <p:nvSpPr>
            <p:cNvPr id="63" name="未知"/>
            <p:cNvSpPr/>
            <p:nvPr/>
          </p:nvSpPr>
          <p:spPr bwMode="auto">
            <a:xfrm>
              <a:off x="43" y="0"/>
              <a:ext cx="36" cy="6"/>
            </a:xfrm>
            <a:custGeom>
              <a:avLst/>
              <a:gdLst/>
              <a:ahLst/>
              <a:cxnLst>
                <a:cxn ang="0">
                  <a:pos x="0" y="5"/>
                </a:cxn>
                <a:cxn ang="0">
                  <a:pos x="11" y="0"/>
                </a:cxn>
                <a:cxn ang="0">
                  <a:pos x="35" y="4"/>
                </a:cxn>
              </a:cxnLst>
              <a:rect l="0" t="0" r="r" b="b"/>
              <a:pathLst>
                <a:path w="36" h="6">
                  <a:moveTo>
                    <a:pt x="0" y="5"/>
                  </a:moveTo>
                  <a:lnTo>
                    <a:pt x="11" y="0"/>
                  </a:lnTo>
                  <a:lnTo>
                    <a:pt x="35" y="4"/>
                  </a:lnTo>
                </a:path>
              </a:pathLst>
            </a:custGeom>
            <a:noFill/>
            <a:ln w="9167" cap="flat" cmpd="sng">
              <a:solidFill>
                <a:srgbClr val="000000"/>
              </a:solidFill>
              <a:round/>
            </a:ln>
            <a:effectLst/>
          </p:spPr>
          <p:txBody>
            <a:bodyPr/>
            <a:lstStyle/>
            <a:p>
              <a:endParaRPr lang="zh-CN" altLang="en-US"/>
            </a:p>
          </p:txBody>
        </p:sp>
        <p:sp>
          <p:nvSpPr>
            <p:cNvPr id="64" name="未知"/>
            <p:cNvSpPr/>
            <p:nvPr/>
          </p:nvSpPr>
          <p:spPr bwMode="auto">
            <a:xfrm>
              <a:off x="11" y="148"/>
              <a:ext cx="20" cy="48"/>
            </a:xfrm>
            <a:custGeom>
              <a:avLst/>
              <a:gdLst/>
              <a:ahLst/>
              <a:cxnLst>
                <a:cxn ang="0">
                  <a:pos x="7" y="0"/>
                </a:cxn>
                <a:cxn ang="0">
                  <a:pos x="0" y="19"/>
                </a:cxn>
                <a:cxn ang="0">
                  <a:pos x="19" y="47"/>
                </a:cxn>
                <a:cxn ang="0">
                  <a:pos x="11" y="5"/>
                </a:cxn>
                <a:cxn ang="0">
                  <a:pos x="7" y="0"/>
                </a:cxn>
                <a:cxn ang="0">
                  <a:pos x="7" y="0"/>
                </a:cxn>
              </a:cxnLst>
              <a:rect l="0" t="0" r="r" b="b"/>
              <a:pathLst>
                <a:path w="20" h="48">
                  <a:moveTo>
                    <a:pt x="7" y="0"/>
                  </a:moveTo>
                  <a:lnTo>
                    <a:pt x="0" y="19"/>
                  </a:lnTo>
                  <a:lnTo>
                    <a:pt x="19" y="47"/>
                  </a:lnTo>
                  <a:lnTo>
                    <a:pt x="11" y="5"/>
                  </a:lnTo>
                  <a:lnTo>
                    <a:pt x="7" y="0"/>
                  </a:lnTo>
                  <a:lnTo>
                    <a:pt x="7" y="0"/>
                  </a:lnTo>
                </a:path>
              </a:pathLst>
            </a:custGeom>
            <a:solidFill>
              <a:srgbClr val="000000"/>
            </a:solidFill>
            <a:ln w="9167" cap="flat" cmpd="sng">
              <a:solidFill>
                <a:srgbClr val="000000"/>
              </a:solidFill>
              <a:round/>
            </a:ln>
            <a:effectLst/>
          </p:spPr>
          <p:txBody>
            <a:bodyPr/>
            <a:lstStyle/>
            <a:p>
              <a:endParaRPr lang="zh-CN" altLang="en-US"/>
            </a:p>
          </p:txBody>
        </p:sp>
        <p:sp>
          <p:nvSpPr>
            <p:cNvPr id="65" name="未知"/>
            <p:cNvSpPr/>
            <p:nvPr/>
          </p:nvSpPr>
          <p:spPr bwMode="auto">
            <a:xfrm>
              <a:off x="0" y="168"/>
              <a:ext cx="167" cy="199"/>
            </a:xfrm>
            <a:custGeom>
              <a:avLst/>
              <a:gdLst/>
              <a:ahLst/>
              <a:cxnLst>
                <a:cxn ang="0">
                  <a:pos x="8" y="0"/>
                </a:cxn>
                <a:cxn ang="0">
                  <a:pos x="30" y="38"/>
                </a:cxn>
                <a:cxn ang="0">
                  <a:pos x="35" y="57"/>
                </a:cxn>
                <a:cxn ang="0">
                  <a:pos x="41" y="58"/>
                </a:cxn>
                <a:cxn ang="0">
                  <a:pos x="71" y="44"/>
                </a:cxn>
                <a:cxn ang="0">
                  <a:pos x="125" y="145"/>
                </a:cxn>
                <a:cxn ang="0">
                  <a:pos x="133" y="148"/>
                </a:cxn>
                <a:cxn ang="0">
                  <a:pos x="133" y="151"/>
                </a:cxn>
                <a:cxn ang="0">
                  <a:pos x="130" y="156"/>
                </a:cxn>
                <a:cxn ang="0">
                  <a:pos x="137" y="166"/>
                </a:cxn>
                <a:cxn ang="0">
                  <a:pos x="146" y="165"/>
                </a:cxn>
                <a:cxn ang="0">
                  <a:pos x="132" y="174"/>
                </a:cxn>
                <a:cxn ang="0">
                  <a:pos x="122" y="175"/>
                </a:cxn>
                <a:cxn ang="0">
                  <a:pos x="166" y="198"/>
                </a:cxn>
                <a:cxn ang="0">
                  <a:pos x="0" y="198"/>
                </a:cxn>
                <a:cxn ang="0">
                  <a:pos x="0" y="133"/>
                </a:cxn>
                <a:cxn ang="0">
                  <a:pos x="8" y="162"/>
                </a:cxn>
                <a:cxn ang="0">
                  <a:pos x="28" y="171"/>
                </a:cxn>
                <a:cxn ang="0">
                  <a:pos x="19" y="158"/>
                </a:cxn>
                <a:cxn ang="0">
                  <a:pos x="28" y="159"/>
                </a:cxn>
                <a:cxn ang="0">
                  <a:pos x="13" y="116"/>
                </a:cxn>
                <a:cxn ang="0">
                  <a:pos x="5" y="123"/>
                </a:cxn>
                <a:cxn ang="0">
                  <a:pos x="0" y="96"/>
                </a:cxn>
                <a:cxn ang="0">
                  <a:pos x="0" y="15"/>
                </a:cxn>
                <a:cxn ang="0">
                  <a:pos x="15" y="36"/>
                </a:cxn>
                <a:cxn ang="0">
                  <a:pos x="6" y="7"/>
                </a:cxn>
                <a:cxn ang="0">
                  <a:pos x="8" y="0"/>
                </a:cxn>
                <a:cxn ang="0">
                  <a:pos x="8" y="0"/>
                </a:cxn>
              </a:cxnLst>
              <a:rect l="0" t="0" r="r" b="b"/>
              <a:pathLst>
                <a:path w="167" h="199">
                  <a:moveTo>
                    <a:pt x="8" y="0"/>
                  </a:moveTo>
                  <a:lnTo>
                    <a:pt x="30" y="38"/>
                  </a:lnTo>
                  <a:lnTo>
                    <a:pt x="35" y="57"/>
                  </a:lnTo>
                  <a:lnTo>
                    <a:pt x="41" y="58"/>
                  </a:lnTo>
                  <a:lnTo>
                    <a:pt x="71" y="44"/>
                  </a:lnTo>
                  <a:lnTo>
                    <a:pt x="125" y="145"/>
                  </a:lnTo>
                  <a:lnTo>
                    <a:pt x="133" y="148"/>
                  </a:lnTo>
                  <a:lnTo>
                    <a:pt x="133" y="151"/>
                  </a:lnTo>
                  <a:lnTo>
                    <a:pt x="130" y="156"/>
                  </a:lnTo>
                  <a:lnTo>
                    <a:pt x="137" y="166"/>
                  </a:lnTo>
                  <a:lnTo>
                    <a:pt x="146" y="165"/>
                  </a:lnTo>
                  <a:lnTo>
                    <a:pt x="132" y="174"/>
                  </a:lnTo>
                  <a:lnTo>
                    <a:pt x="122" y="175"/>
                  </a:lnTo>
                  <a:lnTo>
                    <a:pt x="166" y="198"/>
                  </a:lnTo>
                  <a:lnTo>
                    <a:pt x="0" y="198"/>
                  </a:lnTo>
                  <a:lnTo>
                    <a:pt x="0" y="133"/>
                  </a:lnTo>
                  <a:lnTo>
                    <a:pt x="8" y="162"/>
                  </a:lnTo>
                  <a:lnTo>
                    <a:pt x="28" y="171"/>
                  </a:lnTo>
                  <a:lnTo>
                    <a:pt x="19" y="158"/>
                  </a:lnTo>
                  <a:lnTo>
                    <a:pt x="28" y="159"/>
                  </a:lnTo>
                  <a:lnTo>
                    <a:pt x="13" y="116"/>
                  </a:lnTo>
                  <a:lnTo>
                    <a:pt x="5" y="123"/>
                  </a:lnTo>
                  <a:lnTo>
                    <a:pt x="0" y="96"/>
                  </a:lnTo>
                  <a:lnTo>
                    <a:pt x="0" y="15"/>
                  </a:lnTo>
                  <a:lnTo>
                    <a:pt x="15" y="36"/>
                  </a:lnTo>
                  <a:lnTo>
                    <a:pt x="6" y="7"/>
                  </a:lnTo>
                  <a:lnTo>
                    <a:pt x="8" y="0"/>
                  </a:lnTo>
                  <a:lnTo>
                    <a:pt x="8" y="0"/>
                  </a:lnTo>
                </a:path>
              </a:pathLst>
            </a:custGeom>
            <a:solidFill>
              <a:srgbClr val="000000"/>
            </a:solidFill>
            <a:ln w="9167" cap="flat" cmpd="sng">
              <a:solidFill>
                <a:srgbClr val="000000"/>
              </a:solidFill>
              <a:round/>
            </a:ln>
            <a:effectLst/>
          </p:spPr>
          <p:txBody>
            <a:bodyPr/>
            <a:lstStyle/>
            <a:p>
              <a:endParaRPr lang="zh-CN" altLang="en-US"/>
            </a:p>
          </p:txBody>
        </p:sp>
        <p:sp>
          <p:nvSpPr>
            <p:cNvPr id="66" name="未知"/>
            <p:cNvSpPr/>
            <p:nvPr/>
          </p:nvSpPr>
          <p:spPr bwMode="auto">
            <a:xfrm>
              <a:off x="78" y="175"/>
              <a:ext cx="9" cy="27"/>
            </a:xfrm>
            <a:custGeom>
              <a:avLst/>
              <a:gdLst/>
              <a:ahLst/>
              <a:cxnLst>
                <a:cxn ang="0">
                  <a:pos x="8" y="3"/>
                </a:cxn>
                <a:cxn ang="0">
                  <a:pos x="2" y="15"/>
                </a:cxn>
                <a:cxn ang="0">
                  <a:pos x="2" y="26"/>
                </a:cxn>
                <a:cxn ang="0">
                  <a:pos x="0" y="16"/>
                </a:cxn>
                <a:cxn ang="0">
                  <a:pos x="5" y="0"/>
                </a:cxn>
                <a:cxn ang="0">
                  <a:pos x="8" y="3"/>
                </a:cxn>
                <a:cxn ang="0">
                  <a:pos x="8" y="3"/>
                </a:cxn>
              </a:cxnLst>
              <a:rect l="0" t="0" r="r" b="b"/>
              <a:pathLst>
                <a:path w="9" h="27">
                  <a:moveTo>
                    <a:pt x="8" y="3"/>
                  </a:moveTo>
                  <a:lnTo>
                    <a:pt x="2" y="15"/>
                  </a:lnTo>
                  <a:lnTo>
                    <a:pt x="2" y="26"/>
                  </a:lnTo>
                  <a:lnTo>
                    <a:pt x="0" y="16"/>
                  </a:lnTo>
                  <a:lnTo>
                    <a:pt x="5" y="0"/>
                  </a:lnTo>
                  <a:lnTo>
                    <a:pt x="8" y="3"/>
                  </a:lnTo>
                  <a:lnTo>
                    <a:pt x="8" y="3"/>
                  </a:lnTo>
                </a:path>
              </a:pathLst>
            </a:custGeom>
            <a:solidFill>
              <a:srgbClr val="000000"/>
            </a:solidFill>
            <a:ln w="9167" cap="flat" cmpd="sng">
              <a:solidFill>
                <a:srgbClr val="000000"/>
              </a:solidFill>
              <a:round/>
            </a:ln>
            <a:effectLst/>
          </p:spPr>
          <p:txBody>
            <a:bodyPr/>
            <a:lstStyle/>
            <a:p>
              <a:endParaRPr lang="zh-CN" altLang="en-US"/>
            </a:p>
          </p:txBody>
        </p:sp>
        <p:sp>
          <p:nvSpPr>
            <p:cNvPr id="67" name="未知"/>
            <p:cNvSpPr/>
            <p:nvPr/>
          </p:nvSpPr>
          <p:spPr bwMode="auto">
            <a:xfrm>
              <a:off x="90" y="168"/>
              <a:ext cx="66" cy="151"/>
            </a:xfrm>
            <a:custGeom>
              <a:avLst/>
              <a:gdLst/>
              <a:ahLst/>
              <a:cxnLst>
                <a:cxn ang="0">
                  <a:pos x="0" y="7"/>
                </a:cxn>
                <a:cxn ang="0">
                  <a:pos x="13" y="28"/>
                </a:cxn>
                <a:cxn ang="0">
                  <a:pos x="13" y="46"/>
                </a:cxn>
                <a:cxn ang="0">
                  <a:pos x="24" y="70"/>
                </a:cxn>
                <a:cxn ang="0">
                  <a:pos x="20" y="84"/>
                </a:cxn>
                <a:cxn ang="0">
                  <a:pos x="29" y="145"/>
                </a:cxn>
                <a:cxn ang="0">
                  <a:pos x="43" y="150"/>
                </a:cxn>
                <a:cxn ang="0">
                  <a:pos x="43" y="147"/>
                </a:cxn>
                <a:cxn ang="0">
                  <a:pos x="37" y="142"/>
                </a:cxn>
                <a:cxn ang="0">
                  <a:pos x="46" y="133"/>
                </a:cxn>
                <a:cxn ang="0">
                  <a:pos x="53" y="132"/>
                </a:cxn>
                <a:cxn ang="0">
                  <a:pos x="49" y="143"/>
                </a:cxn>
                <a:cxn ang="0">
                  <a:pos x="60" y="132"/>
                </a:cxn>
                <a:cxn ang="0">
                  <a:pos x="65" y="124"/>
                </a:cxn>
                <a:cxn ang="0">
                  <a:pos x="55" y="122"/>
                </a:cxn>
                <a:cxn ang="0">
                  <a:pos x="41" y="128"/>
                </a:cxn>
                <a:cxn ang="0">
                  <a:pos x="35" y="128"/>
                </a:cxn>
                <a:cxn ang="0">
                  <a:pos x="37" y="122"/>
                </a:cxn>
                <a:cxn ang="0">
                  <a:pos x="50" y="113"/>
                </a:cxn>
                <a:cxn ang="0">
                  <a:pos x="46" y="108"/>
                </a:cxn>
                <a:cxn ang="0">
                  <a:pos x="31" y="108"/>
                </a:cxn>
                <a:cxn ang="0">
                  <a:pos x="31" y="97"/>
                </a:cxn>
                <a:cxn ang="0">
                  <a:pos x="46" y="100"/>
                </a:cxn>
                <a:cxn ang="0">
                  <a:pos x="46" y="96"/>
                </a:cxn>
                <a:cxn ang="0">
                  <a:pos x="24" y="50"/>
                </a:cxn>
                <a:cxn ang="0">
                  <a:pos x="20" y="14"/>
                </a:cxn>
                <a:cxn ang="0">
                  <a:pos x="5" y="0"/>
                </a:cxn>
                <a:cxn ang="0">
                  <a:pos x="0" y="7"/>
                </a:cxn>
                <a:cxn ang="0">
                  <a:pos x="0" y="7"/>
                </a:cxn>
              </a:cxnLst>
              <a:rect l="0" t="0" r="r" b="b"/>
              <a:pathLst>
                <a:path w="66" h="151">
                  <a:moveTo>
                    <a:pt x="0" y="7"/>
                  </a:moveTo>
                  <a:lnTo>
                    <a:pt x="13" y="28"/>
                  </a:lnTo>
                  <a:lnTo>
                    <a:pt x="13" y="46"/>
                  </a:lnTo>
                  <a:lnTo>
                    <a:pt x="24" y="70"/>
                  </a:lnTo>
                  <a:lnTo>
                    <a:pt x="20" y="84"/>
                  </a:lnTo>
                  <a:lnTo>
                    <a:pt x="29" y="145"/>
                  </a:lnTo>
                  <a:lnTo>
                    <a:pt x="43" y="150"/>
                  </a:lnTo>
                  <a:lnTo>
                    <a:pt x="43" y="147"/>
                  </a:lnTo>
                  <a:lnTo>
                    <a:pt x="37" y="142"/>
                  </a:lnTo>
                  <a:lnTo>
                    <a:pt x="46" y="133"/>
                  </a:lnTo>
                  <a:lnTo>
                    <a:pt x="53" y="132"/>
                  </a:lnTo>
                  <a:lnTo>
                    <a:pt x="49" y="143"/>
                  </a:lnTo>
                  <a:lnTo>
                    <a:pt x="60" y="132"/>
                  </a:lnTo>
                  <a:lnTo>
                    <a:pt x="65" y="124"/>
                  </a:lnTo>
                  <a:lnTo>
                    <a:pt x="55" y="122"/>
                  </a:lnTo>
                  <a:lnTo>
                    <a:pt x="41" y="128"/>
                  </a:lnTo>
                  <a:lnTo>
                    <a:pt x="35" y="128"/>
                  </a:lnTo>
                  <a:lnTo>
                    <a:pt x="37" y="122"/>
                  </a:lnTo>
                  <a:lnTo>
                    <a:pt x="50" y="113"/>
                  </a:lnTo>
                  <a:lnTo>
                    <a:pt x="46" y="108"/>
                  </a:lnTo>
                  <a:lnTo>
                    <a:pt x="31" y="108"/>
                  </a:lnTo>
                  <a:lnTo>
                    <a:pt x="31" y="97"/>
                  </a:lnTo>
                  <a:lnTo>
                    <a:pt x="46" y="100"/>
                  </a:lnTo>
                  <a:lnTo>
                    <a:pt x="46" y="96"/>
                  </a:lnTo>
                  <a:lnTo>
                    <a:pt x="24" y="50"/>
                  </a:lnTo>
                  <a:lnTo>
                    <a:pt x="20" y="14"/>
                  </a:lnTo>
                  <a:lnTo>
                    <a:pt x="5" y="0"/>
                  </a:lnTo>
                  <a:lnTo>
                    <a:pt x="0" y="7"/>
                  </a:lnTo>
                  <a:lnTo>
                    <a:pt x="0" y="7"/>
                  </a:lnTo>
                </a:path>
              </a:pathLst>
            </a:custGeom>
            <a:solidFill>
              <a:srgbClr val="000000"/>
            </a:solidFill>
            <a:ln w="9167" cap="flat" cmpd="sng">
              <a:solidFill>
                <a:srgbClr val="000000"/>
              </a:solidFill>
              <a:round/>
            </a:ln>
            <a:effectLst/>
          </p:spPr>
          <p:txBody>
            <a:bodyPr/>
            <a:lstStyle/>
            <a:p>
              <a:endParaRPr lang="zh-CN" altLang="en-US"/>
            </a:p>
          </p:txBody>
        </p:sp>
        <p:sp>
          <p:nvSpPr>
            <p:cNvPr id="68" name="未知"/>
            <p:cNvSpPr/>
            <p:nvPr/>
          </p:nvSpPr>
          <p:spPr bwMode="auto">
            <a:xfrm>
              <a:off x="142" y="295"/>
              <a:ext cx="101" cy="47"/>
            </a:xfrm>
            <a:custGeom>
              <a:avLst/>
              <a:gdLst/>
              <a:ahLst/>
              <a:cxnLst>
                <a:cxn ang="0">
                  <a:pos x="0" y="26"/>
                </a:cxn>
                <a:cxn ang="0">
                  <a:pos x="8" y="5"/>
                </a:cxn>
                <a:cxn ang="0">
                  <a:pos x="21" y="0"/>
                </a:cxn>
                <a:cxn ang="0">
                  <a:pos x="13" y="7"/>
                </a:cxn>
                <a:cxn ang="0">
                  <a:pos x="9" y="20"/>
                </a:cxn>
                <a:cxn ang="0">
                  <a:pos x="21" y="11"/>
                </a:cxn>
                <a:cxn ang="0">
                  <a:pos x="26" y="11"/>
                </a:cxn>
                <a:cxn ang="0">
                  <a:pos x="22" y="21"/>
                </a:cxn>
                <a:cxn ang="0">
                  <a:pos x="29" y="24"/>
                </a:cxn>
                <a:cxn ang="0">
                  <a:pos x="53" y="2"/>
                </a:cxn>
                <a:cxn ang="0">
                  <a:pos x="61" y="6"/>
                </a:cxn>
                <a:cxn ang="0">
                  <a:pos x="99" y="6"/>
                </a:cxn>
                <a:cxn ang="0">
                  <a:pos x="93" y="18"/>
                </a:cxn>
                <a:cxn ang="0">
                  <a:pos x="93" y="27"/>
                </a:cxn>
                <a:cxn ang="0">
                  <a:pos x="100" y="33"/>
                </a:cxn>
                <a:cxn ang="0">
                  <a:pos x="90" y="37"/>
                </a:cxn>
                <a:cxn ang="0">
                  <a:pos x="89" y="46"/>
                </a:cxn>
                <a:cxn ang="0">
                  <a:pos x="8" y="46"/>
                </a:cxn>
                <a:cxn ang="0">
                  <a:pos x="19" y="30"/>
                </a:cxn>
                <a:cxn ang="0">
                  <a:pos x="13" y="28"/>
                </a:cxn>
                <a:cxn ang="0">
                  <a:pos x="16" y="18"/>
                </a:cxn>
                <a:cxn ang="0">
                  <a:pos x="4" y="26"/>
                </a:cxn>
                <a:cxn ang="0">
                  <a:pos x="0" y="26"/>
                </a:cxn>
                <a:cxn ang="0">
                  <a:pos x="0" y="26"/>
                </a:cxn>
              </a:cxnLst>
              <a:rect l="0" t="0" r="r" b="b"/>
              <a:pathLst>
                <a:path w="101" h="47">
                  <a:moveTo>
                    <a:pt x="0" y="26"/>
                  </a:moveTo>
                  <a:lnTo>
                    <a:pt x="8" y="5"/>
                  </a:lnTo>
                  <a:lnTo>
                    <a:pt x="21" y="0"/>
                  </a:lnTo>
                  <a:lnTo>
                    <a:pt x="13" y="7"/>
                  </a:lnTo>
                  <a:lnTo>
                    <a:pt x="9" y="20"/>
                  </a:lnTo>
                  <a:lnTo>
                    <a:pt x="21" y="11"/>
                  </a:lnTo>
                  <a:lnTo>
                    <a:pt x="26" y="11"/>
                  </a:lnTo>
                  <a:lnTo>
                    <a:pt x="22" y="21"/>
                  </a:lnTo>
                  <a:lnTo>
                    <a:pt x="29" y="24"/>
                  </a:lnTo>
                  <a:lnTo>
                    <a:pt x="53" y="2"/>
                  </a:lnTo>
                  <a:lnTo>
                    <a:pt x="61" y="6"/>
                  </a:lnTo>
                  <a:lnTo>
                    <a:pt x="99" y="6"/>
                  </a:lnTo>
                  <a:lnTo>
                    <a:pt x="93" y="18"/>
                  </a:lnTo>
                  <a:lnTo>
                    <a:pt x="93" y="27"/>
                  </a:lnTo>
                  <a:lnTo>
                    <a:pt x="100" y="33"/>
                  </a:lnTo>
                  <a:lnTo>
                    <a:pt x="90" y="37"/>
                  </a:lnTo>
                  <a:lnTo>
                    <a:pt x="89" y="46"/>
                  </a:lnTo>
                  <a:lnTo>
                    <a:pt x="8" y="46"/>
                  </a:lnTo>
                  <a:lnTo>
                    <a:pt x="19" y="30"/>
                  </a:lnTo>
                  <a:lnTo>
                    <a:pt x="13" y="28"/>
                  </a:lnTo>
                  <a:lnTo>
                    <a:pt x="16" y="18"/>
                  </a:lnTo>
                  <a:lnTo>
                    <a:pt x="4" y="26"/>
                  </a:lnTo>
                  <a:lnTo>
                    <a:pt x="0" y="26"/>
                  </a:lnTo>
                  <a:lnTo>
                    <a:pt x="0" y="26"/>
                  </a:lnTo>
                </a:path>
              </a:pathLst>
            </a:custGeom>
            <a:solidFill>
              <a:srgbClr val="000000"/>
            </a:solidFill>
            <a:ln w="9167" cap="flat" cmpd="sng">
              <a:solidFill>
                <a:srgbClr val="000000"/>
              </a:solidFill>
              <a:round/>
            </a:ln>
            <a:effectLst/>
          </p:spPr>
          <p:txBody>
            <a:bodyPr/>
            <a:lstStyle/>
            <a:p>
              <a:endParaRPr lang="zh-CN" altLang="en-US"/>
            </a:p>
          </p:txBody>
        </p:sp>
        <p:sp>
          <p:nvSpPr>
            <p:cNvPr id="69" name="未知"/>
            <p:cNvSpPr/>
            <p:nvPr/>
          </p:nvSpPr>
          <p:spPr bwMode="auto">
            <a:xfrm>
              <a:off x="45" y="152"/>
              <a:ext cx="57" cy="94"/>
            </a:xfrm>
            <a:custGeom>
              <a:avLst/>
              <a:gdLst/>
              <a:ahLst/>
              <a:cxnLst>
                <a:cxn ang="0">
                  <a:pos x="0" y="0"/>
                </a:cxn>
                <a:cxn ang="0">
                  <a:pos x="20" y="39"/>
                </a:cxn>
                <a:cxn ang="0">
                  <a:pos x="51" y="78"/>
                </a:cxn>
                <a:cxn ang="0">
                  <a:pos x="56" y="93"/>
                </a:cxn>
                <a:cxn ang="0">
                  <a:pos x="50" y="58"/>
                </a:cxn>
                <a:cxn ang="0">
                  <a:pos x="37" y="31"/>
                </a:cxn>
              </a:cxnLst>
              <a:rect l="0" t="0" r="r" b="b"/>
              <a:pathLst>
                <a:path w="57" h="94">
                  <a:moveTo>
                    <a:pt x="0" y="0"/>
                  </a:moveTo>
                  <a:lnTo>
                    <a:pt x="20" y="39"/>
                  </a:lnTo>
                  <a:lnTo>
                    <a:pt x="51" y="78"/>
                  </a:lnTo>
                  <a:lnTo>
                    <a:pt x="56" y="93"/>
                  </a:lnTo>
                  <a:lnTo>
                    <a:pt x="50" y="58"/>
                  </a:lnTo>
                  <a:lnTo>
                    <a:pt x="37" y="31"/>
                  </a:lnTo>
                </a:path>
              </a:pathLst>
            </a:custGeom>
            <a:noFill/>
            <a:ln w="9167" cap="flat" cmpd="sng">
              <a:solidFill>
                <a:srgbClr val="000000"/>
              </a:solidFill>
              <a:round/>
            </a:ln>
            <a:effectLst/>
          </p:spPr>
          <p:txBody>
            <a:bodyPr/>
            <a:lstStyle/>
            <a:p>
              <a:endParaRPr lang="zh-CN" altLang="en-US"/>
            </a:p>
          </p:txBody>
        </p:sp>
        <p:sp>
          <p:nvSpPr>
            <p:cNvPr id="70" name="未知"/>
            <p:cNvSpPr/>
            <p:nvPr/>
          </p:nvSpPr>
          <p:spPr bwMode="auto">
            <a:xfrm>
              <a:off x="0" y="166"/>
              <a:ext cx="10" cy="7"/>
            </a:xfrm>
            <a:custGeom>
              <a:avLst/>
              <a:gdLst/>
              <a:ahLst/>
              <a:cxnLst>
                <a:cxn ang="0">
                  <a:pos x="0" y="6"/>
                </a:cxn>
                <a:cxn ang="0">
                  <a:pos x="9" y="0"/>
                </a:cxn>
                <a:cxn ang="0">
                  <a:pos x="0" y="2"/>
                </a:cxn>
                <a:cxn ang="0">
                  <a:pos x="0" y="6"/>
                </a:cxn>
                <a:cxn ang="0">
                  <a:pos x="0" y="6"/>
                </a:cxn>
              </a:cxnLst>
              <a:rect l="0" t="0" r="r" b="b"/>
              <a:pathLst>
                <a:path w="10" h="7">
                  <a:moveTo>
                    <a:pt x="0" y="6"/>
                  </a:moveTo>
                  <a:lnTo>
                    <a:pt x="9" y="0"/>
                  </a:lnTo>
                  <a:lnTo>
                    <a:pt x="0" y="2"/>
                  </a:lnTo>
                  <a:lnTo>
                    <a:pt x="0" y="6"/>
                  </a:lnTo>
                  <a:lnTo>
                    <a:pt x="0" y="6"/>
                  </a:lnTo>
                </a:path>
              </a:pathLst>
            </a:custGeom>
            <a:solidFill>
              <a:srgbClr val="000000"/>
            </a:solidFill>
            <a:ln w="9167" cap="flat" cmpd="sng">
              <a:solidFill>
                <a:srgbClr val="000000"/>
              </a:solidFill>
              <a:round/>
            </a:ln>
            <a:effectLst/>
          </p:spPr>
          <p:txBody>
            <a:bodyPr/>
            <a:lstStyle/>
            <a:p>
              <a:endParaRPr lang="zh-CN" altLang="en-US"/>
            </a:p>
          </p:txBody>
        </p:sp>
        <p:sp>
          <p:nvSpPr>
            <p:cNvPr id="71" name="未知"/>
            <p:cNvSpPr/>
            <p:nvPr/>
          </p:nvSpPr>
          <p:spPr bwMode="auto">
            <a:xfrm>
              <a:off x="154" y="168"/>
              <a:ext cx="60" cy="130"/>
            </a:xfrm>
            <a:custGeom>
              <a:avLst/>
              <a:gdLst/>
              <a:ahLst/>
              <a:cxnLst>
                <a:cxn ang="0">
                  <a:pos x="15" y="0"/>
                </a:cxn>
                <a:cxn ang="0">
                  <a:pos x="9" y="10"/>
                </a:cxn>
                <a:cxn ang="0">
                  <a:pos x="0" y="115"/>
                </a:cxn>
                <a:cxn ang="0">
                  <a:pos x="17" y="98"/>
                </a:cxn>
                <a:cxn ang="0">
                  <a:pos x="17" y="100"/>
                </a:cxn>
                <a:cxn ang="0">
                  <a:pos x="7" y="115"/>
                </a:cxn>
                <a:cxn ang="0">
                  <a:pos x="7" y="118"/>
                </a:cxn>
                <a:cxn ang="0">
                  <a:pos x="25" y="100"/>
                </a:cxn>
                <a:cxn ang="0">
                  <a:pos x="7" y="127"/>
                </a:cxn>
                <a:cxn ang="0">
                  <a:pos x="11" y="124"/>
                </a:cxn>
                <a:cxn ang="0">
                  <a:pos x="13" y="128"/>
                </a:cxn>
                <a:cxn ang="0">
                  <a:pos x="32" y="107"/>
                </a:cxn>
                <a:cxn ang="0">
                  <a:pos x="19" y="129"/>
                </a:cxn>
                <a:cxn ang="0">
                  <a:pos x="25" y="129"/>
                </a:cxn>
                <a:cxn ang="0">
                  <a:pos x="32" y="128"/>
                </a:cxn>
                <a:cxn ang="0">
                  <a:pos x="40" y="128"/>
                </a:cxn>
                <a:cxn ang="0">
                  <a:pos x="46" y="129"/>
                </a:cxn>
                <a:cxn ang="0">
                  <a:pos x="59" y="129"/>
                </a:cxn>
                <a:cxn ang="0">
                  <a:pos x="55" y="122"/>
                </a:cxn>
                <a:cxn ang="0">
                  <a:pos x="51" y="103"/>
                </a:cxn>
                <a:cxn ang="0">
                  <a:pos x="39" y="103"/>
                </a:cxn>
                <a:cxn ang="0">
                  <a:pos x="27" y="85"/>
                </a:cxn>
                <a:cxn ang="0">
                  <a:pos x="22" y="74"/>
                </a:cxn>
                <a:cxn ang="0">
                  <a:pos x="51" y="78"/>
                </a:cxn>
                <a:cxn ang="0">
                  <a:pos x="48" y="74"/>
                </a:cxn>
                <a:cxn ang="0">
                  <a:pos x="19" y="66"/>
                </a:cxn>
                <a:cxn ang="0">
                  <a:pos x="17" y="62"/>
                </a:cxn>
                <a:cxn ang="0">
                  <a:pos x="57" y="71"/>
                </a:cxn>
                <a:cxn ang="0">
                  <a:pos x="42" y="62"/>
                </a:cxn>
                <a:cxn ang="0">
                  <a:pos x="22" y="56"/>
                </a:cxn>
                <a:cxn ang="0">
                  <a:pos x="14" y="43"/>
                </a:cxn>
                <a:cxn ang="0">
                  <a:pos x="14" y="30"/>
                </a:cxn>
                <a:cxn ang="0">
                  <a:pos x="19" y="24"/>
                </a:cxn>
                <a:cxn ang="0">
                  <a:pos x="15" y="14"/>
                </a:cxn>
                <a:cxn ang="0">
                  <a:pos x="18" y="13"/>
                </a:cxn>
                <a:cxn ang="0">
                  <a:pos x="15" y="8"/>
                </a:cxn>
                <a:cxn ang="0">
                  <a:pos x="15" y="0"/>
                </a:cxn>
                <a:cxn ang="0">
                  <a:pos x="15" y="0"/>
                </a:cxn>
              </a:cxnLst>
              <a:rect l="0" t="0" r="r" b="b"/>
              <a:pathLst>
                <a:path w="60" h="130">
                  <a:moveTo>
                    <a:pt x="15" y="0"/>
                  </a:moveTo>
                  <a:lnTo>
                    <a:pt x="9" y="10"/>
                  </a:lnTo>
                  <a:lnTo>
                    <a:pt x="0" y="115"/>
                  </a:lnTo>
                  <a:lnTo>
                    <a:pt x="17" y="98"/>
                  </a:lnTo>
                  <a:lnTo>
                    <a:pt x="17" y="100"/>
                  </a:lnTo>
                  <a:lnTo>
                    <a:pt x="7" y="115"/>
                  </a:lnTo>
                  <a:lnTo>
                    <a:pt x="7" y="118"/>
                  </a:lnTo>
                  <a:lnTo>
                    <a:pt x="25" y="100"/>
                  </a:lnTo>
                  <a:lnTo>
                    <a:pt x="7" y="127"/>
                  </a:lnTo>
                  <a:lnTo>
                    <a:pt x="11" y="124"/>
                  </a:lnTo>
                  <a:lnTo>
                    <a:pt x="13" y="128"/>
                  </a:lnTo>
                  <a:lnTo>
                    <a:pt x="32" y="107"/>
                  </a:lnTo>
                  <a:lnTo>
                    <a:pt x="19" y="129"/>
                  </a:lnTo>
                  <a:lnTo>
                    <a:pt x="25" y="129"/>
                  </a:lnTo>
                  <a:lnTo>
                    <a:pt x="32" y="128"/>
                  </a:lnTo>
                  <a:lnTo>
                    <a:pt x="40" y="128"/>
                  </a:lnTo>
                  <a:lnTo>
                    <a:pt x="46" y="129"/>
                  </a:lnTo>
                  <a:lnTo>
                    <a:pt x="59" y="129"/>
                  </a:lnTo>
                  <a:lnTo>
                    <a:pt x="55" y="122"/>
                  </a:lnTo>
                  <a:lnTo>
                    <a:pt x="51" y="103"/>
                  </a:lnTo>
                  <a:lnTo>
                    <a:pt x="39" y="103"/>
                  </a:lnTo>
                  <a:lnTo>
                    <a:pt x="27" y="85"/>
                  </a:lnTo>
                  <a:lnTo>
                    <a:pt x="22" y="74"/>
                  </a:lnTo>
                  <a:lnTo>
                    <a:pt x="51" y="78"/>
                  </a:lnTo>
                  <a:lnTo>
                    <a:pt x="48" y="74"/>
                  </a:lnTo>
                  <a:lnTo>
                    <a:pt x="19" y="66"/>
                  </a:lnTo>
                  <a:lnTo>
                    <a:pt x="17" y="62"/>
                  </a:lnTo>
                  <a:lnTo>
                    <a:pt x="57" y="71"/>
                  </a:lnTo>
                  <a:lnTo>
                    <a:pt x="42" y="62"/>
                  </a:lnTo>
                  <a:lnTo>
                    <a:pt x="22" y="56"/>
                  </a:lnTo>
                  <a:lnTo>
                    <a:pt x="14" y="43"/>
                  </a:lnTo>
                  <a:lnTo>
                    <a:pt x="14" y="30"/>
                  </a:lnTo>
                  <a:lnTo>
                    <a:pt x="19" y="24"/>
                  </a:lnTo>
                  <a:lnTo>
                    <a:pt x="15" y="14"/>
                  </a:lnTo>
                  <a:lnTo>
                    <a:pt x="18" y="13"/>
                  </a:lnTo>
                  <a:lnTo>
                    <a:pt x="15" y="8"/>
                  </a:lnTo>
                  <a:lnTo>
                    <a:pt x="15" y="0"/>
                  </a:lnTo>
                  <a:lnTo>
                    <a:pt x="15" y="0"/>
                  </a:lnTo>
                </a:path>
              </a:pathLst>
            </a:custGeom>
            <a:solidFill>
              <a:srgbClr val="000000"/>
            </a:solidFill>
            <a:ln w="9167" cap="flat" cmpd="sng">
              <a:solidFill>
                <a:srgbClr val="000000"/>
              </a:solidFill>
              <a:round/>
            </a:ln>
            <a:effectLst/>
          </p:spPr>
          <p:txBody>
            <a:bodyPr/>
            <a:lstStyle/>
            <a:p>
              <a:endParaRPr lang="zh-CN" altLang="en-US"/>
            </a:p>
          </p:txBody>
        </p:sp>
        <p:sp>
          <p:nvSpPr>
            <p:cNvPr id="72" name="未知"/>
            <p:cNvSpPr/>
            <p:nvPr/>
          </p:nvSpPr>
          <p:spPr bwMode="auto">
            <a:xfrm>
              <a:off x="178" y="215"/>
              <a:ext cx="24" cy="9"/>
            </a:xfrm>
            <a:custGeom>
              <a:avLst/>
              <a:gdLst/>
              <a:ahLst/>
              <a:cxnLst>
                <a:cxn ang="0">
                  <a:pos x="0" y="3"/>
                </a:cxn>
                <a:cxn ang="0">
                  <a:pos x="9" y="0"/>
                </a:cxn>
                <a:cxn ang="0">
                  <a:pos x="23" y="8"/>
                </a:cxn>
                <a:cxn ang="0">
                  <a:pos x="0" y="3"/>
                </a:cxn>
                <a:cxn ang="0">
                  <a:pos x="0" y="3"/>
                </a:cxn>
              </a:cxnLst>
              <a:rect l="0" t="0" r="r" b="b"/>
              <a:pathLst>
                <a:path w="24" h="9">
                  <a:moveTo>
                    <a:pt x="0" y="3"/>
                  </a:moveTo>
                  <a:lnTo>
                    <a:pt x="9" y="0"/>
                  </a:lnTo>
                  <a:lnTo>
                    <a:pt x="23" y="8"/>
                  </a:lnTo>
                  <a:lnTo>
                    <a:pt x="0" y="3"/>
                  </a:lnTo>
                  <a:lnTo>
                    <a:pt x="0" y="3"/>
                  </a:lnTo>
                </a:path>
              </a:pathLst>
            </a:custGeom>
            <a:solidFill>
              <a:srgbClr val="000000"/>
            </a:solidFill>
            <a:ln w="9167" cap="flat" cmpd="sng">
              <a:solidFill>
                <a:srgbClr val="000000"/>
              </a:solidFill>
              <a:round/>
            </a:ln>
            <a:effectLst/>
          </p:spPr>
          <p:txBody>
            <a:bodyPr/>
            <a:lstStyle/>
            <a:p>
              <a:endParaRPr lang="zh-CN" altLang="en-US"/>
            </a:p>
          </p:txBody>
        </p:sp>
        <p:sp>
          <p:nvSpPr>
            <p:cNvPr id="73" name="未知"/>
            <p:cNvSpPr/>
            <p:nvPr/>
          </p:nvSpPr>
          <p:spPr bwMode="auto">
            <a:xfrm>
              <a:off x="229" y="268"/>
              <a:ext cx="28" cy="30"/>
            </a:xfrm>
            <a:custGeom>
              <a:avLst/>
              <a:gdLst/>
              <a:ahLst/>
              <a:cxnLst>
                <a:cxn ang="0">
                  <a:pos x="27" y="4"/>
                </a:cxn>
                <a:cxn ang="0">
                  <a:pos x="11" y="0"/>
                </a:cxn>
                <a:cxn ang="0">
                  <a:pos x="0" y="9"/>
                </a:cxn>
                <a:cxn ang="0">
                  <a:pos x="2" y="13"/>
                </a:cxn>
                <a:cxn ang="0">
                  <a:pos x="2" y="29"/>
                </a:cxn>
                <a:cxn ang="0">
                  <a:pos x="14" y="29"/>
                </a:cxn>
                <a:cxn ang="0">
                  <a:pos x="19" y="26"/>
                </a:cxn>
                <a:cxn ang="0">
                  <a:pos x="25" y="8"/>
                </a:cxn>
                <a:cxn ang="0">
                  <a:pos x="27" y="4"/>
                </a:cxn>
                <a:cxn ang="0">
                  <a:pos x="27" y="4"/>
                </a:cxn>
              </a:cxnLst>
              <a:rect l="0" t="0" r="r" b="b"/>
              <a:pathLst>
                <a:path w="28" h="30">
                  <a:moveTo>
                    <a:pt x="27" y="4"/>
                  </a:moveTo>
                  <a:lnTo>
                    <a:pt x="11" y="0"/>
                  </a:lnTo>
                  <a:lnTo>
                    <a:pt x="0" y="9"/>
                  </a:lnTo>
                  <a:lnTo>
                    <a:pt x="2" y="13"/>
                  </a:lnTo>
                  <a:lnTo>
                    <a:pt x="2" y="29"/>
                  </a:lnTo>
                  <a:lnTo>
                    <a:pt x="14" y="29"/>
                  </a:lnTo>
                  <a:lnTo>
                    <a:pt x="19" y="26"/>
                  </a:lnTo>
                  <a:lnTo>
                    <a:pt x="25" y="8"/>
                  </a:lnTo>
                  <a:lnTo>
                    <a:pt x="27" y="4"/>
                  </a:lnTo>
                  <a:lnTo>
                    <a:pt x="27" y="4"/>
                  </a:lnTo>
                </a:path>
              </a:pathLst>
            </a:custGeom>
            <a:solidFill>
              <a:srgbClr val="000000"/>
            </a:solidFill>
            <a:ln w="9167" cap="flat" cmpd="sng">
              <a:solidFill>
                <a:srgbClr val="000000"/>
              </a:solidFill>
              <a:round/>
            </a:ln>
            <a:effectLst/>
          </p:spPr>
          <p:txBody>
            <a:bodyPr/>
            <a:lstStyle/>
            <a:p>
              <a:endParaRPr lang="zh-CN" altLang="en-US"/>
            </a:p>
          </p:txBody>
        </p:sp>
        <p:sp>
          <p:nvSpPr>
            <p:cNvPr id="74" name="未知"/>
            <p:cNvSpPr/>
            <p:nvPr/>
          </p:nvSpPr>
          <p:spPr bwMode="auto">
            <a:xfrm>
              <a:off x="212" y="268"/>
              <a:ext cx="22" cy="19"/>
            </a:xfrm>
            <a:custGeom>
              <a:avLst/>
              <a:gdLst/>
              <a:ahLst/>
              <a:cxnLst>
                <a:cxn ang="0">
                  <a:pos x="21" y="0"/>
                </a:cxn>
                <a:cxn ang="0">
                  <a:pos x="9" y="4"/>
                </a:cxn>
                <a:cxn ang="0">
                  <a:pos x="0" y="18"/>
                </a:cxn>
                <a:cxn ang="0">
                  <a:pos x="17" y="3"/>
                </a:cxn>
                <a:cxn ang="0">
                  <a:pos x="21" y="0"/>
                </a:cxn>
                <a:cxn ang="0">
                  <a:pos x="21" y="0"/>
                </a:cxn>
              </a:cxnLst>
              <a:rect l="0" t="0" r="r" b="b"/>
              <a:pathLst>
                <a:path w="22" h="19">
                  <a:moveTo>
                    <a:pt x="21" y="0"/>
                  </a:moveTo>
                  <a:lnTo>
                    <a:pt x="9" y="4"/>
                  </a:lnTo>
                  <a:lnTo>
                    <a:pt x="0" y="18"/>
                  </a:lnTo>
                  <a:lnTo>
                    <a:pt x="17" y="3"/>
                  </a:lnTo>
                  <a:lnTo>
                    <a:pt x="21" y="0"/>
                  </a:lnTo>
                  <a:lnTo>
                    <a:pt x="21" y="0"/>
                  </a:lnTo>
                </a:path>
              </a:pathLst>
            </a:custGeom>
            <a:solidFill>
              <a:srgbClr val="000000"/>
            </a:solidFill>
            <a:ln w="9167" cap="flat" cmpd="sng">
              <a:solidFill>
                <a:srgbClr val="000000"/>
              </a:solidFill>
              <a:round/>
            </a:ln>
            <a:effectLst/>
          </p:spPr>
          <p:txBody>
            <a:bodyPr/>
            <a:lstStyle/>
            <a:p>
              <a:endParaRPr lang="zh-CN" altLang="en-US"/>
            </a:p>
          </p:txBody>
        </p:sp>
        <p:sp>
          <p:nvSpPr>
            <p:cNvPr id="75" name="未知"/>
            <p:cNvSpPr/>
            <p:nvPr/>
          </p:nvSpPr>
          <p:spPr bwMode="auto">
            <a:xfrm>
              <a:off x="226" y="148"/>
              <a:ext cx="22" cy="59"/>
            </a:xfrm>
            <a:custGeom>
              <a:avLst/>
              <a:gdLst/>
              <a:ahLst/>
              <a:cxnLst>
                <a:cxn ang="0">
                  <a:pos x="0" y="0"/>
                </a:cxn>
                <a:cxn ang="0">
                  <a:pos x="5" y="48"/>
                </a:cxn>
                <a:cxn ang="0">
                  <a:pos x="17" y="58"/>
                </a:cxn>
                <a:cxn ang="0">
                  <a:pos x="21" y="56"/>
                </a:cxn>
                <a:cxn ang="0">
                  <a:pos x="6" y="47"/>
                </a:cxn>
                <a:cxn ang="0">
                  <a:pos x="0" y="0"/>
                </a:cxn>
                <a:cxn ang="0">
                  <a:pos x="0" y="0"/>
                </a:cxn>
              </a:cxnLst>
              <a:rect l="0" t="0" r="r" b="b"/>
              <a:pathLst>
                <a:path w="22" h="59">
                  <a:moveTo>
                    <a:pt x="0" y="0"/>
                  </a:moveTo>
                  <a:lnTo>
                    <a:pt x="5" y="48"/>
                  </a:lnTo>
                  <a:lnTo>
                    <a:pt x="17" y="58"/>
                  </a:lnTo>
                  <a:lnTo>
                    <a:pt x="21" y="56"/>
                  </a:lnTo>
                  <a:lnTo>
                    <a:pt x="6" y="47"/>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76" name="未知"/>
            <p:cNvSpPr/>
            <p:nvPr/>
          </p:nvSpPr>
          <p:spPr bwMode="auto">
            <a:xfrm>
              <a:off x="233" y="211"/>
              <a:ext cx="23" cy="56"/>
            </a:xfrm>
            <a:custGeom>
              <a:avLst/>
              <a:gdLst/>
              <a:ahLst/>
              <a:cxnLst>
                <a:cxn ang="0">
                  <a:pos x="22" y="55"/>
                </a:cxn>
                <a:cxn ang="0">
                  <a:pos x="0" y="50"/>
                </a:cxn>
                <a:cxn ang="0">
                  <a:pos x="10" y="49"/>
                </a:cxn>
                <a:cxn ang="0">
                  <a:pos x="3" y="35"/>
                </a:cxn>
                <a:cxn ang="0">
                  <a:pos x="17" y="48"/>
                </a:cxn>
                <a:cxn ang="0">
                  <a:pos x="15" y="36"/>
                </a:cxn>
                <a:cxn ang="0">
                  <a:pos x="1" y="0"/>
                </a:cxn>
                <a:cxn ang="0">
                  <a:pos x="6" y="4"/>
                </a:cxn>
                <a:cxn ang="0">
                  <a:pos x="22" y="39"/>
                </a:cxn>
                <a:cxn ang="0">
                  <a:pos x="22" y="55"/>
                </a:cxn>
                <a:cxn ang="0">
                  <a:pos x="22" y="55"/>
                </a:cxn>
              </a:cxnLst>
              <a:rect l="0" t="0" r="r" b="b"/>
              <a:pathLst>
                <a:path w="23" h="56">
                  <a:moveTo>
                    <a:pt x="22" y="55"/>
                  </a:moveTo>
                  <a:lnTo>
                    <a:pt x="0" y="50"/>
                  </a:lnTo>
                  <a:lnTo>
                    <a:pt x="10" y="49"/>
                  </a:lnTo>
                  <a:lnTo>
                    <a:pt x="3" y="35"/>
                  </a:lnTo>
                  <a:lnTo>
                    <a:pt x="17" y="48"/>
                  </a:lnTo>
                  <a:lnTo>
                    <a:pt x="15" y="36"/>
                  </a:lnTo>
                  <a:lnTo>
                    <a:pt x="1" y="0"/>
                  </a:lnTo>
                  <a:lnTo>
                    <a:pt x="6" y="4"/>
                  </a:lnTo>
                  <a:lnTo>
                    <a:pt x="22" y="39"/>
                  </a:lnTo>
                  <a:lnTo>
                    <a:pt x="22" y="55"/>
                  </a:lnTo>
                  <a:lnTo>
                    <a:pt x="22" y="55"/>
                  </a:lnTo>
                </a:path>
              </a:pathLst>
            </a:custGeom>
            <a:solidFill>
              <a:srgbClr val="000000"/>
            </a:solidFill>
            <a:ln w="9167" cap="flat" cmpd="sng">
              <a:solidFill>
                <a:srgbClr val="000000"/>
              </a:solidFill>
              <a:round/>
            </a:ln>
            <a:effectLst/>
          </p:spPr>
          <p:txBody>
            <a:bodyPr/>
            <a:lstStyle/>
            <a:p>
              <a:endParaRPr lang="zh-CN" altLang="en-US"/>
            </a:p>
          </p:txBody>
        </p:sp>
        <p:sp>
          <p:nvSpPr>
            <p:cNvPr id="77" name="未知"/>
            <p:cNvSpPr/>
            <p:nvPr/>
          </p:nvSpPr>
          <p:spPr bwMode="auto">
            <a:xfrm>
              <a:off x="172" y="135"/>
              <a:ext cx="65" cy="32"/>
            </a:xfrm>
            <a:custGeom>
              <a:avLst/>
              <a:gdLst/>
              <a:ahLst/>
              <a:cxnLst>
                <a:cxn ang="0">
                  <a:pos x="0" y="31"/>
                </a:cxn>
                <a:cxn ang="0">
                  <a:pos x="13" y="27"/>
                </a:cxn>
                <a:cxn ang="0">
                  <a:pos x="40" y="7"/>
                </a:cxn>
                <a:cxn ang="0">
                  <a:pos x="64" y="0"/>
                </a:cxn>
                <a:cxn ang="0">
                  <a:pos x="38" y="7"/>
                </a:cxn>
                <a:cxn ang="0">
                  <a:pos x="0" y="31"/>
                </a:cxn>
                <a:cxn ang="0">
                  <a:pos x="0" y="31"/>
                </a:cxn>
              </a:cxnLst>
              <a:rect l="0" t="0" r="r" b="b"/>
              <a:pathLst>
                <a:path w="65" h="32">
                  <a:moveTo>
                    <a:pt x="0" y="31"/>
                  </a:moveTo>
                  <a:lnTo>
                    <a:pt x="13" y="27"/>
                  </a:lnTo>
                  <a:lnTo>
                    <a:pt x="40" y="7"/>
                  </a:lnTo>
                  <a:lnTo>
                    <a:pt x="64" y="0"/>
                  </a:lnTo>
                  <a:lnTo>
                    <a:pt x="38" y="7"/>
                  </a:lnTo>
                  <a:lnTo>
                    <a:pt x="0" y="31"/>
                  </a:lnTo>
                  <a:lnTo>
                    <a:pt x="0" y="31"/>
                  </a:lnTo>
                </a:path>
              </a:pathLst>
            </a:custGeom>
            <a:solidFill>
              <a:srgbClr val="000000"/>
            </a:solidFill>
            <a:ln w="9167" cap="flat" cmpd="sng">
              <a:solidFill>
                <a:srgbClr val="000000"/>
              </a:solidFill>
              <a:round/>
            </a:ln>
            <a:effectLst/>
          </p:spPr>
          <p:txBody>
            <a:bodyPr/>
            <a:lstStyle/>
            <a:p>
              <a:endParaRPr lang="zh-CN" altLang="en-US"/>
            </a:p>
          </p:txBody>
        </p:sp>
        <p:sp>
          <p:nvSpPr>
            <p:cNvPr id="78" name="未知"/>
            <p:cNvSpPr/>
            <p:nvPr/>
          </p:nvSpPr>
          <p:spPr bwMode="auto">
            <a:xfrm>
              <a:off x="253" y="279"/>
              <a:ext cx="18" cy="19"/>
            </a:xfrm>
            <a:custGeom>
              <a:avLst/>
              <a:gdLst/>
              <a:ahLst/>
              <a:cxnLst>
                <a:cxn ang="0">
                  <a:pos x="0" y="18"/>
                </a:cxn>
                <a:cxn ang="0">
                  <a:pos x="16" y="0"/>
                </a:cxn>
                <a:cxn ang="0">
                  <a:pos x="17" y="0"/>
                </a:cxn>
                <a:cxn ang="0">
                  <a:pos x="8" y="17"/>
                </a:cxn>
                <a:cxn ang="0">
                  <a:pos x="0" y="18"/>
                </a:cxn>
                <a:cxn ang="0">
                  <a:pos x="0" y="18"/>
                </a:cxn>
              </a:cxnLst>
              <a:rect l="0" t="0" r="r" b="b"/>
              <a:pathLst>
                <a:path w="18" h="19">
                  <a:moveTo>
                    <a:pt x="0" y="18"/>
                  </a:moveTo>
                  <a:lnTo>
                    <a:pt x="16" y="0"/>
                  </a:lnTo>
                  <a:lnTo>
                    <a:pt x="17" y="0"/>
                  </a:lnTo>
                  <a:lnTo>
                    <a:pt x="8" y="17"/>
                  </a:lnTo>
                  <a:lnTo>
                    <a:pt x="0" y="18"/>
                  </a:lnTo>
                  <a:lnTo>
                    <a:pt x="0" y="18"/>
                  </a:lnTo>
                </a:path>
              </a:pathLst>
            </a:custGeom>
            <a:solidFill>
              <a:srgbClr val="000000"/>
            </a:solidFill>
            <a:ln w="9167" cap="flat" cmpd="sng">
              <a:solidFill>
                <a:srgbClr val="000000"/>
              </a:solidFill>
              <a:round/>
            </a:ln>
            <a:effectLst/>
          </p:spPr>
          <p:txBody>
            <a:bodyPr/>
            <a:lstStyle/>
            <a:p>
              <a:endParaRPr lang="zh-CN" altLang="en-US"/>
            </a:p>
          </p:txBody>
        </p:sp>
        <p:sp>
          <p:nvSpPr>
            <p:cNvPr id="79" name="未知"/>
            <p:cNvSpPr/>
            <p:nvPr/>
          </p:nvSpPr>
          <p:spPr bwMode="auto">
            <a:xfrm>
              <a:off x="256" y="281"/>
              <a:ext cx="30" cy="45"/>
            </a:xfrm>
            <a:custGeom>
              <a:avLst/>
              <a:gdLst/>
              <a:ahLst/>
              <a:cxnLst>
                <a:cxn ang="0">
                  <a:pos x="17" y="0"/>
                </a:cxn>
                <a:cxn ang="0">
                  <a:pos x="17" y="8"/>
                </a:cxn>
                <a:cxn ang="0">
                  <a:pos x="15" y="12"/>
                </a:cxn>
                <a:cxn ang="0">
                  <a:pos x="12" y="25"/>
                </a:cxn>
                <a:cxn ang="0">
                  <a:pos x="11" y="35"/>
                </a:cxn>
                <a:cxn ang="0">
                  <a:pos x="7" y="42"/>
                </a:cxn>
                <a:cxn ang="0">
                  <a:pos x="0" y="44"/>
                </a:cxn>
                <a:cxn ang="0">
                  <a:pos x="9" y="42"/>
                </a:cxn>
                <a:cxn ang="0">
                  <a:pos x="18" y="32"/>
                </a:cxn>
                <a:cxn ang="0">
                  <a:pos x="22" y="31"/>
                </a:cxn>
                <a:cxn ang="0">
                  <a:pos x="29" y="29"/>
                </a:cxn>
                <a:cxn ang="0">
                  <a:pos x="19" y="29"/>
                </a:cxn>
                <a:cxn ang="0">
                  <a:pos x="19" y="5"/>
                </a:cxn>
                <a:cxn ang="0">
                  <a:pos x="17" y="0"/>
                </a:cxn>
                <a:cxn ang="0">
                  <a:pos x="17" y="0"/>
                </a:cxn>
              </a:cxnLst>
              <a:rect l="0" t="0" r="r" b="b"/>
              <a:pathLst>
                <a:path w="30" h="45">
                  <a:moveTo>
                    <a:pt x="17" y="0"/>
                  </a:moveTo>
                  <a:lnTo>
                    <a:pt x="17" y="8"/>
                  </a:lnTo>
                  <a:lnTo>
                    <a:pt x="15" y="12"/>
                  </a:lnTo>
                  <a:lnTo>
                    <a:pt x="12" y="25"/>
                  </a:lnTo>
                  <a:lnTo>
                    <a:pt x="11" y="35"/>
                  </a:lnTo>
                  <a:lnTo>
                    <a:pt x="7" y="42"/>
                  </a:lnTo>
                  <a:lnTo>
                    <a:pt x="0" y="44"/>
                  </a:lnTo>
                  <a:lnTo>
                    <a:pt x="9" y="42"/>
                  </a:lnTo>
                  <a:lnTo>
                    <a:pt x="18" y="32"/>
                  </a:lnTo>
                  <a:lnTo>
                    <a:pt x="22" y="31"/>
                  </a:lnTo>
                  <a:lnTo>
                    <a:pt x="29" y="29"/>
                  </a:lnTo>
                  <a:lnTo>
                    <a:pt x="19" y="29"/>
                  </a:lnTo>
                  <a:lnTo>
                    <a:pt x="19" y="5"/>
                  </a:lnTo>
                  <a:lnTo>
                    <a:pt x="17" y="0"/>
                  </a:lnTo>
                  <a:lnTo>
                    <a:pt x="17" y="0"/>
                  </a:lnTo>
                </a:path>
              </a:pathLst>
            </a:custGeom>
            <a:solidFill>
              <a:srgbClr val="000000"/>
            </a:solidFill>
            <a:ln w="9167" cap="flat" cmpd="sng">
              <a:solidFill>
                <a:srgbClr val="000000"/>
              </a:solidFill>
              <a:round/>
            </a:ln>
            <a:effectLst/>
          </p:spPr>
          <p:txBody>
            <a:bodyPr/>
            <a:lstStyle/>
            <a:p>
              <a:endParaRPr lang="zh-CN" altLang="en-US"/>
            </a:p>
          </p:txBody>
        </p:sp>
        <p:sp>
          <p:nvSpPr>
            <p:cNvPr id="80" name="未知"/>
            <p:cNvSpPr/>
            <p:nvPr/>
          </p:nvSpPr>
          <p:spPr bwMode="auto">
            <a:xfrm>
              <a:off x="281" y="286"/>
              <a:ext cx="8" cy="23"/>
            </a:xfrm>
            <a:custGeom>
              <a:avLst/>
              <a:gdLst/>
              <a:ahLst/>
              <a:cxnLst>
                <a:cxn ang="0">
                  <a:pos x="7" y="0"/>
                </a:cxn>
                <a:cxn ang="0">
                  <a:pos x="2" y="0"/>
                </a:cxn>
                <a:cxn ang="0">
                  <a:pos x="1" y="2"/>
                </a:cxn>
                <a:cxn ang="0">
                  <a:pos x="0" y="22"/>
                </a:cxn>
                <a:cxn ang="0">
                  <a:pos x="7" y="5"/>
                </a:cxn>
                <a:cxn ang="0">
                  <a:pos x="7" y="0"/>
                </a:cxn>
                <a:cxn ang="0">
                  <a:pos x="7" y="0"/>
                </a:cxn>
              </a:cxnLst>
              <a:rect l="0" t="0" r="r" b="b"/>
              <a:pathLst>
                <a:path w="8" h="23">
                  <a:moveTo>
                    <a:pt x="7" y="0"/>
                  </a:moveTo>
                  <a:lnTo>
                    <a:pt x="2" y="0"/>
                  </a:lnTo>
                  <a:lnTo>
                    <a:pt x="1" y="2"/>
                  </a:lnTo>
                  <a:lnTo>
                    <a:pt x="0" y="22"/>
                  </a:lnTo>
                  <a:lnTo>
                    <a:pt x="7" y="5"/>
                  </a:lnTo>
                  <a:lnTo>
                    <a:pt x="7" y="0"/>
                  </a:lnTo>
                  <a:lnTo>
                    <a:pt x="7" y="0"/>
                  </a:lnTo>
                </a:path>
              </a:pathLst>
            </a:custGeom>
            <a:solidFill>
              <a:srgbClr val="000000"/>
            </a:solidFill>
            <a:ln w="9167" cap="flat" cmpd="sng">
              <a:solidFill>
                <a:srgbClr val="000000"/>
              </a:solidFill>
              <a:round/>
            </a:ln>
            <a:effectLst/>
          </p:spPr>
          <p:txBody>
            <a:bodyPr/>
            <a:lstStyle/>
            <a:p>
              <a:endParaRPr lang="zh-CN" altLang="en-US"/>
            </a:p>
          </p:txBody>
        </p:sp>
        <p:sp>
          <p:nvSpPr>
            <p:cNvPr id="81" name="未知"/>
            <p:cNvSpPr/>
            <p:nvPr/>
          </p:nvSpPr>
          <p:spPr bwMode="auto">
            <a:xfrm>
              <a:off x="248" y="143"/>
              <a:ext cx="30" cy="126"/>
            </a:xfrm>
            <a:custGeom>
              <a:avLst/>
              <a:gdLst/>
              <a:ahLst/>
              <a:cxnLst>
                <a:cxn ang="0">
                  <a:pos x="0" y="0"/>
                </a:cxn>
                <a:cxn ang="0">
                  <a:pos x="0" y="14"/>
                </a:cxn>
                <a:cxn ang="0">
                  <a:pos x="12" y="47"/>
                </a:cxn>
                <a:cxn ang="0">
                  <a:pos x="12" y="62"/>
                </a:cxn>
                <a:cxn ang="0">
                  <a:pos x="16" y="110"/>
                </a:cxn>
                <a:cxn ang="0">
                  <a:pos x="15" y="125"/>
                </a:cxn>
                <a:cxn ang="0">
                  <a:pos x="29" y="117"/>
                </a:cxn>
                <a:cxn ang="0">
                  <a:pos x="19" y="83"/>
                </a:cxn>
                <a:cxn ang="0">
                  <a:pos x="13" y="45"/>
                </a:cxn>
                <a:cxn ang="0">
                  <a:pos x="0" y="0"/>
                </a:cxn>
                <a:cxn ang="0">
                  <a:pos x="0" y="0"/>
                </a:cxn>
              </a:cxnLst>
              <a:rect l="0" t="0" r="r" b="b"/>
              <a:pathLst>
                <a:path w="30" h="126">
                  <a:moveTo>
                    <a:pt x="0" y="0"/>
                  </a:moveTo>
                  <a:lnTo>
                    <a:pt x="0" y="14"/>
                  </a:lnTo>
                  <a:lnTo>
                    <a:pt x="12" y="47"/>
                  </a:lnTo>
                  <a:lnTo>
                    <a:pt x="12" y="62"/>
                  </a:lnTo>
                  <a:lnTo>
                    <a:pt x="16" y="110"/>
                  </a:lnTo>
                  <a:lnTo>
                    <a:pt x="15" y="125"/>
                  </a:lnTo>
                  <a:lnTo>
                    <a:pt x="29" y="117"/>
                  </a:lnTo>
                  <a:lnTo>
                    <a:pt x="19" y="83"/>
                  </a:lnTo>
                  <a:lnTo>
                    <a:pt x="13" y="45"/>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82" name="未知"/>
            <p:cNvSpPr/>
            <p:nvPr/>
          </p:nvSpPr>
          <p:spPr bwMode="auto">
            <a:xfrm>
              <a:off x="281" y="276"/>
              <a:ext cx="62" cy="43"/>
            </a:xfrm>
            <a:custGeom>
              <a:avLst/>
              <a:gdLst/>
              <a:ahLst/>
              <a:cxnLst>
                <a:cxn ang="0">
                  <a:pos x="1" y="1"/>
                </a:cxn>
                <a:cxn ang="0">
                  <a:pos x="14" y="14"/>
                </a:cxn>
                <a:cxn ang="0">
                  <a:pos x="15" y="16"/>
                </a:cxn>
                <a:cxn ang="0">
                  <a:pos x="15" y="28"/>
                </a:cxn>
                <a:cxn ang="0">
                  <a:pos x="9" y="29"/>
                </a:cxn>
                <a:cxn ang="0">
                  <a:pos x="0" y="40"/>
                </a:cxn>
                <a:cxn ang="0">
                  <a:pos x="10" y="37"/>
                </a:cxn>
                <a:cxn ang="0">
                  <a:pos x="26" y="42"/>
                </a:cxn>
                <a:cxn ang="0">
                  <a:pos x="41" y="42"/>
                </a:cxn>
                <a:cxn ang="0">
                  <a:pos x="50" y="39"/>
                </a:cxn>
                <a:cxn ang="0">
                  <a:pos x="52" y="26"/>
                </a:cxn>
                <a:cxn ang="0">
                  <a:pos x="56" y="12"/>
                </a:cxn>
                <a:cxn ang="0">
                  <a:pos x="61" y="7"/>
                </a:cxn>
                <a:cxn ang="0">
                  <a:pos x="19" y="0"/>
                </a:cxn>
                <a:cxn ang="0">
                  <a:pos x="12" y="1"/>
                </a:cxn>
                <a:cxn ang="0">
                  <a:pos x="1" y="1"/>
                </a:cxn>
                <a:cxn ang="0">
                  <a:pos x="1" y="1"/>
                </a:cxn>
              </a:cxnLst>
              <a:rect l="0" t="0" r="r" b="b"/>
              <a:pathLst>
                <a:path w="62" h="43">
                  <a:moveTo>
                    <a:pt x="1" y="1"/>
                  </a:moveTo>
                  <a:lnTo>
                    <a:pt x="14" y="14"/>
                  </a:lnTo>
                  <a:lnTo>
                    <a:pt x="15" y="16"/>
                  </a:lnTo>
                  <a:lnTo>
                    <a:pt x="15" y="28"/>
                  </a:lnTo>
                  <a:lnTo>
                    <a:pt x="9" y="29"/>
                  </a:lnTo>
                  <a:lnTo>
                    <a:pt x="0" y="40"/>
                  </a:lnTo>
                  <a:lnTo>
                    <a:pt x="10" y="37"/>
                  </a:lnTo>
                  <a:lnTo>
                    <a:pt x="26" y="42"/>
                  </a:lnTo>
                  <a:lnTo>
                    <a:pt x="41" y="42"/>
                  </a:lnTo>
                  <a:lnTo>
                    <a:pt x="50" y="39"/>
                  </a:lnTo>
                  <a:lnTo>
                    <a:pt x="52" y="26"/>
                  </a:lnTo>
                  <a:lnTo>
                    <a:pt x="56" y="12"/>
                  </a:lnTo>
                  <a:lnTo>
                    <a:pt x="61" y="7"/>
                  </a:lnTo>
                  <a:lnTo>
                    <a:pt x="19" y="0"/>
                  </a:lnTo>
                  <a:lnTo>
                    <a:pt x="12" y="1"/>
                  </a:lnTo>
                  <a:lnTo>
                    <a:pt x="1" y="1"/>
                  </a:lnTo>
                  <a:lnTo>
                    <a:pt x="1" y="1"/>
                  </a:lnTo>
                </a:path>
              </a:pathLst>
            </a:custGeom>
            <a:solidFill>
              <a:srgbClr val="000000"/>
            </a:solidFill>
            <a:ln w="9167" cap="flat" cmpd="sng">
              <a:solidFill>
                <a:srgbClr val="000000"/>
              </a:solidFill>
              <a:round/>
            </a:ln>
            <a:effectLst/>
          </p:spPr>
          <p:txBody>
            <a:bodyPr/>
            <a:lstStyle/>
            <a:p>
              <a:endParaRPr lang="zh-CN" altLang="en-US"/>
            </a:p>
          </p:txBody>
        </p:sp>
        <p:sp>
          <p:nvSpPr>
            <p:cNvPr id="83" name="未知"/>
            <p:cNvSpPr/>
            <p:nvPr/>
          </p:nvSpPr>
          <p:spPr bwMode="auto">
            <a:xfrm>
              <a:off x="285" y="51"/>
              <a:ext cx="84" cy="72"/>
            </a:xfrm>
            <a:custGeom>
              <a:avLst/>
              <a:gdLst/>
              <a:ahLst/>
              <a:cxnLst>
                <a:cxn ang="0">
                  <a:pos x="47" y="0"/>
                </a:cxn>
                <a:cxn ang="0">
                  <a:pos x="79" y="26"/>
                </a:cxn>
                <a:cxn ang="0">
                  <a:pos x="83" y="32"/>
                </a:cxn>
                <a:cxn ang="0">
                  <a:pos x="83" y="39"/>
                </a:cxn>
                <a:cxn ang="0">
                  <a:pos x="82" y="50"/>
                </a:cxn>
                <a:cxn ang="0">
                  <a:pos x="73" y="62"/>
                </a:cxn>
                <a:cxn ang="0">
                  <a:pos x="74" y="56"/>
                </a:cxn>
                <a:cxn ang="0">
                  <a:pos x="59" y="64"/>
                </a:cxn>
                <a:cxn ang="0">
                  <a:pos x="68" y="52"/>
                </a:cxn>
                <a:cxn ang="0">
                  <a:pos x="58" y="60"/>
                </a:cxn>
                <a:cxn ang="0">
                  <a:pos x="52" y="60"/>
                </a:cxn>
                <a:cxn ang="0">
                  <a:pos x="61" y="50"/>
                </a:cxn>
                <a:cxn ang="0">
                  <a:pos x="52" y="50"/>
                </a:cxn>
                <a:cxn ang="0">
                  <a:pos x="49" y="59"/>
                </a:cxn>
                <a:cxn ang="0">
                  <a:pos x="23" y="71"/>
                </a:cxn>
                <a:cxn ang="0">
                  <a:pos x="46" y="51"/>
                </a:cxn>
                <a:cxn ang="0">
                  <a:pos x="44" y="47"/>
                </a:cxn>
                <a:cxn ang="0">
                  <a:pos x="18" y="65"/>
                </a:cxn>
                <a:cxn ang="0">
                  <a:pos x="13" y="64"/>
                </a:cxn>
                <a:cxn ang="0">
                  <a:pos x="55" y="32"/>
                </a:cxn>
                <a:cxn ang="0">
                  <a:pos x="11" y="59"/>
                </a:cxn>
                <a:cxn ang="0">
                  <a:pos x="38" y="34"/>
                </a:cxn>
                <a:cxn ang="0">
                  <a:pos x="0" y="49"/>
                </a:cxn>
                <a:cxn ang="0">
                  <a:pos x="11" y="36"/>
                </a:cxn>
                <a:cxn ang="0">
                  <a:pos x="29" y="27"/>
                </a:cxn>
                <a:cxn ang="0">
                  <a:pos x="13" y="27"/>
                </a:cxn>
                <a:cxn ang="0">
                  <a:pos x="33" y="21"/>
                </a:cxn>
                <a:cxn ang="0">
                  <a:pos x="61" y="23"/>
                </a:cxn>
                <a:cxn ang="0">
                  <a:pos x="63" y="20"/>
                </a:cxn>
                <a:cxn ang="0">
                  <a:pos x="52" y="16"/>
                </a:cxn>
                <a:cxn ang="0">
                  <a:pos x="61" y="16"/>
                </a:cxn>
                <a:cxn ang="0">
                  <a:pos x="47" y="0"/>
                </a:cxn>
                <a:cxn ang="0">
                  <a:pos x="47" y="0"/>
                </a:cxn>
              </a:cxnLst>
              <a:rect l="0" t="0" r="r" b="b"/>
              <a:pathLst>
                <a:path w="84" h="72">
                  <a:moveTo>
                    <a:pt x="47" y="0"/>
                  </a:moveTo>
                  <a:lnTo>
                    <a:pt x="79" y="26"/>
                  </a:lnTo>
                  <a:lnTo>
                    <a:pt x="83" y="32"/>
                  </a:lnTo>
                  <a:lnTo>
                    <a:pt x="83" y="39"/>
                  </a:lnTo>
                  <a:lnTo>
                    <a:pt x="82" y="50"/>
                  </a:lnTo>
                  <a:lnTo>
                    <a:pt x="73" y="62"/>
                  </a:lnTo>
                  <a:lnTo>
                    <a:pt x="74" y="56"/>
                  </a:lnTo>
                  <a:lnTo>
                    <a:pt x="59" y="64"/>
                  </a:lnTo>
                  <a:lnTo>
                    <a:pt x="68" y="52"/>
                  </a:lnTo>
                  <a:lnTo>
                    <a:pt x="58" y="60"/>
                  </a:lnTo>
                  <a:lnTo>
                    <a:pt x="52" y="60"/>
                  </a:lnTo>
                  <a:lnTo>
                    <a:pt x="61" y="50"/>
                  </a:lnTo>
                  <a:lnTo>
                    <a:pt x="52" y="50"/>
                  </a:lnTo>
                  <a:lnTo>
                    <a:pt x="49" y="59"/>
                  </a:lnTo>
                  <a:lnTo>
                    <a:pt x="23" y="71"/>
                  </a:lnTo>
                  <a:lnTo>
                    <a:pt x="46" y="51"/>
                  </a:lnTo>
                  <a:lnTo>
                    <a:pt x="44" y="47"/>
                  </a:lnTo>
                  <a:lnTo>
                    <a:pt x="18" y="65"/>
                  </a:lnTo>
                  <a:lnTo>
                    <a:pt x="13" y="64"/>
                  </a:lnTo>
                  <a:lnTo>
                    <a:pt x="55" y="32"/>
                  </a:lnTo>
                  <a:lnTo>
                    <a:pt x="11" y="59"/>
                  </a:lnTo>
                  <a:lnTo>
                    <a:pt x="38" y="34"/>
                  </a:lnTo>
                  <a:lnTo>
                    <a:pt x="0" y="49"/>
                  </a:lnTo>
                  <a:lnTo>
                    <a:pt x="11" y="36"/>
                  </a:lnTo>
                  <a:lnTo>
                    <a:pt x="29" y="27"/>
                  </a:lnTo>
                  <a:lnTo>
                    <a:pt x="13" y="27"/>
                  </a:lnTo>
                  <a:lnTo>
                    <a:pt x="33" y="21"/>
                  </a:lnTo>
                  <a:lnTo>
                    <a:pt x="61" y="23"/>
                  </a:lnTo>
                  <a:lnTo>
                    <a:pt x="63" y="20"/>
                  </a:lnTo>
                  <a:lnTo>
                    <a:pt x="52" y="16"/>
                  </a:lnTo>
                  <a:lnTo>
                    <a:pt x="61" y="16"/>
                  </a:lnTo>
                  <a:lnTo>
                    <a:pt x="47" y="0"/>
                  </a:lnTo>
                  <a:lnTo>
                    <a:pt x="47" y="0"/>
                  </a:lnTo>
                </a:path>
              </a:pathLst>
            </a:custGeom>
            <a:solidFill>
              <a:srgbClr val="000000"/>
            </a:solidFill>
            <a:ln w="9167" cap="flat" cmpd="sng">
              <a:solidFill>
                <a:srgbClr val="000000"/>
              </a:solidFill>
              <a:round/>
            </a:ln>
            <a:effectLst/>
          </p:spPr>
          <p:txBody>
            <a:bodyPr/>
            <a:lstStyle/>
            <a:p>
              <a:endParaRPr lang="zh-CN" altLang="en-US"/>
            </a:p>
          </p:txBody>
        </p:sp>
        <p:sp>
          <p:nvSpPr>
            <p:cNvPr id="84" name="未知"/>
            <p:cNvSpPr/>
            <p:nvPr/>
          </p:nvSpPr>
          <p:spPr bwMode="auto">
            <a:xfrm>
              <a:off x="301" y="114"/>
              <a:ext cx="34" cy="35"/>
            </a:xfrm>
            <a:custGeom>
              <a:avLst/>
              <a:gdLst/>
              <a:ahLst/>
              <a:cxnLst>
                <a:cxn ang="0">
                  <a:pos x="33" y="0"/>
                </a:cxn>
                <a:cxn ang="0">
                  <a:pos x="14" y="34"/>
                </a:cxn>
                <a:cxn ang="0">
                  <a:pos x="11" y="31"/>
                </a:cxn>
                <a:cxn ang="0">
                  <a:pos x="7" y="31"/>
                </a:cxn>
                <a:cxn ang="0">
                  <a:pos x="9" y="25"/>
                </a:cxn>
                <a:cxn ang="0">
                  <a:pos x="0" y="19"/>
                </a:cxn>
                <a:cxn ang="0">
                  <a:pos x="25" y="4"/>
                </a:cxn>
                <a:cxn ang="0">
                  <a:pos x="10" y="22"/>
                </a:cxn>
                <a:cxn ang="0">
                  <a:pos x="17" y="19"/>
                </a:cxn>
                <a:cxn ang="0">
                  <a:pos x="17" y="22"/>
                </a:cxn>
                <a:cxn ang="0">
                  <a:pos x="33" y="0"/>
                </a:cxn>
                <a:cxn ang="0">
                  <a:pos x="33" y="0"/>
                </a:cxn>
              </a:cxnLst>
              <a:rect l="0" t="0" r="r" b="b"/>
              <a:pathLst>
                <a:path w="34" h="35">
                  <a:moveTo>
                    <a:pt x="33" y="0"/>
                  </a:moveTo>
                  <a:lnTo>
                    <a:pt x="14" y="34"/>
                  </a:lnTo>
                  <a:lnTo>
                    <a:pt x="11" y="31"/>
                  </a:lnTo>
                  <a:lnTo>
                    <a:pt x="7" y="31"/>
                  </a:lnTo>
                  <a:lnTo>
                    <a:pt x="9" y="25"/>
                  </a:lnTo>
                  <a:lnTo>
                    <a:pt x="0" y="19"/>
                  </a:lnTo>
                  <a:lnTo>
                    <a:pt x="25" y="4"/>
                  </a:lnTo>
                  <a:lnTo>
                    <a:pt x="10" y="22"/>
                  </a:lnTo>
                  <a:lnTo>
                    <a:pt x="17" y="19"/>
                  </a:lnTo>
                  <a:lnTo>
                    <a:pt x="17" y="22"/>
                  </a:lnTo>
                  <a:lnTo>
                    <a:pt x="33" y="0"/>
                  </a:lnTo>
                  <a:lnTo>
                    <a:pt x="33" y="0"/>
                  </a:lnTo>
                </a:path>
              </a:pathLst>
            </a:custGeom>
            <a:solidFill>
              <a:srgbClr val="000000"/>
            </a:solidFill>
            <a:ln w="9167" cap="flat" cmpd="sng">
              <a:solidFill>
                <a:srgbClr val="000000"/>
              </a:solidFill>
              <a:round/>
            </a:ln>
            <a:effectLst/>
          </p:spPr>
          <p:txBody>
            <a:bodyPr/>
            <a:lstStyle/>
            <a:p>
              <a:endParaRPr lang="zh-CN" altLang="en-US"/>
            </a:p>
          </p:txBody>
        </p:sp>
        <p:sp>
          <p:nvSpPr>
            <p:cNvPr id="85" name="未知"/>
            <p:cNvSpPr/>
            <p:nvPr/>
          </p:nvSpPr>
          <p:spPr bwMode="auto">
            <a:xfrm>
              <a:off x="340" y="122"/>
              <a:ext cx="20" cy="27"/>
            </a:xfrm>
            <a:custGeom>
              <a:avLst/>
              <a:gdLst/>
              <a:ahLst/>
              <a:cxnLst>
                <a:cxn ang="0">
                  <a:pos x="18" y="0"/>
                </a:cxn>
                <a:cxn ang="0">
                  <a:pos x="13" y="2"/>
                </a:cxn>
                <a:cxn ang="0">
                  <a:pos x="6" y="9"/>
                </a:cxn>
                <a:cxn ang="0">
                  <a:pos x="9" y="9"/>
                </a:cxn>
                <a:cxn ang="0">
                  <a:pos x="2" y="13"/>
                </a:cxn>
                <a:cxn ang="0">
                  <a:pos x="0" y="18"/>
                </a:cxn>
                <a:cxn ang="0">
                  <a:pos x="3" y="20"/>
                </a:cxn>
                <a:cxn ang="0">
                  <a:pos x="2" y="26"/>
                </a:cxn>
                <a:cxn ang="0">
                  <a:pos x="6" y="20"/>
                </a:cxn>
                <a:cxn ang="0">
                  <a:pos x="3" y="17"/>
                </a:cxn>
                <a:cxn ang="0">
                  <a:pos x="4" y="14"/>
                </a:cxn>
                <a:cxn ang="0">
                  <a:pos x="12" y="10"/>
                </a:cxn>
                <a:cxn ang="0">
                  <a:pos x="15" y="5"/>
                </a:cxn>
                <a:cxn ang="0">
                  <a:pos x="17" y="5"/>
                </a:cxn>
                <a:cxn ang="0">
                  <a:pos x="19" y="1"/>
                </a:cxn>
                <a:cxn ang="0">
                  <a:pos x="18" y="0"/>
                </a:cxn>
                <a:cxn ang="0">
                  <a:pos x="18" y="0"/>
                </a:cxn>
              </a:cxnLst>
              <a:rect l="0" t="0" r="r" b="b"/>
              <a:pathLst>
                <a:path w="20" h="27">
                  <a:moveTo>
                    <a:pt x="18" y="0"/>
                  </a:moveTo>
                  <a:lnTo>
                    <a:pt x="13" y="2"/>
                  </a:lnTo>
                  <a:lnTo>
                    <a:pt x="6" y="9"/>
                  </a:lnTo>
                  <a:lnTo>
                    <a:pt x="9" y="9"/>
                  </a:lnTo>
                  <a:lnTo>
                    <a:pt x="2" y="13"/>
                  </a:lnTo>
                  <a:lnTo>
                    <a:pt x="0" y="18"/>
                  </a:lnTo>
                  <a:lnTo>
                    <a:pt x="3" y="20"/>
                  </a:lnTo>
                  <a:lnTo>
                    <a:pt x="2" y="26"/>
                  </a:lnTo>
                  <a:lnTo>
                    <a:pt x="6" y="20"/>
                  </a:lnTo>
                  <a:lnTo>
                    <a:pt x="3" y="17"/>
                  </a:lnTo>
                  <a:lnTo>
                    <a:pt x="4" y="14"/>
                  </a:lnTo>
                  <a:lnTo>
                    <a:pt x="12" y="10"/>
                  </a:lnTo>
                  <a:lnTo>
                    <a:pt x="15" y="5"/>
                  </a:lnTo>
                  <a:lnTo>
                    <a:pt x="17" y="5"/>
                  </a:lnTo>
                  <a:lnTo>
                    <a:pt x="19" y="1"/>
                  </a:lnTo>
                  <a:lnTo>
                    <a:pt x="18" y="0"/>
                  </a:lnTo>
                  <a:lnTo>
                    <a:pt x="18" y="0"/>
                  </a:lnTo>
                </a:path>
              </a:pathLst>
            </a:custGeom>
            <a:solidFill>
              <a:srgbClr val="000000"/>
            </a:solidFill>
            <a:ln w="9167" cap="flat" cmpd="sng">
              <a:solidFill>
                <a:srgbClr val="000000"/>
              </a:solidFill>
              <a:round/>
            </a:ln>
            <a:effectLst/>
          </p:spPr>
          <p:txBody>
            <a:bodyPr/>
            <a:lstStyle/>
            <a:p>
              <a:endParaRPr lang="zh-CN" altLang="en-US"/>
            </a:p>
          </p:txBody>
        </p:sp>
        <p:sp>
          <p:nvSpPr>
            <p:cNvPr id="86" name="未知"/>
            <p:cNvSpPr/>
            <p:nvPr/>
          </p:nvSpPr>
          <p:spPr bwMode="auto">
            <a:xfrm>
              <a:off x="346" y="132"/>
              <a:ext cx="9" cy="22"/>
            </a:xfrm>
            <a:custGeom>
              <a:avLst/>
              <a:gdLst/>
              <a:ahLst/>
              <a:cxnLst>
                <a:cxn ang="0">
                  <a:pos x="6" y="0"/>
                </a:cxn>
                <a:cxn ang="0">
                  <a:pos x="8" y="17"/>
                </a:cxn>
                <a:cxn ang="0">
                  <a:pos x="7" y="19"/>
                </a:cxn>
                <a:cxn ang="0">
                  <a:pos x="0" y="21"/>
                </a:cxn>
              </a:cxnLst>
              <a:rect l="0" t="0" r="r" b="b"/>
              <a:pathLst>
                <a:path w="9" h="22">
                  <a:moveTo>
                    <a:pt x="6" y="0"/>
                  </a:moveTo>
                  <a:lnTo>
                    <a:pt x="8" y="17"/>
                  </a:lnTo>
                  <a:lnTo>
                    <a:pt x="7" y="19"/>
                  </a:lnTo>
                  <a:lnTo>
                    <a:pt x="0" y="21"/>
                  </a:lnTo>
                </a:path>
              </a:pathLst>
            </a:custGeom>
            <a:noFill/>
            <a:ln w="9167" cap="flat" cmpd="sng">
              <a:solidFill>
                <a:srgbClr val="000000"/>
              </a:solidFill>
              <a:round/>
            </a:ln>
            <a:effectLst/>
          </p:spPr>
          <p:txBody>
            <a:bodyPr/>
            <a:lstStyle/>
            <a:p>
              <a:endParaRPr lang="zh-CN" altLang="en-US"/>
            </a:p>
          </p:txBody>
        </p:sp>
        <p:sp>
          <p:nvSpPr>
            <p:cNvPr id="87" name="未知"/>
            <p:cNvSpPr/>
            <p:nvPr/>
          </p:nvSpPr>
          <p:spPr bwMode="auto">
            <a:xfrm>
              <a:off x="328" y="150"/>
              <a:ext cx="17" cy="17"/>
            </a:xfrm>
            <a:custGeom>
              <a:avLst/>
              <a:gdLst/>
              <a:ahLst/>
              <a:cxnLst>
                <a:cxn ang="0">
                  <a:pos x="15" y="0"/>
                </a:cxn>
                <a:cxn ang="0">
                  <a:pos x="6" y="7"/>
                </a:cxn>
                <a:cxn ang="0">
                  <a:pos x="0" y="15"/>
                </a:cxn>
                <a:cxn ang="0">
                  <a:pos x="8" y="11"/>
                </a:cxn>
                <a:cxn ang="0">
                  <a:pos x="9" y="11"/>
                </a:cxn>
                <a:cxn ang="0">
                  <a:pos x="9" y="16"/>
                </a:cxn>
                <a:cxn ang="0">
                  <a:pos x="12" y="11"/>
                </a:cxn>
                <a:cxn ang="0">
                  <a:pos x="12" y="10"/>
                </a:cxn>
                <a:cxn ang="0">
                  <a:pos x="10" y="8"/>
                </a:cxn>
                <a:cxn ang="0">
                  <a:pos x="16" y="1"/>
                </a:cxn>
                <a:cxn ang="0">
                  <a:pos x="15" y="0"/>
                </a:cxn>
                <a:cxn ang="0">
                  <a:pos x="15" y="0"/>
                </a:cxn>
              </a:cxnLst>
              <a:rect l="0" t="0" r="r" b="b"/>
              <a:pathLst>
                <a:path w="17" h="17">
                  <a:moveTo>
                    <a:pt x="15" y="0"/>
                  </a:moveTo>
                  <a:lnTo>
                    <a:pt x="6" y="7"/>
                  </a:lnTo>
                  <a:lnTo>
                    <a:pt x="0" y="15"/>
                  </a:lnTo>
                  <a:lnTo>
                    <a:pt x="8" y="11"/>
                  </a:lnTo>
                  <a:lnTo>
                    <a:pt x="9" y="11"/>
                  </a:lnTo>
                  <a:lnTo>
                    <a:pt x="9" y="16"/>
                  </a:lnTo>
                  <a:lnTo>
                    <a:pt x="12" y="11"/>
                  </a:lnTo>
                  <a:lnTo>
                    <a:pt x="12" y="10"/>
                  </a:lnTo>
                  <a:lnTo>
                    <a:pt x="10" y="8"/>
                  </a:lnTo>
                  <a:lnTo>
                    <a:pt x="16" y="1"/>
                  </a:lnTo>
                  <a:lnTo>
                    <a:pt x="15" y="0"/>
                  </a:lnTo>
                  <a:lnTo>
                    <a:pt x="15" y="0"/>
                  </a:lnTo>
                </a:path>
              </a:pathLst>
            </a:custGeom>
            <a:solidFill>
              <a:srgbClr val="000000"/>
            </a:solidFill>
            <a:ln w="9167" cap="flat" cmpd="sng">
              <a:solidFill>
                <a:srgbClr val="000000"/>
              </a:solidFill>
              <a:round/>
            </a:ln>
            <a:effectLst/>
          </p:spPr>
          <p:txBody>
            <a:bodyPr/>
            <a:lstStyle/>
            <a:p>
              <a:endParaRPr lang="zh-CN" altLang="en-US"/>
            </a:p>
          </p:txBody>
        </p:sp>
        <p:sp>
          <p:nvSpPr>
            <p:cNvPr id="88" name="未知"/>
            <p:cNvSpPr/>
            <p:nvPr/>
          </p:nvSpPr>
          <p:spPr bwMode="auto">
            <a:xfrm>
              <a:off x="331" y="166"/>
              <a:ext cx="7" cy="10"/>
            </a:xfrm>
            <a:custGeom>
              <a:avLst/>
              <a:gdLst/>
              <a:ahLst/>
              <a:cxnLst>
                <a:cxn ang="0">
                  <a:pos x="6" y="0"/>
                </a:cxn>
                <a:cxn ang="0">
                  <a:pos x="0" y="5"/>
                </a:cxn>
                <a:cxn ang="0">
                  <a:pos x="3" y="5"/>
                </a:cxn>
                <a:cxn ang="0">
                  <a:pos x="5" y="6"/>
                </a:cxn>
                <a:cxn ang="0">
                  <a:pos x="6" y="9"/>
                </a:cxn>
                <a:cxn ang="0">
                  <a:pos x="6" y="6"/>
                </a:cxn>
                <a:cxn ang="0">
                  <a:pos x="5" y="3"/>
                </a:cxn>
                <a:cxn ang="0">
                  <a:pos x="6" y="0"/>
                </a:cxn>
                <a:cxn ang="0">
                  <a:pos x="6" y="0"/>
                </a:cxn>
              </a:cxnLst>
              <a:rect l="0" t="0" r="r" b="b"/>
              <a:pathLst>
                <a:path w="7" h="10">
                  <a:moveTo>
                    <a:pt x="6" y="0"/>
                  </a:moveTo>
                  <a:lnTo>
                    <a:pt x="0" y="5"/>
                  </a:lnTo>
                  <a:lnTo>
                    <a:pt x="3" y="5"/>
                  </a:lnTo>
                  <a:lnTo>
                    <a:pt x="5" y="6"/>
                  </a:lnTo>
                  <a:lnTo>
                    <a:pt x="6" y="9"/>
                  </a:lnTo>
                  <a:lnTo>
                    <a:pt x="6" y="6"/>
                  </a:lnTo>
                  <a:lnTo>
                    <a:pt x="5" y="3"/>
                  </a:lnTo>
                  <a:lnTo>
                    <a:pt x="6" y="0"/>
                  </a:lnTo>
                  <a:lnTo>
                    <a:pt x="6" y="0"/>
                  </a:lnTo>
                </a:path>
              </a:pathLst>
            </a:custGeom>
            <a:solidFill>
              <a:srgbClr val="000000"/>
            </a:solidFill>
            <a:ln w="9167" cap="flat" cmpd="sng">
              <a:solidFill>
                <a:srgbClr val="000000"/>
              </a:solidFill>
              <a:round/>
            </a:ln>
            <a:effectLst/>
          </p:spPr>
          <p:txBody>
            <a:bodyPr/>
            <a:lstStyle/>
            <a:p>
              <a:endParaRPr lang="zh-CN" altLang="en-US"/>
            </a:p>
          </p:txBody>
        </p:sp>
        <p:sp>
          <p:nvSpPr>
            <p:cNvPr id="89" name="未知"/>
            <p:cNvSpPr/>
            <p:nvPr/>
          </p:nvSpPr>
          <p:spPr bwMode="auto">
            <a:xfrm>
              <a:off x="340" y="150"/>
              <a:ext cx="7" cy="12"/>
            </a:xfrm>
            <a:custGeom>
              <a:avLst/>
              <a:gdLst/>
              <a:ahLst/>
              <a:cxnLst>
                <a:cxn ang="0">
                  <a:pos x="6" y="0"/>
                </a:cxn>
                <a:cxn ang="0">
                  <a:pos x="0" y="11"/>
                </a:cxn>
                <a:cxn ang="0">
                  <a:pos x="3" y="10"/>
                </a:cxn>
                <a:cxn ang="0">
                  <a:pos x="6" y="0"/>
                </a:cxn>
                <a:cxn ang="0">
                  <a:pos x="6" y="0"/>
                </a:cxn>
              </a:cxnLst>
              <a:rect l="0" t="0" r="r" b="b"/>
              <a:pathLst>
                <a:path w="7" h="12">
                  <a:moveTo>
                    <a:pt x="6" y="0"/>
                  </a:moveTo>
                  <a:lnTo>
                    <a:pt x="0" y="11"/>
                  </a:lnTo>
                  <a:lnTo>
                    <a:pt x="3" y="10"/>
                  </a:lnTo>
                  <a:lnTo>
                    <a:pt x="6" y="0"/>
                  </a:lnTo>
                  <a:lnTo>
                    <a:pt x="6" y="0"/>
                  </a:lnTo>
                </a:path>
              </a:pathLst>
            </a:custGeom>
            <a:solidFill>
              <a:srgbClr val="000000"/>
            </a:solidFill>
            <a:ln w="9167" cap="flat" cmpd="sng">
              <a:solidFill>
                <a:srgbClr val="000000"/>
              </a:solidFill>
              <a:round/>
            </a:ln>
            <a:effectLst/>
          </p:spPr>
          <p:txBody>
            <a:bodyPr/>
            <a:lstStyle/>
            <a:p>
              <a:endParaRPr lang="zh-CN" altLang="en-US"/>
            </a:p>
          </p:txBody>
        </p:sp>
        <p:sp>
          <p:nvSpPr>
            <p:cNvPr id="90" name="未知"/>
            <p:cNvSpPr/>
            <p:nvPr/>
          </p:nvSpPr>
          <p:spPr bwMode="auto">
            <a:xfrm>
              <a:off x="235" y="41"/>
              <a:ext cx="84" cy="123"/>
            </a:xfrm>
            <a:custGeom>
              <a:avLst/>
              <a:gdLst/>
              <a:ahLst/>
              <a:cxnLst>
                <a:cxn ang="0">
                  <a:pos x="59" y="0"/>
                </a:cxn>
                <a:cxn ang="0">
                  <a:pos x="40" y="6"/>
                </a:cxn>
                <a:cxn ang="0">
                  <a:pos x="14" y="37"/>
                </a:cxn>
                <a:cxn ang="0">
                  <a:pos x="12" y="63"/>
                </a:cxn>
                <a:cxn ang="0">
                  <a:pos x="0" y="84"/>
                </a:cxn>
                <a:cxn ang="0">
                  <a:pos x="18" y="99"/>
                </a:cxn>
                <a:cxn ang="0">
                  <a:pos x="35" y="122"/>
                </a:cxn>
                <a:cxn ang="0">
                  <a:pos x="23" y="101"/>
                </a:cxn>
                <a:cxn ang="0">
                  <a:pos x="36" y="105"/>
                </a:cxn>
                <a:cxn ang="0">
                  <a:pos x="47" y="97"/>
                </a:cxn>
                <a:cxn ang="0">
                  <a:pos x="55" y="99"/>
                </a:cxn>
                <a:cxn ang="0">
                  <a:pos x="63" y="120"/>
                </a:cxn>
                <a:cxn ang="0">
                  <a:pos x="63" y="118"/>
                </a:cxn>
                <a:cxn ang="0">
                  <a:pos x="58" y="97"/>
                </a:cxn>
                <a:cxn ang="0">
                  <a:pos x="61" y="90"/>
                </a:cxn>
                <a:cxn ang="0">
                  <a:pos x="41" y="102"/>
                </a:cxn>
                <a:cxn ang="0">
                  <a:pos x="61" y="86"/>
                </a:cxn>
                <a:cxn ang="0">
                  <a:pos x="47" y="86"/>
                </a:cxn>
                <a:cxn ang="0">
                  <a:pos x="63" y="74"/>
                </a:cxn>
                <a:cxn ang="0">
                  <a:pos x="68" y="56"/>
                </a:cxn>
                <a:cxn ang="0">
                  <a:pos x="48" y="69"/>
                </a:cxn>
                <a:cxn ang="0">
                  <a:pos x="41" y="71"/>
                </a:cxn>
                <a:cxn ang="0">
                  <a:pos x="65" y="41"/>
                </a:cxn>
                <a:cxn ang="0">
                  <a:pos x="55" y="36"/>
                </a:cxn>
                <a:cxn ang="0">
                  <a:pos x="62" y="28"/>
                </a:cxn>
                <a:cxn ang="0">
                  <a:pos x="38" y="63"/>
                </a:cxn>
                <a:cxn ang="0">
                  <a:pos x="29" y="86"/>
                </a:cxn>
                <a:cxn ang="0">
                  <a:pos x="37" y="56"/>
                </a:cxn>
                <a:cxn ang="0">
                  <a:pos x="61" y="18"/>
                </a:cxn>
                <a:cxn ang="0">
                  <a:pos x="36" y="29"/>
                </a:cxn>
                <a:cxn ang="0">
                  <a:pos x="28" y="27"/>
                </a:cxn>
                <a:cxn ang="0">
                  <a:pos x="22" y="28"/>
                </a:cxn>
                <a:cxn ang="0">
                  <a:pos x="59" y="6"/>
                </a:cxn>
                <a:cxn ang="0">
                  <a:pos x="73" y="1"/>
                </a:cxn>
              </a:cxnLst>
              <a:rect l="0" t="0" r="r" b="b"/>
              <a:pathLst>
                <a:path w="84" h="123">
                  <a:moveTo>
                    <a:pt x="73" y="1"/>
                  </a:moveTo>
                  <a:lnTo>
                    <a:pt x="59" y="0"/>
                  </a:lnTo>
                  <a:lnTo>
                    <a:pt x="51" y="5"/>
                  </a:lnTo>
                  <a:lnTo>
                    <a:pt x="40" y="6"/>
                  </a:lnTo>
                  <a:lnTo>
                    <a:pt x="18" y="27"/>
                  </a:lnTo>
                  <a:lnTo>
                    <a:pt x="14" y="37"/>
                  </a:lnTo>
                  <a:lnTo>
                    <a:pt x="10" y="54"/>
                  </a:lnTo>
                  <a:lnTo>
                    <a:pt x="12" y="63"/>
                  </a:lnTo>
                  <a:lnTo>
                    <a:pt x="3" y="71"/>
                  </a:lnTo>
                  <a:lnTo>
                    <a:pt x="0" y="84"/>
                  </a:lnTo>
                  <a:lnTo>
                    <a:pt x="11" y="97"/>
                  </a:lnTo>
                  <a:lnTo>
                    <a:pt x="18" y="99"/>
                  </a:lnTo>
                  <a:lnTo>
                    <a:pt x="23" y="111"/>
                  </a:lnTo>
                  <a:lnTo>
                    <a:pt x="35" y="122"/>
                  </a:lnTo>
                  <a:lnTo>
                    <a:pt x="25" y="110"/>
                  </a:lnTo>
                  <a:lnTo>
                    <a:pt x="23" y="101"/>
                  </a:lnTo>
                  <a:lnTo>
                    <a:pt x="30" y="106"/>
                  </a:lnTo>
                  <a:lnTo>
                    <a:pt x="36" y="105"/>
                  </a:lnTo>
                  <a:lnTo>
                    <a:pt x="41" y="107"/>
                  </a:lnTo>
                  <a:lnTo>
                    <a:pt x="47" y="97"/>
                  </a:lnTo>
                  <a:lnTo>
                    <a:pt x="56" y="95"/>
                  </a:lnTo>
                  <a:lnTo>
                    <a:pt x="55" y="99"/>
                  </a:lnTo>
                  <a:lnTo>
                    <a:pt x="56" y="113"/>
                  </a:lnTo>
                  <a:lnTo>
                    <a:pt x="63" y="120"/>
                  </a:lnTo>
                  <a:lnTo>
                    <a:pt x="68" y="119"/>
                  </a:lnTo>
                  <a:lnTo>
                    <a:pt x="63" y="118"/>
                  </a:lnTo>
                  <a:lnTo>
                    <a:pt x="58" y="112"/>
                  </a:lnTo>
                  <a:lnTo>
                    <a:pt x="58" y="97"/>
                  </a:lnTo>
                  <a:lnTo>
                    <a:pt x="63" y="91"/>
                  </a:lnTo>
                  <a:lnTo>
                    <a:pt x="61" y="90"/>
                  </a:lnTo>
                  <a:lnTo>
                    <a:pt x="46" y="96"/>
                  </a:lnTo>
                  <a:lnTo>
                    <a:pt x="41" y="102"/>
                  </a:lnTo>
                  <a:lnTo>
                    <a:pt x="45" y="91"/>
                  </a:lnTo>
                  <a:lnTo>
                    <a:pt x="61" y="86"/>
                  </a:lnTo>
                  <a:lnTo>
                    <a:pt x="83" y="76"/>
                  </a:lnTo>
                  <a:lnTo>
                    <a:pt x="47" y="86"/>
                  </a:lnTo>
                  <a:lnTo>
                    <a:pt x="71" y="72"/>
                  </a:lnTo>
                  <a:lnTo>
                    <a:pt x="63" y="74"/>
                  </a:lnTo>
                  <a:lnTo>
                    <a:pt x="51" y="80"/>
                  </a:lnTo>
                  <a:lnTo>
                    <a:pt x="68" y="56"/>
                  </a:lnTo>
                  <a:lnTo>
                    <a:pt x="45" y="81"/>
                  </a:lnTo>
                  <a:lnTo>
                    <a:pt x="48" y="69"/>
                  </a:lnTo>
                  <a:lnTo>
                    <a:pt x="61" y="57"/>
                  </a:lnTo>
                  <a:lnTo>
                    <a:pt x="41" y="71"/>
                  </a:lnTo>
                  <a:lnTo>
                    <a:pt x="46" y="64"/>
                  </a:lnTo>
                  <a:lnTo>
                    <a:pt x="65" y="41"/>
                  </a:lnTo>
                  <a:lnTo>
                    <a:pt x="47" y="56"/>
                  </a:lnTo>
                  <a:lnTo>
                    <a:pt x="55" y="36"/>
                  </a:lnTo>
                  <a:lnTo>
                    <a:pt x="64" y="27"/>
                  </a:lnTo>
                  <a:lnTo>
                    <a:pt x="62" y="28"/>
                  </a:lnTo>
                  <a:lnTo>
                    <a:pt x="52" y="34"/>
                  </a:lnTo>
                  <a:lnTo>
                    <a:pt x="38" y="63"/>
                  </a:lnTo>
                  <a:lnTo>
                    <a:pt x="33" y="70"/>
                  </a:lnTo>
                  <a:lnTo>
                    <a:pt x="29" y="86"/>
                  </a:lnTo>
                  <a:lnTo>
                    <a:pt x="31" y="66"/>
                  </a:lnTo>
                  <a:lnTo>
                    <a:pt x="37" y="56"/>
                  </a:lnTo>
                  <a:lnTo>
                    <a:pt x="43" y="34"/>
                  </a:lnTo>
                  <a:lnTo>
                    <a:pt x="61" y="18"/>
                  </a:lnTo>
                  <a:lnTo>
                    <a:pt x="55" y="18"/>
                  </a:lnTo>
                  <a:lnTo>
                    <a:pt x="36" y="29"/>
                  </a:lnTo>
                  <a:lnTo>
                    <a:pt x="41" y="20"/>
                  </a:lnTo>
                  <a:lnTo>
                    <a:pt x="28" y="27"/>
                  </a:lnTo>
                  <a:lnTo>
                    <a:pt x="18" y="41"/>
                  </a:lnTo>
                  <a:lnTo>
                    <a:pt x="22" y="28"/>
                  </a:lnTo>
                  <a:lnTo>
                    <a:pt x="43" y="9"/>
                  </a:lnTo>
                  <a:lnTo>
                    <a:pt x="59" y="6"/>
                  </a:lnTo>
                  <a:lnTo>
                    <a:pt x="55" y="5"/>
                  </a:lnTo>
                  <a:lnTo>
                    <a:pt x="73" y="1"/>
                  </a:lnTo>
                  <a:lnTo>
                    <a:pt x="73" y="1"/>
                  </a:lnTo>
                </a:path>
              </a:pathLst>
            </a:custGeom>
            <a:solidFill>
              <a:srgbClr val="000000"/>
            </a:solidFill>
            <a:ln w="9167" cap="flat" cmpd="sng">
              <a:solidFill>
                <a:srgbClr val="000000"/>
              </a:solidFill>
              <a:round/>
            </a:ln>
            <a:effectLst/>
          </p:spPr>
          <p:txBody>
            <a:bodyPr/>
            <a:lstStyle/>
            <a:p>
              <a:endParaRPr lang="zh-CN" altLang="en-US"/>
            </a:p>
          </p:txBody>
        </p:sp>
        <p:sp>
          <p:nvSpPr>
            <p:cNvPr id="91" name="未知"/>
            <p:cNvSpPr/>
            <p:nvPr/>
          </p:nvSpPr>
          <p:spPr bwMode="auto">
            <a:xfrm>
              <a:off x="296" y="138"/>
              <a:ext cx="9" cy="17"/>
            </a:xfrm>
            <a:custGeom>
              <a:avLst/>
              <a:gdLst/>
              <a:ahLst/>
              <a:cxnLst>
                <a:cxn ang="0">
                  <a:pos x="8" y="4"/>
                </a:cxn>
                <a:cxn ang="0">
                  <a:pos x="4" y="0"/>
                </a:cxn>
                <a:cxn ang="0">
                  <a:pos x="2" y="2"/>
                </a:cxn>
                <a:cxn ang="0">
                  <a:pos x="0" y="8"/>
                </a:cxn>
                <a:cxn ang="0">
                  <a:pos x="2" y="16"/>
                </a:cxn>
                <a:cxn ang="0">
                  <a:pos x="1" y="10"/>
                </a:cxn>
                <a:cxn ang="0">
                  <a:pos x="2" y="5"/>
                </a:cxn>
                <a:cxn ang="0">
                  <a:pos x="7" y="11"/>
                </a:cxn>
                <a:cxn ang="0">
                  <a:pos x="8" y="8"/>
                </a:cxn>
                <a:cxn ang="0">
                  <a:pos x="8" y="4"/>
                </a:cxn>
                <a:cxn ang="0">
                  <a:pos x="8" y="4"/>
                </a:cxn>
              </a:cxnLst>
              <a:rect l="0" t="0" r="r" b="b"/>
              <a:pathLst>
                <a:path w="9" h="17">
                  <a:moveTo>
                    <a:pt x="8" y="4"/>
                  </a:moveTo>
                  <a:lnTo>
                    <a:pt x="4" y="0"/>
                  </a:lnTo>
                  <a:lnTo>
                    <a:pt x="2" y="2"/>
                  </a:lnTo>
                  <a:lnTo>
                    <a:pt x="0" y="8"/>
                  </a:lnTo>
                  <a:lnTo>
                    <a:pt x="2" y="16"/>
                  </a:lnTo>
                  <a:lnTo>
                    <a:pt x="1" y="10"/>
                  </a:lnTo>
                  <a:lnTo>
                    <a:pt x="2" y="5"/>
                  </a:lnTo>
                  <a:lnTo>
                    <a:pt x="7" y="11"/>
                  </a:lnTo>
                  <a:lnTo>
                    <a:pt x="8" y="8"/>
                  </a:lnTo>
                  <a:lnTo>
                    <a:pt x="8" y="4"/>
                  </a:lnTo>
                  <a:lnTo>
                    <a:pt x="8" y="4"/>
                  </a:lnTo>
                </a:path>
              </a:pathLst>
            </a:custGeom>
            <a:solidFill>
              <a:srgbClr val="000000"/>
            </a:solidFill>
            <a:ln w="9167" cap="flat" cmpd="sng">
              <a:solidFill>
                <a:srgbClr val="000000"/>
              </a:solidFill>
              <a:round/>
            </a:ln>
            <a:effectLst/>
          </p:spPr>
          <p:txBody>
            <a:bodyPr/>
            <a:lstStyle/>
            <a:p>
              <a:endParaRPr lang="zh-CN" altLang="en-US"/>
            </a:p>
          </p:txBody>
        </p:sp>
        <p:sp>
          <p:nvSpPr>
            <p:cNvPr id="92" name="未知"/>
            <p:cNvSpPr/>
            <p:nvPr/>
          </p:nvSpPr>
          <p:spPr bwMode="auto">
            <a:xfrm>
              <a:off x="295" y="159"/>
              <a:ext cx="6" cy="12"/>
            </a:xfrm>
            <a:custGeom>
              <a:avLst/>
              <a:gdLst/>
              <a:ahLst/>
              <a:cxnLst>
                <a:cxn ang="0">
                  <a:pos x="0" y="0"/>
                </a:cxn>
                <a:cxn ang="0">
                  <a:pos x="0" y="4"/>
                </a:cxn>
                <a:cxn ang="0">
                  <a:pos x="5" y="11"/>
                </a:cxn>
                <a:cxn ang="0">
                  <a:pos x="5" y="1"/>
                </a:cxn>
                <a:cxn ang="0">
                  <a:pos x="0" y="0"/>
                </a:cxn>
                <a:cxn ang="0">
                  <a:pos x="0" y="0"/>
                </a:cxn>
              </a:cxnLst>
              <a:rect l="0" t="0" r="r" b="b"/>
              <a:pathLst>
                <a:path w="6" h="12">
                  <a:moveTo>
                    <a:pt x="0" y="0"/>
                  </a:moveTo>
                  <a:lnTo>
                    <a:pt x="0" y="4"/>
                  </a:lnTo>
                  <a:lnTo>
                    <a:pt x="5" y="11"/>
                  </a:lnTo>
                  <a:lnTo>
                    <a:pt x="5" y="1"/>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93" name="未知"/>
            <p:cNvSpPr/>
            <p:nvPr/>
          </p:nvSpPr>
          <p:spPr bwMode="auto">
            <a:xfrm>
              <a:off x="281" y="171"/>
              <a:ext cx="56" cy="29"/>
            </a:xfrm>
            <a:custGeom>
              <a:avLst/>
              <a:gdLst/>
              <a:ahLst/>
              <a:cxnLst>
                <a:cxn ang="0">
                  <a:pos x="0" y="0"/>
                </a:cxn>
                <a:cxn ang="0">
                  <a:pos x="12" y="8"/>
                </a:cxn>
                <a:cxn ang="0">
                  <a:pos x="20" y="8"/>
                </a:cxn>
                <a:cxn ang="0">
                  <a:pos x="24" y="11"/>
                </a:cxn>
                <a:cxn ang="0">
                  <a:pos x="47" y="11"/>
                </a:cxn>
                <a:cxn ang="0">
                  <a:pos x="55" y="8"/>
                </a:cxn>
                <a:cxn ang="0">
                  <a:pos x="50" y="12"/>
                </a:cxn>
                <a:cxn ang="0">
                  <a:pos x="41" y="14"/>
                </a:cxn>
                <a:cxn ang="0">
                  <a:pos x="39" y="19"/>
                </a:cxn>
                <a:cxn ang="0">
                  <a:pos x="37" y="23"/>
                </a:cxn>
                <a:cxn ang="0">
                  <a:pos x="37" y="28"/>
                </a:cxn>
                <a:cxn ang="0">
                  <a:pos x="33" y="25"/>
                </a:cxn>
                <a:cxn ang="0">
                  <a:pos x="26" y="13"/>
                </a:cxn>
                <a:cxn ang="0">
                  <a:pos x="18" y="23"/>
                </a:cxn>
                <a:cxn ang="0">
                  <a:pos x="15" y="19"/>
                </a:cxn>
                <a:cxn ang="0">
                  <a:pos x="2" y="4"/>
                </a:cxn>
                <a:cxn ang="0">
                  <a:pos x="0" y="0"/>
                </a:cxn>
                <a:cxn ang="0">
                  <a:pos x="0" y="0"/>
                </a:cxn>
              </a:cxnLst>
              <a:rect l="0" t="0" r="r" b="b"/>
              <a:pathLst>
                <a:path w="56" h="29">
                  <a:moveTo>
                    <a:pt x="0" y="0"/>
                  </a:moveTo>
                  <a:lnTo>
                    <a:pt x="12" y="8"/>
                  </a:lnTo>
                  <a:lnTo>
                    <a:pt x="20" y="8"/>
                  </a:lnTo>
                  <a:lnTo>
                    <a:pt x="24" y="11"/>
                  </a:lnTo>
                  <a:lnTo>
                    <a:pt x="47" y="11"/>
                  </a:lnTo>
                  <a:lnTo>
                    <a:pt x="55" y="8"/>
                  </a:lnTo>
                  <a:lnTo>
                    <a:pt x="50" y="12"/>
                  </a:lnTo>
                  <a:lnTo>
                    <a:pt x="41" y="14"/>
                  </a:lnTo>
                  <a:lnTo>
                    <a:pt x="39" y="19"/>
                  </a:lnTo>
                  <a:lnTo>
                    <a:pt x="37" y="23"/>
                  </a:lnTo>
                  <a:lnTo>
                    <a:pt x="37" y="28"/>
                  </a:lnTo>
                  <a:lnTo>
                    <a:pt x="33" y="25"/>
                  </a:lnTo>
                  <a:lnTo>
                    <a:pt x="26" y="13"/>
                  </a:lnTo>
                  <a:lnTo>
                    <a:pt x="18" y="23"/>
                  </a:lnTo>
                  <a:lnTo>
                    <a:pt x="15" y="19"/>
                  </a:lnTo>
                  <a:lnTo>
                    <a:pt x="2" y="4"/>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94" name="未知"/>
            <p:cNvSpPr/>
            <p:nvPr/>
          </p:nvSpPr>
          <p:spPr bwMode="auto">
            <a:xfrm>
              <a:off x="247" y="142"/>
              <a:ext cx="23" cy="95"/>
            </a:xfrm>
            <a:custGeom>
              <a:avLst/>
              <a:gdLst/>
              <a:ahLst/>
              <a:cxnLst>
                <a:cxn ang="0">
                  <a:pos x="1" y="0"/>
                </a:cxn>
                <a:cxn ang="0">
                  <a:pos x="0" y="11"/>
                </a:cxn>
                <a:cxn ang="0">
                  <a:pos x="16" y="56"/>
                </a:cxn>
                <a:cxn ang="0">
                  <a:pos x="22" y="94"/>
                </a:cxn>
                <a:cxn ang="0">
                  <a:pos x="16" y="49"/>
                </a:cxn>
                <a:cxn ang="0">
                  <a:pos x="4" y="7"/>
                </a:cxn>
                <a:cxn ang="0">
                  <a:pos x="1" y="0"/>
                </a:cxn>
                <a:cxn ang="0">
                  <a:pos x="1" y="0"/>
                </a:cxn>
              </a:cxnLst>
              <a:rect l="0" t="0" r="r" b="b"/>
              <a:pathLst>
                <a:path w="23" h="95">
                  <a:moveTo>
                    <a:pt x="1" y="0"/>
                  </a:moveTo>
                  <a:lnTo>
                    <a:pt x="0" y="11"/>
                  </a:lnTo>
                  <a:lnTo>
                    <a:pt x="16" y="56"/>
                  </a:lnTo>
                  <a:lnTo>
                    <a:pt x="22" y="94"/>
                  </a:lnTo>
                  <a:lnTo>
                    <a:pt x="16" y="49"/>
                  </a:lnTo>
                  <a:lnTo>
                    <a:pt x="4" y="7"/>
                  </a:lnTo>
                  <a:lnTo>
                    <a:pt x="1" y="0"/>
                  </a:lnTo>
                  <a:lnTo>
                    <a:pt x="1" y="0"/>
                  </a:lnTo>
                </a:path>
              </a:pathLst>
            </a:custGeom>
            <a:solidFill>
              <a:srgbClr val="000000"/>
            </a:solidFill>
            <a:ln w="9167" cap="flat" cmpd="sng">
              <a:solidFill>
                <a:srgbClr val="000000"/>
              </a:solidFill>
              <a:round/>
            </a:ln>
            <a:effectLst/>
          </p:spPr>
          <p:txBody>
            <a:bodyPr/>
            <a:lstStyle/>
            <a:p>
              <a:endParaRPr lang="zh-CN" altLang="en-US"/>
            </a:p>
          </p:txBody>
        </p:sp>
        <p:sp>
          <p:nvSpPr>
            <p:cNvPr id="95" name="未知"/>
            <p:cNvSpPr/>
            <p:nvPr/>
          </p:nvSpPr>
          <p:spPr bwMode="auto">
            <a:xfrm>
              <a:off x="281" y="182"/>
              <a:ext cx="15" cy="57"/>
            </a:xfrm>
            <a:custGeom>
              <a:avLst/>
              <a:gdLst/>
              <a:ahLst/>
              <a:cxnLst>
                <a:cxn ang="0">
                  <a:pos x="10" y="0"/>
                </a:cxn>
                <a:cxn ang="0">
                  <a:pos x="0" y="16"/>
                </a:cxn>
                <a:cxn ang="0">
                  <a:pos x="9" y="24"/>
                </a:cxn>
                <a:cxn ang="0">
                  <a:pos x="4" y="36"/>
                </a:cxn>
                <a:cxn ang="0">
                  <a:pos x="7" y="39"/>
                </a:cxn>
                <a:cxn ang="0">
                  <a:pos x="7" y="56"/>
                </a:cxn>
                <a:cxn ang="0">
                  <a:pos x="11" y="48"/>
                </a:cxn>
                <a:cxn ang="0">
                  <a:pos x="11" y="28"/>
                </a:cxn>
                <a:cxn ang="0">
                  <a:pos x="14" y="21"/>
                </a:cxn>
                <a:cxn ang="0">
                  <a:pos x="10" y="16"/>
                </a:cxn>
                <a:cxn ang="0">
                  <a:pos x="12" y="2"/>
                </a:cxn>
                <a:cxn ang="0">
                  <a:pos x="10" y="0"/>
                </a:cxn>
                <a:cxn ang="0">
                  <a:pos x="10" y="0"/>
                </a:cxn>
              </a:cxnLst>
              <a:rect l="0" t="0" r="r" b="b"/>
              <a:pathLst>
                <a:path w="15" h="57">
                  <a:moveTo>
                    <a:pt x="10" y="0"/>
                  </a:moveTo>
                  <a:lnTo>
                    <a:pt x="0" y="16"/>
                  </a:lnTo>
                  <a:lnTo>
                    <a:pt x="9" y="24"/>
                  </a:lnTo>
                  <a:lnTo>
                    <a:pt x="4" y="36"/>
                  </a:lnTo>
                  <a:lnTo>
                    <a:pt x="7" y="39"/>
                  </a:lnTo>
                  <a:lnTo>
                    <a:pt x="7" y="56"/>
                  </a:lnTo>
                  <a:lnTo>
                    <a:pt x="11" y="48"/>
                  </a:lnTo>
                  <a:lnTo>
                    <a:pt x="11" y="28"/>
                  </a:lnTo>
                  <a:lnTo>
                    <a:pt x="14" y="21"/>
                  </a:lnTo>
                  <a:lnTo>
                    <a:pt x="10" y="16"/>
                  </a:lnTo>
                  <a:lnTo>
                    <a:pt x="12" y="2"/>
                  </a:lnTo>
                  <a:lnTo>
                    <a:pt x="10" y="0"/>
                  </a:lnTo>
                  <a:lnTo>
                    <a:pt x="10" y="0"/>
                  </a:lnTo>
                </a:path>
              </a:pathLst>
            </a:custGeom>
            <a:solidFill>
              <a:srgbClr val="000000"/>
            </a:solidFill>
            <a:ln w="9167" cap="flat" cmpd="sng">
              <a:solidFill>
                <a:srgbClr val="000000"/>
              </a:solidFill>
              <a:round/>
            </a:ln>
            <a:effectLst/>
          </p:spPr>
          <p:txBody>
            <a:bodyPr/>
            <a:lstStyle/>
            <a:p>
              <a:endParaRPr lang="zh-CN" altLang="en-US"/>
            </a:p>
          </p:txBody>
        </p:sp>
        <p:sp>
          <p:nvSpPr>
            <p:cNvPr id="96" name="未知"/>
            <p:cNvSpPr/>
            <p:nvPr/>
          </p:nvSpPr>
          <p:spPr bwMode="auto">
            <a:xfrm>
              <a:off x="300" y="198"/>
              <a:ext cx="56" cy="51"/>
            </a:xfrm>
            <a:custGeom>
              <a:avLst/>
              <a:gdLst/>
              <a:ahLst/>
              <a:cxnLst>
                <a:cxn ang="0">
                  <a:pos x="25" y="7"/>
                </a:cxn>
                <a:cxn ang="0">
                  <a:pos x="18" y="26"/>
                </a:cxn>
                <a:cxn ang="0">
                  <a:pos x="10" y="32"/>
                </a:cxn>
                <a:cxn ang="0">
                  <a:pos x="0" y="50"/>
                </a:cxn>
                <a:cxn ang="0">
                  <a:pos x="10" y="49"/>
                </a:cxn>
                <a:cxn ang="0">
                  <a:pos x="16" y="32"/>
                </a:cxn>
                <a:cxn ang="0">
                  <a:pos x="48" y="22"/>
                </a:cxn>
                <a:cxn ang="0">
                  <a:pos x="37" y="20"/>
                </a:cxn>
                <a:cxn ang="0">
                  <a:pos x="43" y="10"/>
                </a:cxn>
                <a:cxn ang="0">
                  <a:pos x="55" y="0"/>
                </a:cxn>
                <a:cxn ang="0">
                  <a:pos x="41" y="7"/>
                </a:cxn>
                <a:cxn ang="0">
                  <a:pos x="26" y="25"/>
                </a:cxn>
                <a:cxn ang="0">
                  <a:pos x="23" y="18"/>
                </a:cxn>
                <a:cxn ang="0">
                  <a:pos x="26" y="9"/>
                </a:cxn>
                <a:cxn ang="0">
                  <a:pos x="25" y="7"/>
                </a:cxn>
                <a:cxn ang="0">
                  <a:pos x="25" y="7"/>
                </a:cxn>
              </a:cxnLst>
              <a:rect l="0" t="0" r="r" b="b"/>
              <a:pathLst>
                <a:path w="56" h="51">
                  <a:moveTo>
                    <a:pt x="25" y="7"/>
                  </a:moveTo>
                  <a:lnTo>
                    <a:pt x="18" y="26"/>
                  </a:lnTo>
                  <a:lnTo>
                    <a:pt x="10" y="32"/>
                  </a:lnTo>
                  <a:lnTo>
                    <a:pt x="0" y="50"/>
                  </a:lnTo>
                  <a:lnTo>
                    <a:pt x="10" y="49"/>
                  </a:lnTo>
                  <a:lnTo>
                    <a:pt x="16" y="32"/>
                  </a:lnTo>
                  <a:lnTo>
                    <a:pt x="48" y="22"/>
                  </a:lnTo>
                  <a:lnTo>
                    <a:pt x="37" y="20"/>
                  </a:lnTo>
                  <a:lnTo>
                    <a:pt x="43" y="10"/>
                  </a:lnTo>
                  <a:lnTo>
                    <a:pt x="55" y="0"/>
                  </a:lnTo>
                  <a:lnTo>
                    <a:pt x="41" y="7"/>
                  </a:lnTo>
                  <a:lnTo>
                    <a:pt x="26" y="25"/>
                  </a:lnTo>
                  <a:lnTo>
                    <a:pt x="23" y="18"/>
                  </a:lnTo>
                  <a:lnTo>
                    <a:pt x="26" y="9"/>
                  </a:lnTo>
                  <a:lnTo>
                    <a:pt x="25" y="7"/>
                  </a:lnTo>
                  <a:lnTo>
                    <a:pt x="25" y="7"/>
                  </a:lnTo>
                </a:path>
              </a:pathLst>
            </a:custGeom>
            <a:solidFill>
              <a:srgbClr val="000000"/>
            </a:solidFill>
            <a:ln w="9167" cap="flat" cmpd="sng">
              <a:solidFill>
                <a:srgbClr val="000000"/>
              </a:solidFill>
              <a:round/>
            </a:ln>
            <a:effectLst/>
          </p:spPr>
          <p:txBody>
            <a:bodyPr/>
            <a:lstStyle/>
            <a:p>
              <a:endParaRPr lang="zh-CN" altLang="en-US"/>
            </a:p>
          </p:txBody>
        </p:sp>
        <p:sp>
          <p:nvSpPr>
            <p:cNvPr id="97" name="未知"/>
            <p:cNvSpPr/>
            <p:nvPr/>
          </p:nvSpPr>
          <p:spPr bwMode="auto">
            <a:xfrm>
              <a:off x="274" y="247"/>
              <a:ext cx="49" cy="27"/>
            </a:xfrm>
            <a:custGeom>
              <a:avLst/>
              <a:gdLst/>
              <a:ahLst/>
              <a:cxnLst>
                <a:cxn ang="0">
                  <a:pos x="34" y="1"/>
                </a:cxn>
                <a:cxn ang="0">
                  <a:pos x="48" y="0"/>
                </a:cxn>
                <a:cxn ang="0">
                  <a:pos x="31" y="23"/>
                </a:cxn>
                <a:cxn ang="0">
                  <a:pos x="5" y="26"/>
                </a:cxn>
                <a:cxn ang="0">
                  <a:pos x="0" y="23"/>
                </a:cxn>
                <a:cxn ang="0">
                  <a:pos x="5" y="24"/>
                </a:cxn>
                <a:cxn ang="0">
                  <a:pos x="29" y="18"/>
                </a:cxn>
                <a:cxn ang="0">
                  <a:pos x="34" y="1"/>
                </a:cxn>
                <a:cxn ang="0">
                  <a:pos x="34" y="1"/>
                </a:cxn>
              </a:cxnLst>
              <a:rect l="0" t="0" r="r" b="b"/>
              <a:pathLst>
                <a:path w="49" h="27">
                  <a:moveTo>
                    <a:pt x="34" y="1"/>
                  </a:moveTo>
                  <a:lnTo>
                    <a:pt x="48" y="0"/>
                  </a:lnTo>
                  <a:lnTo>
                    <a:pt x="31" y="23"/>
                  </a:lnTo>
                  <a:lnTo>
                    <a:pt x="5" y="26"/>
                  </a:lnTo>
                  <a:lnTo>
                    <a:pt x="0" y="23"/>
                  </a:lnTo>
                  <a:lnTo>
                    <a:pt x="5" y="24"/>
                  </a:lnTo>
                  <a:lnTo>
                    <a:pt x="29" y="18"/>
                  </a:lnTo>
                  <a:lnTo>
                    <a:pt x="34" y="1"/>
                  </a:lnTo>
                  <a:lnTo>
                    <a:pt x="34" y="1"/>
                  </a:lnTo>
                </a:path>
              </a:pathLst>
            </a:custGeom>
            <a:solidFill>
              <a:srgbClr val="000000"/>
            </a:solidFill>
            <a:ln w="9167" cap="flat" cmpd="sng">
              <a:solidFill>
                <a:srgbClr val="000000"/>
              </a:solidFill>
              <a:round/>
            </a:ln>
            <a:effectLst/>
          </p:spPr>
          <p:txBody>
            <a:bodyPr/>
            <a:lstStyle/>
            <a:p>
              <a:endParaRPr lang="zh-CN" altLang="en-US"/>
            </a:p>
          </p:txBody>
        </p:sp>
        <p:sp>
          <p:nvSpPr>
            <p:cNvPr id="98" name="未知"/>
            <p:cNvSpPr/>
            <p:nvPr/>
          </p:nvSpPr>
          <p:spPr bwMode="auto">
            <a:xfrm>
              <a:off x="270" y="240"/>
              <a:ext cx="17" cy="22"/>
            </a:xfrm>
            <a:custGeom>
              <a:avLst/>
              <a:gdLst/>
              <a:ahLst/>
              <a:cxnLst>
                <a:cxn ang="0">
                  <a:pos x="0" y="0"/>
                </a:cxn>
                <a:cxn ang="0">
                  <a:pos x="6" y="21"/>
                </a:cxn>
                <a:cxn ang="0">
                  <a:pos x="10" y="10"/>
                </a:cxn>
                <a:cxn ang="0">
                  <a:pos x="16" y="5"/>
                </a:cxn>
              </a:cxnLst>
              <a:rect l="0" t="0" r="r" b="b"/>
              <a:pathLst>
                <a:path w="17" h="22">
                  <a:moveTo>
                    <a:pt x="0" y="0"/>
                  </a:moveTo>
                  <a:lnTo>
                    <a:pt x="6" y="21"/>
                  </a:lnTo>
                  <a:lnTo>
                    <a:pt x="10" y="10"/>
                  </a:lnTo>
                  <a:lnTo>
                    <a:pt x="16" y="5"/>
                  </a:lnTo>
                </a:path>
              </a:pathLst>
            </a:custGeom>
            <a:noFill/>
            <a:ln w="9167" cap="flat" cmpd="sng">
              <a:solidFill>
                <a:srgbClr val="000000"/>
              </a:solidFill>
              <a:round/>
            </a:ln>
            <a:effectLst/>
          </p:spPr>
          <p:txBody>
            <a:bodyPr/>
            <a:lstStyle/>
            <a:p>
              <a:endParaRPr lang="zh-CN" altLang="en-US"/>
            </a:p>
          </p:txBody>
        </p:sp>
        <p:sp>
          <p:nvSpPr>
            <p:cNvPr id="99" name="未知"/>
            <p:cNvSpPr/>
            <p:nvPr/>
          </p:nvSpPr>
          <p:spPr bwMode="auto">
            <a:xfrm>
              <a:off x="319" y="233"/>
              <a:ext cx="19" cy="18"/>
            </a:xfrm>
            <a:custGeom>
              <a:avLst/>
              <a:gdLst/>
              <a:ahLst/>
              <a:cxnLst>
                <a:cxn ang="0">
                  <a:pos x="18" y="0"/>
                </a:cxn>
                <a:cxn ang="0">
                  <a:pos x="13" y="8"/>
                </a:cxn>
                <a:cxn ang="0">
                  <a:pos x="0" y="17"/>
                </a:cxn>
              </a:cxnLst>
              <a:rect l="0" t="0" r="r" b="b"/>
              <a:pathLst>
                <a:path w="19" h="18">
                  <a:moveTo>
                    <a:pt x="18" y="0"/>
                  </a:moveTo>
                  <a:lnTo>
                    <a:pt x="13" y="8"/>
                  </a:lnTo>
                  <a:lnTo>
                    <a:pt x="0" y="17"/>
                  </a:lnTo>
                </a:path>
              </a:pathLst>
            </a:custGeom>
            <a:noFill/>
            <a:ln w="9167" cap="flat" cmpd="sng">
              <a:solidFill>
                <a:srgbClr val="000000"/>
              </a:solidFill>
              <a:round/>
            </a:ln>
            <a:effectLst/>
          </p:spPr>
          <p:txBody>
            <a:bodyPr/>
            <a:lstStyle/>
            <a:p>
              <a:endParaRPr lang="zh-CN" altLang="en-US"/>
            </a:p>
          </p:txBody>
        </p:sp>
        <p:sp>
          <p:nvSpPr>
            <p:cNvPr id="100" name="未知"/>
            <p:cNvSpPr/>
            <p:nvPr/>
          </p:nvSpPr>
          <p:spPr bwMode="auto">
            <a:xfrm>
              <a:off x="323" y="224"/>
              <a:ext cx="49" cy="23"/>
            </a:xfrm>
            <a:custGeom>
              <a:avLst/>
              <a:gdLst/>
              <a:ahLst/>
              <a:cxnLst>
                <a:cxn ang="0">
                  <a:pos x="0" y="4"/>
                </a:cxn>
                <a:cxn ang="0">
                  <a:pos x="12" y="11"/>
                </a:cxn>
                <a:cxn ang="0">
                  <a:pos x="17" y="21"/>
                </a:cxn>
                <a:cxn ang="0">
                  <a:pos x="35" y="22"/>
                </a:cxn>
                <a:cxn ang="0">
                  <a:pos x="48" y="21"/>
                </a:cxn>
                <a:cxn ang="0">
                  <a:pos x="25" y="16"/>
                </a:cxn>
                <a:cxn ang="0">
                  <a:pos x="17" y="9"/>
                </a:cxn>
                <a:cxn ang="0">
                  <a:pos x="28" y="9"/>
                </a:cxn>
                <a:cxn ang="0">
                  <a:pos x="43" y="0"/>
                </a:cxn>
                <a:cxn ang="0">
                  <a:pos x="14" y="6"/>
                </a:cxn>
                <a:cxn ang="0">
                  <a:pos x="2" y="0"/>
                </a:cxn>
                <a:cxn ang="0">
                  <a:pos x="0" y="4"/>
                </a:cxn>
                <a:cxn ang="0">
                  <a:pos x="0" y="4"/>
                </a:cxn>
              </a:cxnLst>
              <a:rect l="0" t="0" r="r" b="b"/>
              <a:pathLst>
                <a:path w="49" h="23">
                  <a:moveTo>
                    <a:pt x="0" y="4"/>
                  </a:moveTo>
                  <a:lnTo>
                    <a:pt x="12" y="11"/>
                  </a:lnTo>
                  <a:lnTo>
                    <a:pt x="17" y="21"/>
                  </a:lnTo>
                  <a:lnTo>
                    <a:pt x="35" y="22"/>
                  </a:lnTo>
                  <a:lnTo>
                    <a:pt x="48" y="21"/>
                  </a:lnTo>
                  <a:lnTo>
                    <a:pt x="25" y="16"/>
                  </a:lnTo>
                  <a:lnTo>
                    <a:pt x="17" y="9"/>
                  </a:lnTo>
                  <a:lnTo>
                    <a:pt x="28" y="9"/>
                  </a:lnTo>
                  <a:lnTo>
                    <a:pt x="43" y="0"/>
                  </a:lnTo>
                  <a:lnTo>
                    <a:pt x="14" y="6"/>
                  </a:lnTo>
                  <a:lnTo>
                    <a:pt x="2" y="0"/>
                  </a:lnTo>
                  <a:lnTo>
                    <a:pt x="0" y="4"/>
                  </a:lnTo>
                  <a:lnTo>
                    <a:pt x="0" y="4"/>
                  </a:lnTo>
                </a:path>
              </a:pathLst>
            </a:custGeom>
            <a:solidFill>
              <a:srgbClr val="000000"/>
            </a:solidFill>
            <a:ln w="9167" cap="flat" cmpd="sng">
              <a:solidFill>
                <a:srgbClr val="000000"/>
              </a:solidFill>
              <a:round/>
            </a:ln>
            <a:effectLst/>
          </p:spPr>
          <p:txBody>
            <a:bodyPr/>
            <a:lstStyle/>
            <a:p>
              <a:endParaRPr lang="zh-CN" altLang="en-US"/>
            </a:p>
          </p:txBody>
        </p:sp>
        <p:sp>
          <p:nvSpPr>
            <p:cNvPr id="101" name="未知"/>
            <p:cNvSpPr/>
            <p:nvPr/>
          </p:nvSpPr>
          <p:spPr bwMode="auto">
            <a:xfrm>
              <a:off x="325" y="238"/>
              <a:ext cx="72" cy="42"/>
            </a:xfrm>
            <a:custGeom>
              <a:avLst/>
              <a:gdLst/>
              <a:ahLst/>
              <a:cxnLst>
                <a:cxn ang="0">
                  <a:pos x="71" y="0"/>
                </a:cxn>
                <a:cxn ang="0">
                  <a:pos x="56" y="5"/>
                </a:cxn>
                <a:cxn ang="0">
                  <a:pos x="49" y="12"/>
                </a:cxn>
                <a:cxn ang="0">
                  <a:pos x="27" y="13"/>
                </a:cxn>
                <a:cxn ang="0">
                  <a:pos x="47" y="30"/>
                </a:cxn>
                <a:cxn ang="0">
                  <a:pos x="54" y="33"/>
                </a:cxn>
                <a:cxn ang="0">
                  <a:pos x="42" y="38"/>
                </a:cxn>
                <a:cxn ang="0">
                  <a:pos x="22" y="38"/>
                </a:cxn>
                <a:cxn ang="0">
                  <a:pos x="0" y="35"/>
                </a:cxn>
                <a:cxn ang="0">
                  <a:pos x="21" y="40"/>
                </a:cxn>
                <a:cxn ang="0">
                  <a:pos x="45" y="41"/>
                </a:cxn>
                <a:cxn ang="0">
                  <a:pos x="64" y="34"/>
                </a:cxn>
                <a:cxn ang="0">
                  <a:pos x="56" y="19"/>
                </a:cxn>
                <a:cxn ang="0">
                  <a:pos x="71" y="0"/>
                </a:cxn>
                <a:cxn ang="0">
                  <a:pos x="71" y="0"/>
                </a:cxn>
              </a:cxnLst>
              <a:rect l="0" t="0" r="r" b="b"/>
              <a:pathLst>
                <a:path w="72" h="42">
                  <a:moveTo>
                    <a:pt x="71" y="0"/>
                  </a:moveTo>
                  <a:lnTo>
                    <a:pt x="56" y="5"/>
                  </a:lnTo>
                  <a:lnTo>
                    <a:pt x="49" y="12"/>
                  </a:lnTo>
                  <a:lnTo>
                    <a:pt x="27" y="13"/>
                  </a:lnTo>
                  <a:lnTo>
                    <a:pt x="47" y="30"/>
                  </a:lnTo>
                  <a:lnTo>
                    <a:pt x="54" y="33"/>
                  </a:lnTo>
                  <a:lnTo>
                    <a:pt x="42" y="38"/>
                  </a:lnTo>
                  <a:lnTo>
                    <a:pt x="22" y="38"/>
                  </a:lnTo>
                  <a:lnTo>
                    <a:pt x="0" y="35"/>
                  </a:lnTo>
                  <a:lnTo>
                    <a:pt x="21" y="40"/>
                  </a:lnTo>
                  <a:lnTo>
                    <a:pt x="45" y="41"/>
                  </a:lnTo>
                  <a:lnTo>
                    <a:pt x="64" y="34"/>
                  </a:lnTo>
                  <a:lnTo>
                    <a:pt x="56" y="19"/>
                  </a:lnTo>
                  <a:lnTo>
                    <a:pt x="71" y="0"/>
                  </a:lnTo>
                  <a:lnTo>
                    <a:pt x="71" y="0"/>
                  </a:lnTo>
                </a:path>
              </a:pathLst>
            </a:custGeom>
            <a:solidFill>
              <a:srgbClr val="000000"/>
            </a:solidFill>
            <a:ln w="9167" cap="flat" cmpd="sng">
              <a:solidFill>
                <a:srgbClr val="000000"/>
              </a:solidFill>
              <a:round/>
            </a:ln>
            <a:effectLst/>
          </p:spPr>
          <p:txBody>
            <a:bodyPr/>
            <a:lstStyle/>
            <a:p>
              <a:endParaRPr lang="zh-CN" altLang="en-US"/>
            </a:p>
          </p:txBody>
        </p:sp>
        <p:sp>
          <p:nvSpPr>
            <p:cNvPr id="102" name="未知"/>
            <p:cNvSpPr/>
            <p:nvPr/>
          </p:nvSpPr>
          <p:spPr bwMode="auto">
            <a:xfrm>
              <a:off x="346" y="283"/>
              <a:ext cx="25" cy="34"/>
            </a:xfrm>
            <a:custGeom>
              <a:avLst/>
              <a:gdLst/>
              <a:ahLst/>
              <a:cxnLst>
                <a:cxn ang="0">
                  <a:pos x="16" y="0"/>
                </a:cxn>
                <a:cxn ang="0">
                  <a:pos x="7" y="10"/>
                </a:cxn>
                <a:cxn ang="0">
                  <a:pos x="0" y="23"/>
                </a:cxn>
                <a:cxn ang="0">
                  <a:pos x="1" y="29"/>
                </a:cxn>
                <a:cxn ang="0">
                  <a:pos x="7" y="27"/>
                </a:cxn>
                <a:cxn ang="0">
                  <a:pos x="12" y="33"/>
                </a:cxn>
                <a:cxn ang="0">
                  <a:pos x="24" y="33"/>
                </a:cxn>
                <a:cxn ang="0">
                  <a:pos x="18" y="32"/>
                </a:cxn>
                <a:cxn ang="0">
                  <a:pos x="14" y="31"/>
                </a:cxn>
                <a:cxn ang="0">
                  <a:pos x="12" y="27"/>
                </a:cxn>
                <a:cxn ang="0">
                  <a:pos x="15" y="18"/>
                </a:cxn>
                <a:cxn ang="0">
                  <a:pos x="6" y="20"/>
                </a:cxn>
                <a:cxn ang="0">
                  <a:pos x="16" y="0"/>
                </a:cxn>
                <a:cxn ang="0">
                  <a:pos x="16" y="0"/>
                </a:cxn>
              </a:cxnLst>
              <a:rect l="0" t="0" r="r" b="b"/>
              <a:pathLst>
                <a:path w="25" h="34">
                  <a:moveTo>
                    <a:pt x="16" y="0"/>
                  </a:moveTo>
                  <a:lnTo>
                    <a:pt x="7" y="10"/>
                  </a:lnTo>
                  <a:lnTo>
                    <a:pt x="0" y="23"/>
                  </a:lnTo>
                  <a:lnTo>
                    <a:pt x="1" y="29"/>
                  </a:lnTo>
                  <a:lnTo>
                    <a:pt x="7" y="27"/>
                  </a:lnTo>
                  <a:lnTo>
                    <a:pt x="12" y="33"/>
                  </a:lnTo>
                  <a:lnTo>
                    <a:pt x="24" y="33"/>
                  </a:lnTo>
                  <a:lnTo>
                    <a:pt x="18" y="32"/>
                  </a:lnTo>
                  <a:lnTo>
                    <a:pt x="14" y="31"/>
                  </a:lnTo>
                  <a:lnTo>
                    <a:pt x="12" y="27"/>
                  </a:lnTo>
                  <a:lnTo>
                    <a:pt x="15" y="18"/>
                  </a:lnTo>
                  <a:lnTo>
                    <a:pt x="6" y="20"/>
                  </a:lnTo>
                  <a:lnTo>
                    <a:pt x="16" y="0"/>
                  </a:lnTo>
                  <a:lnTo>
                    <a:pt x="16" y="0"/>
                  </a:lnTo>
                </a:path>
              </a:pathLst>
            </a:custGeom>
            <a:solidFill>
              <a:srgbClr val="000000"/>
            </a:solidFill>
            <a:ln w="9167" cap="flat" cmpd="sng">
              <a:solidFill>
                <a:srgbClr val="000000"/>
              </a:solidFill>
              <a:round/>
            </a:ln>
            <a:effectLst/>
          </p:spPr>
          <p:txBody>
            <a:bodyPr/>
            <a:lstStyle/>
            <a:p>
              <a:endParaRPr lang="zh-CN" altLang="en-US"/>
            </a:p>
          </p:txBody>
        </p:sp>
        <p:sp>
          <p:nvSpPr>
            <p:cNvPr id="103" name="未知"/>
            <p:cNvSpPr/>
            <p:nvPr/>
          </p:nvSpPr>
          <p:spPr bwMode="auto">
            <a:xfrm>
              <a:off x="343" y="179"/>
              <a:ext cx="62" cy="49"/>
            </a:xfrm>
            <a:custGeom>
              <a:avLst/>
              <a:gdLst/>
              <a:ahLst/>
              <a:cxnLst>
                <a:cxn ang="0">
                  <a:pos x="0" y="0"/>
                </a:cxn>
                <a:cxn ang="0">
                  <a:pos x="13" y="9"/>
                </a:cxn>
                <a:cxn ang="0">
                  <a:pos x="15" y="16"/>
                </a:cxn>
                <a:cxn ang="0">
                  <a:pos x="43" y="42"/>
                </a:cxn>
                <a:cxn ang="0">
                  <a:pos x="61" y="48"/>
                </a:cxn>
              </a:cxnLst>
              <a:rect l="0" t="0" r="r" b="b"/>
              <a:pathLst>
                <a:path w="62" h="49">
                  <a:moveTo>
                    <a:pt x="0" y="0"/>
                  </a:moveTo>
                  <a:lnTo>
                    <a:pt x="13" y="9"/>
                  </a:lnTo>
                  <a:lnTo>
                    <a:pt x="15" y="16"/>
                  </a:lnTo>
                  <a:lnTo>
                    <a:pt x="43" y="42"/>
                  </a:lnTo>
                  <a:lnTo>
                    <a:pt x="61" y="48"/>
                  </a:lnTo>
                </a:path>
              </a:pathLst>
            </a:custGeom>
            <a:noFill/>
            <a:ln w="9167" cap="flat" cmpd="sng">
              <a:solidFill>
                <a:srgbClr val="000000"/>
              </a:solidFill>
              <a:round/>
            </a:ln>
            <a:effectLst/>
          </p:spPr>
          <p:txBody>
            <a:bodyPr/>
            <a:lstStyle/>
            <a:p>
              <a:endParaRPr lang="zh-CN" altLang="en-US"/>
            </a:p>
          </p:txBody>
        </p:sp>
        <p:sp>
          <p:nvSpPr>
            <p:cNvPr id="104" name="未知"/>
            <p:cNvSpPr/>
            <p:nvPr/>
          </p:nvSpPr>
          <p:spPr bwMode="auto">
            <a:xfrm>
              <a:off x="299" y="325"/>
              <a:ext cx="121" cy="23"/>
            </a:xfrm>
            <a:custGeom>
              <a:avLst/>
              <a:gdLst/>
              <a:ahLst/>
              <a:cxnLst>
                <a:cxn ang="0">
                  <a:pos x="0" y="0"/>
                </a:cxn>
                <a:cxn ang="0">
                  <a:pos x="120" y="11"/>
                </a:cxn>
                <a:cxn ang="0">
                  <a:pos x="104" y="22"/>
                </a:cxn>
              </a:cxnLst>
              <a:rect l="0" t="0" r="r" b="b"/>
              <a:pathLst>
                <a:path w="121" h="23">
                  <a:moveTo>
                    <a:pt x="0" y="0"/>
                  </a:moveTo>
                  <a:lnTo>
                    <a:pt x="120" y="11"/>
                  </a:lnTo>
                  <a:lnTo>
                    <a:pt x="104" y="22"/>
                  </a:lnTo>
                </a:path>
              </a:pathLst>
            </a:custGeom>
            <a:noFill/>
            <a:ln w="9167" cap="flat" cmpd="sng">
              <a:solidFill>
                <a:srgbClr val="000000"/>
              </a:solidFill>
              <a:round/>
            </a:ln>
            <a:effectLst/>
          </p:spPr>
          <p:txBody>
            <a:bodyPr/>
            <a:lstStyle/>
            <a:p>
              <a:endParaRPr lang="zh-CN" altLang="en-US"/>
            </a:p>
          </p:txBody>
        </p:sp>
        <p:sp>
          <p:nvSpPr>
            <p:cNvPr id="105" name="未知"/>
            <p:cNvSpPr/>
            <p:nvPr/>
          </p:nvSpPr>
          <p:spPr bwMode="auto">
            <a:xfrm>
              <a:off x="403" y="277"/>
              <a:ext cx="38" cy="9"/>
            </a:xfrm>
            <a:custGeom>
              <a:avLst/>
              <a:gdLst/>
              <a:ahLst/>
              <a:cxnLst>
                <a:cxn ang="0">
                  <a:pos x="0" y="4"/>
                </a:cxn>
                <a:cxn ang="0">
                  <a:pos x="8" y="3"/>
                </a:cxn>
                <a:cxn ang="0">
                  <a:pos x="23" y="3"/>
                </a:cxn>
                <a:cxn ang="0">
                  <a:pos x="30" y="4"/>
                </a:cxn>
                <a:cxn ang="0">
                  <a:pos x="34" y="4"/>
                </a:cxn>
                <a:cxn ang="0">
                  <a:pos x="37" y="0"/>
                </a:cxn>
                <a:cxn ang="0">
                  <a:pos x="37" y="4"/>
                </a:cxn>
                <a:cxn ang="0">
                  <a:pos x="33" y="8"/>
                </a:cxn>
                <a:cxn ang="0">
                  <a:pos x="25" y="8"/>
                </a:cxn>
                <a:cxn ang="0">
                  <a:pos x="16" y="4"/>
                </a:cxn>
                <a:cxn ang="0">
                  <a:pos x="0" y="4"/>
                </a:cxn>
                <a:cxn ang="0">
                  <a:pos x="0" y="4"/>
                </a:cxn>
              </a:cxnLst>
              <a:rect l="0" t="0" r="r" b="b"/>
              <a:pathLst>
                <a:path w="38" h="9">
                  <a:moveTo>
                    <a:pt x="0" y="4"/>
                  </a:moveTo>
                  <a:lnTo>
                    <a:pt x="8" y="3"/>
                  </a:lnTo>
                  <a:lnTo>
                    <a:pt x="23" y="3"/>
                  </a:lnTo>
                  <a:lnTo>
                    <a:pt x="30" y="4"/>
                  </a:lnTo>
                  <a:lnTo>
                    <a:pt x="34" y="4"/>
                  </a:lnTo>
                  <a:lnTo>
                    <a:pt x="37" y="0"/>
                  </a:lnTo>
                  <a:lnTo>
                    <a:pt x="37" y="4"/>
                  </a:lnTo>
                  <a:lnTo>
                    <a:pt x="33" y="8"/>
                  </a:lnTo>
                  <a:lnTo>
                    <a:pt x="25" y="8"/>
                  </a:lnTo>
                  <a:lnTo>
                    <a:pt x="16" y="4"/>
                  </a:lnTo>
                  <a:lnTo>
                    <a:pt x="0" y="4"/>
                  </a:lnTo>
                  <a:lnTo>
                    <a:pt x="0" y="4"/>
                  </a:lnTo>
                </a:path>
              </a:pathLst>
            </a:custGeom>
            <a:solidFill>
              <a:srgbClr val="000000"/>
            </a:solidFill>
            <a:ln w="9167" cap="flat" cmpd="sng">
              <a:solidFill>
                <a:srgbClr val="000000"/>
              </a:solidFill>
              <a:round/>
            </a:ln>
            <a:effectLst/>
          </p:spPr>
          <p:txBody>
            <a:bodyPr/>
            <a:lstStyle/>
            <a:p>
              <a:endParaRPr lang="zh-CN" altLang="en-US"/>
            </a:p>
          </p:txBody>
        </p:sp>
        <p:sp>
          <p:nvSpPr>
            <p:cNvPr id="106" name="未知"/>
            <p:cNvSpPr/>
            <p:nvPr/>
          </p:nvSpPr>
          <p:spPr bwMode="auto">
            <a:xfrm>
              <a:off x="400" y="285"/>
              <a:ext cx="28" cy="8"/>
            </a:xfrm>
            <a:custGeom>
              <a:avLst/>
              <a:gdLst/>
              <a:ahLst/>
              <a:cxnLst>
                <a:cxn ang="0">
                  <a:pos x="27" y="0"/>
                </a:cxn>
                <a:cxn ang="0">
                  <a:pos x="25" y="5"/>
                </a:cxn>
                <a:cxn ang="0">
                  <a:pos x="19" y="7"/>
                </a:cxn>
                <a:cxn ang="0">
                  <a:pos x="0" y="7"/>
                </a:cxn>
              </a:cxnLst>
              <a:rect l="0" t="0" r="r" b="b"/>
              <a:pathLst>
                <a:path w="28" h="8">
                  <a:moveTo>
                    <a:pt x="27" y="0"/>
                  </a:moveTo>
                  <a:lnTo>
                    <a:pt x="25" y="5"/>
                  </a:lnTo>
                  <a:lnTo>
                    <a:pt x="19" y="7"/>
                  </a:lnTo>
                  <a:lnTo>
                    <a:pt x="0" y="7"/>
                  </a:lnTo>
                </a:path>
              </a:pathLst>
            </a:custGeom>
            <a:noFill/>
            <a:ln w="9167" cap="flat" cmpd="sng">
              <a:solidFill>
                <a:srgbClr val="000000"/>
              </a:solidFill>
              <a:round/>
            </a:ln>
            <a:effectLst/>
          </p:spPr>
          <p:txBody>
            <a:bodyPr/>
            <a:lstStyle/>
            <a:p>
              <a:endParaRPr lang="zh-CN" altLang="en-US"/>
            </a:p>
          </p:txBody>
        </p:sp>
        <p:sp>
          <p:nvSpPr>
            <p:cNvPr id="107" name="Line 102"/>
            <p:cNvSpPr>
              <a:spLocks noChangeShapeType="1"/>
            </p:cNvSpPr>
            <p:nvPr/>
          </p:nvSpPr>
          <p:spPr bwMode="auto">
            <a:xfrm flipH="1">
              <a:off x="408" y="301"/>
              <a:ext cx="6" cy="0"/>
            </a:xfrm>
            <a:prstGeom prst="line">
              <a:avLst/>
            </a:prstGeom>
            <a:noFill/>
            <a:ln w="9167" cmpd="sng">
              <a:solidFill>
                <a:srgbClr val="000000"/>
              </a:solidFill>
              <a:round/>
            </a:ln>
            <a:effectLst/>
          </p:spPr>
          <p:txBody>
            <a:bodyPr wrap="none" anchor="ctr"/>
            <a:lstStyle/>
            <a:p>
              <a:endParaRPr lang="zh-CN" altLang="en-US"/>
            </a:p>
          </p:txBody>
        </p:sp>
        <p:sp>
          <p:nvSpPr>
            <p:cNvPr id="108" name="未知"/>
            <p:cNvSpPr/>
            <p:nvPr/>
          </p:nvSpPr>
          <p:spPr bwMode="auto">
            <a:xfrm>
              <a:off x="396" y="222"/>
              <a:ext cx="95" cy="47"/>
            </a:xfrm>
            <a:custGeom>
              <a:avLst/>
              <a:gdLst/>
              <a:ahLst/>
              <a:cxnLst>
                <a:cxn ang="0">
                  <a:pos x="3" y="46"/>
                </a:cxn>
                <a:cxn ang="0">
                  <a:pos x="0" y="37"/>
                </a:cxn>
                <a:cxn ang="0">
                  <a:pos x="7" y="11"/>
                </a:cxn>
                <a:cxn ang="0">
                  <a:pos x="16" y="9"/>
                </a:cxn>
                <a:cxn ang="0">
                  <a:pos x="23" y="11"/>
                </a:cxn>
                <a:cxn ang="0">
                  <a:pos x="32" y="5"/>
                </a:cxn>
                <a:cxn ang="0">
                  <a:pos x="53" y="0"/>
                </a:cxn>
                <a:cxn ang="0">
                  <a:pos x="75" y="8"/>
                </a:cxn>
                <a:cxn ang="0">
                  <a:pos x="64" y="23"/>
                </a:cxn>
                <a:cxn ang="0">
                  <a:pos x="94" y="25"/>
                </a:cxn>
                <a:cxn ang="0">
                  <a:pos x="63" y="28"/>
                </a:cxn>
                <a:cxn ang="0">
                  <a:pos x="15" y="14"/>
                </a:cxn>
                <a:cxn ang="0">
                  <a:pos x="12" y="25"/>
                </a:cxn>
                <a:cxn ang="0">
                  <a:pos x="3" y="46"/>
                </a:cxn>
                <a:cxn ang="0">
                  <a:pos x="3" y="46"/>
                </a:cxn>
              </a:cxnLst>
              <a:rect l="0" t="0" r="r" b="b"/>
              <a:pathLst>
                <a:path w="95" h="47">
                  <a:moveTo>
                    <a:pt x="3" y="46"/>
                  </a:moveTo>
                  <a:lnTo>
                    <a:pt x="0" y="37"/>
                  </a:lnTo>
                  <a:lnTo>
                    <a:pt x="7" y="11"/>
                  </a:lnTo>
                  <a:lnTo>
                    <a:pt x="16" y="9"/>
                  </a:lnTo>
                  <a:lnTo>
                    <a:pt x="23" y="11"/>
                  </a:lnTo>
                  <a:lnTo>
                    <a:pt x="32" y="5"/>
                  </a:lnTo>
                  <a:lnTo>
                    <a:pt x="53" y="0"/>
                  </a:lnTo>
                  <a:lnTo>
                    <a:pt x="75" y="8"/>
                  </a:lnTo>
                  <a:lnTo>
                    <a:pt x="64" y="23"/>
                  </a:lnTo>
                  <a:lnTo>
                    <a:pt x="94" y="25"/>
                  </a:lnTo>
                  <a:lnTo>
                    <a:pt x="63" y="28"/>
                  </a:lnTo>
                  <a:lnTo>
                    <a:pt x="15" y="14"/>
                  </a:lnTo>
                  <a:lnTo>
                    <a:pt x="12" y="25"/>
                  </a:lnTo>
                  <a:lnTo>
                    <a:pt x="3" y="46"/>
                  </a:lnTo>
                  <a:lnTo>
                    <a:pt x="3" y="46"/>
                  </a:lnTo>
                </a:path>
              </a:pathLst>
            </a:custGeom>
            <a:solidFill>
              <a:srgbClr val="000000"/>
            </a:solidFill>
            <a:ln w="9167" cap="flat" cmpd="sng">
              <a:solidFill>
                <a:srgbClr val="000000"/>
              </a:solidFill>
              <a:round/>
            </a:ln>
            <a:effectLst/>
          </p:spPr>
          <p:txBody>
            <a:bodyPr/>
            <a:lstStyle/>
            <a:p>
              <a:endParaRPr lang="zh-CN" altLang="en-US"/>
            </a:p>
          </p:txBody>
        </p:sp>
        <p:sp>
          <p:nvSpPr>
            <p:cNvPr id="109" name="未知"/>
            <p:cNvSpPr/>
            <p:nvPr/>
          </p:nvSpPr>
          <p:spPr bwMode="auto">
            <a:xfrm>
              <a:off x="400" y="290"/>
              <a:ext cx="124" cy="53"/>
            </a:xfrm>
            <a:custGeom>
              <a:avLst/>
              <a:gdLst/>
              <a:ahLst/>
              <a:cxnLst>
                <a:cxn ang="0">
                  <a:pos x="26" y="0"/>
                </a:cxn>
                <a:cxn ang="0">
                  <a:pos x="19" y="2"/>
                </a:cxn>
                <a:cxn ang="0">
                  <a:pos x="19" y="7"/>
                </a:cxn>
                <a:cxn ang="0">
                  <a:pos x="13" y="11"/>
                </a:cxn>
                <a:cxn ang="0">
                  <a:pos x="16" y="15"/>
                </a:cxn>
                <a:cxn ang="0">
                  <a:pos x="0" y="27"/>
                </a:cxn>
                <a:cxn ang="0">
                  <a:pos x="19" y="40"/>
                </a:cxn>
                <a:cxn ang="0">
                  <a:pos x="56" y="52"/>
                </a:cxn>
                <a:cxn ang="0">
                  <a:pos x="123" y="23"/>
                </a:cxn>
                <a:cxn ang="0">
                  <a:pos x="99" y="21"/>
                </a:cxn>
                <a:cxn ang="0">
                  <a:pos x="73" y="8"/>
                </a:cxn>
                <a:cxn ang="0">
                  <a:pos x="22" y="14"/>
                </a:cxn>
                <a:cxn ang="0">
                  <a:pos x="26" y="7"/>
                </a:cxn>
                <a:cxn ang="0">
                  <a:pos x="26" y="0"/>
                </a:cxn>
                <a:cxn ang="0">
                  <a:pos x="26" y="0"/>
                </a:cxn>
              </a:cxnLst>
              <a:rect l="0" t="0" r="r" b="b"/>
              <a:pathLst>
                <a:path w="124" h="53">
                  <a:moveTo>
                    <a:pt x="26" y="0"/>
                  </a:moveTo>
                  <a:lnTo>
                    <a:pt x="19" y="2"/>
                  </a:lnTo>
                  <a:lnTo>
                    <a:pt x="19" y="7"/>
                  </a:lnTo>
                  <a:lnTo>
                    <a:pt x="13" y="11"/>
                  </a:lnTo>
                  <a:lnTo>
                    <a:pt x="16" y="15"/>
                  </a:lnTo>
                  <a:lnTo>
                    <a:pt x="0" y="27"/>
                  </a:lnTo>
                  <a:lnTo>
                    <a:pt x="19" y="40"/>
                  </a:lnTo>
                  <a:lnTo>
                    <a:pt x="56" y="52"/>
                  </a:lnTo>
                  <a:lnTo>
                    <a:pt x="123" y="23"/>
                  </a:lnTo>
                  <a:lnTo>
                    <a:pt x="99" y="21"/>
                  </a:lnTo>
                  <a:lnTo>
                    <a:pt x="73" y="8"/>
                  </a:lnTo>
                  <a:lnTo>
                    <a:pt x="22" y="14"/>
                  </a:lnTo>
                  <a:lnTo>
                    <a:pt x="26" y="7"/>
                  </a:lnTo>
                  <a:lnTo>
                    <a:pt x="26" y="0"/>
                  </a:lnTo>
                  <a:lnTo>
                    <a:pt x="26" y="0"/>
                  </a:lnTo>
                </a:path>
              </a:pathLst>
            </a:custGeom>
            <a:solidFill>
              <a:srgbClr val="000000"/>
            </a:solidFill>
            <a:ln w="9167" cap="flat" cmpd="sng">
              <a:solidFill>
                <a:srgbClr val="000000"/>
              </a:solidFill>
              <a:round/>
            </a:ln>
            <a:effectLst/>
          </p:spPr>
          <p:txBody>
            <a:bodyPr/>
            <a:lstStyle/>
            <a:p>
              <a:endParaRPr lang="zh-CN" altLang="en-US"/>
            </a:p>
          </p:txBody>
        </p:sp>
        <p:sp>
          <p:nvSpPr>
            <p:cNvPr id="110" name="未知"/>
            <p:cNvSpPr/>
            <p:nvPr/>
          </p:nvSpPr>
          <p:spPr bwMode="auto">
            <a:xfrm>
              <a:off x="430" y="122"/>
              <a:ext cx="65" cy="100"/>
            </a:xfrm>
            <a:custGeom>
              <a:avLst/>
              <a:gdLst/>
              <a:ahLst/>
              <a:cxnLst>
                <a:cxn ang="0">
                  <a:pos x="57" y="0"/>
                </a:cxn>
                <a:cxn ang="0">
                  <a:pos x="47" y="15"/>
                </a:cxn>
                <a:cxn ang="0">
                  <a:pos x="43" y="29"/>
                </a:cxn>
                <a:cxn ang="0">
                  <a:pos x="39" y="35"/>
                </a:cxn>
                <a:cxn ang="0">
                  <a:pos x="38" y="44"/>
                </a:cxn>
                <a:cxn ang="0">
                  <a:pos x="29" y="52"/>
                </a:cxn>
                <a:cxn ang="0">
                  <a:pos x="25" y="60"/>
                </a:cxn>
                <a:cxn ang="0">
                  <a:pos x="17" y="73"/>
                </a:cxn>
                <a:cxn ang="0">
                  <a:pos x="3" y="87"/>
                </a:cxn>
                <a:cxn ang="0">
                  <a:pos x="0" y="99"/>
                </a:cxn>
                <a:cxn ang="0">
                  <a:pos x="4" y="88"/>
                </a:cxn>
                <a:cxn ang="0">
                  <a:pos x="20" y="76"/>
                </a:cxn>
                <a:cxn ang="0">
                  <a:pos x="25" y="76"/>
                </a:cxn>
                <a:cxn ang="0">
                  <a:pos x="30" y="81"/>
                </a:cxn>
                <a:cxn ang="0">
                  <a:pos x="28" y="73"/>
                </a:cxn>
                <a:cxn ang="0">
                  <a:pos x="26" y="68"/>
                </a:cxn>
                <a:cxn ang="0">
                  <a:pos x="29" y="61"/>
                </a:cxn>
                <a:cxn ang="0">
                  <a:pos x="41" y="62"/>
                </a:cxn>
                <a:cxn ang="0">
                  <a:pos x="47" y="62"/>
                </a:cxn>
                <a:cxn ang="0">
                  <a:pos x="49" y="60"/>
                </a:cxn>
                <a:cxn ang="0">
                  <a:pos x="40" y="56"/>
                </a:cxn>
                <a:cxn ang="0">
                  <a:pos x="34" y="53"/>
                </a:cxn>
                <a:cxn ang="0">
                  <a:pos x="43" y="49"/>
                </a:cxn>
                <a:cxn ang="0">
                  <a:pos x="58" y="65"/>
                </a:cxn>
                <a:cxn ang="0">
                  <a:pos x="46" y="48"/>
                </a:cxn>
                <a:cxn ang="0">
                  <a:pos x="48" y="40"/>
                </a:cxn>
                <a:cxn ang="0">
                  <a:pos x="47" y="24"/>
                </a:cxn>
                <a:cxn ang="0">
                  <a:pos x="53" y="12"/>
                </a:cxn>
                <a:cxn ang="0">
                  <a:pos x="54" y="32"/>
                </a:cxn>
                <a:cxn ang="0">
                  <a:pos x="54" y="38"/>
                </a:cxn>
                <a:cxn ang="0">
                  <a:pos x="64" y="65"/>
                </a:cxn>
                <a:cxn ang="0">
                  <a:pos x="64" y="60"/>
                </a:cxn>
                <a:cxn ang="0">
                  <a:pos x="63" y="54"/>
                </a:cxn>
                <a:cxn ang="0">
                  <a:pos x="63" y="36"/>
                </a:cxn>
                <a:cxn ang="0">
                  <a:pos x="60" y="41"/>
                </a:cxn>
                <a:cxn ang="0">
                  <a:pos x="56" y="14"/>
                </a:cxn>
                <a:cxn ang="0">
                  <a:pos x="57" y="0"/>
                </a:cxn>
                <a:cxn ang="0">
                  <a:pos x="57" y="0"/>
                </a:cxn>
              </a:cxnLst>
              <a:rect l="0" t="0" r="r" b="b"/>
              <a:pathLst>
                <a:path w="65" h="100">
                  <a:moveTo>
                    <a:pt x="57" y="0"/>
                  </a:moveTo>
                  <a:lnTo>
                    <a:pt x="47" y="15"/>
                  </a:lnTo>
                  <a:lnTo>
                    <a:pt x="43" y="29"/>
                  </a:lnTo>
                  <a:lnTo>
                    <a:pt x="39" y="35"/>
                  </a:lnTo>
                  <a:lnTo>
                    <a:pt x="38" y="44"/>
                  </a:lnTo>
                  <a:lnTo>
                    <a:pt x="29" y="52"/>
                  </a:lnTo>
                  <a:lnTo>
                    <a:pt x="25" y="60"/>
                  </a:lnTo>
                  <a:lnTo>
                    <a:pt x="17" y="73"/>
                  </a:lnTo>
                  <a:lnTo>
                    <a:pt x="3" y="87"/>
                  </a:lnTo>
                  <a:lnTo>
                    <a:pt x="0" y="99"/>
                  </a:lnTo>
                  <a:lnTo>
                    <a:pt x="4" y="88"/>
                  </a:lnTo>
                  <a:lnTo>
                    <a:pt x="20" y="76"/>
                  </a:lnTo>
                  <a:lnTo>
                    <a:pt x="25" y="76"/>
                  </a:lnTo>
                  <a:lnTo>
                    <a:pt x="30" y="81"/>
                  </a:lnTo>
                  <a:lnTo>
                    <a:pt x="28" y="73"/>
                  </a:lnTo>
                  <a:lnTo>
                    <a:pt x="26" y="68"/>
                  </a:lnTo>
                  <a:lnTo>
                    <a:pt x="29" y="61"/>
                  </a:lnTo>
                  <a:lnTo>
                    <a:pt x="41" y="62"/>
                  </a:lnTo>
                  <a:lnTo>
                    <a:pt x="47" y="62"/>
                  </a:lnTo>
                  <a:lnTo>
                    <a:pt x="49" y="60"/>
                  </a:lnTo>
                  <a:lnTo>
                    <a:pt x="40" y="56"/>
                  </a:lnTo>
                  <a:lnTo>
                    <a:pt x="34" y="53"/>
                  </a:lnTo>
                  <a:lnTo>
                    <a:pt x="43" y="49"/>
                  </a:lnTo>
                  <a:lnTo>
                    <a:pt x="58" y="65"/>
                  </a:lnTo>
                  <a:lnTo>
                    <a:pt x="46" y="48"/>
                  </a:lnTo>
                  <a:lnTo>
                    <a:pt x="48" y="40"/>
                  </a:lnTo>
                  <a:lnTo>
                    <a:pt x="47" y="24"/>
                  </a:lnTo>
                  <a:lnTo>
                    <a:pt x="53" y="12"/>
                  </a:lnTo>
                  <a:lnTo>
                    <a:pt x="54" y="32"/>
                  </a:lnTo>
                  <a:lnTo>
                    <a:pt x="54" y="38"/>
                  </a:lnTo>
                  <a:lnTo>
                    <a:pt x="64" y="65"/>
                  </a:lnTo>
                  <a:lnTo>
                    <a:pt x="64" y="60"/>
                  </a:lnTo>
                  <a:lnTo>
                    <a:pt x="63" y="54"/>
                  </a:lnTo>
                  <a:lnTo>
                    <a:pt x="63" y="36"/>
                  </a:lnTo>
                  <a:lnTo>
                    <a:pt x="60" y="41"/>
                  </a:lnTo>
                  <a:lnTo>
                    <a:pt x="56" y="14"/>
                  </a:lnTo>
                  <a:lnTo>
                    <a:pt x="57" y="0"/>
                  </a:lnTo>
                  <a:lnTo>
                    <a:pt x="57" y="0"/>
                  </a:lnTo>
                </a:path>
              </a:pathLst>
            </a:custGeom>
            <a:solidFill>
              <a:srgbClr val="000000"/>
            </a:solidFill>
            <a:ln w="9167" cap="flat" cmpd="sng">
              <a:solidFill>
                <a:srgbClr val="000000"/>
              </a:solidFill>
              <a:round/>
            </a:ln>
            <a:effectLst/>
          </p:spPr>
          <p:txBody>
            <a:bodyPr/>
            <a:lstStyle/>
            <a:p>
              <a:endParaRPr lang="zh-CN" altLang="en-US"/>
            </a:p>
          </p:txBody>
        </p:sp>
        <p:sp>
          <p:nvSpPr>
            <p:cNvPr id="111" name="未知"/>
            <p:cNvSpPr/>
            <p:nvPr/>
          </p:nvSpPr>
          <p:spPr bwMode="auto">
            <a:xfrm>
              <a:off x="445" y="193"/>
              <a:ext cx="59" cy="41"/>
            </a:xfrm>
            <a:custGeom>
              <a:avLst/>
              <a:gdLst/>
              <a:ahLst/>
              <a:cxnLst>
                <a:cxn ang="0">
                  <a:pos x="48" y="3"/>
                </a:cxn>
                <a:cxn ang="0">
                  <a:pos x="37" y="0"/>
                </a:cxn>
                <a:cxn ang="0">
                  <a:pos x="31" y="0"/>
                </a:cxn>
                <a:cxn ang="0">
                  <a:pos x="44" y="10"/>
                </a:cxn>
                <a:cxn ang="0">
                  <a:pos x="36" y="10"/>
                </a:cxn>
                <a:cxn ang="0">
                  <a:pos x="43" y="16"/>
                </a:cxn>
                <a:cxn ang="0">
                  <a:pos x="21" y="18"/>
                </a:cxn>
                <a:cxn ang="0">
                  <a:pos x="16" y="21"/>
                </a:cxn>
                <a:cxn ang="0">
                  <a:pos x="2" y="23"/>
                </a:cxn>
                <a:cxn ang="0">
                  <a:pos x="0" y="25"/>
                </a:cxn>
                <a:cxn ang="0">
                  <a:pos x="38" y="25"/>
                </a:cxn>
                <a:cxn ang="0">
                  <a:pos x="31" y="34"/>
                </a:cxn>
                <a:cxn ang="0">
                  <a:pos x="44" y="32"/>
                </a:cxn>
                <a:cxn ang="0">
                  <a:pos x="57" y="40"/>
                </a:cxn>
                <a:cxn ang="0">
                  <a:pos x="58" y="40"/>
                </a:cxn>
                <a:cxn ang="0">
                  <a:pos x="57" y="28"/>
                </a:cxn>
                <a:cxn ang="0">
                  <a:pos x="57" y="37"/>
                </a:cxn>
                <a:cxn ang="0">
                  <a:pos x="48" y="28"/>
                </a:cxn>
                <a:cxn ang="0">
                  <a:pos x="43" y="29"/>
                </a:cxn>
                <a:cxn ang="0">
                  <a:pos x="49" y="20"/>
                </a:cxn>
                <a:cxn ang="0">
                  <a:pos x="48" y="12"/>
                </a:cxn>
                <a:cxn ang="0">
                  <a:pos x="48" y="3"/>
                </a:cxn>
                <a:cxn ang="0">
                  <a:pos x="48" y="3"/>
                </a:cxn>
              </a:cxnLst>
              <a:rect l="0" t="0" r="r" b="b"/>
              <a:pathLst>
                <a:path w="59" h="41">
                  <a:moveTo>
                    <a:pt x="48" y="3"/>
                  </a:moveTo>
                  <a:lnTo>
                    <a:pt x="37" y="0"/>
                  </a:lnTo>
                  <a:lnTo>
                    <a:pt x="31" y="0"/>
                  </a:lnTo>
                  <a:lnTo>
                    <a:pt x="44" y="10"/>
                  </a:lnTo>
                  <a:lnTo>
                    <a:pt x="36" y="10"/>
                  </a:lnTo>
                  <a:lnTo>
                    <a:pt x="43" y="16"/>
                  </a:lnTo>
                  <a:lnTo>
                    <a:pt x="21" y="18"/>
                  </a:lnTo>
                  <a:lnTo>
                    <a:pt x="16" y="21"/>
                  </a:lnTo>
                  <a:lnTo>
                    <a:pt x="2" y="23"/>
                  </a:lnTo>
                  <a:lnTo>
                    <a:pt x="0" y="25"/>
                  </a:lnTo>
                  <a:lnTo>
                    <a:pt x="38" y="25"/>
                  </a:lnTo>
                  <a:lnTo>
                    <a:pt x="31" y="34"/>
                  </a:lnTo>
                  <a:lnTo>
                    <a:pt x="44" y="32"/>
                  </a:lnTo>
                  <a:lnTo>
                    <a:pt x="57" y="40"/>
                  </a:lnTo>
                  <a:lnTo>
                    <a:pt x="58" y="40"/>
                  </a:lnTo>
                  <a:lnTo>
                    <a:pt x="57" y="28"/>
                  </a:lnTo>
                  <a:lnTo>
                    <a:pt x="57" y="37"/>
                  </a:lnTo>
                  <a:lnTo>
                    <a:pt x="48" y="28"/>
                  </a:lnTo>
                  <a:lnTo>
                    <a:pt x="43" y="29"/>
                  </a:lnTo>
                  <a:lnTo>
                    <a:pt x="49" y="20"/>
                  </a:lnTo>
                  <a:lnTo>
                    <a:pt x="48" y="12"/>
                  </a:lnTo>
                  <a:lnTo>
                    <a:pt x="48" y="3"/>
                  </a:lnTo>
                  <a:lnTo>
                    <a:pt x="48" y="3"/>
                  </a:lnTo>
                </a:path>
              </a:pathLst>
            </a:custGeom>
            <a:solidFill>
              <a:srgbClr val="000000"/>
            </a:solidFill>
            <a:ln w="9167" cap="flat" cmpd="sng">
              <a:solidFill>
                <a:srgbClr val="000000"/>
              </a:solidFill>
              <a:round/>
            </a:ln>
            <a:effectLst/>
          </p:spPr>
          <p:txBody>
            <a:bodyPr/>
            <a:lstStyle/>
            <a:p>
              <a:endParaRPr lang="zh-CN" altLang="en-US"/>
            </a:p>
          </p:txBody>
        </p:sp>
        <p:sp>
          <p:nvSpPr>
            <p:cNvPr id="112" name="未知"/>
            <p:cNvSpPr/>
            <p:nvPr/>
          </p:nvSpPr>
          <p:spPr bwMode="auto">
            <a:xfrm>
              <a:off x="484" y="233"/>
              <a:ext cx="15" cy="8"/>
            </a:xfrm>
            <a:custGeom>
              <a:avLst/>
              <a:gdLst/>
              <a:ahLst/>
              <a:cxnLst>
                <a:cxn ang="0">
                  <a:pos x="0" y="0"/>
                </a:cxn>
                <a:cxn ang="0">
                  <a:pos x="0" y="2"/>
                </a:cxn>
                <a:cxn ang="0">
                  <a:pos x="5" y="5"/>
                </a:cxn>
                <a:cxn ang="0">
                  <a:pos x="14" y="7"/>
                </a:cxn>
                <a:cxn ang="0">
                  <a:pos x="0" y="0"/>
                </a:cxn>
                <a:cxn ang="0">
                  <a:pos x="0" y="0"/>
                </a:cxn>
              </a:cxnLst>
              <a:rect l="0" t="0" r="r" b="b"/>
              <a:pathLst>
                <a:path w="15" h="8">
                  <a:moveTo>
                    <a:pt x="0" y="0"/>
                  </a:moveTo>
                  <a:lnTo>
                    <a:pt x="0" y="2"/>
                  </a:lnTo>
                  <a:lnTo>
                    <a:pt x="5" y="5"/>
                  </a:lnTo>
                  <a:lnTo>
                    <a:pt x="14" y="7"/>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13" name="未知"/>
            <p:cNvSpPr/>
            <p:nvPr/>
          </p:nvSpPr>
          <p:spPr bwMode="auto">
            <a:xfrm>
              <a:off x="512" y="142"/>
              <a:ext cx="17" cy="20"/>
            </a:xfrm>
            <a:custGeom>
              <a:avLst/>
              <a:gdLst/>
              <a:ahLst/>
              <a:cxnLst>
                <a:cxn ang="0">
                  <a:pos x="3" y="3"/>
                </a:cxn>
                <a:cxn ang="0">
                  <a:pos x="0" y="7"/>
                </a:cxn>
                <a:cxn ang="0">
                  <a:pos x="16" y="19"/>
                </a:cxn>
                <a:cxn ang="0">
                  <a:pos x="2" y="0"/>
                </a:cxn>
                <a:cxn ang="0">
                  <a:pos x="3" y="3"/>
                </a:cxn>
                <a:cxn ang="0">
                  <a:pos x="3" y="3"/>
                </a:cxn>
              </a:cxnLst>
              <a:rect l="0" t="0" r="r" b="b"/>
              <a:pathLst>
                <a:path w="17" h="20">
                  <a:moveTo>
                    <a:pt x="3" y="3"/>
                  </a:moveTo>
                  <a:lnTo>
                    <a:pt x="0" y="7"/>
                  </a:lnTo>
                  <a:lnTo>
                    <a:pt x="16" y="19"/>
                  </a:lnTo>
                  <a:lnTo>
                    <a:pt x="2" y="0"/>
                  </a:lnTo>
                  <a:lnTo>
                    <a:pt x="3" y="3"/>
                  </a:lnTo>
                  <a:lnTo>
                    <a:pt x="3" y="3"/>
                  </a:lnTo>
                </a:path>
              </a:pathLst>
            </a:custGeom>
            <a:solidFill>
              <a:srgbClr val="000000"/>
            </a:solidFill>
            <a:ln w="9167" cap="flat" cmpd="sng">
              <a:solidFill>
                <a:srgbClr val="000000"/>
              </a:solidFill>
              <a:round/>
            </a:ln>
            <a:effectLst/>
          </p:spPr>
          <p:txBody>
            <a:bodyPr/>
            <a:lstStyle/>
            <a:p>
              <a:endParaRPr lang="zh-CN" altLang="en-US"/>
            </a:p>
          </p:txBody>
        </p:sp>
        <p:sp>
          <p:nvSpPr>
            <p:cNvPr id="114" name="未知"/>
            <p:cNvSpPr/>
            <p:nvPr/>
          </p:nvSpPr>
          <p:spPr bwMode="auto">
            <a:xfrm>
              <a:off x="503" y="158"/>
              <a:ext cx="87" cy="66"/>
            </a:xfrm>
            <a:custGeom>
              <a:avLst/>
              <a:gdLst/>
              <a:ahLst/>
              <a:cxnLst>
                <a:cxn ang="0">
                  <a:pos x="5" y="13"/>
                </a:cxn>
                <a:cxn ang="0">
                  <a:pos x="3" y="17"/>
                </a:cxn>
                <a:cxn ang="0">
                  <a:pos x="12" y="58"/>
                </a:cxn>
                <a:cxn ang="0">
                  <a:pos x="8" y="62"/>
                </a:cxn>
                <a:cxn ang="0">
                  <a:pos x="0" y="62"/>
                </a:cxn>
                <a:cxn ang="0">
                  <a:pos x="7" y="64"/>
                </a:cxn>
                <a:cxn ang="0">
                  <a:pos x="21" y="65"/>
                </a:cxn>
                <a:cxn ang="0">
                  <a:pos x="51" y="62"/>
                </a:cxn>
                <a:cxn ang="0">
                  <a:pos x="86" y="46"/>
                </a:cxn>
                <a:cxn ang="0">
                  <a:pos x="75" y="49"/>
                </a:cxn>
                <a:cxn ang="0">
                  <a:pos x="73" y="29"/>
                </a:cxn>
                <a:cxn ang="0">
                  <a:pos x="68" y="17"/>
                </a:cxn>
                <a:cxn ang="0">
                  <a:pos x="71" y="12"/>
                </a:cxn>
                <a:cxn ang="0">
                  <a:pos x="78" y="23"/>
                </a:cxn>
                <a:cxn ang="0">
                  <a:pos x="75" y="12"/>
                </a:cxn>
                <a:cxn ang="0">
                  <a:pos x="71" y="8"/>
                </a:cxn>
                <a:cxn ang="0">
                  <a:pos x="68" y="0"/>
                </a:cxn>
                <a:cxn ang="0">
                  <a:pos x="69" y="8"/>
                </a:cxn>
                <a:cxn ang="0">
                  <a:pos x="65" y="17"/>
                </a:cxn>
                <a:cxn ang="0">
                  <a:pos x="67" y="25"/>
                </a:cxn>
                <a:cxn ang="0">
                  <a:pos x="63" y="24"/>
                </a:cxn>
                <a:cxn ang="0">
                  <a:pos x="68" y="38"/>
                </a:cxn>
                <a:cxn ang="0">
                  <a:pos x="65" y="50"/>
                </a:cxn>
                <a:cxn ang="0">
                  <a:pos x="68" y="48"/>
                </a:cxn>
                <a:cxn ang="0">
                  <a:pos x="68" y="52"/>
                </a:cxn>
                <a:cxn ang="0">
                  <a:pos x="46" y="60"/>
                </a:cxn>
                <a:cxn ang="0">
                  <a:pos x="20" y="60"/>
                </a:cxn>
                <a:cxn ang="0">
                  <a:pos x="15" y="58"/>
                </a:cxn>
                <a:cxn ang="0">
                  <a:pos x="5" y="13"/>
                </a:cxn>
                <a:cxn ang="0">
                  <a:pos x="5" y="13"/>
                </a:cxn>
              </a:cxnLst>
              <a:rect l="0" t="0" r="r" b="b"/>
              <a:pathLst>
                <a:path w="87" h="66">
                  <a:moveTo>
                    <a:pt x="5" y="13"/>
                  </a:moveTo>
                  <a:lnTo>
                    <a:pt x="3" y="17"/>
                  </a:lnTo>
                  <a:lnTo>
                    <a:pt x="12" y="58"/>
                  </a:lnTo>
                  <a:lnTo>
                    <a:pt x="8" y="62"/>
                  </a:lnTo>
                  <a:lnTo>
                    <a:pt x="0" y="62"/>
                  </a:lnTo>
                  <a:lnTo>
                    <a:pt x="7" y="64"/>
                  </a:lnTo>
                  <a:lnTo>
                    <a:pt x="21" y="65"/>
                  </a:lnTo>
                  <a:lnTo>
                    <a:pt x="51" y="62"/>
                  </a:lnTo>
                  <a:lnTo>
                    <a:pt x="86" y="46"/>
                  </a:lnTo>
                  <a:lnTo>
                    <a:pt x="75" y="49"/>
                  </a:lnTo>
                  <a:lnTo>
                    <a:pt x="73" y="29"/>
                  </a:lnTo>
                  <a:lnTo>
                    <a:pt x="68" y="17"/>
                  </a:lnTo>
                  <a:lnTo>
                    <a:pt x="71" y="12"/>
                  </a:lnTo>
                  <a:lnTo>
                    <a:pt x="78" y="23"/>
                  </a:lnTo>
                  <a:lnTo>
                    <a:pt x="75" y="12"/>
                  </a:lnTo>
                  <a:lnTo>
                    <a:pt x="71" y="8"/>
                  </a:lnTo>
                  <a:lnTo>
                    <a:pt x="68" y="0"/>
                  </a:lnTo>
                  <a:lnTo>
                    <a:pt x="69" y="8"/>
                  </a:lnTo>
                  <a:lnTo>
                    <a:pt x="65" y="17"/>
                  </a:lnTo>
                  <a:lnTo>
                    <a:pt x="67" y="25"/>
                  </a:lnTo>
                  <a:lnTo>
                    <a:pt x="63" y="24"/>
                  </a:lnTo>
                  <a:lnTo>
                    <a:pt x="68" y="38"/>
                  </a:lnTo>
                  <a:lnTo>
                    <a:pt x="65" y="50"/>
                  </a:lnTo>
                  <a:lnTo>
                    <a:pt x="68" y="48"/>
                  </a:lnTo>
                  <a:lnTo>
                    <a:pt x="68" y="52"/>
                  </a:lnTo>
                  <a:lnTo>
                    <a:pt x="46" y="60"/>
                  </a:lnTo>
                  <a:lnTo>
                    <a:pt x="20" y="60"/>
                  </a:lnTo>
                  <a:lnTo>
                    <a:pt x="15" y="58"/>
                  </a:lnTo>
                  <a:lnTo>
                    <a:pt x="5" y="13"/>
                  </a:lnTo>
                  <a:lnTo>
                    <a:pt x="5" y="13"/>
                  </a:lnTo>
                </a:path>
              </a:pathLst>
            </a:custGeom>
            <a:solidFill>
              <a:srgbClr val="000000"/>
            </a:solidFill>
            <a:ln w="9167" cap="flat" cmpd="sng">
              <a:solidFill>
                <a:srgbClr val="000000"/>
              </a:solidFill>
              <a:round/>
            </a:ln>
            <a:effectLst/>
          </p:spPr>
          <p:txBody>
            <a:bodyPr/>
            <a:lstStyle/>
            <a:p>
              <a:endParaRPr lang="zh-CN" altLang="en-US"/>
            </a:p>
          </p:txBody>
        </p:sp>
        <p:sp>
          <p:nvSpPr>
            <p:cNvPr id="115" name="未知"/>
            <p:cNvSpPr/>
            <p:nvPr/>
          </p:nvSpPr>
          <p:spPr bwMode="auto">
            <a:xfrm>
              <a:off x="557" y="155"/>
              <a:ext cx="14" cy="17"/>
            </a:xfrm>
            <a:custGeom>
              <a:avLst/>
              <a:gdLst/>
              <a:ahLst/>
              <a:cxnLst>
                <a:cxn ang="0">
                  <a:pos x="8" y="0"/>
                </a:cxn>
                <a:cxn ang="0">
                  <a:pos x="0" y="16"/>
                </a:cxn>
                <a:cxn ang="0">
                  <a:pos x="6" y="7"/>
                </a:cxn>
                <a:cxn ang="0">
                  <a:pos x="11" y="14"/>
                </a:cxn>
                <a:cxn ang="0">
                  <a:pos x="11" y="11"/>
                </a:cxn>
                <a:cxn ang="0">
                  <a:pos x="8" y="5"/>
                </a:cxn>
                <a:cxn ang="0">
                  <a:pos x="13" y="5"/>
                </a:cxn>
                <a:cxn ang="0">
                  <a:pos x="8" y="0"/>
                </a:cxn>
                <a:cxn ang="0">
                  <a:pos x="8" y="0"/>
                </a:cxn>
              </a:cxnLst>
              <a:rect l="0" t="0" r="r" b="b"/>
              <a:pathLst>
                <a:path w="14" h="17">
                  <a:moveTo>
                    <a:pt x="8" y="0"/>
                  </a:moveTo>
                  <a:lnTo>
                    <a:pt x="0" y="16"/>
                  </a:lnTo>
                  <a:lnTo>
                    <a:pt x="6" y="7"/>
                  </a:lnTo>
                  <a:lnTo>
                    <a:pt x="11" y="14"/>
                  </a:lnTo>
                  <a:lnTo>
                    <a:pt x="11" y="11"/>
                  </a:lnTo>
                  <a:lnTo>
                    <a:pt x="8" y="5"/>
                  </a:lnTo>
                  <a:lnTo>
                    <a:pt x="13" y="5"/>
                  </a:lnTo>
                  <a:lnTo>
                    <a:pt x="8" y="0"/>
                  </a:lnTo>
                  <a:lnTo>
                    <a:pt x="8" y="0"/>
                  </a:lnTo>
                </a:path>
              </a:pathLst>
            </a:custGeom>
            <a:solidFill>
              <a:srgbClr val="000000"/>
            </a:solidFill>
            <a:ln w="9167" cap="flat" cmpd="sng">
              <a:solidFill>
                <a:srgbClr val="000000"/>
              </a:solidFill>
              <a:round/>
            </a:ln>
            <a:effectLst/>
          </p:spPr>
          <p:txBody>
            <a:bodyPr/>
            <a:lstStyle/>
            <a:p>
              <a:endParaRPr lang="zh-CN" altLang="en-US"/>
            </a:p>
          </p:txBody>
        </p:sp>
        <p:sp>
          <p:nvSpPr>
            <p:cNvPr id="116" name="未知"/>
            <p:cNvSpPr/>
            <p:nvPr/>
          </p:nvSpPr>
          <p:spPr bwMode="auto">
            <a:xfrm>
              <a:off x="550" y="169"/>
              <a:ext cx="16" cy="47"/>
            </a:xfrm>
            <a:custGeom>
              <a:avLst/>
              <a:gdLst/>
              <a:ahLst/>
              <a:cxnLst>
                <a:cxn ang="0">
                  <a:pos x="15" y="10"/>
                </a:cxn>
                <a:cxn ang="0">
                  <a:pos x="9" y="18"/>
                </a:cxn>
                <a:cxn ang="0">
                  <a:pos x="6" y="37"/>
                </a:cxn>
                <a:cxn ang="0">
                  <a:pos x="2" y="21"/>
                </a:cxn>
                <a:cxn ang="0">
                  <a:pos x="0" y="0"/>
                </a:cxn>
                <a:cxn ang="0">
                  <a:pos x="1" y="24"/>
                </a:cxn>
                <a:cxn ang="0">
                  <a:pos x="9" y="46"/>
                </a:cxn>
                <a:cxn ang="0">
                  <a:pos x="15" y="42"/>
                </a:cxn>
                <a:cxn ang="0">
                  <a:pos x="11" y="40"/>
                </a:cxn>
                <a:cxn ang="0">
                  <a:pos x="11" y="29"/>
                </a:cxn>
                <a:cxn ang="0">
                  <a:pos x="11" y="18"/>
                </a:cxn>
                <a:cxn ang="0">
                  <a:pos x="15" y="10"/>
                </a:cxn>
                <a:cxn ang="0">
                  <a:pos x="15" y="10"/>
                </a:cxn>
              </a:cxnLst>
              <a:rect l="0" t="0" r="r" b="b"/>
              <a:pathLst>
                <a:path w="16" h="47">
                  <a:moveTo>
                    <a:pt x="15" y="10"/>
                  </a:moveTo>
                  <a:lnTo>
                    <a:pt x="9" y="18"/>
                  </a:lnTo>
                  <a:lnTo>
                    <a:pt x="6" y="37"/>
                  </a:lnTo>
                  <a:lnTo>
                    <a:pt x="2" y="21"/>
                  </a:lnTo>
                  <a:lnTo>
                    <a:pt x="0" y="0"/>
                  </a:lnTo>
                  <a:lnTo>
                    <a:pt x="1" y="24"/>
                  </a:lnTo>
                  <a:lnTo>
                    <a:pt x="9" y="46"/>
                  </a:lnTo>
                  <a:lnTo>
                    <a:pt x="15" y="42"/>
                  </a:lnTo>
                  <a:lnTo>
                    <a:pt x="11" y="40"/>
                  </a:lnTo>
                  <a:lnTo>
                    <a:pt x="11" y="29"/>
                  </a:lnTo>
                  <a:lnTo>
                    <a:pt x="11" y="18"/>
                  </a:lnTo>
                  <a:lnTo>
                    <a:pt x="15" y="10"/>
                  </a:lnTo>
                  <a:lnTo>
                    <a:pt x="15" y="10"/>
                  </a:lnTo>
                </a:path>
              </a:pathLst>
            </a:custGeom>
            <a:solidFill>
              <a:srgbClr val="000000"/>
            </a:solidFill>
            <a:ln w="9167" cap="flat" cmpd="sng">
              <a:solidFill>
                <a:srgbClr val="000000"/>
              </a:solidFill>
              <a:round/>
            </a:ln>
            <a:effectLst/>
          </p:spPr>
          <p:txBody>
            <a:bodyPr/>
            <a:lstStyle/>
            <a:p>
              <a:endParaRPr lang="zh-CN" altLang="en-US"/>
            </a:p>
          </p:txBody>
        </p:sp>
        <p:sp>
          <p:nvSpPr>
            <p:cNvPr id="117" name="未知"/>
            <p:cNvSpPr/>
            <p:nvPr/>
          </p:nvSpPr>
          <p:spPr bwMode="auto">
            <a:xfrm>
              <a:off x="576" y="246"/>
              <a:ext cx="44" cy="17"/>
            </a:xfrm>
            <a:custGeom>
              <a:avLst/>
              <a:gdLst/>
              <a:ahLst/>
              <a:cxnLst>
                <a:cxn ang="0">
                  <a:pos x="29" y="0"/>
                </a:cxn>
                <a:cxn ang="0">
                  <a:pos x="0" y="10"/>
                </a:cxn>
                <a:cxn ang="0">
                  <a:pos x="0" y="14"/>
                </a:cxn>
                <a:cxn ang="0">
                  <a:pos x="4" y="16"/>
                </a:cxn>
                <a:cxn ang="0">
                  <a:pos x="23" y="14"/>
                </a:cxn>
                <a:cxn ang="0">
                  <a:pos x="41" y="15"/>
                </a:cxn>
                <a:cxn ang="0">
                  <a:pos x="43" y="12"/>
                </a:cxn>
                <a:cxn ang="0">
                  <a:pos x="41" y="10"/>
                </a:cxn>
                <a:cxn ang="0">
                  <a:pos x="42" y="5"/>
                </a:cxn>
                <a:cxn ang="0">
                  <a:pos x="39" y="0"/>
                </a:cxn>
                <a:cxn ang="0">
                  <a:pos x="29" y="0"/>
                </a:cxn>
                <a:cxn ang="0">
                  <a:pos x="29" y="0"/>
                </a:cxn>
              </a:cxnLst>
              <a:rect l="0" t="0" r="r" b="b"/>
              <a:pathLst>
                <a:path w="44" h="17">
                  <a:moveTo>
                    <a:pt x="29" y="0"/>
                  </a:moveTo>
                  <a:lnTo>
                    <a:pt x="0" y="10"/>
                  </a:lnTo>
                  <a:lnTo>
                    <a:pt x="0" y="14"/>
                  </a:lnTo>
                  <a:lnTo>
                    <a:pt x="4" y="16"/>
                  </a:lnTo>
                  <a:lnTo>
                    <a:pt x="23" y="14"/>
                  </a:lnTo>
                  <a:lnTo>
                    <a:pt x="41" y="15"/>
                  </a:lnTo>
                  <a:lnTo>
                    <a:pt x="43" y="12"/>
                  </a:lnTo>
                  <a:lnTo>
                    <a:pt x="41" y="10"/>
                  </a:lnTo>
                  <a:lnTo>
                    <a:pt x="42" y="5"/>
                  </a:lnTo>
                  <a:lnTo>
                    <a:pt x="39" y="0"/>
                  </a:lnTo>
                  <a:lnTo>
                    <a:pt x="29" y="0"/>
                  </a:lnTo>
                  <a:lnTo>
                    <a:pt x="29" y="0"/>
                  </a:lnTo>
                </a:path>
              </a:pathLst>
            </a:custGeom>
            <a:solidFill>
              <a:srgbClr val="000000"/>
            </a:solidFill>
            <a:ln w="9167" cap="flat" cmpd="sng">
              <a:solidFill>
                <a:srgbClr val="000000"/>
              </a:solidFill>
              <a:round/>
            </a:ln>
            <a:effectLst/>
          </p:spPr>
          <p:txBody>
            <a:bodyPr/>
            <a:lstStyle/>
            <a:p>
              <a:endParaRPr lang="zh-CN" altLang="en-US"/>
            </a:p>
          </p:txBody>
        </p:sp>
        <p:sp>
          <p:nvSpPr>
            <p:cNvPr id="118" name="未知"/>
            <p:cNvSpPr/>
            <p:nvPr/>
          </p:nvSpPr>
          <p:spPr bwMode="auto">
            <a:xfrm>
              <a:off x="591" y="267"/>
              <a:ext cx="33" cy="9"/>
            </a:xfrm>
            <a:custGeom>
              <a:avLst/>
              <a:gdLst/>
              <a:ahLst/>
              <a:cxnLst>
                <a:cxn ang="0">
                  <a:pos x="0" y="0"/>
                </a:cxn>
                <a:cxn ang="0">
                  <a:pos x="20" y="4"/>
                </a:cxn>
                <a:cxn ang="0">
                  <a:pos x="32" y="4"/>
                </a:cxn>
                <a:cxn ang="0">
                  <a:pos x="30" y="8"/>
                </a:cxn>
                <a:cxn ang="0">
                  <a:pos x="21" y="8"/>
                </a:cxn>
                <a:cxn ang="0">
                  <a:pos x="0" y="0"/>
                </a:cxn>
                <a:cxn ang="0">
                  <a:pos x="0" y="0"/>
                </a:cxn>
              </a:cxnLst>
              <a:rect l="0" t="0" r="r" b="b"/>
              <a:pathLst>
                <a:path w="33" h="9">
                  <a:moveTo>
                    <a:pt x="0" y="0"/>
                  </a:moveTo>
                  <a:lnTo>
                    <a:pt x="20" y="4"/>
                  </a:lnTo>
                  <a:lnTo>
                    <a:pt x="32" y="4"/>
                  </a:lnTo>
                  <a:lnTo>
                    <a:pt x="30" y="8"/>
                  </a:lnTo>
                  <a:lnTo>
                    <a:pt x="21" y="8"/>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19" name="未知"/>
            <p:cNvSpPr/>
            <p:nvPr/>
          </p:nvSpPr>
          <p:spPr bwMode="auto">
            <a:xfrm>
              <a:off x="610" y="280"/>
              <a:ext cx="14" cy="4"/>
            </a:xfrm>
            <a:custGeom>
              <a:avLst/>
              <a:gdLst/>
              <a:ahLst/>
              <a:cxnLst>
                <a:cxn ang="0">
                  <a:pos x="0" y="0"/>
                </a:cxn>
                <a:cxn ang="0">
                  <a:pos x="13" y="3"/>
                </a:cxn>
                <a:cxn ang="0">
                  <a:pos x="10" y="3"/>
                </a:cxn>
                <a:cxn ang="0">
                  <a:pos x="2" y="1"/>
                </a:cxn>
                <a:cxn ang="0">
                  <a:pos x="0" y="0"/>
                </a:cxn>
                <a:cxn ang="0">
                  <a:pos x="0" y="0"/>
                </a:cxn>
              </a:cxnLst>
              <a:rect l="0" t="0" r="r" b="b"/>
              <a:pathLst>
                <a:path w="14" h="4">
                  <a:moveTo>
                    <a:pt x="0" y="0"/>
                  </a:moveTo>
                  <a:lnTo>
                    <a:pt x="13" y="3"/>
                  </a:lnTo>
                  <a:lnTo>
                    <a:pt x="10" y="3"/>
                  </a:lnTo>
                  <a:lnTo>
                    <a:pt x="2" y="1"/>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20" name="未知"/>
            <p:cNvSpPr/>
            <p:nvPr/>
          </p:nvSpPr>
          <p:spPr bwMode="auto">
            <a:xfrm>
              <a:off x="491" y="256"/>
              <a:ext cx="111" cy="39"/>
            </a:xfrm>
            <a:custGeom>
              <a:avLst/>
              <a:gdLst/>
              <a:ahLst/>
              <a:cxnLst>
                <a:cxn ang="0">
                  <a:pos x="110" y="21"/>
                </a:cxn>
                <a:cxn ang="0">
                  <a:pos x="88" y="12"/>
                </a:cxn>
                <a:cxn ang="0">
                  <a:pos x="82" y="5"/>
                </a:cxn>
                <a:cxn ang="0">
                  <a:pos x="74" y="5"/>
                </a:cxn>
                <a:cxn ang="0">
                  <a:pos x="66" y="7"/>
                </a:cxn>
                <a:cxn ang="0">
                  <a:pos x="56" y="7"/>
                </a:cxn>
                <a:cxn ang="0">
                  <a:pos x="25" y="0"/>
                </a:cxn>
                <a:cxn ang="0">
                  <a:pos x="0" y="38"/>
                </a:cxn>
                <a:cxn ang="0">
                  <a:pos x="52" y="38"/>
                </a:cxn>
                <a:cxn ang="0">
                  <a:pos x="79" y="32"/>
                </a:cxn>
                <a:cxn ang="0">
                  <a:pos x="100" y="34"/>
                </a:cxn>
                <a:cxn ang="0">
                  <a:pos x="110" y="33"/>
                </a:cxn>
                <a:cxn ang="0">
                  <a:pos x="110" y="21"/>
                </a:cxn>
                <a:cxn ang="0">
                  <a:pos x="110" y="21"/>
                </a:cxn>
              </a:cxnLst>
              <a:rect l="0" t="0" r="r" b="b"/>
              <a:pathLst>
                <a:path w="111" h="39">
                  <a:moveTo>
                    <a:pt x="110" y="21"/>
                  </a:moveTo>
                  <a:lnTo>
                    <a:pt x="88" y="12"/>
                  </a:lnTo>
                  <a:lnTo>
                    <a:pt x="82" y="5"/>
                  </a:lnTo>
                  <a:lnTo>
                    <a:pt x="74" y="5"/>
                  </a:lnTo>
                  <a:lnTo>
                    <a:pt x="66" y="7"/>
                  </a:lnTo>
                  <a:lnTo>
                    <a:pt x="56" y="7"/>
                  </a:lnTo>
                  <a:lnTo>
                    <a:pt x="25" y="0"/>
                  </a:lnTo>
                  <a:lnTo>
                    <a:pt x="0" y="38"/>
                  </a:lnTo>
                  <a:lnTo>
                    <a:pt x="52" y="38"/>
                  </a:lnTo>
                  <a:lnTo>
                    <a:pt x="79" y="32"/>
                  </a:lnTo>
                  <a:lnTo>
                    <a:pt x="100" y="34"/>
                  </a:lnTo>
                  <a:lnTo>
                    <a:pt x="110" y="33"/>
                  </a:lnTo>
                  <a:lnTo>
                    <a:pt x="110" y="21"/>
                  </a:lnTo>
                  <a:lnTo>
                    <a:pt x="110" y="21"/>
                  </a:lnTo>
                </a:path>
              </a:pathLst>
            </a:custGeom>
            <a:solidFill>
              <a:srgbClr val="000000"/>
            </a:solidFill>
            <a:ln w="9167" cap="flat" cmpd="sng">
              <a:solidFill>
                <a:srgbClr val="000000"/>
              </a:solidFill>
              <a:round/>
            </a:ln>
            <a:effectLst/>
          </p:spPr>
          <p:txBody>
            <a:bodyPr/>
            <a:lstStyle/>
            <a:p>
              <a:endParaRPr lang="zh-CN" altLang="en-US"/>
            </a:p>
          </p:txBody>
        </p:sp>
        <p:sp>
          <p:nvSpPr>
            <p:cNvPr id="121" name="未知"/>
            <p:cNvSpPr/>
            <p:nvPr/>
          </p:nvSpPr>
          <p:spPr bwMode="auto">
            <a:xfrm>
              <a:off x="491" y="115"/>
              <a:ext cx="32" cy="6"/>
            </a:xfrm>
            <a:custGeom>
              <a:avLst/>
              <a:gdLst/>
              <a:ahLst/>
              <a:cxnLst>
                <a:cxn ang="0">
                  <a:pos x="0" y="5"/>
                </a:cxn>
                <a:cxn ang="0">
                  <a:pos x="12" y="0"/>
                </a:cxn>
                <a:cxn ang="0">
                  <a:pos x="20" y="1"/>
                </a:cxn>
                <a:cxn ang="0">
                  <a:pos x="27" y="1"/>
                </a:cxn>
                <a:cxn ang="0">
                  <a:pos x="31" y="0"/>
                </a:cxn>
                <a:cxn ang="0">
                  <a:pos x="27" y="3"/>
                </a:cxn>
                <a:cxn ang="0">
                  <a:pos x="20" y="3"/>
                </a:cxn>
                <a:cxn ang="0">
                  <a:pos x="12" y="0"/>
                </a:cxn>
                <a:cxn ang="0">
                  <a:pos x="0" y="5"/>
                </a:cxn>
                <a:cxn ang="0">
                  <a:pos x="0" y="5"/>
                </a:cxn>
              </a:cxnLst>
              <a:rect l="0" t="0" r="r" b="b"/>
              <a:pathLst>
                <a:path w="32" h="6">
                  <a:moveTo>
                    <a:pt x="0" y="5"/>
                  </a:moveTo>
                  <a:lnTo>
                    <a:pt x="12" y="0"/>
                  </a:lnTo>
                  <a:lnTo>
                    <a:pt x="20" y="1"/>
                  </a:lnTo>
                  <a:lnTo>
                    <a:pt x="27" y="1"/>
                  </a:lnTo>
                  <a:lnTo>
                    <a:pt x="31" y="0"/>
                  </a:lnTo>
                  <a:lnTo>
                    <a:pt x="27" y="3"/>
                  </a:lnTo>
                  <a:lnTo>
                    <a:pt x="20" y="3"/>
                  </a:lnTo>
                  <a:lnTo>
                    <a:pt x="12" y="0"/>
                  </a:lnTo>
                  <a:lnTo>
                    <a:pt x="0" y="5"/>
                  </a:lnTo>
                  <a:lnTo>
                    <a:pt x="0" y="5"/>
                  </a:lnTo>
                </a:path>
              </a:pathLst>
            </a:custGeom>
            <a:solidFill>
              <a:srgbClr val="000000"/>
            </a:solidFill>
            <a:ln w="9167" cap="flat" cmpd="sng">
              <a:solidFill>
                <a:srgbClr val="000000"/>
              </a:solidFill>
              <a:round/>
            </a:ln>
            <a:effectLst/>
          </p:spPr>
          <p:txBody>
            <a:bodyPr/>
            <a:lstStyle/>
            <a:p>
              <a:endParaRPr lang="zh-CN" altLang="en-US"/>
            </a:p>
          </p:txBody>
        </p:sp>
        <p:sp>
          <p:nvSpPr>
            <p:cNvPr id="122" name="未知"/>
            <p:cNvSpPr/>
            <p:nvPr/>
          </p:nvSpPr>
          <p:spPr bwMode="auto">
            <a:xfrm>
              <a:off x="547" y="89"/>
              <a:ext cx="30" cy="19"/>
            </a:xfrm>
            <a:custGeom>
              <a:avLst/>
              <a:gdLst/>
              <a:ahLst/>
              <a:cxnLst>
                <a:cxn ang="0">
                  <a:pos x="0" y="0"/>
                </a:cxn>
                <a:cxn ang="0">
                  <a:pos x="2" y="6"/>
                </a:cxn>
                <a:cxn ang="0">
                  <a:pos x="7" y="9"/>
                </a:cxn>
                <a:cxn ang="0">
                  <a:pos x="6" y="13"/>
                </a:cxn>
                <a:cxn ang="0">
                  <a:pos x="14" y="17"/>
                </a:cxn>
                <a:cxn ang="0">
                  <a:pos x="13" y="14"/>
                </a:cxn>
                <a:cxn ang="0">
                  <a:pos x="16" y="14"/>
                </a:cxn>
                <a:cxn ang="0">
                  <a:pos x="24" y="18"/>
                </a:cxn>
                <a:cxn ang="0">
                  <a:pos x="29" y="18"/>
                </a:cxn>
                <a:cxn ang="0">
                  <a:pos x="20" y="14"/>
                </a:cxn>
                <a:cxn ang="0">
                  <a:pos x="16" y="13"/>
                </a:cxn>
                <a:cxn ang="0">
                  <a:pos x="14" y="12"/>
                </a:cxn>
                <a:cxn ang="0">
                  <a:pos x="13" y="8"/>
                </a:cxn>
                <a:cxn ang="0">
                  <a:pos x="18" y="9"/>
                </a:cxn>
                <a:cxn ang="0">
                  <a:pos x="21" y="9"/>
                </a:cxn>
                <a:cxn ang="0">
                  <a:pos x="10" y="4"/>
                </a:cxn>
                <a:cxn ang="0">
                  <a:pos x="7" y="1"/>
                </a:cxn>
                <a:cxn ang="0">
                  <a:pos x="0" y="0"/>
                </a:cxn>
                <a:cxn ang="0">
                  <a:pos x="0" y="0"/>
                </a:cxn>
              </a:cxnLst>
              <a:rect l="0" t="0" r="r" b="b"/>
              <a:pathLst>
                <a:path w="30" h="19">
                  <a:moveTo>
                    <a:pt x="0" y="0"/>
                  </a:moveTo>
                  <a:lnTo>
                    <a:pt x="2" y="6"/>
                  </a:lnTo>
                  <a:lnTo>
                    <a:pt x="7" y="9"/>
                  </a:lnTo>
                  <a:lnTo>
                    <a:pt x="6" y="13"/>
                  </a:lnTo>
                  <a:lnTo>
                    <a:pt x="14" y="17"/>
                  </a:lnTo>
                  <a:lnTo>
                    <a:pt x="13" y="14"/>
                  </a:lnTo>
                  <a:lnTo>
                    <a:pt x="16" y="14"/>
                  </a:lnTo>
                  <a:lnTo>
                    <a:pt x="24" y="18"/>
                  </a:lnTo>
                  <a:lnTo>
                    <a:pt x="29" y="18"/>
                  </a:lnTo>
                  <a:lnTo>
                    <a:pt x="20" y="14"/>
                  </a:lnTo>
                  <a:lnTo>
                    <a:pt x="16" y="13"/>
                  </a:lnTo>
                  <a:lnTo>
                    <a:pt x="14" y="12"/>
                  </a:lnTo>
                  <a:lnTo>
                    <a:pt x="13" y="8"/>
                  </a:lnTo>
                  <a:lnTo>
                    <a:pt x="18" y="9"/>
                  </a:lnTo>
                  <a:lnTo>
                    <a:pt x="21" y="9"/>
                  </a:lnTo>
                  <a:lnTo>
                    <a:pt x="10" y="4"/>
                  </a:lnTo>
                  <a:lnTo>
                    <a:pt x="7" y="1"/>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23" name="未知"/>
            <p:cNvSpPr/>
            <p:nvPr/>
          </p:nvSpPr>
          <p:spPr bwMode="auto">
            <a:xfrm>
              <a:off x="532" y="82"/>
              <a:ext cx="11" cy="12"/>
            </a:xfrm>
            <a:custGeom>
              <a:avLst/>
              <a:gdLst/>
              <a:ahLst/>
              <a:cxnLst>
                <a:cxn ang="0">
                  <a:pos x="4" y="5"/>
                </a:cxn>
                <a:cxn ang="0">
                  <a:pos x="0" y="8"/>
                </a:cxn>
                <a:cxn ang="0">
                  <a:pos x="3" y="10"/>
                </a:cxn>
                <a:cxn ang="0">
                  <a:pos x="5" y="9"/>
                </a:cxn>
                <a:cxn ang="0">
                  <a:pos x="9" y="11"/>
                </a:cxn>
                <a:cxn ang="0">
                  <a:pos x="8" y="8"/>
                </a:cxn>
                <a:cxn ang="0">
                  <a:pos x="10" y="6"/>
                </a:cxn>
                <a:cxn ang="0">
                  <a:pos x="8" y="2"/>
                </a:cxn>
                <a:cxn ang="0">
                  <a:pos x="8" y="4"/>
                </a:cxn>
                <a:cxn ang="0">
                  <a:pos x="2" y="0"/>
                </a:cxn>
                <a:cxn ang="0">
                  <a:pos x="0" y="0"/>
                </a:cxn>
                <a:cxn ang="0">
                  <a:pos x="4" y="5"/>
                </a:cxn>
                <a:cxn ang="0">
                  <a:pos x="4" y="5"/>
                </a:cxn>
              </a:cxnLst>
              <a:rect l="0" t="0" r="r" b="b"/>
              <a:pathLst>
                <a:path w="11" h="12">
                  <a:moveTo>
                    <a:pt x="4" y="5"/>
                  </a:moveTo>
                  <a:lnTo>
                    <a:pt x="0" y="8"/>
                  </a:lnTo>
                  <a:lnTo>
                    <a:pt x="3" y="10"/>
                  </a:lnTo>
                  <a:lnTo>
                    <a:pt x="5" y="9"/>
                  </a:lnTo>
                  <a:lnTo>
                    <a:pt x="9" y="11"/>
                  </a:lnTo>
                  <a:lnTo>
                    <a:pt x="8" y="8"/>
                  </a:lnTo>
                  <a:lnTo>
                    <a:pt x="10" y="6"/>
                  </a:lnTo>
                  <a:lnTo>
                    <a:pt x="8" y="2"/>
                  </a:lnTo>
                  <a:lnTo>
                    <a:pt x="8" y="4"/>
                  </a:lnTo>
                  <a:lnTo>
                    <a:pt x="2" y="0"/>
                  </a:lnTo>
                  <a:lnTo>
                    <a:pt x="0" y="0"/>
                  </a:lnTo>
                  <a:lnTo>
                    <a:pt x="4" y="5"/>
                  </a:lnTo>
                  <a:lnTo>
                    <a:pt x="4" y="5"/>
                  </a:lnTo>
                </a:path>
              </a:pathLst>
            </a:custGeom>
            <a:solidFill>
              <a:srgbClr val="000000"/>
            </a:solidFill>
            <a:ln w="9167" cap="flat" cmpd="sng">
              <a:solidFill>
                <a:srgbClr val="000000"/>
              </a:solidFill>
              <a:round/>
            </a:ln>
            <a:effectLst/>
          </p:spPr>
          <p:txBody>
            <a:bodyPr/>
            <a:lstStyle/>
            <a:p>
              <a:endParaRPr lang="zh-CN" altLang="en-US"/>
            </a:p>
          </p:txBody>
        </p:sp>
        <p:sp>
          <p:nvSpPr>
            <p:cNvPr id="124" name="未知"/>
            <p:cNvSpPr/>
            <p:nvPr/>
          </p:nvSpPr>
          <p:spPr bwMode="auto">
            <a:xfrm>
              <a:off x="533" y="110"/>
              <a:ext cx="26" cy="22"/>
            </a:xfrm>
            <a:custGeom>
              <a:avLst/>
              <a:gdLst/>
              <a:ahLst/>
              <a:cxnLst>
                <a:cxn ang="0">
                  <a:pos x="0" y="3"/>
                </a:cxn>
                <a:cxn ang="0">
                  <a:pos x="4" y="5"/>
                </a:cxn>
                <a:cxn ang="0">
                  <a:pos x="10" y="5"/>
                </a:cxn>
                <a:cxn ang="0">
                  <a:pos x="8" y="8"/>
                </a:cxn>
                <a:cxn ang="0">
                  <a:pos x="9" y="10"/>
                </a:cxn>
                <a:cxn ang="0">
                  <a:pos x="16" y="12"/>
                </a:cxn>
                <a:cxn ang="0">
                  <a:pos x="20" y="15"/>
                </a:cxn>
                <a:cxn ang="0">
                  <a:pos x="20" y="10"/>
                </a:cxn>
                <a:cxn ang="0">
                  <a:pos x="16" y="0"/>
                </a:cxn>
                <a:cxn ang="0">
                  <a:pos x="20" y="8"/>
                </a:cxn>
                <a:cxn ang="0">
                  <a:pos x="22" y="17"/>
                </a:cxn>
                <a:cxn ang="0">
                  <a:pos x="25" y="21"/>
                </a:cxn>
                <a:cxn ang="0">
                  <a:pos x="20" y="19"/>
                </a:cxn>
                <a:cxn ang="0">
                  <a:pos x="20" y="15"/>
                </a:cxn>
                <a:cxn ang="0">
                  <a:pos x="16" y="14"/>
                </a:cxn>
                <a:cxn ang="0">
                  <a:pos x="10" y="14"/>
                </a:cxn>
                <a:cxn ang="0">
                  <a:pos x="2" y="10"/>
                </a:cxn>
                <a:cxn ang="0">
                  <a:pos x="2" y="6"/>
                </a:cxn>
                <a:cxn ang="0">
                  <a:pos x="0" y="3"/>
                </a:cxn>
                <a:cxn ang="0">
                  <a:pos x="0" y="3"/>
                </a:cxn>
              </a:cxnLst>
              <a:rect l="0" t="0" r="r" b="b"/>
              <a:pathLst>
                <a:path w="26" h="22">
                  <a:moveTo>
                    <a:pt x="0" y="3"/>
                  </a:moveTo>
                  <a:lnTo>
                    <a:pt x="4" y="5"/>
                  </a:lnTo>
                  <a:lnTo>
                    <a:pt x="10" y="5"/>
                  </a:lnTo>
                  <a:lnTo>
                    <a:pt x="8" y="8"/>
                  </a:lnTo>
                  <a:lnTo>
                    <a:pt x="9" y="10"/>
                  </a:lnTo>
                  <a:lnTo>
                    <a:pt x="16" y="12"/>
                  </a:lnTo>
                  <a:lnTo>
                    <a:pt x="20" y="15"/>
                  </a:lnTo>
                  <a:lnTo>
                    <a:pt x="20" y="10"/>
                  </a:lnTo>
                  <a:lnTo>
                    <a:pt x="16" y="0"/>
                  </a:lnTo>
                  <a:lnTo>
                    <a:pt x="20" y="8"/>
                  </a:lnTo>
                  <a:lnTo>
                    <a:pt x="22" y="17"/>
                  </a:lnTo>
                  <a:lnTo>
                    <a:pt x="25" y="21"/>
                  </a:lnTo>
                  <a:lnTo>
                    <a:pt x="20" y="19"/>
                  </a:lnTo>
                  <a:lnTo>
                    <a:pt x="20" y="15"/>
                  </a:lnTo>
                  <a:lnTo>
                    <a:pt x="16" y="14"/>
                  </a:lnTo>
                  <a:lnTo>
                    <a:pt x="10" y="14"/>
                  </a:lnTo>
                  <a:lnTo>
                    <a:pt x="2" y="10"/>
                  </a:lnTo>
                  <a:lnTo>
                    <a:pt x="2" y="6"/>
                  </a:lnTo>
                  <a:lnTo>
                    <a:pt x="0" y="3"/>
                  </a:lnTo>
                  <a:lnTo>
                    <a:pt x="0" y="3"/>
                  </a:lnTo>
                </a:path>
              </a:pathLst>
            </a:custGeom>
            <a:solidFill>
              <a:srgbClr val="000000"/>
            </a:solidFill>
            <a:ln w="9167" cap="flat" cmpd="sng">
              <a:solidFill>
                <a:srgbClr val="000000"/>
              </a:solidFill>
              <a:round/>
            </a:ln>
            <a:effectLst/>
          </p:spPr>
          <p:txBody>
            <a:bodyPr/>
            <a:lstStyle/>
            <a:p>
              <a:endParaRPr lang="zh-CN" altLang="en-US"/>
            </a:p>
          </p:txBody>
        </p:sp>
        <p:sp>
          <p:nvSpPr>
            <p:cNvPr id="125" name="未知"/>
            <p:cNvSpPr/>
            <p:nvPr/>
          </p:nvSpPr>
          <p:spPr bwMode="auto">
            <a:xfrm>
              <a:off x="532" y="118"/>
              <a:ext cx="4" cy="8"/>
            </a:xfrm>
            <a:custGeom>
              <a:avLst/>
              <a:gdLst/>
              <a:ahLst/>
              <a:cxnLst>
                <a:cxn ang="0">
                  <a:pos x="0" y="0"/>
                </a:cxn>
                <a:cxn ang="0">
                  <a:pos x="3" y="2"/>
                </a:cxn>
                <a:cxn ang="0">
                  <a:pos x="2" y="7"/>
                </a:cxn>
                <a:cxn ang="0">
                  <a:pos x="0" y="0"/>
                </a:cxn>
                <a:cxn ang="0">
                  <a:pos x="0" y="0"/>
                </a:cxn>
              </a:cxnLst>
              <a:rect l="0" t="0" r="r" b="b"/>
              <a:pathLst>
                <a:path w="4" h="8">
                  <a:moveTo>
                    <a:pt x="0" y="0"/>
                  </a:moveTo>
                  <a:lnTo>
                    <a:pt x="3" y="2"/>
                  </a:lnTo>
                  <a:lnTo>
                    <a:pt x="2" y="7"/>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26" name="未知"/>
            <p:cNvSpPr/>
            <p:nvPr/>
          </p:nvSpPr>
          <p:spPr bwMode="auto">
            <a:xfrm>
              <a:off x="536" y="127"/>
              <a:ext cx="14" cy="5"/>
            </a:xfrm>
            <a:custGeom>
              <a:avLst/>
              <a:gdLst/>
              <a:ahLst/>
              <a:cxnLst>
                <a:cxn ang="0">
                  <a:pos x="1" y="0"/>
                </a:cxn>
                <a:cxn ang="0">
                  <a:pos x="8" y="3"/>
                </a:cxn>
                <a:cxn ang="0">
                  <a:pos x="13" y="3"/>
                </a:cxn>
                <a:cxn ang="0">
                  <a:pos x="10" y="4"/>
                </a:cxn>
                <a:cxn ang="0">
                  <a:pos x="7" y="4"/>
                </a:cxn>
                <a:cxn ang="0">
                  <a:pos x="0" y="0"/>
                </a:cxn>
                <a:cxn ang="0">
                  <a:pos x="1" y="0"/>
                </a:cxn>
                <a:cxn ang="0">
                  <a:pos x="1" y="0"/>
                </a:cxn>
              </a:cxnLst>
              <a:rect l="0" t="0" r="r" b="b"/>
              <a:pathLst>
                <a:path w="14" h="5">
                  <a:moveTo>
                    <a:pt x="1" y="0"/>
                  </a:moveTo>
                  <a:lnTo>
                    <a:pt x="8" y="3"/>
                  </a:lnTo>
                  <a:lnTo>
                    <a:pt x="13" y="3"/>
                  </a:lnTo>
                  <a:lnTo>
                    <a:pt x="10" y="4"/>
                  </a:lnTo>
                  <a:lnTo>
                    <a:pt x="7" y="4"/>
                  </a:lnTo>
                  <a:lnTo>
                    <a:pt x="0" y="0"/>
                  </a:lnTo>
                  <a:lnTo>
                    <a:pt x="1" y="0"/>
                  </a:lnTo>
                  <a:lnTo>
                    <a:pt x="1" y="0"/>
                  </a:lnTo>
                </a:path>
              </a:pathLst>
            </a:custGeom>
            <a:solidFill>
              <a:srgbClr val="000000"/>
            </a:solidFill>
            <a:ln w="9167" cap="flat" cmpd="sng">
              <a:solidFill>
                <a:srgbClr val="000000"/>
              </a:solidFill>
              <a:round/>
            </a:ln>
            <a:effectLst/>
          </p:spPr>
          <p:txBody>
            <a:bodyPr/>
            <a:lstStyle/>
            <a:p>
              <a:endParaRPr lang="zh-CN" altLang="en-US"/>
            </a:p>
          </p:txBody>
        </p:sp>
        <p:sp>
          <p:nvSpPr>
            <p:cNvPr id="127" name="未知"/>
            <p:cNvSpPr/>
            <p:nvPr/>
          </p:nvSpPr>
          <p:spPr bwMode="auto">
            <a:xfrm>
              <a:off x="529" y="100"/>
              <a:ext cx="9" cy="21"/>
            </a:xfrm>
            <a:custGeom>
              <a:avLst/>
              <a:gdLst/>
              <a:ahLst/>
              <a:cxnLst>
                <a:cxn ang="0">
                  <a:pos x="8" y="1"/>
                </a:cxn>
                <a:cxn ang="0">
                  <a:pos x="3" y="5"/>
                </a:cxn>
                <a:cxn ang="0">
                  <a:pos x="2" y="0"/>
                </a:cxn>
                <a:cxn ang="0">
                  <a:pos x="2" y="7"/>
                </a:cxn>
                <a:cxn ang="0">
                  <a:pos x="0" y="13"/>
                </a:cxn>
                <a:cxn ang="0">
                  <a:pos x="2" y="20"/>
                </a:cxn>
                <a:cxn ang="0">
                  <a:pos x="0" y="13"/>
                </a:cxn>
                <a:cxn ang="0">
                  <a:pos x="4" y="7"/>
                </a:cxn>
                <a:cxn ang="0">
                  <a:pos x="8" y="1"/>
                </a:cxn>
                <a:cxn ang="0">
                  <a:pos x="8" y="1"/>
                </a:cxn>
              </a:cxnLst>
              <a:rect l="0" t="0" r="r" b="b"/>
              <a:pathLst>
                <a:path w="9" h="21">
                  <a:moveTo>
                    <a:pt x="8" y="1"/>
                  </a:moveTo>
                  <a:lnTo>
                    <a:pt x="3" y="5"/>
                  </a:lnTo>
                  <a:lnTo>
                    <a:pt x="2" y="0"/>
                  </a:lnTo>
                  <a:lnTo>
                    <a:pt x="2" y="7"/>
                  </a:lnTo>
                  <a:lnTo>
                    <a:pt x="0" y="13"/>
                  </a:lnTo>
                  <a:lnTo>
                    <a:pt x="2" y="20"/>
                  </a:lnTo>
                  <a:lnTo>
                    <a:pt x="0" y="13"/>
                  </a:lnTo>
                  <a:lnTo>
                    <a:pt x="4" y="7"/>
                  </a:lnTo>
                  <a:lnTo>
                    <a:pt x="8" y="1"/>
                  </a:lnTo>
                  <a:lnTo>
                    <a:pt x="8" y="1"/>
                  </a:lnTo>
                </a:path>
              </a:pathLst>
            </a:custGeom>
            <a:solidFill>
              <a:srgbClr val="000000"/>
            </a:solidFill>
            <a:ln w="9167" cap="flat" cmpd="sng">
              <a:solidFill>
                <a:srgbClr val="000000"/>
              </a:solidFill>
              <a:round/>
            </a:ln>
            <a:effectLst/>
          </p:spPr>
          <p:txBody>
            <a:bodyPr/>
            <a:lstStyle/>
            <a:p>
              <a:endParaRPr lang="zh-CN" altLang="en-US"/>
            </a:p>
          </p:txBody>
        </p:sp>
        <p:sp>
          <p:nvSpPr>
            <p:cNvPr id="128" name="未知"/>
            <p:cNvSpPr/>
            <p:nvPr/>
          </p:nvSpPr>
          <p:spPr bwMode="auto">
            <a:xfrm>
              <a:off x="541" y="106"/>
              <a:ext cx="7" cy="4"/>
            </a:xfrm>
            <a:custGeom>
              <a:avLst/>
              <a:gdLst/>
              <a:ahLst/>
              <a:cxnLst>
                <a:cxn ang="0">
                  <a:pos x="2" y="0"/>
                </a:cxn>
                <a:cxn ang="0">
                  <a:pos x="0" y="2"/>
                </a:cxn>
                <a:cxn ang="0">
                  <a:pos x="1" y="3"/>
                </a:cxn>
                <a:cxn ang="0">
                  <a:pos x="6" y="2"/>
                </a:cxn>
                <a:cxn ang="0">
                  <a:pos x="2" y="0"/>
                </a:cxn>
                <a:cxn ang="0">
                  <a:pos x="2" y="0"/>
                </a:cxn>
              </a:cxnLst>
              <a:rect l="0" t="0" r="r" b="b"/>
              <a:pathLst>
                <a:path w="7" h="4">
                  <a:moveTo>
                    <a:pt x="2" y="0"/>
                  </a:moveTo>
                  <a:lnTo>
                    <a:pt x="0" y="2"/>
                  </a:lnTo>
                  <a:lnTo>
                    <a:pt x="1" y="3"/>
                  </a:lnTo>
                  <a:lnTo>
                    <a:pt x="6" y="2"/>
                  </a:lnTo>
                  <a:lnTo>
                    <a:pt x="2" y="0"/>
                  </a:lnTo>
                  <a:lnTo>
                    <a:pt x="2" y="0"/>
                  </a:lnTo>
                </a:path>
              </a:pathLst>
            </a:custGeom>
            <a:solidFill>
              <a:srgbClr val="000000"/>
            </a:solidFill>
            <a:ln w="9167" cap="flat" cmpd="sng">
              <a:solidFill>
                <a:srgbClr val="000000"/>
              </a:solidFill>
              <a:round/>
            </a:ln>
            <a:effectLst/>
          </p:spPr>
          <p:txBody>
            <a:bodyPr/>
            <a:lstStyle/>
            <a:p>
              <a:endParaRPr lang="zh-CN" altLang="en-US"/>
            </a:p>
          </p:txBody>
        </p:sp>
        <p:sp>
          <p:nvSpPr>
            <p:cNvPr id="129" name="未知"/>
            <p:cNvSpPr/>
            <p:nvPr/>
          </p:nvSpPr>
          <p:spPr bwMode="auto">
            <a:xfrm>
              <a:off x="529" y="120"/>
              <a:ext cx="4" cy="9"/>
            </a:xfrm>
            <a:custGeom>
              <a:avLst/>
              <a:gdLst/>
              <a:ahLst/>
              <a:cxnLst>
                <a:cxn ang="0">
                  <a:pos x="2" y="0"/>
                </a:cxn>
                <a:cxn ang="0">
                  <a:pos x="3" y="5"/>
                </a:cxn>
                <a:cxn ang="0">
                  <a:pos x="2" y="8"/>
                </a:cxn>
                <a:cxn ang="0">
                  <a:pos x="0" y="5"/>
                </a:cxn>
                <a:cxn ang="0">
                  <a:pos x="2" y="0"/>
                </a:cxn>
                <a:cxn ang="0">
                  <a:pos x="2" y="0"/>
                </a:cxn>
              </a:cxnLst>
              <a:rect l="0" t="0" r="r" b="b"/>
              <a:pathLst>
                <a:path w="4" h="9">
                  <a:moveTo>
                    <a:pt x="2" y="0"/>
                  </a:moveTo>
                  <a:lnTo>
                    <a:pt x="3" y="5"/>
                  </a:lnTo>
                  <a:lnTo>
                    <a:pt x="2" y="8"/>
                  </a:lnTo>
                  <a:lnTo>
                    <a:pt x="0" y="5"/>
                  </a:lnTo>
                  <a:lnTo>
                    <a:pt x="2" y="0"/>
                  </a:lnTo>
                  <a:lnTo>
                    <a:pt x="2" y="0"/>
                  </a:lnTo>
                </a:path>
              </a:pathLst>
            </a:custGeom>
            <a:solidFill>
              <a:srgbClr val="000000"/>
            </a:solidFill>
            <a:ln w="9167" cap="flat" cmpd="sng">
              <a:solidFill>
                <a:srgbClr val="000000"/>
              </a:solidFill>
              <a:round/>
            </a:ln>
            <a:effectLst/>
          </p:spPr>
          <p:txBody>
            <a:bodyPr/>
            <a:lstStyle/>
            <a:p>
              <a:endParaRPr lang="zh-CN" altLang="en-US"/>
            </a:p>
          </p:txBody>
        </p:sp>
        <p:sp>
          <p:nvSpPr>
            <p:cNvPr id="130" name="未知"/>
            <p:cNvSpPr/>
            <p:nvPr/>
          </p:nvSpPr>
          <p:spPr bwMode="auto">
            <a:xfrm>
              <a:off x="532" y="132"/>
              <a:ext cx="16" cy="17"/>
            </a:xfrm>
            <a:custGeom>
              <a:avLst/>
              <a:gdLst/>
              <a:ahLst/>
              <a:cxnLst>
                <a:cxn ang="0">
                  <a:pos x="0" y="0"/>
                </a:cxn>
                <a:cxn ang="0">
                  <a:pos x="9" y="13"/>
                </a:cxn>
                <a:cxn ang="0">
                  <a:pos x="15" y="16"/>
                </a:cxn>
                <a:cxn ang="0">
                  <a:pos x="7" y="13"/>
                </a:cxn>
                <a:cxn ang="0">
                  <a:pos x="4" y="11"/>
                </a:cxn>
                <a:cxn ang="0">
                  <a:pos x="0" y="5"/>
                </a:cxn>
                <a:cxn ang="0">
                  <a:pos x="0" y="0"/>
                </a:cxn>
                <a:cxn ang="0">
                  <a:pos x="0" y="0"/>
                </a:cxn>
              </a:cxnLst>
              <a:rect l="0" t="0" r="r" b="b"/>
              <a:pathLst>
                <a:path w="16" h="17">
                  <a:moveTo>
                    <a:pt x="0" y="0"/>
                  </a:moveTo>
                  <a:lnTo>
                    <a:pt x="9" y="13"/>
                  </a:lnTo>
                  <a:lnTo>
                    <a:pt x="15" y="16"/>
                  </a:lnTo>
                  <a:lnTo>
                    <a:pt x="7" y="13"/>
                  </a:lnTo>
                  <a:lnTo>
                    <a:pt x="4" y="11"/>
                  </a:lnTo>
                  <a:lnTo>
                    <a:pt x="0" y="5"/>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31" name="未知"/>
            <p:cNvSpPr/>
            <p:nvPr/>
          </p:nvSpPr>
          <p:spPr bwMode="auto">
            <a:xfrm>
              <a:off x="534" y="70"/>
              <a:ext cx="4" cy="11"/>
            </a:xfrm>
            <a:custGeom>
              <a:avLst/>
              <a:gdLst/>
              <a:ahLst/>
              <a:cxnLst>
                <a:cxn ang="0">
                  <a:pos x="2" y="0"/>
                </a:cxn>
                <a:cxn ang="0">
                  <a:pos x="0" y="10"/>
                </a:cxn>
                <a:cxn ang="0">
                  <a:pos x="3" y="7"/>
                </a:cxn>
                <a:cxn ang="0">
                  <a:pos x="2" y="0"/>
                </a:cxn>
                <a:cxn ang="0">
                  <a:pos x="2" y="0"/>
                </a:cxn>
              </a:cxnLst>
              <a:rect l="0" t="0" r="r" b="b"/>
              <a:pathLst>
                <a:path w="4" h="11">
                  <a:moveTo>
                    <a:pt x="2" y="0"/>
                  </a:moveTo>
                  <a:lnTo>
                    <a:pt x="0" y="10"/>
                  </a:lnTo>
                  <a:lnTo>
                    <a:pt x="3" y="7"/>
                  </a:lnTo>
                  <a:lnTo>
                    <a:pt x="2" y="0"/>
                  </a:lnTo>
                  <a:lnTo>
                    <a:pt x="2" y="0"/>
                  </a:lnTo>
                </a:path>
              </a:pathLst>
            </a:custGeom>
            <a:solidFill>
              <a:srgbClr val="000000"/>
            </a:solidFill>
            <a:ln w="9167" cap="flat" cmpd="sng">
              <a:solidFill>
                <a:srgbClr val="000000"/>
              </a:solidFill>
              <a:round/>
            </a:ln>
            <a:effectLst/>
          </p:spPr>
          <p:txBody>
            <a:bodyPr/>
            <a:lstStyle/>
            <a:p>
              <a:endParaRPr lang="zh-CN" altLang="en-US"/>
            </a:p>
          </p:txBody>
        </p:sp>
        <p:sp>
          <p:nvSpPr>
            <p:cNvPr id="132" name="未知"/>
            <p:cNvSpPr/>
            <p:nvPr/>
          </p:nvSpPr>
          <p:spPr bwMode="auto">
            <a:xfrm>
              <a:off x="571" y="101"/>
              <a:ext cx="12" cy="4"/>
            </a:xfrm>
            <a:custGeom>
              <a:avLst/>
              <a:gdLst/>
              <a:ahLst/>
              <a:cxnLst>
                <a:cxn ang="0">
                  <a:pos x="0" y="0"/>
                </a:cxn>
                <a:cxn ang="0">
                  <a:pos x="5" y="2"/>
                </a:cxn>
                <a:cxn ang="0">
                  <a:pos x="11" y="0"/>
                </a:cxn>
                <a:cxn ang="0">
                  <a:pos x="6" y="3"/>
                </a:cxn>
                <a:cxn ang="0">
                  <a:pos x="5" y="3"/>
                </a:cxn>
                <a:cxn ang="0">
                  <a:pos x="0" y="0"/>
                </a:cxn>
                <a:cxn ang="0">
                  <a:pos x="0" y="0"/>
                </a:cxn>
              </a:cxnLst>
              <a:rect l="0" t="0" r="r" b="b"/>
              <a:pathLst>
                <a:path w="12" h="4">
                  <a:moveTo>
                    <a:pt x="0" y="0"/>
                  </a:moveTo>
                  <a:lnTo>
                    <a:pt x="5" y="2"/>
                  </a:lnTo>
                  <a:lnTo>
                    <a:pt x="11" y="0"/>
                  </a:lnTo>
                  <a:lnTo>
                    <a:pt x="6" y="3"/>
                  </a:lnTo>
                  <a:lnTo>
                    <a:pt x="5" y="3"/>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33" name="未知"/>
            <p:cNvSpPr/>
            <p:nvPr/>
          </p:nvSpPr>
          <p:spPr bwMode="auto">
            <a:xfrm>
              <a:off x="555" y="47"/>
              <a:ext cx="33" cy="19"/>
            </a:xfrm>
            <a:custGeom>
              <a:avLst/>
              <a:gdLst/>
              <a:ahLst/>
              <a:cxnLst>
                <a:cxn ang="0">
                  <a:pos x="32" y="14"/>
                </a:cxn>
                <a:cxn ang="0">
                  <a:pos x="32" y="9"/>
                </a:cxn>
                <a:cxn ang="0">
                  <a:pos x="27" y="5"/>
                </a:cxn>
                <a:cxn ang="0">
                  <a:pos x="28" y="12"/>
                </a:cxn>
                <a:cxn ang="0">
                  <a:pos x="26" y="10"/>
                </a:cxn>
                <a:cxn ang="0">
                  <a:pos x="16" y="0"/>
                </a:cxn>
                <a:cxn ang="0">
                  <a:pos x="21" y="12"/>
                </a:cxn>
                <a:cxn ang="0">
                  <a:pos x="15" y="7"/>
                </a:cxn>
                <a:cxn ang="0">
                  <a:pos x="12" y="7"/>
                </a:cxn>
                <a:cxn ang="0">
                  <a:pos x="13" y="15"/>
                </a:cxn>
                <a:cxn ang="0">
                  <a:pos x="10" y="12"/>
                </a:cxn>
                <a:cxn ang="0">
                  <a:pos x="1" y="11"/>
                </a:cxn>
                <a:cxn ang="0">
                  <a:pos x="6" y="15"/>
                </a:cxn>
                <a:cxn ang="0">
                  <a:pos x="0" y="14"/>
                </a:cxn>
                <a:cxn ang="0">
                  <a:pos x="1" y="17"/>
                </a:cxn>
                <a:cxn ang="0">
                  <a:pos x="12" y="16"/>
                </a:cxn>
                <a:cxn ang="0">
                  <a:pos x="15" y="18"/>
                </a:cxn>
                <a:cxn ang="0">
                  <a:pos x="16" y="15"/>
                </a:cxn>
                <a:cxn ang="0">
                  <a:pos x="21" y="16"/>
                </a:cxn>
                <a:cxn ang="0">
                  <a:pos x="24" y="15"/>
                </a:cxn>
                <a:cxn ang="0">
                  <a:pos x="23" y="13"/>
                </a:cxn>
                <a:cxn ang="0">
                  <a:pos x="29" y="14"/>
                </a:cxn>
                <a:cxn ang="0">
                  <a:pos x="32" y="14"/>
                </a:cxn>
                <a:cxn ang="0">
                  <a:pos x="32" y="14"/>
                </a:cxn>
              </a:cxnLst>
              <a:rect l="0" t="0" r="r" b="b"/>
              <a:pathLst>
                <a:path w="33" h="19">
                  <a:moveTo>
                    <a:pt x="32" y="14"/>
                  </a:moveTo>
                  <a:lnTo>
                    <a:pt x="32" y="9"/>
                  </a:lnTo>
                  <a:lnTo>
                    <a:pt x="27" y="5"/>
                  </a:lnTo>
                  <a:lnTo>
                    <a:pt x="28" y="12"/>
                  </a:lnTo>
                  <a:lnTo>
                    <a:pt x="26" y="10"/>
                  </a:lnTo>
                  <a:lnTo>
                    <a:pt x="16" y="0"/>
                  </a:lnTo>
                  <a:lnTo>
                    <a:pt x="21" y="12"/>
                  </a:lnTo>
                  <a:lnTo>
                    <a:pt x="15" y="7"/>
                  </a:lnTo>
                  <a:lnTo>
                    <a:pt x="12" y="7"/>
                  </a:lnTo>
                  <a:lnTo>
                    <a:pt x="13" y="15"/>
                  </a:lnTo>
                  <a:lnTo>
                    <a:pt x="10" y="12"/>
                  </a:lnTo>
                  <a:lnTo>
                    <a:pt x="1" y="11"/>
                  </a:lnTo>
                  <a:lnTo>
                    <a:pt x="6" y="15"/>
                  </a:lnTo>
                  <a:lnTo>
                    <a:pt x="0" y="14"/>
                  </a:lnTo>
                  <a:lnTo>
                    <a:pt x="1" y="17"/>
                  </a:lnTo>
                  <a:lnTo>
                    <a:pt x="12" y="16"/>
                  </a:lnTo>
                  <a:lnTo>
                    <a:pt x="15" y="18"/>
                  </a:lnTo>
                  <a:lnTo>
                    <a:pt x="16" y="15"/>
                  </a:lnTo>
                  <a:lnTo>
                    <a:pt x="21" y="16"/>
                  </a:lnTo>
                  <a:lnTo>
                    <a:pt x="24" y="15"/>
                  </a:lnTo>
                  <a:lnTo>
                    <a:pt x="23" y="13"/>
                  </a:lnTo>
                  <a:lnTo>
                    <a:pt x="29" y="14"/>
                  </a:lnTo>
                  <a:lnTo>
                    <a:pt x="32" y="14"/>
                  </a:lnTo>
                  <a:lnTo>
                    <a:pt x="32" y="14"/>
                  </a:lnTo>
                </a:path>
              </a:pathLst>
            </a:custGeom>
            <a:solidFill>
              <a:srgbClr val="000000"/>
            </a:solidFill>
            <a:ln w="9167" cap="flat" cmpd="sng">
              <a:solidFill>
                <a:srgbClr val="000000"/>
              </a:solidFill>
              <a:round/>
            </a:ln>
            <a:effectLst/>
          </p:spPr>
          <p:txBody>
            <a:bodyPr/>
            <a:lstStyle/>
            <a:p>
              <a:endParaRPr lang="zh-CN" altLang="en-US"/>
            </a:p>
          </p:txBody>
        </p:sp>
        <p:sp>
          <p:nvSpPr>
            <p:cNvPr id="134" name="未知"/>
            <p:cNvSpPr/>
            <p:nvPr/>
          </p:nvSpPr>
          <p:spPr bwMode="auto">
            <a:xfrm>
              <a:off x="553" y="122"/>
              <a:ext cx="44" cy="33"/>
            </a:xfrm>
            <a:custGeom>
              <a:avLst/>
              <a:gdLst/>
              <a:ahLst/>
              <a:cxnLst>
                <a:cxn ang="0">
                  <a:pos x="25" y="0"/>
                </a:cxn>
                <a:cxn ang="0">
                  <a:pos x="15" y="9"/>
                </a:cxn>
                <a:cxn ang="0">
                  <a:pos x="15" y="11"/>
                </a:cxn>
                <a:cxn ang="0">
                  <a:pos x="18" y="11"/>
                </a:cxn>
                <a:cxn ang="0">
                  <a:pos x="15" y="20"/>
                </a:cxn>
                <a:cxn ang="0">
                  <a:pos x="2" y="23"/>
                </a:cxn>
                <a:cxn ang="0">
                  <a:pos x="0" y="24"/>
                </a:cxn>
                <a:cxn ang="0">
                  <a:pos x="23" y="23"/>
                </a:cxn>
                <a:cxn ang="0">
                  <a:pos x="19" y="29"/>
                </a:cxn>
                <a:cxn ang="0">
                  <a:pos x="10" y="32"/>
                </a:cxn>
                <a:cxn ang="0">
                  <a:pos x="28" y="27"/>
                </a:cxn>
                <a:cxn ang="0">
                  <a:pos x="33" y="18"/>
                </a:cxn>
                <a:cxn ang="0">
                  <a:pos x="39" y="15"/>
                </a:cxn>
                <a:cxn ang="0">
                  <a:pos x="43" y="3"/>
                </a:cxn>
                <a:cxn ang="0">
                  <a:pos x="39" y="3"/>
                </a:cxn>
                <a:cxn ang="0">
                  <a:pos x="23" y="13"/>
                </a:cxn>
                <a:cxn ang="0">
                  <a:pos x="20" y="10"/>
                </a:cxn>
                <a:cxn ang="0">
                  <a:pos x="25" y="0"/>
                </a:cxn>
                <a:cxn ang="0">
                  <a:pos x="25" y="0"/>
                </a:cxn>
              </a:cxnLst>
              <a:rect l="0" t="0" r="r" b="b"/>
              <a:pathLst>
                <a:path w="44" h="33">
                  <a:moveTo>
                    <a:pt x="25" y="0"/>
                  </a:moveTo>
                  <a:lnTo>
                    <a:pt x="15" y="9"/>
                  </a:lnTo>
                  <a:lnTo>
                    <a:pt x="15" y="11"/>
                  </a:lnTo>
                  <a:lnTo>
                    <a:pt x="18" y="11"/>
                  </a:lnTo>
                  <a:lnTo>
                    <a:pt x="15" y="20"/>
                  </a:lnTo>
                  <a:lnTo>
                    <a:pt x="2" y="23"/>
                  </a:lnTo>
                  <a:lnTo>
                    <a:pt x="0" y="24"/>
                  </a:lnTo>
                  <a:lnTo>
                    <a:pt x="23" y="23"/>
                  </a:lnTo>
                  <a:lnTo>
                    <a:pt x="19" y="29"/>
                  </a:lnTo>
                  <a:lnTo>
                    <a:pt x="10" y="32"/>
                  </a:lnTo>
                  <a:lnTo>
                    <a:pt x="28" y="27"/>
                  </a:lnTo>
                  <a:lnTo>
                    <a:pt x="33" y="18"/>
                  </a:lnTo>
                  <a:lnTo>
                    <a:pt x="39" y="15"/>
                  </a:lnTo>
                  <a:lnTo>
                    <a:pt x="43" y="3"/>
                  </a:lnTo>
                  <a:lnTo>
                    <a:pt x="39" y="3"/>
                  </a:lnTo>
                  <a:lnTo>
                    <a:pt x="23" y="13"/>
                  </a:lnTo>
                  <a:lnTo>
                    <a:pt x="20" y="10"/>
                  </a:lnTo>
                  <a:lnTo>
                    <a:pt x="25" y="0"/>
                  </a:lnTo>
                  <a:lnTo>
                    <a:pt x="25" y="0"/>
                  </a:lnTo>
                </a:path>
              </a:pathLst>
            </a:custGeom>
            <a:solidFill>
              <a:srgbClr val="000000"/>
            </a:solidFill>
            <a:ln w="9167" cap="flat" cmpd="sng">
              <a:solidFill>
                <a:srgbClr val="000000"/>
              </a:solidFill>
              <a:round/>
            </a:ln>
            <a:effectLst/>
          </p:spPr>
          <p:txBody>
            <a:bodyPr/>
            <a:lstStyle/>
            <a:p>
              <a:endParaRPr lang="zh-CN" altLang="en-US"/>
            </a:p>
          </p:txBody>
        </p:sp>
        <p:sp>
          <p:nvSpPr>
            <p:cNvPr id="135" name="未知"/>
            <p:cNvSpPr/>
            <p:nvPr/>
          </p:nvSpPr>
          <p:spPr bwMode="auto">
            <a:xfrm>
              <a:off x="540" y="56"/>
              <a:ext cx="14" cy="9"/>
            </a:xfrm>
            <a:custGeom>
              <a:avLst/>
              <a:gdLst/>
              <a:ahLst/>
              <a:cxnLst>
                <a:cxn ang="0">
                  <a:pos x="13" y="7"/>
                </a:cxn>
                <a:cxn ang="0">
                  <a:pos x="7" y="0"/>
                </a:cxn>
                <a:cxn ang="0">
                  <a:pos x="4" y="2"/>
                </a:cxn>
                <a:cxn ang="0">
                  <a:pos x="7" y="5"/>
                </a:cxn>
                <a:cxn ang="0">
                  <a:pos x="0" y="8"/>
                </a:cxn>
                <a:cxn ang="0">
                  <a:pos x="7" y="5"/>
                </a:cxn>
                <a:cxn ang="0">
                  <a:pos x="13" y="7"/>
                </a:cxn>
                <a:cxn ang="0">
                  <a:pos x="13" y="7"/>
                </a:cxn>
              </a:cxnLst>
              <a:rect l="0" t="0" r="r" b="b"/>
              <a:pathLst>
                <a:path w="14" h="9">
                  <a:moveTo>
                    <a:pt x="13" y="7"/>
                  </a:moveTo>
                  <a:lnTo>
                    <a:pt x="7" y="0"/>
                  </a:lnTo>
                  <a:lnTo>
                    <a:pt x="4" y="2"/>
                  </a:lnTo>
                  <a:lnTo>
                    <a:pt x="7" y="5"/>
                  </a:lnTo>
                  <a:lnTo>
                    <a:pt x="0" y="8"/>
                  </a:lnTo>
                  <a:lnTo>
                    <a:pt x="7" y="5"/>
                  </a:lnTo>
                  <a:lnTo>
                    <a:pt x="13" y="7"/>
                  </a:lnTo>
                  <a:lnTo>
                    <a:pt x="13" y="7"/>
                  </a:lnTo>
                </a:path>
              </a:pathLst>
            </a:custGeom>
            <a:solidFill>
              <a:srgbClr val="000000"/>
            </a:solidFill>
            <a:ln w="9167" cap="flat" cmpd="sng">
              <a:solidFill>
                <a:srgbClr val="000000"/>
              </a:solidFill>
              <a:round/>
            </a:ln>
            <a:effectLst/>
          </p:spPr>
          <p:txBody>
            <a:bodyPr/>
            <a:lstStyle/>
            <a:p>
              <a:endParaRPr lang="zh-CN" altLang="en-US"/>
            </a:p>
          </p:txBody>
        </p:sp>
        <p:sp>
          <p:nvSpPr>
            <p:cNvPr id="136" name="未知"/>
            <p:cNvSpPr/>
            <p:nvPr/>
          </p:nvSpPr>
          <p:spPr bwMode="auto">
            <a:xfrm>
              <a:off x="552" y="39"/>
              <a:ext cx="41" cy="7"/>
            </a:xfrm>
            <a:custGeom>
              <a:avLst/>
              <a:gdLst/>
              <a:ahLst/>
              <a:cxnLst>
                <a:cxn ang="0">
                  <a:pos x="40" y="1"/>
                </a:cxn>
                <a:cxn ang="0">
                  <a:pos x="36" y="2"/>
                </a:cxn>
                <a:cxn ang="0">
                  <a:pos x="32" y="1"/>
                </a:cxn>
                <a:cxn ang="0">
                  <a:pos x="32" y="4"/>
                </a:cxn>
                <a:cxn ang="0">
                  <a:pos x="26" y="1"/>
                </a:cxn>
                <a:cxn ang="0">
                  <a:pos x="14" y="1"/>
                </a:cxn>
                <a:cxn ang="0">
                  <a:pos x="6" y="6"/>
                </a:cxn>
                <a:cxn ang="0">
                  <a:pos x="0" y="4"/>
                </a:cxn>
                <a:cxn ang="0">
                  <a:pos x="13" y="1"/>
                </a:cxn>
                <a:cxn ang="0">
                  <a:pos x="30" y="0"/>
                </a:cxn>
                <a:cxn ang="0">
                  <a:pos x="40" y="1"/>
                </a:cxn>
                <a:cxn ang="0">
                  <a:pos x="40" y="1"/>
                </a:cxn>
              </a:cxnLst>
              <a:rect l="0" t="0" r="r" b="b"/>
              <a:pathLst>
                <a:path w="41" h="7">
                  <a:moveTo>
                    <a:pt x="40" y="1"/>
                  </a:moveTo>
                  <a:lnTo>
                    <a:pt x="36" y="2"/>
                  </a:lnTo>
                  <a:lnTo>
                    <a:pt x="32" y="1"/>
                  </a:lnTo>
                  <a:lnTo>
                    <a:pt x="32" y="4"/>
                  </a:lnTo>
                  <a:lnTo>
                    <a:pt x="26" y="1"/>
                  </a:lnTo>
                  <a:lnTo>
                    <a:pt x="14" y="1"/>
                  </a:lnTo>
                  <a:lnTo>
                    <a:pt x="6" y="6"/>
                  </a:lnTo>
                  <a:lnTo>
                    <a:pt x="0" y="4"/>
                  </a:lnTo>
                  <a:lnTo>
                    <a:pt x="13" y="1"/>
                  </a:lnTo>
                  <a:lnTo>
                    <a:pt x="30" y="0"/>
                  </a:lnTo>
                  <a:lnTo>
                    <a:pt x="40" y="1"/>
                  </a:lnTo>
                  <a:lnTo>
                    <a:pt x="40" y="1"/>
                  </a:lnTo>
                </a:path>
              </a:pathLst>
            </a:custGeom>
            <a:solidFill>
              <a:srgbClr val="000000"/>
            </a:solidFill>
            <a:ln w="9167" cap="flat" cmpd="sng">
              <a:solidFill>
                <a:srgbClr val="000000"/>
              </a:solidFill>
              <a:round/>
            </a:ln>
            <a:effectLst/>
          </p:spPr>
          <p:txBody>
            <a:bodyPr/>
            <a:lstStyle/>
            <a:p>
              <a:endParaRPr lang="zh-CN" altLang="en-US"/>
            </a:p>
          </p:txBody>
        </p:sp>
        <p:sp>
          <p:nvSpPr>
            <p:cNvPr id="137" name="未知"/>
            <p:cNvSpPr/>
            <p:nvPr/>
          </p:nvSpPr>
          <p:spPr bwMode="auto">
            <a:xfrm>
              <a:off x="540" y="50"/>
              <a:ext cx="10" cy="14"/>
            </a:xfrm>
            <a:custGeom>
              <a:avLst/>
              <a:gdLst/>
              <a:ahLst/>
              <a:cxnLst>
                <a:cxn ang="0">
                  <a:pos x="9" y="0"/>
                </a:cxn>
                <a:cxn ang="0">
                  <a:pos x="3" y="5"/>
                </a:cxn>
                <a:cxn ang="0">
                  <a:pos x="3" y="12"/>
                </a:cxn>
                <a:cxn ang="0">
                  <a:pos x="1" y="13"/>
                </a:cxn>
                <a:cxn ang="0">
                  <a:pos x="0" y="12"/>
                </a:cxn>
                <a:cxn ang="0">
                  <a:pos x="1" y="4"/>
                </a:cxn>
                <a:cxn ang="0">
                  <a:pos x="7" y="0"/>
                </a:cxn>
                <a:cxn ang="0">
                  <a:pos x="9" y="0"/>
                </a:cxn>
                <a:cxn ang="0">
                  <a:pos x="9" y="0"/>
                </a:cxn>
              </a:cxnLst>
              <a:rect l="0" t="0" r="r" b="b"/>
              <a:pathLst>
                <a:path w="10" h="14">
                  <a:moveTo>
                    <a:pt x="9" y="0"/>
                  </a:moveTo>
                  <a:lnTo>
                    <a:pt x="3" y="5"/>
                  </a:lnTo>
                  <a:lnTo>
                    <a:pt x="3" y="12"/>
                  </a:lnTo>
                  <a:lnTo>
                    <a:pt x="1" y="13"/>
                  </a:lnTo>
                  <a:lnTo>
                    <a:pt x="0" y="12"/>
                  </a:lnTo>
                  <a:lnTo>
                    <a:pt x="1" y="4"/>
                  </a:lnTo>
                  <a:lnTo>
                    <a:pt x="7" y="0"/>
                  </a:lnTo>
                  <a:lnTo>
                    <a:pt x="9" y="0"/>
                  </a:lnTo>
                  <a:lnTo>
                    <a:pt x="9" y="0"/>
                  </a:lnTo>
                </a:path>
              </a:pathLst>
            </a:custGeom>
            <a:solidFill>
              <a:srgbClr val="000000"/>
            </a:solidFill>
            <a:ln w="9167" cap="flat" cmpd="sng">
              <a:solidFill>
                <a:srgbClr val="000000"/>
              </a:solidFill>
              <a:round/>
            </a:ln>
            <a:effectLst/>
          </p:spPr>
          <p:txBody>
            <a:bodyPr/>
            <a:lstStyle/>
            <a:p>
              <a:endParaRPr lang="zh-CN" altLang="en-US"/>
            </a:p>
          </p:txBody>
        </p:sp>
        <p:sp>
          <p:nvSpPr>
            <p:cNvPr id="138" name="未知"/>
            <p:cNvSpPr/>
            <p:nvPr/>
          </p:nvSpPr>
          <p:spPr bwMode="auto">
            <a:xfrm>
              <a:off x="599" y="43"/>
              <a:ext cx="27" cy="52"/>
            </a:xfrm>
            <a:custGeom>
              <a:avLst/>
              <a:gdLst/>
              <a:ahLst/>
              <a:cxnLst>
                <a:cxn ang="0">
                  <a:pos x="0" y="0"/>
                </a:cxn>
                <a:cxn ang="0">
                  <a:pos x="3" y="3"/>
                </a:cxn>
                <a:cxn ang="0">
                  <a:pos x="9" y="4"/>
                </a:cxn>
                <a:cxn ang="0">
                  <a:pos x="5" y="7"/>
                </a:cxn>
                <a:cxn ang="0">
                  <a:pos x="9" y="9"/>
                </a:cxn>
                <a:cxn ang="0">
                  <a:pos x="3" y="10"/>
                </a:cxn>
                <a:cxn ang="0">
                  <a:pos x="5" y="11"/>
                </a:cxn>
                <a:cxn ang="0">
                  <a:pos x="13" y="13"/>
                </a:cxn>
                <a:cxn ang="0">
                  <a:pos x="15" y="17"/>
                </a:cxn>
                <a:cxn ang="0">
                  <a:pos x="8" y="14"/>
                </a:cxn>
                <a:cxn ang="0">
                  <a:pos x="13" y="19"/>
                </a:cxn>
                <a:cxn ang="0">
                  <a:pos x="8" y="20"/>
                </a:cxn>
                <a:cxn ang="0">
                  <a:pos x="15" y="27"/>
                </a:cxn>
                <a:cxn ang="0">
                  <a:pos x="18" y="35"/>
                </a:cxn>
                <a:cxn ang="0">
                  <a:pos x="12" y="29"/>
                </a:cxn>
                <a:cxn ang="0">
                  <a:pos x="10" y="32"/>
                </a:cxn>
                <a:cxn ang="0">
                  <a:pos x="18" y="45"/>
                </a:cxn>
                <a:cxn ang="0">
                  <a:pos x="22" y="42"/>
                </a:cxn>
                <a:cxn ang="0">
                  <a:pos x="19" y="39"/>
                </a:cxn>
                <a:cxn ang="0">
                  <a:pos x="23" y="41"/>
                </a:cxn>
                <a:cxn ang="0">
                  <a:pos x="26" y="51"/>
                </a:cxn>
                <a:cxn ang="0">
                  <a:pos x="26" y="37"/>
                </a:cxn>
                <a:cxn ang="0">
                  <a:pos x="19" y="30"/>
                </a:cxn>
                <a:cxn ang="0">
                  <a:pos x="22" y="27"/>
                </a:cxn>
                <a:cxn ang="0">
                  <a:pos x="16" y="11"/>
                </a:cxn>
                <a:cxn ang="0">
                  <a:pos x="12" y="10"/>
                </a:cxn>
                <a:cxn ang="0">
                  <a:pos x="13" y="5"/>
                </a:cxn>
                <a:cxn ang="0">
                  <a:pos x="9" y="3"/>
                </a:cxn>
                <a:cxn ang="0">
                  <a:pos x="0" y="0"/>
                </a:cxn>
                <a:cxn ang="0">
                  <a:pos x="0" y="0"/>
                </a:cxn>
              </a:cxnLst>
              <a:rect l="0" t="0" r="r" b="b"/>
              <a:pathLst>
                <a:path w="27" h="52">
                  <a:moveTo>
                    <a:pt x="0" y="0"/>
                  </a:moveTo>
                  <a:lnTo>
                    <a:pt x="3" y="3"/>
                  </a:lnTo>
                  <a:lnTo>
                    <a:pt x="9" y="4"/>
                  </a:lnTo>
                  <a:lnTo>
                    <a:pt x="5" y="7"/>
                  </a:lnTo>
                  <a:lnTo>
                    <a:pt x="9" y="9"/>
                  </a:lnTo>
                  <a:lnTo>
                    <a:pt x="3" y="10"/>
                  </a:lnTo>
                  <a:lnTo>
                    <a:pt x="5" y="11"/>
                  </a:lnTo>
                  <a:lnTo>
                    <a:pt x="13" y="13"/>
                  </a:lnTo>
                  <a:lnTo>
                    <a:pt x="15" y="17"/>
                  </a:lnTo>
                  <a:lnTo>
                    <a:pt x="8" y="14"/>
                  </a:lnTo>
                  <a:lnTo>
                    <a:pt x="13" y="19"/>
                  </a:lnTo>
                  <a:lnTo>
                    <a:pt x="8" y="20"/>
                  </a:lnTo>
                  <a:lnTo>
                    <a:pt x="15" y="27"/>
                  </a:lnTo>
                  <a:lnTo>
                    <a:pt x="18" y="35"/>
                  </a:lnTo>
                  <a:lnTo>
                    <a:pt x="12" y="29"/>
                  </a:lnTo>
                  <a:lnTo>
                    <a:pt x="10" y="32"/>
                  </a:lnTo>
                  <a:lnTo>
                    <a:pt x="18" y="45"/>
                  </a:lnTo>
                  <a:lnTo>
                    <a:pt x="22" y="42"/>
                  </a:lnTo>
                  <a:lnTo>
                    <a:pt x="19" y="39"/>
                  </a:lnTo>
                  <a:lnTo>
                    <a:pt x="23" y="41"/>
                  </a:lnTo>
                  <a:lnTo>
                    <a:pt x="26" y="51"/>
                  </a:lnTo>
                  <a:lnTo>
                    <a:pt x="26" y="37"/>
                  </a:lnTo>
                  <a:lnTo>
                    <a:pt x="19" y="30"/>
                  </a:lnTo>
                  <a:lnTo>
                    <a:pt x="22" y="27"/>
                  </a:lnTo>
                  <a:lnTo>
                    <a:pt x="16" y="11"/>
                  </a:lnTo>
                  <a:lnTo>
                    <a:pt x="12" y="10"/>
                  </a:lnTo>
                  <a:lnTo>
                    <a:pt x="13" y="5"/>
                  </a:lnTo>
                  <a:lnTo>
                    <a:pt x="9" y="3"/>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39" name="未知"/>
            <p:cNvSpPr/>
            <p:nvPr/>
          </p:nvSpPr>
          <p:spPr bwMode="auto">
            <a:xfrm>
              <a:off x="586" y="61"/>
              <a:ext cx="40" cy="58"/>
            </a:xfrm>
            <a:custGeom>
              <a:avLst/>
              <a:gdLst/>
              <a:ahLst/>
              <a:cxnLst>
                <a:cxn ang="0">
                  <a:pos x="6" y="0"/>
                </a:cxn>
                <a:cxn ang="0">
                  <a:pos x="13" y="6"/>
                </a:cxn>
                <a:cxn ang="0">
                  <a:pos x="7" y="5"/>
                </a:cxn>
                <a:cxn ang="0">
                  <a:pos x="10" y="14"/>
                </a:cxn>
                <a:cxn ang="0">
                  <a:pos x="15" y="14"/>
                </a:cxn>
                <a:cxn ang="0">
                  <a:pos x="13" y="10"/>
                </a:cxn>
                <a:cxn ang="0">
                  <a:pos x="18" y="14"/>
                </a:cxn>
                <a:cxn ang="0">
                  <a:pos x="21" y="21"/>
                </a:cxn>
                <a:cxn ang="0">
                  <a:pos x="16" y="19"/>
                </a:cxn>
                <a:cxn ang="0">
                  <a:pos x="19" y="26"/>
                </a:cxn>
                <a:cxn ang="0">
                  <a:pos x="32" y="32"/>
                </a:cxn>
                <a:cxn ang="0">
                  <a:pos x="29" y="32"/>
                </a:cxn>
                <a:cxn ang="0">
                  <a:pos x="16" y="29"/>
                </a:cxn>
                <a:cxn ang="0">
                  <a:pos x="24" y="36"/>
                </a:cxn>
                <a:cxn ang="0">
                  <a:pos x="38" y="42"/>
                </a:cxn>
                <a:cxn ang="0">
                  <a:pos x="39" y="49"/>
                </a:cxn>
                <a:cxn ang="0">
                  <a:pos x="34" y="47"/>
                </a:cxn>
                <a:cxn ang="0">
                  <a:pos x="32" y="51"/>
                </a:cxn>
                <a:cxn ang="0">
                  <a:pos x="21" y="57"/>
                </a:cxn>
                <a:cxn ang="0">
                  <a:pos x="26" y="46"/>
                </a:cxn>
                <a:cxn ang="0">
                  <a:pos x="26" y="41"/>
                </a:cxn>
                <a:cxn ang="0">
                  <a:pos x="21" y="36"/>
                </a:cxn>
                <a:cxn ang="0">
                  <a:pos x="18" y="36"/>
                </a:cxn>
                <a:cxn ang="0">
                  <a:pos x="10" y="42"/>
                </a:cxn>
                <a:cxn ang="0">
                  <a:pos x="16" y="36"/>
                </a:cxn>
                <a:cxn ang="0">
                  <a:pos x="11" y="36"/>
                </a:cxn>
                <a:cxn ang="0">
                  <a:pos x="6" y="29"/>
                </a:cxn>
                <a:cxn ang="0">
                  <a:pos x="16" y="33"/>
                </a:cxn>
                <a:cxn ang="0">
                  <a:pos x="10" y="27"/>
                </a:cxn>
                <a:cxn ang="0">
                  <a:pos x="5" y="19"/>
                </a:cxn>
                <a:cxn ang="0">
                  <a:pos x="0" y="23"/>
                </a:cxn>
                <a:cxn ang="0">
                  <a:pos x="3" y="16"/>
                </a:cxn>
                <a:cxn ang="0">
                  <a:pos x="1" y="11"/>
                </a:cxn>
                <a:cxn ang="0">
                  <a:pos x="3" y="4"/>
                </a:cxn>
                <a:cxn ang="0">
                  <a:pos x="6" y="0"/>
                </a:cxn>
                <a:cxn ang="0">
                  <a:pos x="6" y="0"/>
                </a:cxn>
              </a:cxnLst>
              <a:rect l="0" t="0" r="r" b="b"/>
              <a:pathLst>
                <a:path w="40" h="58">
                  <a:moveTo>
                    <a:pt x="6" y="0"/>
                  </a:moveTo>
                  <a:lnTo>
                    <a:pt x="13" y="6"/>
                  </a:lnTo>
                  <a:lnTo>
                    <a:pt x="7" y="5"/>
                  </a:lnTo>
                  <a:lnTo>
                    <a:pt x="10" y="14"/>
                  </a:lnTo>
                  <a:lnTo>
                    <a:pt x="15" y="14"/>
                  </a:lnTo>
                  <a:lnTo>
                    <a:pt x="13" y="10"/>
                  </a:lnTo>
                  <a:lnTo>
                    <a:pt x="18" y="14"/>
                  </a:lnTo>
                  <a:lnTo>
                    <a:pt x="21" y="21"/>
                  </a:lnTo>
                  <a:lnTo>
                    <a:pt x="16" y="19"/>
                  </a:lnTo>
                  <a:lnTo>
                    <a:pt x="19" y="26"/>
                  </a:lnTo>
                  <a:lnTo>
                    <a:pt x="32" y="32"/>
                  </a:lnTo>
                  <a:lnTo>
                    <a:pt x="29" y="32"/>
                  </a:lnTo>
                  <a:lnTo>
                    <a:pt x="16" y="29"/>
                  </a:lnTo>
                  <a:lnTo>
                    <a:pt x="24" y="36"/>
                  </a:lnTo>
                  <a:lnTo>
                    <a:pt x="38" y="42"/>
                  </a:lnTo>
                  <a:lnTo>
                    <a:pt x="39" y="49"/>
                  </a:lnTo>
                  <a:lnTo>
                    <a:pt x="34" y="47"/>
                  </a:lnTo>
                  <a:lnTo>
                    <a:pt x="32" y="51"/>
                  </a:lnTo>
                  <a:lnTo>
                    <a:pt x="21" y="57"/>
                  </a:lnTo>
                  <a:lnTo>
                    <a:pt x="26" y="46"/>
                  </a:lnTo>
                  <a:lnTo>
                    <a:pt x="26" y="41"/>
                  </a:lnTo>
                  <a:lnTo>
                    <a:pt x="21" y="36"/>
                  </a:lnTo>
                  <a:lnTo>
                    <a:pt x="18" y="36"/>
                  </a:lnTo>
                  <a:lnTo>
                    <a:pt x="10" y="42"/>
                  </a:lnTo>
                  <a:lnTo>
                    <a:pt x="16" y="36"/>
                  </a:lnTo>
                  <a:lnTo>
                    <a:pt x="11" y="36"/>
                  </a:lnTo>
                  <a:lnTo>
                    <a:pt x="6" y="29"/>
                  </a:lnTo>
                  <a:lnTo>
                    <a:pt x="16" y="33"/>
                  </a:lnTo>
                  <a:lnTo>
                    <a:pt x="10" y="27"/>
                  </a:lnTo>
                  <a:lnTo>
                    <a:pt x="5" y="19"/>
                  </a:lnTo>
                  <a:lnTo>
                    <a:pt x="0" y="23"/>
                  </a:lnTo>
                  <a:lnTo>
                    <a:pt x="3" y="16"/>
                  </a:lnTo>
                  <a:lnTo>
                    <a:pt x="1" y="11"/>
                  </a:lnTo>
                  <a:lnTo>
                    <a:pt x="3" y="4"/>
                  </a:lnTo>
                  <a:lnTo>
                    <a:pt x="6" y="0"/>
                  </a:lnTo>
                  <a:lnTo>
                    <a:pt x="6" y="0"/>
                  </a:lnTo>
                </a:path>
              </a:pathLst>
            </a:custGeom>
            <a:solidFill>
              <a:srgbClr val="000000"/>
            </a:solidFill>
            <a:ln w="9167" cap="flat" cmpd="sng">
              <a:solidFill>
                <a:srgbClr val="000000"/>
              </a:solidFill>
              <a:round/>
            </a:ln>
            <a:effectLst/>
          </p:spPr>
          <p:txBody>
            <a:bodyPr/>
            <a:lstStyle/>
            <a:p>
              <a:endParaRPr lang="zh-CN" altLang="en-US"/>
            </a:p>
          </p:txBody>
        </p:sp>
        <p:sp>
          <p:nvSpPr>
            <p:cNvPr id="140" name="未知"/>
            <p:cNvSpPr/>
            <p:nvPr/>
          </p:nvSpPr>
          <p:spPr bwMode="auto">
            <a:xfrm>
              <a:off x="586" y="83"/>
              <a:ext cx="12" cy="27"/>
            </a:xfrm>
            <a:custGeom>
              <a:avLst/>
              <a:gdLst/>
              <a:ahLst/>
              <a:cxnLst>
                <a:cxn ang="0">
                  <a:pos x="1" y="0"/>
                </a:cxn>
                <a:cxn ang="0">
                  <a:pos x="8" y="14"/>
                </a:cxn>
                <a:cxn ang="0">
                  <a:pos x="5" y="14"/>
                </a:cxn>
                <a:cxn ang="0">
                  <a:pos x="7" y="21"/>
                </a:cxn>
                <a:cxn ang="0">
                  <a:pos x="11" y="24"/>
                </a:cxn>
                <a:cxn ang="0">
                  <a:pos x="5" y="26"/>
                </a:cxn>
                <a:cxn ang="0">
                  <a:pos x="6" y="24"/>
                </a:cxn>
                <a:cxn ang="0">
                  <a:pos x="0" y="12"/>
                </a:cxn>
                <a:cxn ang="0">
                  <a:pos x="3" y="12"/>
                </a:cxn>
                <a:cxn ang="0">
                  <a:pos x="0" y="7"/>
                </a:cxn>
                <a:cxn ang="0">
                  <a:pos x="1" y="0"/>
                </a:cxn>
                <a:cxn ang="0">
                  <a:pos x="1" y="0"/>
                </a:cxn>
              </a:cxnLst>
              <a:rect l="0" t="0" r="r" b="b"/>
              <a:pathLst>
                <a:path w="12" h="27">
                  <a:moveTo>
                    <a:pt x="1" y="0"/>
                  </a:moveTo>
                  <a:lnTo>
                    <a:pt x="8" y="14"/>
                  </a:lnTo>
                  <a:lnTo>
                    <a:pt x="5" y="14"/>
                  </a:lnTo>
                  <a:lnTo>
                    <a:pt x="7" y="21"/>
                  </a:lnTo>
                  <a:lnTo>
                    <a:pt x="11" y="24"/>
                  </a:lnTo>
                  <a:lnTo>
                    <a:pt x="5" y="26"/>
                  </a:lnTo>
                  <a:lnTo>
                    <a:pt x="6" y="24"/>
                  </a:lnTo>
                  <a:lnTo>
                    <a:pt x="0" y="12"/>
                  </a:lnTo>
                  <a:lnTo>
                    <a:pt x="3" y="12"/>
                  </a:lnTo>
                  <a:lnTo>
                    <a:pt x="0" y="7"/>
                  </a:lnTo>
                  <a:lnTo>
                    <a:pt x="1" y="0"/>
                  </a:lnTo>
                  <a:lnTo>
                    <a:pt x="1" y="0"/>
                  </a:lnTo>
                </a:path>
              </a:pathLst>
            </a:custGeom>
            <a:solidFill>
              <a:srgbClr val="000000"/>
            </a:solidFill>
            <a:ln w="9167" cap="flat" cmpd="sng">
              <a:solidFill>
                <a:srgbClr val="000000"/>
              </a:solidFill>
              <a:round/>
            </a:ln>
            <a:effectLst/>
          </p:spPr>
          <p:txBody>
            <a:bodyPr/>
            <a:lstStyle/>
            <a:p>
              <a:endParaRPr lang="zh-CN" altLang="en-US"/>
            </a:p>
          </p:txBody>
        </p:sp>
        <p:sp>
          <p:nvSpPr>
            <p:cNvPr id="141" name="未知"/>
            <p:cNvSpPr/>
            <p:nvPr/>
          </p:nvSpPr>
          <p:spPr bwMode="auto">
            <a:xfrm>
              <a:off x="599" y="102"/>
              <a:ext cx="12" cy="14"/>
            </a:xfrm>
            <a:custGeom>
              <a:avLst/>
              <a:gdLst/>
              <a:ahLst/>
              <a:cxnLst>
                <a:cxn ang="0">
                  <a:pos x="0" y="2"/>
                </a:cxn>
                <a:cxn ang="0">
                  <a:pos x="8" y="0"/>
                </a:cxn>
                <a:cxn ang="0">
                  <a:pos x="11" y="3"/>
                </a:cxn>
                <a:cxn ang="0">
                  <a:pos x="7" y="13"/>
                </a:cxn>
                <a:cxn ang="0">
                  <a:pos x="9" y="5"/>
                </a:cxn>
                <a:cxn ang="0">
                  <a:pos x="7" y="2"/>
                </a:cxn>
                <a:cxn ang="0">
                  <a:pos x="0" y="2"/>
                </a:cxn>
                <a:cxn ang="0">
                  <a:pos x="0" y="2"/>
                </a:cxn>
              </a:cxnLst>
              <a:rect l="0" t="0" r="r" b="b"/>
              <a:pathLst>
                <a:path w="12" h="14">
                  <a:moveTo>
                    <a:pt x="0" y="2"/>
                  </a:moveTo>
                  <a:lnTo>
                    <a:pt x="8" y="0"/>
                  </a:lnTo>
                  <a:lnTo>
                    <a:pt x="11" y="3"/>
                  </a:lnTo>
                  <a:lnTo>
                    <a:pt x="7" y="13"/>
                  </a:lnTo>
                  <a:lnTo>
                    <a:pt x="9" y="5"/>
                  </a:lnTo>
                  <a:lnTo>
                    <a:pt x="7" y="2"/>
                  </a:lnTo>
                  <a:lnTo>
                    <a:pt x="0" y="2"/>
                  </a:lnTo>
                  <a:lnTo>
                    <a:pt x="0" y="2"/>
                  </a:lnTo>
                </a:path>
              </a:pathLst>
            </a:custGeom>
            <a:solidFill>
              <a:srgbClr val="000000"/>
            </a:solidFill>
            <a:ln w="9167" cap="flat" cmpd="sng">
              <a:solidFill>
                <a:srgbClr val="000000"/>
              </a:solidFill>
              <a:round/>
            </a:ln>
            <a:effectLst/>
          </p:spPr>
          <p:txBody>
            <a:bodyPr/>
            <a:lstStyle/>
            <a:p>
              <a:endParaRPr lang="zh-CN" altLang="en-US"/>
            </a:p>
          </p:txBody>
        </p:sp>
        <p:sp>
          <p:nvSpPr>
            <p:cNvPr id="142" name="未知"/>
            <p:cNvSpPr/>
            <p:nvPr/>
          </p:nvSpPr>
          <p:spPr bwMode="auto">
            <a:xfrm>
              <a:off x="592" y="107"/>
              <a:ext cx="13" cy="15"/>
            </a:xfrm>
            <a:custGeom>
              <a:avLst/>
              <a:gdLst/>
              <a:ahLst/>
              <a:cxnLst>
                <a:cxn ang="0">
                  <a:pos x="6" y="3"/>
                </a:cxn>
                <a:cxn ang="0">
                  <a:pos x="7" y="8"/>
                </a:cxn>
                <a:cxn ang="0">
                  <a:pos x="4" y="9"/>
                </a:cxn>
                <a:cxn ang="0">
                  <a:pos x="0" y="14"/>
                </a:cxn>
                <a:cxn ang="0">
                  <a:pos x="4" y="11"/>
                </a:cxn>
                <a:cxn ang="0">
                  <a:pos x="10" y="10"/>
                </a:cxn>
                <a:cxn ang="0">
                  <a:pos x="12" y="4"/>
                </a:cxn>
                <a:cxn ang="0">
                  <a:pos x="10" y="0"/>
                </a:cxn>
                <a:cxn ang="0">
                  <a:pos x="6" y="3"/>
                </a:cxn>
                <a:cxn ang="0">
                  <a:pos x="6" y="3"/>
                </a:cxn>
              </a:cxnLst>
              <a:rect l="0" t="0" r="r" b="b"/>
              <a:pathLst>
                <a:path w="13" h="15">
                  <a:moveTo>
                    <a:pt x="6" y="3"/>
                  </a:moveTo>
                  <a:lnTo>
                    <a:pt x="7" y="8"/>
                  </a:lnTo>
                  <a:lnTo>
                    <a:pt x="4" y="9"/>
                  </a:lnTo>
                  <a:lnTo>
                    <a:pt x="0" y="14"/>
                  </a:lnTo>
                  <a:lnTo>
                    <a:pt x="4" y="11"/>
                  </a:lnTo>
                  <a:lnTo>
                    <a:pt x="10" y="10"/>
                  </a:lnTo>
                  <a:lnTo>
                    <a:pt x="12" y="4"/>
                  </a:lnTo>
                  <a:lnTo>
                    <a:pt x="10" y="0"/>
                  </a:lnTo>
                  <a:lnTo>
                    <a:pt x="6" y="3"/>
                  </a:lnTo>
                  <a:lnTo>
                    <a:pt x="6" y="3"/>
                  </a:lnTo>
                </a:path>
              </a:pathLst>
            </a:custGeom>
            <a:solidFill>
              <a:srgbClr val="000000"/>
            </a:solidFill>
            <a:ln w="9167" cap="flat" cmpd="sng">
              <a:solidFill>
                <a:srgbClr val="000000"/>
              </a:solidFill>
              <a:round/>
            </a:ln>
            <a:effectLst/>
          </p:spPr>
          <p:txBody>
            <a:bodyPr/>
            <a:lstStyle/>
            <a:p>
              <a:endParaRPr lang="zh-CN" altLang="en-US"/>
            </a:p>
          </p:txBody>
        </p:sp>
        <p:sp>
          <p:nvSpPr>
            <p:cNvPr id="143" name="未知"/>
            <p:cNvSpPr/>
            <p:nvPr/>
          </p:nvSpPr>
          <p:spPr bwMode="auto">
            <a:xfrm>
              <a:off x="596" y="120"/>
              <a:ext cx="27" cy="52"/>
            </a:xfrm>
            <a:custGeom>
              <a:avLst/>
              <a:gdLst/>
              <a:ahLst/>
              <a:cxnLst>
                <a:cxn ang="0">
                  <a:pos x="12" y="0"/>
                </a:cxn>
                <a:cxn ang="0">
                  <a:pos x="3" y="7"/>
                </a:cxn>
                <a:cxn ang="0">
                  <a:pos x="5" y="17"/>
                </a:cxn>
                <a:cxn ang="0">
                  <a:pos x="0" y="51"/>
                </a:cxn>
                <a:cxn ang="0">
                  <a:pos x="1" y="48"/>
                </a:cxn>
                <a:cxn ang="0">
                  <a:pos x="8" y="22"/>
                </a:cxn>
                <a:cxn ang="0">
                  <a:pos x="18" y="12"/>
                </a:cxn>
                <a:cxn ang="0">
                  <a:pos x="23" y="23"/>
                </a:cxn>
                <a:cxn ang="0">
                  <a:pos x="26" y="27"/>
                </a:cxn>
                <a:cxn ang="0">
                  <a:pos x="21" y="8"/>
                </a:cxn>
                <a:cxn ang="0">
                  <a:pos x="22" y="4"/>
                </a:cxn>
                <a:cxn ang="0">
                  <a:pos x="12" y="0"/>
                </a:cxn>
                <a:cxn ang="0">
                  <a:pos x="12" y="0"/>
                </a:cxn>
              </a:cxnLst>
              <a:rect l="0" t="0" r="r" b="b"/>
              <a:pathLst>
                <a:path w="27" h="52">
                  <a:moveTo>
                    <a:pt x="12" y="0"/>
                  </a:moveTo>
                  <a:lnTo>
                    <a:pt x="3" y="7"/>
                  </a:lnTo>
                  <a:lnTo>
                    <a:pt x="5" y="17"/>
                  </a:lnTo>
                  <a:lnTo>
                    <a:pt x="0" y="51"/>
                  </a:lnTo>
                  <a:lnTo>
                    <a:pt x="1" y="48"/>
                  </a:lnTo>
                  <a:lnTo>
                    <a:pt x="8" y="22"/>
                  </a:lnTo>
                  <a:lnTo>
                    <a:pt x="18" y="12"/>
                  </a:lnTo>
                  <a:lnTo>
                    <a:pt x="23" y="23"/>
                  </a:lnTo>
                  <a:lnTo>
                    <a:pt x="26" y="27"/>
                  </a:lnTo>
                  <a:lnTo>
                    <a:pt x="21" y="8"/>
                  </a:lnTo>
                  <a:lnTo>
                    <a:pt x="22" y="4"/>
                  </a:lnTo>
                  <a:lnTo>
                    <a:pt x="12" y="0"/>
                  </a:lnTo>
                  <a:lnTo>
                    <a:pt x="12" y="0"/>
                  </a:lnTo>
                </a:path>
              </a:pathLst>
            </a:custGeom>
            <a:solidFill>
              <a:srgbClr val="000000"/>
            </a:solidFill>
            <a:ln w="9167" cap="flat" cmpd="sng">
              <a:solidFill>
                <a:srgbClr val="000000"/>
              </a:solidFill>
              <a:round/>
            </a:ln>
            <a:effectLst/>
          </p:spPr>
          <p:txBody>
            <a:bodyPr/>
            <a:lstStyle/>
            <a:p>
              <a:endParaRPr lang="zh-CN" altLang="en-US"/>
            </a:p>
          </p:txBody>
        </p:sp>
        <p:sp>
          <p:nvSpPr>
            <p:cNvPr id="144" name="Line 139"/>
            <p:cNvSpPr>
              <a:spLocks noChangeShapeType="1"/>
            </p:cNvSpPr>
            <p:nvPr/>
          </p:nvSpPr>
          <p:spPr bwMode="auto">
            <a:xfrm flipH="1">
              <a:off x="589" y="175"/>
              <a:ext cx="6" cy="28"/>
            </a:xfrm>
            <a:prstGeom prst="line">
              <a:avLst/>
            </a:prstGeom>
            <a:noFill/>
            <a:ln w="9167" cmpd="sng">
              <a:solidFill>
                <a:srgbClr val="000000"/>
              </a:solidFill>
              <a:round/>
            </a:ln>
            <a:effectLst/>
          </p:spPr>
          <p:txBody>
            <a:bodyPr wrap="none" anchor="ctr"/>
            <a:lstStyle/>
            <a:p>
              <a:endParaRPr lang="zh-CN" altLang="en-US"/>
            </a:p>
          </p:txBody>
        </p:sp>
        <p:sp>
          <p:nvSpPr>
            <p:cNvPr id="145" name="未知"/>
            <p:cNvSpPr/>
            <p:nvPr/>
          </p:nvSpPr>
          <p:spPr bwMode="auto">
            <a:xfrm>
              <a:off x="616" y="164"/>
              <a:ext cx="16" cy="13"/>
            </a:xfrm>
            <a:custGeom>
              <a:avLst/>
              <a:gdLst/>
              <a:ahLst/>
              <a:cxnLst>
                <a:cxn ang="0">
                  <a:pos x="0" y="12"/>
                </a:cxn>
                <a:cxn ang="0">
                  <a:pos x="14" y="0"/>
                </a:cxn>
                <a:cxn ang="0">
                  <a:pos x="12" y="3"/>
                </a:cxn>
                <a:cxn ang="0">
                  <a:pos x="15" y="5"/>
                </a:cxn>
                <a:cxn ang="0">
                  <a:pos x="0" y="12"/>
                </a:cxn>
                <a:cxn ang="0">
                  <a:pos x="0" y="12"/>
                </a:cxn>
              </a:cxnLst>
              <a:rect l="0" t="0" r="r" b="b"/>
              <a:pathLst>
                <a:path w="16" h="13">
                  <a:moveTo>
                    <a:pt x="0" y="12"/>
                  </a:moveTo>
                  <a:lnTo>
                    <a:pt x="14" y="0"/>
                  </a:lnTo>
                  <a:lnTo>
                    <a:pt x="12" y="3"/>
                  </a:lnTo>
                  <a:lnTo>
                    <a:pt x="15" y="5"/>
                  </a:lnTo>
                  <a:lnTo>
                    <a:pt x="0" y="12"/>
                  </a:lnTo>
                  <a:lnTo>
                    <a:pt x="0" y="12"/>
                  </a:lnTo>
                </a:path>
              </a:pathLst>
            </a:custGeom>
            <a:solidFill>
              <a:srgbClr val="000000"/>
            </a:solidFill>
            <a:ln w="9167" cap="flat" cmpd="sng">
              <a:solidFill>
                <a:srgbClr val="000000"/>
              </a:solidFill>
              <a:round/>
            </a:ln>
            <a:effectLst/>
          </p:spPr>
          <p:txBody>
            <a:bodyPr/>
            <a:lstStyle/>
            <a:p>
              <a:endParaRPr lang="zh-CN" altLang="en-US"/>
            </a:p>
          </p:txBody>
        </p:sp>
        <p:sp>
          <p:nvSpPr>
            <p:cNvPr id="146" name="未知"/>
            <p:cNvSpPr/>
            <p:nvPr/>
          </p:nvSpPr>
          <p:spPr bwMode="auto">
            <a:xfrm>
              <a:off x="623" y="125"/>
              <a:ext cx="37" cy="15"/>
            </a:xfrm>
            <a:custGeom>
              <a:avLst/>
              <a:gdLst/>
              <a:ahLst/>
              <a:cxnLst>
                <a:cxn ang="0">
                  <a:pos x="0" y="0"/>
                </a:cxn>
                <a:cxn ang="0">
                  <a:pos x="11" y="8"/>
                </a:cxn>
                <a:cxn ang="0">
                  <a:pos x="21" y="11"/>
                </a:cxn>
                <a:cxn ang="0">
                  <a:pos x="29" y="14"/>
                </a:cxn>
                <a:cxn ang="0">
                  <a:pos x="36" y="12"/>
                </a:cxn>
                <a:cxn ang="0">
                  <a:pos x="30" y="12"/>
                </a:cxn>
                <a:cxn ang="0">
                  <a:pos x="20" y="7"/>
                </a:cxn>
                <a:cxn ang="0">
                  <a:pos x="12" y="6"/>
                </a:cxn>
                <a:cxn ang="0">
                  <a:pos x="0" y="0"/>
                </a:cxn>
                <a:cxn ang="0">
                  <a:pos x="0" y="0"/>
                </a:cxn>
              </a:cxnLst>
              <a:rect l="0" t="0" r="r" b="b"/>
              <a:pathLst>
                <a:path w="37" h="15">
                  <a:moveTo>
                    <a:pt x="0" y="0"/>
                  </a:moveTo>
                  <a:lnTo>
                    <a:pt x="11" y="8"/>
                  </a:lnTo>
                  <a:lnTo>
                    <a:pt x="21" y="11"/>
                  </a:lnTo>
                  <a:lnTo>
                    <a:pt x="29" y="14"/>
                  </a:lnTo>
                  <a:lnTo>
                    <a:pt x="36" y="12"/>
                  </a:lnTo>
                  <a:lnTo>
                    <a:pt x="30" y="12"/>
                  </a:lnTo>
                  <a:lnTo>
                    <a:pt x="20" y="7"/>
                  </a:lnTo>
                  <a:lnTo>
                    <a:pt x="12" y="6"/>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47" name="未知"/>
            <p:cNvSpPr/>
            <p:nvPr/>
          </p:nvSpPr>
          <p:spPr bwMode="auto">
            <a:xfrm>
              <a:off x="641" y="140"/>
              <a:ext cx="28" cy="70"/>
            </a:xfrm>
            <a:custGeom>
              <a:avLst/>
              <a:gdLst/>
              <a:ahLst/>
              <a:cxnLst>
                <a:cxn ang="0">
                  <a:pos x="27" y="7"/>
                </a:cxn>
                <a:cxn ang="0">
                  <a:pos x="14" y="22"/>
                </a:cxn>
                <a:cxn ang="0">
                  <a:pos x="14" y="30"/>
                </a:cxn>
                <a:cxn ang="0">
                  <a:pos x="0" y="69"/>
                </a:cxn>
                <a:cxn ang="0">
                  <a:pos x="12" y="29"/>
                </a:cxn>
                <a:cxn ang="0">
                  <a:pos x="12" y="13"/>
                </a:cxn>
                <a:cxn ang="0">
                  <a:pos x="14" y="10"/>
                </a:cxn>
                <a:cxn ang="0">
                  <a:pos x="15" y="17"/>
                </a:cxn>
                <a:cxn ang="0">
                  <a:pos x="19" y="5"/>
                </a:cxn>
                <a:cxn ang="0">
                  <a:pos x="25" y="0"/>
                </a:cxn>
                <a:cxn ang="0">
                  <a:pos x="27" y="7"/>
                </a:cxn>
                <a:cxn ang="0">
                  <a:pos x="27" y="7"/>
                </a:cxn>
              </a:cxnLst>
              <a:rect l="0" t="0" r="r" b="b"/>
              <a:pathLst>
                <a:path w="28" h="70">
                  <a:moveTo>
                    <a:pt x="27" y="7"/>
                  </a:moveTo>
                  <a:lnTo>
                    <a:pt x="14" y="22"/>
                  </a:lnTo>
                  <a:lnTo>
                    <a:pt x="14" y="30"/>
                  </a:lnTo>
                  <a:lnTo>
                    <a:pt x="0" y="69"/>
                  </a:lnTo>
                  <a:lnTo>
                    <a:pt x="12" y="29"/>
                  </a:lnTo>
                  <a:lnTo>
                    <a:pt x="12" y="13"/>
                  </a:lnTo>
                  <a:lnTo>
                    <a:pt x="14" y="10"/>
                  </a:lnTo>
                  <a:lnTo>
                    <a:pt x="15" y="17"/>
                  </a:lnTo>
                  <a:lnTo>
                    <a:pt x="19" y="5"/>
                  </a:lnTo>
                  <a:lnTo>
                    <a:pt x="25" y="0"/>
                  </a:lnTo>
                  <a:lnTo>
                    <a:pt x="27" y="7"/>
                  </a:lnTo>
                  <a:lnTo>
                    <a:pt x="27" y="7"/>
                  </a:lnTo>
                </a:path>
              </a:pathLst>
            </a:custGeom>
            <a:solidFill>
              <a:srgbClr val="000000"/>
            </a:solidFill>
            <a:ln w="9167" cap="flat" cmpd="sng">
              <a:solidFill>
                <a:srgbClr val="000000"/>
              </a:solidFill>
              <a:round/>
            </a:ln>
            <a:effectLst/>
          </p:spPr>
          <p:txBody>
            <a:bodyPr/>
            <a:lstStyle/>
            <a:p>
              <a:endParaRPr lang="zh-CN" altLang="en-US"/>
            </a:p>
          </p:txBody>
        </p:sp>
        <p:sp>
          <p:nvSpPr>
            <p:cNvPr id="148" name="未知"/>
            <p:cNvSpPr/>
            <p:nvPr/>
          </p:nvSpPr>
          <p:spPr bwMode="auto">
            <a:xfrm>
              <a:off x="641" y="183"/>
              <a:ext cx="22" cy="34"/>
            </a:xfrm>
            <a:custGeom>
              <a:avLst/>
              <a:gdLst/>
              <a:ahLst/>
              <a:cxnLst>
                <a:cxn ang="0">
                  <a:pos x="20" y="0"/>
                </a:cxn>
                <a:cxn ang="0">
                  <a:pos x="0" y="27"/>
                </a:cxn>
                <a:cxn ang="0">
                  <a:pos x="4" y="26"/>
                </a:cxn>
                <a:cxn ang="0">
                  <a:pos x="1" y="33"/>
                </a:cxn>
                <a:cxn ang="0">
                  <a:pos x="15" y="25"/>
                </a:cxn>
                <a:cxn ang="0">
                  <a:pos x="20" y="13"/>
                </a:cxn>
                <a:cxn ang="0">
                  <a:pos x="12" y="21"/>
                </a:cxn>
                <a:cxn ang="0">
                  <a:pos x="21" y="8"/>
                </a:cxn>
                <a:cxn ang="0">
                  <a:pos x="20" y="0"/>
                </a:cxn>
                <a:cxn ang="0">
                  <a:pos x="20" y="0"/>
                </a:cxn>
              </a:cxnLst>
              <a:rect l="0" t="0" r="r" b="b"/>
              <a:pathLst>
                <a:path w="22" h="34">
                  <a:moveTo>
                    <a:pt x="20" y="0"/>
                  </a:moveTo>
                  <a:lnTo>
                    <a:pt x="0" y="27"/>
                  </a:lnTo>
                  <a:lnTo>
                    <a:pt x="4" y="26"/>
                  </a:lnTo>
                  <a:lnTo>
                    <a:pt x="1" y="33"/>
                  </a:lnTo>
                  <a:lnTo>
                    <a:pt x="15" y="25"/>
                  </a:lnTo>
                  <a:lnTo>
                    <a:pt x="20" y="13"/>
                  </a:lnTo>
                  <a:lnTo>
                    <a:pt x="12" y="21"/>
                  </a:lnTo>
                  <a:lnTo>
                    <a:pt x="21" y="8"/>
                  </a:lnTo>
                  <a:lnTo>
                    <a:pt x="20" y="0"/>
                  </a:lnTo>
                  <a:lnTo>
                    <a:pt x="20" y="0"/>
                  </a:lnTo>
                </a:path>
              </a:pathLst>
            </a:custGeom>
            <a:solidFill>
              <a:srgbClr val="000000"/>
            </a:solidFill>
            <a:ln w="9167" cap="flat" cmpd="sng">
              <a:solidFill>
                <a:srgbClr val="000000"/>
              </a:solidFill>
              <a:round/>
            </a:ln>
            <a:effectLst/>
          </p:spPr>
          <p:txBody>
            <a:bodyPr/>
            <a:lstStyle/>
            <a:p>
              <a:endParaRPr lang="zh-CN" altLang="en-US"/>
            </a:p>
          </p:txBody>
        </p:sp>
        <p:sp>
          <p:nvSpPr>
            <p:cNvPr id="149" name="未知"/>
            <p:cNvSpPr/>
            <p:nvPr/>
          </p:nvSpPr>
          <p:spPr bwMode="auto">
            <a:xfrm>
              <a:off x="616" y="182"/>
              <a:ext cx="25" cy="70"/>
            </a:xfrm>
            <a:custGeom>
              <a:avLst/>
              <a:gdLst/>
              <a:ahLst/>
              <a:cxnLst>
                <a:cxn ang="0">
                  <a:pos x="19" y="0"/>
                </a:cxn>
                <a:cxn ang="0">
                  <a:pos x="20" y="8"/>
                </a:cxn>
                <a:cxn ang="0">
                  <a:pos x="11" y="42"/>
                </a:cxn>
                <a:cxn ang="0">
                  <a:pos x="10" y="60"/>
                </a:cxn>
                <a:cxn ang="0">
                  <a:pos x="24" y="69"/>
                </a:cxn>
                <a:cxn ang="0">
                  <a:pos x="0" y="60"/>
                </a:cxn>
                <a:cxn ang="0">
                  <a:pos x="2" y="56"/>
                </a:cxn>
                <a:cxn ang="0">
                  <a:pos x="19" y="0"/>
                </a:cxn>
                <a:cxn ang="0">
                  <a:pos x="19" y="0"/>
                </a:cxn>
              </a:cxnLst>
              <a:rect l="0" t="0" r="r" b="b"/>
              <a:pathLst>
                <a:path w="25" h="70">
                  <a:moveTo>
                    <a:pt x="19" y="0"/>
                  </a:moveTo>
                  <a:lnTo>
                    <a:pt x="20" y="8"/>
                  </a:lnTo>
                  <a:lnTo>
                    <a:pt x="11" y="42"/>
                  </a:lnTo>
                  <a:lnTo>
                    <a:pt x="10" y="60"/>
                  </a:lnTo>
                  <a:lnTo>
                    <a:pt x="24" y="69"/>
                  </a:lnTo>
                  <a:lnTo>
                    <a:pt x="0" y="60"/>
                  </a:lnTo>
                  <a:lnTo>
                    <a:pt x="2" y="56"/>
                  </a:lnTo>
                  <a:lnTo>
                    <a:pt x="19" y="0"/>
                  </a:lnTo>
                  <a:lnTo>
                    <a:pt x="19" y="0"/>
                  </a:lnTo>
                </a:path>
              </a:pathLst>
            </a:custGeom>
            <a:solidFill>
              <a:srgbClr val="000000"/>
            </a:solidFill>
            <a:ln w="9167" cap="flat" cmpd="sng">
              <a:solidFill>
                <a:srgbClr val="000000"/>
              </a:solidFill>
              <a:round/>
            </a:ln>
            <a:effectLst/>
          </p:spPr>
          <p:txBody>
            <a:bodyPr/>
            <a:lstStyle/>
            <a:p>
              <a:endParaRPr lang="zh-CN" altLang="en-US"/>
            </a:p>
          </p:txBody>
        </p:sp>
        <p:sp>
          <p:nvSpPr>
            <p:cNvPr id="150" name="未知"/>
            <p:cNvSpPr/>
            <p:nvPr/>
          </p:nvSpPr>
          <p:spPr bwMode="auto">
            <a:xfrm>
              <a:off x="601" y="203"/>
              <a:ext cx="10" cy="36"/>
            </a:xfrm>
            <a:custGeom>
              <a:avLst/>
              <a:gdLst/>
              <a:ahLst/>
              <a:cxnLst>
                <a:cxn ang="0">
                  <a:pos x="0" y="2"/>
                </a:cxn>
                <a:cxn ang="0">
                  <a:pos x="6" y="2"/>
                </a:cxn>
                <a:cxn ang="0">
                  <a:pos x="5" y="18"/>
                </a:cxn>
                <a:cxn ang="0">
                  <a:pos x="7" y="17"/>
                </a:cxn>
                <a:cxn ang="0">
                  <a:pos x="4" y="35"/>
                </a:cxn>
                <a:cxn ang="0">
                  <a:pos x="9" y="27"/>
                </a:cxn>
                <a:cxn ang="0">
                  <a:pos x="8" y="0"/>
                </a:cxn>
                <a:cxn ang="0">
                  <a:pos x="0" y="2"/>
                </a:cxn>
                <a:cxn ang="0">
                  <a:pos x="0" y="2"/>
                </a:cxn>
              </a:cxnLst>
              <a:rect l="0" t="0" r="r" b="b"/>
              <a:pathLst>
                <a:path w="10" h="36">
                  <a:moveTo>
                    <a:pt x="0" y="2"/>
                  </a:moveTo>
                  <a:lnTo>
                    <a:pt x="6" y="2"/>
                  </a:lnTo>
                  <a:lnTo>
                    <a:pt x="5" y="18"/>
                  </a:lnTo>
                  <a:lnTo>
                    <a:pt x="7" y="17"/>
                  </a:lnTo>
                  <a:lnTo>
                    <a:pt x="4" y="35"/>
                  </a:lnTo>
                  <a:lnTo>
                    <a:pt x="9" y="27"/>
                  </a:lnTo>
                  <a:lnTo>
                    <a:pt x="8" y="0"/>
                  </a:lnTo>
                  <a:lnTo>
                    <a:pt x="0" y="2"/>
                  </a:lnTo>
                  <a:lnTo>
                    <a:pt x="0" y="2"/>
                  </a:lnTo>
                </a:path>
              </a:pathLst>
            </a:custGeom>
            <a:solidFill>
              <a:srgbClr val="000000"/>
            </a:solidFill>
            <a:ln w="9167" cap="flat" cmpd="sng">
              <a:solidFill>
                <a:srgbClr val="000000"/>
              </a:solidFill>
              <a:round/>
            </a:ln>
            <a:effectLst/>
          </p:spPr>
          <p:txBody>
            <a:bodyPr/>
            <a:lstStyle/>
            <a:p>
              <a:endParaRPr lang="zh-CN" altLang="en-US"/>
            </a:p>
          </p:txBody>
        </p:sp>
        <p:sp>
          <p:nvSpPr>
            <p:cNvPr id="151" name="未知"/>
            <p:cNvSpPr/>
            <p:nvPr/>
          </p:nvSpPr>
          <p:spPr bwMode="auto">
            <a:xfrm>
              <a:off x="634" y="210"/>
              <a:ext cx="49" cy="78"/>
            </a:xfrm>
            <a:custGeom>
              <a:avLst/>
              <a:gdLst/>
              <a:ahLst/>
              <a:cxnLst>
                <a:cxn ang="0">
                  <a:pos x="9" y="43"/>
                </a:cxn>
                <a:cxn ang="0">
                  <a:pos x="12" y="54"/>
                </a:cxn>
                <a:cxn ang="0">
                  <a:pos x="7" y="65"/>
                </a:cxn>
                <a:cxn ang="0">
                  <a:pos x="0" y="72"/>
                </a:cxn>
                <a:cxn ang="0">
                  <a:pos x="13" y="73"/>
                </a:cxn>
                <a:cxn ang="0">
                  <a:pos x="23" y="72"/>
                </a:cxn>
                <a:cxn ang="0">
                  <a:pos x="30" y="77"/>
                </a:cxn>
                <a:cxn ang="0">
                  <a:pos x="48" y="76"/>
                </a:cxn>
                <a:cxn ang="0">
                  <a:pos x="32" y="62"/>
                </a:cxn>
                <a:cxn ang="0">
                  <a:pos x="21" y="61"/>
                </a:cxn>
                <a:cxn ang="0">
                  <a:pos x="27" y="51"/>
                </a:cxn>
                <a:cxn ang="0">
                  <a:pos x="24" y="43"/>
                </a:cxn>
                <a:cxn ang="0">
                  <a:pos x="15" y="46"/>
                </a:cxn>
                <a:cxn ang="0">
                  <a:pos x="21" y="37"/>
                </a:cxn>
                <a:cxn ang="0">
                  <a:pos x="18" y="31"/>
                </a:cxn>
                <a:cxn ang="0">
                  <a:pos x="23" y="29"/>
                </a:cxn>
                <a:cxn ang="0">
                  <a:pos x="32" y="31"/>
                </a:cxn>
                <a:cxn ang="0">
                  <a:pos x="40" y="29"/>
                </a:cxn>
                <a:cxn ang="0">
                  <a:pos x="31" y="28"/>
                </a:cxn>
                <a:cxn ang="0">
                  <a:pos x="21" y="15"/>
                </a:cxn>
                <a:cxn ang="0">
                  <a:pos x="15" y="13"/>
                </a:cxn>
                <a:cxn ang="0">
                  <a:pos x="12" y="10"/>
                </a:cxn>
                <a:cxn ang="0">
                  <a:pos x="19" y="0"/>
                </a:cxn>
                <a:cxn ang="0">
                  <a:pos x="5" y="15"/>
                </a:cxn>
                <a:cxn ang="0">
                  <a:pos x="7" y="41"/>
                </a:cxn>
                <a:cxn ang="0">
                  <a:pos x="9" y="43"/>
                </a:cxn>
                <a:cxn ang="0">
                  <a:pos x="9" y="43"/>
                </a:cxn>
              </a:cxnLst>
              <a:rect l="0" t="0" r="r" b="b"/>
              <a:pathLst>
                <a:path w="49" h="78">
                  <a:moveTo>
                    <a:pt x="9" y="43"/>
                  </a:moveTo>
                  <a:lnTo>
                    <a:pt x="12" y="54"/>
                  </a:lnTo>
                  <a:lnTo>
                    <a:pt x="7" y="65"/>
                  </a:lnTo>
                  <a:lnTo>
                    <a:pt x="0" y="72"/>
                  </a:lnTo>
                  <a:lnTo>
                    <a:pt x="13" y="73"/>
                  </a:lnTo>
                  <a:lnTo>
                    <a:pt x="23" y="72"/>
                  </a:lnTo>
                  <a:lnTo>
                    <a:pt x="30" y="77"/>
                  </a:lnTo>
                  <a:lnTo>
                    <a:pt x="48" y="76"/>
                  </a:lnTo>
                  <a:lnTo>
                    <a:pt x="32" y="62"/>
                  </a:lnTo>
                  <a:lnTo>
                    <a:pt x="21" y="61"/>
                  </a:lnTo>
                  <a:lnTo>
                    <a:pt x="27" y="51"/>
                  </a:lnTo>
                  <a:lnTo>
                    <a:pt x="24" y="43"/>
                  </a:lnTo>
                  <a:lnTo>
                    <a:pt x="15" y="46"/>
                  </a:lnTo>
                  <a:lnTo>
                    <a:pt x="21" y="37"/>
                  </a:lnTo>
                  <a:lnTo>
                    <a:pt x="18" y="31"/>
                  </a:lnTo>
                  <a:lnTo>
                    <a:pt x="23" y="29"/>
                  </a:lnTo>
                  <a:lnTo>
                    <a:pt x="32" y="31"/>
                  </a:lnTo>
                  <a:lnTo>
                    <a:pt x="40" y="29"/>
                  </a:lnTo>
                  <a:lnTo>
                    <a:pt x="31" y="28"/>
                  </a:lnTo>
                  <a:lnTo>
                    <a:pt x="21" y="15"/>
                  </a:lnTo>
                  <a:lnTo>
                    <a:pt x="15" y="13"/>
                  </a:lnTo>
                  <a:lnTo>
                    <a:pt x="12" y="10"/>
                  </a:lnTo>
                  <a:lnTo>
                    <a:pt x="19" y="0"/>
                  </a:lnTo>
                  <a:lnTo>
                    <a:pt x="5" y="15"/>
                  </a:lnTo>
                  <a:lnTo>
                    <a:pt x="7" y="41"/>
                  </a:lnTo>
                  <a:lnTo>
                    <a:pt x="9" y="43"/>
                  </a:lnTo>
                  <a:lnTo>
                    <a:pt x="9" y="43"/>
                  </a:lnTo>
                </a:path>
              </a:pathLst>
            </a:custGeom>
            <a:solidFill>
              <a:srgbClr val="000000"/>
            </a:solidFill>
            <a:ln w="9167" cap="flat" cmpd="sng">
              <a:solidFill>
                <a:srgbClr val="000000"/>
              </a:solidFill>
              <a:round/>
            </a:ln>
            <a:effectLst/>
          </p:spPr>
          <p:txBody>
            <a:bodyPr/>
            <a:lstStyle/>
            <a:p>
              <a:endParaRPr lang="zh-CN" altLang="en-US"/>
            </a:p>
          </p:txBody>
        </p:sp>
        <p:sp>
          <p:nvSpPr>
            <p:cNvPr id="152" name="未知"/>
            <p:cNvSpPr/>
            <p:nvPr/>
          </p:nvSpPr>
          <p:spPr bwMode="auto">
            <a:xfrm>
              <a:off x="670" y="175"/>
              <a:ext cx="22" cy="36"/>
            </a:xfrm>
            <a:custGeom>
              <a:avLst/>
              <a:gdLst/>
              <a:ahLst/>
              <a:cxnLst>
                <a:cxn ang="0">
                  <a:pos x="0" y="0"/>
                </a:cxn>
                <a:cxn ang="0">
                  <a:pos x="5" y="22"/>
                </a:cxn>
                <a:cxn ang="0">
                  <a:pos x="21" y="35"/>
                </a:cxn>
                <a:cxn ang="0">
                  <a:pos x="19" y="30"/>
                </a:cxn>
                <a:cxn ang="0">
                  <a:pos x="6" y="19"/>
                </a:cxn>
                <a:cxn ang="0">
                  <a:pos x="0" y="0"/>
                </a:cxn>
                <a:cxn ang="0">
                  <a:pos x="0" y="0"/>
                </a:cxn>
              </a:cxnLst>
              <a:rect l="0" t="0" r="r" b="b"/>
              <a:pathLst>
                <a:path w="22" h="36">
                  <a:moveTo>
                    <a:pt x="0" y="0"/>
                  </a:moveTo>
                  <a:lnTo>
                    <a:pt x="5" y="22"/>
                  </a:lnTo>
                  <a:lnTo>
                    <a:pt x="21" y="35"/>
                  </a:lnTo>
                  <a:lnTo>
                    <a:pt x="19" y="30"/>
                  </a:lnTo>
                  <a:lnTo>
                    <a:pt x="6" y="19"/>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53" name="未知"/>
            <p:cNvSpPr/>
            <p:nvPr/>
          </p:nvSpPr>
          <p:spPr bwMode="auto">
            <a:xfrm>
              <a:off x="693" y="230"/>
              <a:ext cx="15" cy="17"/>
            </a:xfrm>
            <a:custGeom>
              <a:avLst/>
              <a:gdLst/>
              <a:ahLst/>
              <a:cxnLst>
                <a:cxn ang="0">
                  <a:pos x="0" y="0"/>
                </a:cxn>
                <a:cxn ang="0">
                  <a:pos x="11" y="16"/>
                </a:cxn>
                <a:cxn ang="0">
                  <a:pos x="14" y="15"/>
                </a:cxn>
                <a:cxn ang="0">
                  <a:pos x="5" y="2"/>
                </a:cxn>
                <a:cxn ang="0">
                  <a:pos x="0" y="0"/>
                </a:cxn>
                <a:cxn ang="0">
                  <a:pos x="0" y="0"/>
                </a:cxn>
              </a:cxnLst>
              <a:rect l="0" t="0" r="r" b="b"/>
              <a:pathLst>
                <a:path w="15" h="17">
                  <a:moveTo>
                    <a:pt x="0" y="0"/>
                  </a:moveTo>
                  <a:lnTo>
                    <a:pt x="11" y="16"/>
                  </a:lnTo>
                  <a:lnTo>
                    <a:pt x="14" y="15"/>
                  </a:lnTo>
                  <a:lnTo>
                    <a:pt x="5" y="2"/>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54" name="未知"/>
            <p:cNvSpPr/>
            <p:nvPr/>
          </p:nvSpPr>
          <p:spPr bwMode="auto">
            <a:xfrm>
              <a:off x="668" y="147"/>
              <a:ext cx="9" cy="26"/>
            </a:xfrm>
            <a:custGeom>
              <a:avLst/>
              <a:gdLst/>
              <a:ahLst/>
              <a:cxnLst>
                <a:cxn ang="0">
                  <a:pos x="0" y="0"/>
                </a:cxn>
                <a:cxn ang="0">
                  <a:pos x="8" y="14"/>
                </a:cxn>
                <a:cxn ang="0">
                  <a:pos x="3" y="25"/>
                </a:cxn>
              </a:cxnLst>
              <a:rect l="0" t="0" r="r" b="b"/>
              <a:pathLst>
                <a:path w="9" h="26">
                  <a:moveTo>
                    <a:pt x="0" y="0"/>
                  </a:moveTo>
                  <a:lnTo>
                    <a:pt x="8" y="14"/>
                  </a:lnTo>
                  <a:lnTo>
                    <a:pt x="3" y="25"/>
                  </a:lnTo>
                </a:path>
              </a:pathLst>
            </a:custGeom>
            <a:noFill/>
            <a:ln w="9167" cap="flat" cmpd="sng">
              <a:solidFill>
                <a:srgbClr val="000000"/>
              </a:solidFill>
              <a:round/>
            </a:ln>
            <a:effectLst/>
          </p:spPr>
          <p:txBody>
            <a:bodyPr/>
            <a:lstStyle/>
            <a:p>
              <a:endParaRPr lang="zh-CN" altLang="en-US"/>
            </a:p>
          </p:txBody>
        </p:sp>
        <p:sp>
          <p:nvSpPr>
            <p:cNvPr id="155" name="Line 150"/>
            <p:cNvSpPr>
              <a:spLocks noChangeShapeType="1"/>
            </p:cNvSpPr>
            <p:nvPr/>
          </p:nvSpPr>
          <p:spPr bwMode="auto">
            <a:xfrm>
              <a:off x="691" y="212"/>
              <a:ext cx="2" cy="18"/>
            </a:xfrm>
            <a:prstGeom prst="line">
              <a:avLst/>
            </a:prstGeom>
            <a:noFill/>
            <a:ln w="9167" cmpd="sng">
              <a:solidFill>
                <a:srgbClr val="000000"/>
              </a:solidFill>
              <a:round/>
            </a:ln>
            <a:effectLst/>
          </p:spPr>
          <p:txBody>
            <a:bodyPr wrap="none" anchor="ctr"/>
            <a:lstStyle/>
            <a:p>
              <a:endParaRPr lang="zh-CN" altLang="en-US"/>
            </a:p>
          </p:txBody>
        </p:sp>
        <p:sp>
          <p:nvSpPr>
            <p:cNvPr id="156" name="未知"/>
            <p:cNvSpPr/>
            <p:nvPr/>
          </p:nvSpPr>
          <p:spPr bwMode="auto">
            <a:xfrm>
              <a:off x="736" y="92"/>
              <a:ext cx="7" cy="15"/>
            </a:xfrm>
            <a:custGeom>
              <a:avLst/>
              <a:gdLst/>
              <a:ahLst/>
              <a:cxnLst>
                <a:cxn ang="0">
                  <a:pos x="1" y="0"/>
                </a:cxn>
                <a:cxn ang="0">
                  <a:pos x="0" y="3"/>
                </a:cxn>
                <a:cxn ang="0">
                  <a:pos x="5" y="14"/>
                </a:cxn>
                <a:cxn ang="0">
                  <a:pos x="6" y="14"/>
                </a:cxn>
                <a:cxn ang="0">
                  <a:pos x="1" y="0"/>
                </a:cxn>
                <a:cxn ang="0">
                  <a:pos x="1" y="0"/>
                </a:cxn>
              </a:cxnLst>
              <a:rect l="0" t="0" r="r" b="b"/>
              <a:pathLst>
                <a:path w="7" h="15">
                  <a:moveTo>
                    <a:pt x="1" y="0"/>
                  </a:moveTo>
                  <a:lnTo>
                    <a:pt x="0" y="3"/>
                  </a:lnTo>
                  <a:lnTo>
                    <a:pt x="5" y="14"/>
                  </a:lnTo>
                  <a:lnTo>
                    <a:pt x="6" y="14"/>
                  </a:lnTo>
                  <a:lnTo>
                    <a:pt x="1" y="0"/>
                  </a:lnTo>
                  <a:lnTo>
                    <a:pt x="1" y="0"/>
                  </a:lnTo>
                </a:path>
              </a:pathLst>
            </a:custGeom>
            <a:solidFill>
              <a:srgbClr val="000000"/>
            </a:solidFill>
            <a:ln w="9167" cap="flat" cmpd="sng">
              <a:solidFill>
                <a:srgbClr val="000000"/>
              </a:solidFill>
              <a:round/>
            </a:ln>
            <a:effectLst/>
          </p:spPr>
          <p:txBody>
            <a:bodyPr/>
            <a:lstStyle/>
            <a:p>
              <a:endParaRPr lang="zh-CN" altLang="en-US"/>
            </a:p>
          </p:txBody>
        </p:sp>
        <p:sp>
          <p:nvSpPr>
            <p:cNvPr id="157" name="未知"/>
            <p:cNvSpPr/>
            <p:nvPr/>
          </p:nvSpPr>
          <p:spPr bwMode="auto">
            <a:xfrm>
              <a:off x="734" y="83"/>
              <a:ext cx="16" cy="11"/>
            </a:xfrm>
            <a:custGeom>
              <a:avLst/>
              <a:gdLst/>
              <a:ahLst/>
              <a:cxnLst>
                <a:cxn ang="0">
                  <a:pos x="0" y="0"/>
                </a:cxn>
                <a:cxn ang="0">
                  <a:pos x="0" y="4"/>
                </a:cxn>
                <a:cxn ang="0">
                  <a:pos x="6" y="8"/>
                </a:cxn>
                <a:cxn ang="0">
                  <a:pos x="6" y="10"/>
                </a:cxn>
                <a:cxn ang="0">
                  <a:pos x="11" y="8"/>
                </a:cxn>
                <a:cxn ang="0">
                  <a:pos x="15" y="8"/>
                </a:cxn>
                <a:cxn ang="0">
                  <a:pos x="11" y="6"/>
                </a:cxn>
                <a:cxn ang="0">
                  <a:pos x="6" y="6"/>
                </a:cxn>
                <a:cxn ang="0">
                  <a:pos x="0" y="0"/>
                </a:cxn>
                <a:cxn ang="0">
                  <a:pos x="0" y="0"/>
                </a:cxn>
              </a:cxnLst>
              <a:rect l="0" t="0" r="r" b="b"/>
              <a:pathLst>
                <a:path w="16" h="11">
                  <a:moveTo>
                    <a:pt x="0" y="0"/>
                  </a:moveTo>
                  <a:lnTo>
                    <a:pt x="0" y="4"/>
                  </a:lnTo>
                  <a:lnTo>
                    <a:pt x="6" y="8"/>
                  </a:lnTo>
                  <a:lnTo>
                    <a:pt x="6" y="10"/>
                  </a:lnTo>
                  <a:lnTo>
                    <a:pt x="11" y="8"/>
                  </a:lnTo>
                  <a:lnTo>
                    <a:pt x="15" y="8"/>
                  </a:lnTo>
                  <a:lnTo>
                    <a:pt x="11" y="6"/>
                  </a:lnTo>
                  <a:lnTo>
                    <a:pt x="6" y="6"/>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58" name="未知"/>
            <p:cNvSpPr/>
            <p:nvPr/>
          </p:nvSpPr>
          <p:spPr bwMode="auto">
            <a:xfrm>
              <a:off x="742" y="94"/>
              <a:ext cx="15" cy="10"/>
            </a:xfrm>
            <a:custGeom>
              <a:avLst/>
              <a:gdLst/>
              <a:ahLst/>
              <a:cxnLst>
                <a:cxn ang="0">
                  <a:pos x="12" y="0"/>
                </a:cxn>
                <a:cxn ang="0">
                  <a:pos x="4" y="0"/>
                </a:cxn>
                <a:cxn ang="0">
                  <a:pos x="0" y="3"/>
                </a:cxn>
                <a:cxn ang="0">
                  <a:pos x="3" y="9"/>
                </a:cxn>
                <a:cxn ang="0">
                  <a:pos x="7" y="9"/>
                </a:cxn>
                <a:cxn ang="0">
                  <a:pos x="4" y="3"/>
                </a:cxn>
                <a:cxn ang="0">
                  <a:pos x="7" y="1"/>
                </a:cxn>
                <a:cxn ang="0">
                  <a:pos x="14" y="1"/>
                </a:cxn>
                <a:cxn ang="0">
                  <a:pos x="12" y="0"/>
                </a:cxn>
                <a:cxn ang="0">
                  <a:pos x="12" y="0"/>
                </a:cxn>
              </a:cxnLst>
              <a:rect l="0" t="0" r="r" b="b"/>
              <a:pathLst>
                <a:path w="15" h="10">
                  <a:moveTo>
                    <a:pt x="12" y="0"/>
                  </a:moveTo>
                  <a:lnTo>
                    <a:pt x="4" y="0"/>
                  </a:lnTo>
                  <a:lnTo>
                    <a:pt x="0" y="3"/>
                  </a:lnTo>
                  <a:lnTo>
                    <a:pt x="3" y="9"/>
                  </a:lnTo>
                  <a:lnTo>
                    <a:pt x="7" y="9"/>
                  </a:lnTo>
                  <a:lnTo>
                    <a:pt x="4" y="3"/>
                  </a:lnTo>
                  <a:lnTo>
                    <a:pt x="7" y="1"/>
                  </a:lnTo>
                  <a:lnTo>
                    <a:pt x="14" y="1"/>
                  </a:lnTo>
                  <a:lnTo>
                    <a:pt x="12" y="0"/>
                  </a:lnTo>
                  <a:lnTo>
                    <a:pt x="12" y="0"/>
                  </a:lnTo>
                </a:path>
              </a:pathLst>
            </a:custGeom>
            <a:solidFill>
              <a:srgbClr val="000000"/>
            </a:solidFill>
            <a:ln w="9167" cap="flat" cmpd="sng">
              <a:solidFill>
                <a:srgbClr val="000000"/>
              </a:solidFill>
              <a:round/>
            </a:ln>
            <a:effectLst/>
          </p:spPr>
          <p:txBody>
            <a:bodyPr/>
            <a:lstStyle/>
            <a:p>
              <a:endParaRPr lang="zh-CN" altLang="en-US"/>
            </a:p>
          </p:txBody>
        </p:sp>
        <p:sp>
          <p:nvSpPr>
            <p:cNvPr id="159" name="未知"/>
            <p:cNvSpPr/>
            <p:nvPr/>
          </p:nvSpPr>
          <p:spPr bwMode="auto">
            <a:xfrm>
              <a:off x="759" y="50"/>
              <a:ext cx="88" cy="84"/>
            </a:xfrm>
            <a:custGeom>
              <a:avLst/>
              <a:gdLst/>
              <a:ahLst/>
              <a:cxnLst>
                <a:cxn ang="0">
                  <a:pos x="15" y="44"/>
                </a:cxn>
                <a:cxn ang="0">
                  <a:pos x="12" y="33"/>
                </a:cxn>
                <a:cxn ang="0">
                  <a:pos x="29" y="41"/>
                </a:cxn>
                <a:cxn ang="0">
                  <a:pos x="30" y="32"/>
                </a:cxn>
                <a:cxn ang="0">
                  <a:pos x="45" y="35"/>
                </a:cxn>
                <a:cxn ang="0">
                  <a:pos x="46" y="30"/>
                </a:cxn>
                <a:cxn ang="0">
                  <a:pos x="42" y="24"/>
                </a:cxn>
                <a:cxn ang="0">
                  <a:pos x="33" y="17"/>
                </a:cxn>
                <a:cxn ang="0">
                  <a:pos x="33" y="10"/>
                </a:cxn>
                <a:cxn ang="0">
                  <a:pos x="38" y="7"/>
                </a:cxn>
                <a:cxn ang="0">
                  <a:pos x="42" y="2"/>
                </a:cxn>
                <a:cxn ang="0">
                  <a:pos x="48" y="0"/>
                </a:cxn>
                <a:cxn ang="0">
                  <a:pos x="59" y="20"/>
                </a:cxn>
                <a:cxn ang="0">
                  <a:pos x="55" y="22"/>
                </a:cxn>
                <a:cxn ang="0">
                  <a:pos x="52" y="24"/>
                </a:cxn>
                <a:cxn ang="0">
                  <a:pos x="52" y="32"/>
                </a:cxn>
                <a:cxn ang="0">
                  <a:pos x="55" y="28"/>
                </a:cxn>
                <a:cxn ang="0">
                  <a:pos x="59" y="22"/>
                </a:cxn>
                <a:cxn ang="0">
                  <a:pos x="63" y="22"/>
                </a:cxn>
                <a:cxn ang="0">
                  <a:pos x="65" y="10"/>
                </a:cxn>
                <a:cxn ang="0">
                  <a:pos x="68" y="10"/>
                </a:cxn>
                <a:cxn ang="0">
                  <a:pos x="77" y="27"/>
                </a:cxn>
                <a:cxn ang="0">
                  <a:pos x="85" y="32"/>
                </a:cxn>
                <a:cxn ang="0">
                  <a:pos x="85" y="57"/>
                </a:cxn>
                <a:cxn ang="0">
                  <a:pos x="75" y="71"/>
                </a:cxn>
                <a:cxn ang="0">
                  <a:pos x="71" y="80"/>
                </a:cxn>
                <a:cxn ang="0">
                  <a:pos x="63" y="77"/>
                </a:cxn>
                <a:cxn ang="0">
                  <a:pos x="52" y="77"/>
                </a:cxn>
                <a:cxn ang="0">
                  <a:pos x="53" y="70"/>
                </a:cxn>
                <a:cxn ang="0">
                  <a:pos x="47" y="62"/>
                </a:cxn>
                <a:cxn ang="0">
                  <a:pos x="35" y="68"/>
                </a:cxn>
                <a:cxn ang="0">
                  <a:pos x="44" y="62"/>
                </a:cxn>
                <a:cxn ang="0">
                  <a:pos x="48" y="45"/>
                </a:cxn>
                <a:cxn ang="0">
                  <a:pos x="35" y="43"/>
                </a:cxn>
                <a:cxn ang="0">
                  <a:pos x="26" y="51"/>
                </a:cxn>
                <a:cxn ang="0">
                  <a:pos x="20" y="47"/>
                </a:cxn>
                <a:cxn ang="0">
                  <a:pos x="2" y="45"/>
                </a:cxn>
                <a:cxn ang="0">
                  <a:pos x="0" y="44"/>
                </a:cxn>
              </a:cxnLst>
              <a:rect l="0" t="0" r="r" b="b"/>
              <a:pathLst>
                <a:path w="88" h="84">
                  <a:moveTo>
                    <a:pt x="0" y="44"/>
                  </a:moveTo>
                  <a:lnTo>
                    <a:pt x="15" y="44"/>
                  </a:lnTo>
                  <a:lnTo>
                    <a:pt x="15" y="42"/>
                  </a:lnTo>
                  <a:lnTo>
                    <a:pt x="12" y="33"/>
                  </a:lnTo>
                  <a:lnTo>
                    <a:pt x="20" y="40"/>
                  </a:lnTo>
                  <a:lnTo>
                    <a:pt x="29" y="41"/>
                  </a:lnTo>
                  <a:lnTo>
                    <a:pt x="37" y="38"/>
                  </a:lnTo>
                  <a:lnTo>
                    <a:pt x="30" y="32"/>
                  </a:lnTo>
                  <a:lnTo>
                    <a:pt x="43" y="36"/>
                  </a:lnTo>
                  <a:lnTo>
                    <a:pt x="45" y="35"/>
                  </a:lnTo>
                  <a:lnTo>
                    <a:pt x="39" y="29"/>
                  </a:lnTo>
                  <a:lnTo>
                    <a:pt x="46" y="30"/>
                  </a:lnTo>
                  <a:lnTo>
                    <a:pt x="42" y="21"/>
                  </a:lnTo>
                  <a:lnTo>
                    <a:pt x="42" y="24"/>
                  </a:lnTo>
                  <a:lnTo>
                    <a:pt x="37" y="22"/>
                  </a:lnTo>
                  <a:lnTo>
                    <a:pt x="33" y="17"/>
                  </a:lnTo>
                  <a:lnTo>
                    <a:pt x="39" y="19"/>
                  </a:lnTo>
                  <a:lnTo>
                    <a:pt x="33" y="10"/>
                  </a:lnTo>
                  <a:lnTo>
                    <a:pt x="41" y="12"/>
                  </a:lnTo>
                  <a:lnTo>
                    <a:pt x="38" y="7"/>
                  </a:lnTo>
                  <a:lnTo>
                    <a:pt x="50" y="10"/>
                  </a:lnTo>
                  <a:lnTo>
                    <a:pt x="42" y="2"/>
                  </a:lnTo>
                  <a:lnTo>
                    <a:pt x="52" y="8"/>
                  </a:lnTo>
                  <a:lnTo>
                    <a:pt x="48" y="0"/>
                  </a:lnTo>
                  <a:lnTo>
                    <a:pt x="57" y="6"/>
                  </a:lnTo>
                  <a:lnTo>
                    <a:pt x="59" y="20"/>
                  </a:lnTo>
                  <a:lnTo>
                    <a:pt x="55" y="13"/>
                  </a:lnTo>
                  <a:lnTo>
                    <a:pt x="55" y="22"/>
                  </a:lnTo>
                  <a:lnTo>
                    <a:pt x="50" y="20"/>
                  </a:lnTo>
                  <a:lnTo>
                    <a:pt x="52" y="24"/>
                  </a:lnTo>
                  <a:lnTo>
                    <a:pt x="46" y="23"/>
                  </a:lnTo>
                  <a:lnTo>
                    <a:pt x="52" y="32"/>
                  </a:lnTo>
                  <a:lnTo>
                    <a:pt x="52" y="27"/>
                  </a:lnTo>
                  <a:lnTo>
                    <a:pt x="55" y="28"/>
                  </a:lnTo>
                  <a:lnTo>
                    <a:pt x="61" y="47"/>
                  </a:lnTo>
                  <a:lnTo>
                    <a:pt x="59" y="22"/>
                  </a:lnTo>
                  <a:lnTo>
                    <a:pt x="62" y="32"/>
                  </a:lnTo>
                  <a:lnTo>
                    <a:pt x="63" y="22"/>
                  </a:lnTo>
                  <a:lnTo>
                    <a:pt x="68" y="29"/>
                  </a:lnTo>
                  <a:lnTo>
                    <a:pt x="65" y="10"/>
                  </a:lnTo>
                  <a:lnTo>
                    <a:pt x="61" y="4"/>
                  </a:lnTo>
                  <a:lnTo>
                    <a:pt x="68" y="10"/>
                  </a:lnTo>
                  <a:lnTo>
                    <a:pt x="77" y="35"/>
                  </a:lnTo>
                  <a:lnTo>
                    <a:pt x="77" y="27"/>
                  </a:lnTo>
                  <a:lnTo>
                    <a:pt x="83" y="37"/>
                  </a:lnTo>
                  <a:lnTo>
                    <a:pt x="85" y="32"/>
                  </a:lnTo>
                  <a:lnTo>
                    <a:pt x="87" y="42"/>
                  </a:lnTo>
                  <a:lnTo>
                    <a:pt x="85" y="57"/>
                  </a:lnTo>
                  <a:lnTo>
                    <a:pt x="78" y="68"/>
                  </a:lnTo>
                  <a:lnTo>
                    <a:pt x="75" y="71"/>
                  </a:lnTo>
                  <a:lnTo>
                    <a:pt x="75" y="75"/>
                  </a:lnTo>
                  <a:lnTo>
                    <a:pt x="71" y="80"/>
                  </a:lnTo>
                  <a:lnTo>
                    <a:pt x="62" y="83"/>
                  </a:lnTo>
                  <a:lnTo>
                    <a:pt x="63" y="77"/>
                  </a:lnTo>
                  <a:lnTo>
                    <a:pt x="55" y="83"/>
                  </a:lnTo>
                  <a:lnTo>
                    <a:pt x="52" y="77"/>
                  </a:lnTo>
                  <a:lnTo>
                    <a:pt x="48" y="78"/>
                  </a:lnTo>
                  <a:lnTo>
                    <a:pt x="53" y="70"/>
                  </a:lnTo>
                  <a:lnTo>
                    <a:pt x="52" y="66"/>
                  </a:lnTo>
                  <a:lnTo>
                    <a:pt x="47" y="62"/>
                  </a:lnTo>
                  <a:lnTo>
                    <a:pt x="44" y="65"/>
                  </a:lnTo>
                  <a:lnTo>
                    <a:pt x="35" y="68"/>
                  </a:lnTo>
                  <a:lnTo>
                    <a:pt x="33" y="68"/>
                  </a:lnTo>
                  <a:lnTo>
                    <a:pt x="44" y="62"/>
                  </a:lnTo>
                  <a:lnTo>
                    <a:pt x="48" y="51"/>
                  </a:lnTo>
                  <a:lnTo>
                    <a:pt x="48" y="45"/>
                  </a:lnTo>
                  <a:lnTo>
                    <a:pt x="39" y="41"/>
                  </a:lnTo>
                  <a:lnTo>
                    <a:pt x="35" y="43"/>
                  </a:lnTo>
                  <a:lnTo>
                    <a:pt x="30" y="43"/>
                  </a:lnTo>
                  <a:lnTo>
                    <a:pt x="26" y="51"/>
                  </a:lnTo>
                  <a:lnTo>
                    <a:pt x="23" y="54"/>
                  </a:lnTo>
                  <a:lnTo>
                    <a:pt x="20" y="47"/>
                  </a:lnTo>
                  <a:lnTo>
                    <a:pt x="15" y="45"/>
                  </a:lnTo>
                  <a:lnTo>
                    <a:pt x="2" y="45"/>
                  </a:lnTo>
                  <a:lnTo>
                    <a:pt x="0" y="44"/>
                  </a:lnTo>
                  <a:lnTo>
                    <a:pt x="0" y="44"/>
                  </a:lnTo>
                </a:path>
              </a:pathLst>
            </a:custGeom>
            <a:solidFill>
              <a:srgbClr val="000000"/>
            </a:solidFill>
            <a:ln w="9167" cap="flat" cmpd="sng">
              <a:solidFill>
                <a:srgbClr val="000000"/>
              </a:solidFill>
              <a:round/>
            </a:ln>
            <a:effectLst/>
          </p:spPr>
          <p:txBody>
            <a:bodyPr/>
            <a:lstStyle/>
            <a:p>
              <a:endParaRPr lang="zh-CN" altLang="en-US"/>
            </a:p>
          </p:txBody>
        </p:sp>
        <p:sp>
          <p:nvSpPr>
            <p:cNvPr id="160" name="未知"/>
            <p:cNvSpPr/>
            <p:nvPr/>
          </p:nvSpPr>
          <p:spPr bwMode="auto">
            <a:xfrm>
              <a:off x="792" y="95"/>
              <a:ext cx="12" cy="16"/>
            </a:xfrm>
            <a:custGeom>
              <a:avLst/>
              <a:gdLst/>
              <a:ahLst/>
              <a:cxnLst>
                <a:cxn ang="0">
                  <a:pos x="0" y="2"/>
                </a:cxn>
                <a:cxn ang="0">
                  <a:pos x="2" y="11"/>
                </a:cxn>
                <a:cxn ang="0">
                  <a:pos x="3" y="8"/>
                </a:cxn>
                <a:cxn ang="0">
                  <a:pos x="3" y="5"/>
                </a:cxn>
                <a:cxn ang="0">
                  <a:pos x="8" y="8"/>
                </a:cxn>
                <a:cxn ang="0">
                  <a:pos x="6" y="15"/>
                </a:cxn>
                <a:cxn ang="0">
                  <a:pos x="9" y="11"/>
                </a:cxn>
                <a:cxn ang="0">
                  <a:pos x="11" y="6"/>
                </a:cxn>
                <a:cxn ang="0">
                  <a:pos x="8" y="0"/>
                </a:cxn>
                <a:cxn ang="0">
                  <a:pos x="5" y="2"/>
                </a:cxn>
                <a:cxn ang="0">
                  <a:pos x="0" y="2"/>
                </a:cxn>
                <a:cxn ang="0">
                  <a:pos x="0" y="2"/>
                </a:cxn>
              </a:cxnLst>
              <a:rect l="0" t="0" r="r" b="b"/>
              <a:pathLst>
                <a:path w="12" h="16">
                  <a:moveTo>
                    <a:pt x="0" y="2"/>
                  </a:moveTo>
                  <a:lnTo>
                    <a:pt x="2" y="11"/>
                  </a:lnTo>
                  <a:lnTo>
                    <a:pt x="3" y="8"/>
                  </a:lnTo>
                  <a:lnTo>
                    <a:pt x="3" y="5"/>
                  </a:lnTo>
                  <a:lnTo>
                    <a:pt x="8" y="8"/>
                  </a:lnTo>
                  <a:lnTo>
                    <a:pt x="6" y="15"/>
                  </a:lnTo>
                  <a:lnTo>
                    <a:pt x="9" y="11"/>
                  </a:lnTo>
                  <a:lnTo>
                    <a:pt x="11" y="6"/>
                  </a:lnTo>
                  <a:lnTo>
                    <a:pt x="8" y="0"/>
                  </a:lnTo>
                  <a:lnTo>
                    <a:pt x="5" y="2"/>
                  </a:lnTo>
                  <a:lnTo>
                    <a:pt x="0" y="2"/>
                  </a:lnTo>
                  <a:lnTo>
                    <a:pt x="0" y="2"/>
                  </a:lnTo>
                </a:path>
              </a:pathLst>
            </a:custGeom>
            <a:solidFill>
              <a:srgbClr val="000000"/>
            </a:solidFill>
            <a:ln w="9167" cap="flat" cmpd="sng">
              <a:solidFill>
                <a:srgbClr val="000000"/>
              </a:solidFill>
              <a:round/>
            </a:ln>
            <a:effectLst/>
          </p:spPr>
          <p:txBody>
            <a:bodyPr/>
            <a:lstStyle/>
            <a:p>
              <a:endParaRPr lang="zh-CN" altLang="en-US"/>
            </a:p>
          </p:txBody>
        </p:sp>
        <p:sp>
          <p:nvSpPr>
            <p:cNvPr id="161" name="未知"/>
            <p:cNvSpPr/>
            <p:nvPr/>
          </p:nvSpPr>
          <p:spPr bwMode="auto">
            <a:xfrm>
              <a:off x="733" y="104"/>
              <a:ext cx="7" cy="9"/>
            </a:xfrm>
            <a:custGeom>
              <a:avLst/>
              <a:gdLst/>
              <a:ahLst/>
              <a:cxnLst>
                <a:cxn ang="0">
                  <a:pos x="3" y="0"/>
                </a:cxn>
                <a:cxn ang="0">
                  <a:pos x="0" y="6"/>
                </a:cxn>
                <a:cxn ang="0">
                  <a:pos x="4" y="8"/>
                </a:cxn>
                <a:cxn ang="0">
                  <a:pos x="6" y="5"/>
                </a:cxn>
                <a:cxn ang="0">
                  <a:pos x="3" y="0"/>
                </a:cxn>
                <a:cxn ang="0">
                  <a:pos x="3" y="0"/>
                </a:cxn>
              </a:cxnLst>
              <a:rect l="0" t="0" r="r" b="b"/>
              <a:pathLst>
                <a:path w="7" h="9">
                  <a:moveTo>
                    <a:pt x="3" y="0"/>
                  </a:moveTo>
                  <a:lnTo>
                    <a:pt x="0" y="6"/>
                  </a:lnTo>
                  <a:lnTo>
                    <a:pt x="4" y="8"/>
                  </a:lnTo>
                  <a:lnTo>
                    <a:pt x="6" y="5"/>
                  </a:lnTo>
                  <a:lnTo>
                    <a:pt x="3" y="0"/>
                  </a:lnTo>
                  <a:lnTo>
                    <a:pt x="3" y="0"/>
                  </a:lnTo>
                </a:path>
              </a:pathLst>
            </a:custGeom>
            <a:solidFill>
              <a:srgbClr val="000000"/>
            </a:solidFill>
            <a:ln w="9167" cap="flat" cmpd="sng">
              <a:solidFill>
                <a:srgbClr val="000000"/>
              </a:solidFill>
              <a:round/>
            </a:ln>
            <a:effectLst/>
          </p:spPr>
          <p:txBody>
            <a:bodyPr/>
            <a:lstStyle/>
            <a:p>
              <a:endParaRPr lang="zh-CN" altLang="en-US"/>
            </a:p>
          </p:txBody>
        </p:sp>
        <p:sp>
          <p:nvSpPr>
            <p:cNvPr id="162" name="未知"/>
            <p:cNvSpPr/>
            <p:nvPr/>
          </p:nvSpPr>
          <p:spPr bwMode="auto">
            <a:xfrm>
              <a:off x="727" y="112"/>
              <a:ext cx="20" cy="11"/>
            </a:xfrm>
            <a:custGeom>
              <a:avLst/>
              <a:gdLst/>
              <a:ahLst/>
              <a:cxnLst>
                <a:cxn ang="0">
                  <a:pos x="14" y="0"/>
                </a:cxn>
                <a:cxn ang="0">
                  <a:pos x="14" y="3"/>
                </a:cxn>
                <a:cxn ang="0">
                  <a:pos x="0" y="3"/>
                </a:cxn>
                <a:cxn ang="0">
                  <a:pos x="4" y="6"/>
                </a:cxn>
                <a:cxn ang="0">
                  <a:pos x="9" y="6"/>
                </a:cxn>
                <a:cxn ang="0">
                  <a:pos x="9" y="10"/>
                </a:cxn>
                <a:cxn ang="0">
                  <a:pos x="12" y="6"/>
                </a:cxn>
                <a:cxn ang="0">
                  <a:pos x="14" y="6"/>
                </a:cxn>
                <a:cxn ang="0">
                  <a:pos x="19" y="9"/>
                </a:cxn>
                <a:cxn ang="0">
                  <a:pos x="19" y="6"/>
                </a:cxn>
                <a:cxn ang="0">
                  <a:pos x="14" y="0"/>
                </a:cxn>
                <a:cxn ang="0">
                  <a:pos x="14" y="0"/>
                </a:cxn>
              </a:cxnLst>
              <a:rect l="0" t="0" r="r" b="b"/>
              <a:pathLst>
                <a:path w="20" h="11">
                  <a:moveTo>
                    <a:pt x="14" y="0"/>
                  </a:moveTo>
                  <a:lnTo>
                    <a:pt x="14" y="3"/>
                  </a:lnTo>
                  <a:lnTo>
                    <a:pt x="0" y="3"/>
                  </a:lnTo>
                  <a:lnTo>
                    <a:pt x="4" y="6"/>
                  </a:lnTo>
                  <a:lnTo>
                    <a:pt x="9" y="6"/>
                  </a:lnTo>
                  <a:lnTo>
                    <a:pt x="9" y="10"/>
                  </a:lnTo>
                  <a:lnTo>
                    <a:pt x="12" y="6"/>
                  </a:lnTo>
                  <a:lnTo>
                    <a:pt x="14" y="6"/>
                  </a:lnTo>
                  <a:lnTo>
                    <a:pt x="19" y="9"/>
                  </a:lnTo>
                  <a:lnTo>
                    <a:pt x="19" y="6"/>
                  </a:lnTo>
                  <a:lnTo>
                    <a:pt x="14" y="0"/>
                  </a:lnTo>
                  <a:lnTo>
                    <a:pt x="14" y="0"/>
                  </a:lnTo>
                </a:path>
              </a:pathLst>
            </a:custGeom>
            <a:solidFill>
              <a:srgbClr val="000000"/>
            </a:solidFill>
            <a:ln w="9167" cap="flat" cmpd="sng">
              <a:solidFill>
                <a:srgbClr val="000000"/>
              </a:solidFill>
              <a:round/>
            </a:ln>
            <a:effectLst/>
          </p:spPr>
          <p:txBody>
            <a:bodyPr/>
            <a:lstStyle/>
            <a:p>
              <a:endParaRPr lang="zh-CN" altLang="en-US"/>
            </a:p>
          </p:txBody>
        </p:sp>
        <p:sp>
          <p:nvSpPr>
            <p:cNvPr id="163" name="未知"/>
            <p:cNvSpPr/>
            <p:nvPr/>
          </p:nvSpPr>
          <p:spPr bwMode="auto">
            <a:xfrm>
              <a:off x="737" y="127"/>
              <a:ext cx="11" cy="14"/>
            </a:xfrm>
            <a:custGeom>
              <a:avLst/>
              <a:gdLst/>
              <a:ahLst/>
              <a:cxnLst>
                <a:cxn ang="0">
                  <a:pos x="0" y="0"/>
                </a:cxn>
                <a:cxn ang="0">
                  <a:pos x="2" y="3"/>
                </a:cxn>
                <a:cxn ang="0">
                  <a:pos x="0" y="6"/>
                </a:cxn>
                <a:cxn ang="0">
                  <a:pos x="4" y="13"/>
                </a:cxn>
                <a:cxn ang="0">
                  <a:pos x="6" y="13"/>
                </a:cxn>
                <a:cxn ang="0">
                  <a:pos x="2" y="6"/>
                </a:cxn>
                <a:cxn ang="0">
                  <a:pos x="5" y="3"/>
                </a:cxn>
                <a:cxn ang="0">
                  <a:pos x="10" y="3"/>
                </a:cxn>
                <a:cxn ang="0">
                  <a:pos x="8" y="0"/>
                </a:cxn>
                <a:cxn ang="0">
                  <a:pos x="0" y="0"/>
                </a:cxn>
                <a:cxn ang="0">
                  <a:pos x="0" y="0"/>
                </a:cxn>
              </a:cxnLst>
              <a:rect l="0" t="0" r="r" b="b"/>
              <a:pathLst>
                <a:path w="11" h="14">
                  <a:moveTo>
                    <a:pt x="0" y="0"/>
                  </a:moveTo>
                  <a:lnTo>
                    <a:pt x="2" y="3"/>
                  </a:lnTo>
                  <a:lnTo>
                    <a:pt x="0" y="6"/>
                  </a:lnTo>
                  <a:lnTo>
                    <a:pt x="4" y="13"/>
                  </a:lnTo>
                  <a:lnTo>
                    <a:pt x="6" y="13"/>
                  </a:lnTo>
                  <a:lnTo>
                    <a:pt x="2" y="6"/>
                  </a:lnTo>
                  <a:lnTo>
                    <a:pt x="5" y="3"/>
                  </a:lnTo>
                  <a:lnTo>
                    <a:pt x="10" y="3"/>
                  </a:lnTo>
                  <a:lnTo>
                    <a:pt x="8" y="0"/>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64" name="未知"/>
            <p:cNvSpPr/>
            <p:nvPr/>
          </p:nvSpPr>
          <p:spPr bwMode="auto">
            <a:xfrm>
              <a:off x="748" y="131"/>
              <a:ext cx="8" cy="7"/>
            </a:xfrm>
            <a:custGeom>
              <a:avLst/>
              <a:gdLst/>
              <a:ahLst/>
              <a:cxnLst>
                <a:cxn ang="0">
                  <a:pos x="0" y="0"/>
                </a:cxn>
                <a:cxn ang="0">
                  <a:pos x="0" y="2"/>
                </a:cxn>
                <a:cxn ang="0">
                  <a:pos x="7" y="6"/>
                </a:cxn>
                <a:cxn ang="0">
                  <a:pos x="0" y="0"/>
                </a:cxn>
                <a:cxn ang="0">
                  <a:pos x="0" y="0"/>
                </a:cxn>
              </a:cxnLst>
              <a:rect l="0" t="0" r="r" b="b"/>
              <a:pathLst>
                <a:path w="8" h="7">
                  <a:moveTo>
                    <a:pt x="0" y="0"/>
                  </a:moveTo>
                  <a:lnTo>
                    <a:pt x="0" y="2"/>
                  </a:lnTo>
                  <a:lnTo>
                    <a:pt x="7" y="6"/>
                  </a:lnTo>
                  <a:lnTo>
                    <a:pt x="0" y="0"/>
                  </a:lnTo>
                  <a:lnTo>
                    <a:pt x="0" y="0"/>
                  </a:lnTo>
                </a:path>
              </a:pathLst>
            </a:custGeom>
            <a:solidFill>
              <a:srgbClr val="000000"/>
            </a:solidFill>
            <a:ln w="9167" cap="flat" cmpd="sng">
              <a:solidFill>
                <a:srgbClr val="000000"/>
              </a:solidFill>
              <a:round/>
            </a:ln>
            <a:effectLst/>
          </p:spPr>
          <p:txBody>
            <a:bodyPr/>
            <a:lstStyle/>
            <a:p>
              <a:endParaRPr lang="zh-CN" altLang="en-US"/>
            </a:p>
          </p:txBody>
        </p:sp>
        <p:sp>
          <p:nvSpPr>
            <p:cNvPr id="165" name="未知"/>
            <p:cNvSpPr/>
            <p:nvPr/>
          </p:nvSpPr>
          <p:spPr bwMode="auto">
            <a:xfrm>
              <a:off x="757" y="125"/>
              <a:ext cx="33" cy="28"/>
            </a:xfrm>
            <a:custGeom>
              <a:avLst/>
              <a:gdLst/>
              <a:ahLst/>
              <a:cxnLst>
                <a:cxn ang="0">
                  <a:pos x="0" y="25"/>
                </a:cxn>
                <a:cxn ang="0">
                  <a:pos x="25" y="8"/>
                </a:cxn>
                <a:cxn ang="0">
                  <a:pos x="32" y="0"/>
                </a:cxn>
                <a:cxn ang="0">
                  <a:pos x="25" y="15"/>
                </a:cxn>
                <a:cxn ang="0">
                  <a:pos x="12" y="27"/>
                </a:cxn>
                <a:cxn ang="0">
                  <a:pos x="0" y="25"/>
                </a:cxn>
                <a:cxn ang="0">
                  <a:pos x="0" y="25"/>
                </a:cxn>
              </a:cxnLst>
              <a:rect l="0" t="0" r="r" b="b"/>
              <a:pathLst>
                <a:path w="33" h="28">
                  <a:moveTo>
                    <a:pt x="0" y="25"/>
                  </a:moveTo>
                  <a:lnTo>
                    <a:pt x="25" y="8"/>
                  </a:lnTo>
                  <a:lnTo>
                    <a:pt x="32" y="0"/>
                  </a:lnTo>
                  <a:lnTo>
                    <a:pt x="25" y="15"/>
                  </a:lnTo>
                  <a:lnTo>
                    <a:pt x="12" y="27"/>
                  </a:lnTo>
                  <a:lnTo>
                    <a:pt x="0" y="25"/>
                  </a:lnTo>
                  <a:lnTo>
                    <a:pt x="0" y="25"/>
                  </a:lnTo>
                </a:path>
              </a:pathLst>
            </a:custGeom>
            <a:solidFill>
              <a:srgbClr val="000000"/>
            </a:solidFill>
            <a:ln w="9167" cap="flat" cmpd="sng">
              <a:solidFill>
                <a:srgbClr val="000000"/>
              </a:solidFill>
              <a:round/>
            </a:ln>
            <a:effectLst/>
          </p:spPr>
          <p:txBody>
            <a:bodyPr/>
            <a:lstStyle/>
            <a:p>
              <a:endParaRPr lang="zh-CN" altLang="en-US"/>
            </a:p>
          </p:txBody>
        </p:sp>
        <p:sp>
          <p:nvSpPr>
            <p:cNvPr id="166" name="未知"/>
            <p:cNvSpPr/>
            <p:nvPr/>
          </p:nvSpPr>
          <p:spPr bwMode="auto">
            <a:xfrm>
              <a:off x="769" y="148"/>
              <a:ext cx="18" cy="16"/>
            </a:xfrm>
            <a:custGeom>
              <a:avLst/>
              <a:gdLst/>
              <a:ahLst/>
              <a:cxnLst>
                <a:cxn ang="0">
                  <a:pos x="0" y="3"/>
                </a:cxn>
                <a:cxn ang="0">
                  <a:pos x="17" y="15"/>
                </a:cxn>
                <a:cxn ang="0">
                  <a:pos x="4" y="0"/>
                </a:cxn>
                <a:cxn ang="0">
                  <a:pos x="0" y="3"/>
                </a:cxn>
                <a:cxn ang="0">
                  <a:pos x="0" y="3"/>
                </a:cxn>
              </a:cxnLst>
              <a:rect l="0" t="0" r="r" b="b"/>
              <a:pathLst>
                <a:path w="18" h="16">
                  <a:moveTo>
                    <a:pt x="0" y="3"/>
                  </a:moveTo>
                  <a:lnTo>
                    <a:pt x="17" y="15"/>
                  </a:lnTo>
                  <a:lnTo>
                    <a:pt x="4" y="0"/>
                  </a:lnTo>
                  <a:lnTo>
                    <a:pt x="0" y="3"/>
                  </a:lnTo>
                  <a:lnTo>
                    <a:pt x="0" y="3"/>
                  </a:lnTo>
                </a:path>
              </a:pathLst>
            </a:custGeom>
            <a:solidFill>
              <a:srgbClr val="000000"/>
            </a:solidFill>
            <a:ln w="9167" cap="flat" cmpd="sng">
              <a:solidFill>
                <a:srgbClr val="000000"/>
              </a:solidFill>
              <a:round/>
            </a:ln>
            <a:effectLst/>
          </p:spPr>
          <p:txBody>
            <a:bodyPr/>
            <a:lstStyle/>
            <a:p>
              <a:endParaRPr lang="zh-CN" altLang="en-US"/>
            </a:p>
          </p:txBody>
        </p:sp>
        <p:sp>
          <p:nvSpPr>
            <p:cNvPr id="167" name="未知"/>
            <p:cNvSpPr/>
            <p:nvPr/>
          </p:nvSpPr>
          <p:spPr bwMode="auto">
            <a:xfrm>
              <a:off x="734" y="41"/>
              <a:ext cx="54" cy="41"/>
            </a:xfrm>
            <a:custGeom>
              <a:avLst/>
              <a:gdLst/>
              <a:ahLst/>
              <a:cxnLst>
                <a:cxn ang="0">
                  <a:pos x="25" y="0"/>
                </a:cxn>
                <a:cxn ang="0">
                  <a:pos x="26" y="7"/>
                </a:cxn>
                <a:cxn ang="0">
                  <a:pos x="17" y="6"/>
                </a:cxn>
                <a:cxn ang="0">
                  <a:pos x="25" y="13"/>
                </a:cxn>
                <a:cxn ang="0">
                  <a:pos x="39" y="20"/>
                </a:cxn>
                <a:cxn ang="0">
                  <a:pos x="20" y="15"/>
                </a:cxn>
                <a:cxn ang="0">
                  <a:pos x="9" y="10"/>
                </a:cxn>
                <a:cxn ang="0">
                  <a:pos x="14" y="16"/>
                </a:cxn>
                <a:cxn ang="0">
                  <a:pos x="32" y="24"/>
                </a:cxn>
                <a:cxn ang="0">
                  <a:pos x="27" y="26"/>
                </a:cxn>
                <a:cxn ang="0">
                  <a:pos x="12" y="19"/>
                </a:cxn>
                <a:cxn ang="0">
                  <a:pos x="9" y="19"/>
                </a:cxn>
                <a:cxn ang="0">
                  <a:pos x="22" y="28"/>
                </a:cxn>
                <a:cxn ang="0">
                  <a:pos x="0" y="19"/>
                </a:cxn>
                <a:cxn ang="0">
                  <a:pos x="1" y="22"/>
                </a:cxn>
                <a:cxn ang="0">
                  <a:pos x="5" y="27"/>
                </a:cxn>
                <a:cxn ang="0">
                  <a:pos x="2" y="40"/>
                </a:cxn>
                <a:cxn ang="0">
                  <a:pos x="9" y="29"/>
                </a:cxn>
                <a:cxn ang="0">
                  <a:pos x="37" y="33"/>
                </a:cxn>
                <a:cxn ang="0">
                  <a:pos x="26" y="28"/>
                </a:cxn>
                <a:cxn ang="0">
                  <a:pos x="44" y="28"/>
                </a:cxn>
                <a:cxn ang="0">
                  <a:pos x="35" y="21"/>
                </a:cxn>
                <a:cxn ang="0">
                  <a:pos x="48" y="24"/>
                </a:cxn>
                <a:cxn ang="0">
                  <a:pos x="45" y="20"/>
                </a:cxn>
                <a:cxn ang="0">
                  <a:pos x="53" y="21"/>
                </a:cxn>
                <a:cxn ang="0">
                  <a:pos x="31" y="5"/>
                </a:cxn>
                <a:cxn ang="0">
                  <a:pos x="25" y="0"/>
                </a:cxn>
                <a:cxn ang="0">
                  <a:pos x="25" y="0"/>
                </a:cxn>
              </a:cxnLst>
              <a:rect l="0" t="0" r="r" b="b"/>
              <a:pathLst>
                <a:path w="54" h="41">
                  <a:moveTo>
                    <a:pt x="25" y="0"/>
                  </a:moveTo>
                  <a:lnTo>
                    <a:pt x="26" y="7"/>
                  </a:lnTo>
                  <a:lnTo>
                    <a:pt x="17" y="6"/>
                  </a:lnTo>
                  <a:lnTo>
                    <a:pt x="25" y="13"/>
                  </a:lnTo>
                  <a:lnTo>
                    <a:pt x="39" y="20"/>
                  </a:lnTo>
                  <a:lnTo>
                    <a:pt x="20" y="15"/>
                  </a:lnTo>
                  <a:lnTo>
                    <a:pt x="9" y="10"/>
                  </a:lnTo>
                  <a:lnTo>
                    <a:pt x="14" y="16"/>
                  </a:lnTo>
                  <a:lnTo>
                    <a:pt x="32" y="24"/>
                  </a:lnTo>
                  <a:lnTo>
                    <a:pt x="27" y="26"/>
                  </a:lnTo>
                  <a:lnTo>
                    <a:pt x="12" y="19"/>
                  </a:lnTo>
                  <a:lnTo>
                    <a:pt x="9" y="19"/>
                  </a:lnTo>
                  <a:lnTo>
                    <a:pt x="22" y="28"/>
                  </a:lnTo>
                  <a:lnTo>
                    <a:pt x="0" y="19"/>
                  </a:lnTo>
                  <a:lnTo>
                    <a:pt x="1" y="22"/>
                  </a:lnTo>
                  <a:lnTo>
                    <a:pt x="5" y="27"/>
                  </a:lnTo>
                  <a:lnTo>
                    <a:pt x="2" y="40"/>
                  </a:lnTo>
                  <a:lnTo>
                    <a:pt x="9" y="29"/>
                  </a:lnTo>
                  <a:lnTo>
                    <a:pt x="37" y="33"/>
                  </a:lnTo>
                  <a:lnTo>
                    <a:pt x="26" y="28"/>
                  </a:lnTo>
                  <a:lnTo>
                    <a:pt x="44" y="28"/>
                  </a:lnTo>
                  <a:lnTo>
                    <a:pt x="35" y="21"/>
                  </a:lnTo>
                  <a:lnTo>
                    <a:pt x="48" y="24"/>
                  </a:lnTo>
                  <a:lnTo>
                    <a:pt x="45" y="20"/>
                  </a:lnTo>
                  <a:lnTo>
                    <a:pt x="53" y="21"/>
                  </a:lnTo>
                  <a:lnTo>
                    <a:pt x="31" y="5"/>
                  </a:lnTo>
                  <a:lnTo>
                    <a:pt x="25" y="0"/>
                  </a:lnTo>
                  <a:lnTo>
                    <a:pt x="25" y="0"/>
                  </a:lnTo>
                </a:path>
              </a:pathLst>
            </a:custGeom>
            <a:solidFill>
              <a:srgbClr val="000000"/>
            </a:solidFill>
            <a:ln w="9167" cap="flat" cmpd="sng">
              <a:solidFill>
                <a:srgbClr val="000000"/>
              </a:solidFill>
              <a:round/>
            </a:ln>
            <a:effectLst/>
          </p:spPr>
          <p:txBody>
            <a:bodyPr/>
            <a:lstStyle/>
            <a:p>
              <a:endParaRPr lang="zh-CN" altLang="en-US"/>
            </a:p>
          </p:txBody>
        </p:sp>
        <p:sp>
          <p:nvSpPr>
            <p:cNvPr id="168" name="未知"/>
            <p:cNvSpPr/>
            <p:nvPr/>
          </p:nvSpPr>
          <p:spPr bwMode="auto">
            <a:xfrm>
              <a:off x="764" y="30"/>
              <a:ext cx="68" cy="19"/>
            </a:xfrm>
            <a:custGeom>
              <a:avLst/>
              <a:gdLst/>
              <a:ahLst/>
              <a:cxnLst>
                <a:cxn ang="0">
                  <a:pos x="0" y="3"/>
                </a:cxn>
                <a:cxn ang="0">
                  <a:pos x="7" y="0"/>
                </a:cxn>
                <a:cxn ang="0">
                  <a:pos x="47" y="0"/>
                </a:cxn>
                <a:cxn ang="0">
                  <a:pos x="60" y="2"/>
                </a:cxn>
                <a:cxn ang="0">
                  <a:pos x="67" y="10"/>
                </a:cxn>
                <a:cxn ang="0">
                  <a:pos x="50" y="7"/>
                </a:cxn>
                <a:cxn ang="0">
                  <a:pos x="40" y="3"/>
                </a:cxn>
                <a:cxn ang="0">
                  <a:pos x="40" y="10"/>
                </a:cxn>
                <a:cxn ang="0">
                  <a:pos x="36" y="2"/>
                </a:cxn>
                <a:cxn ang="0">
                  <a:pos x="36" y="6"/>
                </a:cxn>
                <a:cxn ang="0">
                  <a:pos x="31" y="3"/>
                </a:cxn>
                <a:cxn ang="0">
                  <a:pos x="34" y="13"/>
                </a:cxn>
                <a:cxn ang="0">
                  <a:pos x="22" y="2"/>
                </a:cxn>
                <a:cxn ang="0">
                  <a:pos x="23" y="18"/>
                </a:cxn>
                <a:cxn ang="0">
                  <a:pos x="13" y="7"/>
                </a:cxn>
                <a:cxn ang="0">
                  <a:pos x="0" y="3"/>
                </a:cxn>
                <a:cxn ang="0">
                  <a:pos x="0" y="3"/>
                </a:cxn>
              </a:cxnLst>
              <a:rect l="0" t="0" r="r" b="b"/>
              <a:pathLst>
                <a:path w="68" h="19">
                  <a:moveTo>
                    <a:pt x="0" y="3"/>
                  </a:moveTo>
                  <a:lnTo>
                    <a:pt x="7" y="0"/>
                  </a:lnTo>
                  <a:lnTo>
                    <a:pt x="47" y="0"/>
                  </a:lnTo>
                  <a:lnTo>
                    <a:pt x="60" y="2"/>
                  </a:lnTo>
                  <a:lnTo>
                    <a:pt x="67" y="10"/>
                  </a:lnTo>
                  <a:lnTo>
                    <a:pt x="50" y="7"/>
                  </a:lnTo>
                  <a:lnTo>
                    <a:pt x="40" y="3"/>
                  </a:lnTo>
                  <a:lnTo>
                    <a:pt x="40" y="10"/>
                  </a:lnTo>
                  <a:lnTo>
                    <a:pt x="36" y="2"/>
                  </a:lnTo>
                  <a:lnTo>
                    <a:pt x="36" y="6"/>
                  </a:lnTo>
                  <a:lnTo>
                    <a:pt x="31" y="3"/>
                  </a:lnTo>
                  <a:lnTo>
                    <a:pt x="34" y="13"/>
                  </a:lnTo>
                  <a:lnTo>
                    <a:pt x="22" y="2"/>
                  </a:lnTo>
                  <a:lnTo>
                    <a:pt x="23" y="18"/>
                  </a:lnTo>
                  <a:lnTo>
                    <a:pt x="13" y="7"/>
                  </a:lnTo>
                  <a:lnTo>
                    <a:pt x="0" y="3"/>
                  </a:lnTo>
                  <a:lnTo>
                    <a:pt x="0" y="3"/>
                  </a:lnTo>
                </a:path>
              </a:pathLst>
            </a:custGeom>
            <a:solidFill>
              <a:srgbClr val="000000"/>
            </a:solidFill>
            <a:ln w="9167" cap="flat" cmpd="sng">
              <a:solidFill>
                <a:srgbClr val="000000"/>
              </a:solidFill>
              <a:round/>
            </a:ln>
            <a:effectLst/>
          </p:spPr>
          <p:txBody>
            <a:bodyPr/>
            <a:lstStyle/>
            <a:p>
              <a:endParaRPr lang="zh-CN" altLang="en-US"/>
            </a:p>
          </p:txBody>
        </p:sp>
        <p:sp>
          <p:nvSpPr>
            <p:cNvPr id="169" name="未知"/>
            <p:cNvSpPr/>
            <p:nvPr/>
          </p:nvSpPr>
          <p:spPr bwMode="auto">
            <a:xfrm>
              <a:off x="820" y="40"/>
              <a:ext cx="23" cy="23"/>
            </a:xfrm>
            <a:custGeom>
              <a:avLst/>
              <a:gdLst/>
              <a:ahLst/>
              <a:cxnLst>
                <a:cxn ang="0">
                  <a:pos x="11" y="0"/>
                </a:cxn>
                <a:cxn ang="0">
                  <a:pos x="11" y="6"/>
                </a:cxn>
                <a:cxn ang="0">
                  <a:pos x="4" y="2"/>
                </a:cxn>
                <a:cxn ang="0">
                  <a:pos x="5" y="8"/>
                </a:cxn>
                <a:cxn ang="0">
                  <a:pos x="0" y="8"/>
                </a:cxn>
                <a:cxn ang="0">
                  <a:pos x="11" y="18"/>
                </a:cxn>
                <a:cxn ang="0">
                  <a:pos x="12" y="13"/>
                </a:cxn>
                <a:cxn ang="0">
                  <a:pos x="14" y="16"/>
                </a:cxn>
                <a:cxn ang="0">
                  <a:pos x="16" y="12"/>
                </a:cxn>
                <a:cxn ang="0">
                  <a:pos x="22" y="22"/>
                </a:cxn>
                <a:cxn ang="0">
                  <a:pos x="19" y="11"/>
                </a:cxn>
                <a:cxn ang="0">
                  <a:pos x="11" y="0"/>
                </a:cxn>
                <a:cxn ang="0">
                  <a:pos x="11" y="0"/>
                </a:cxn>
              </a:cxnLst>
              <a:rect l="0" t="0" r="r" b="b"/>
              <a:pathLst>
                <a:path w="23" h="23">
                  <a:moveTo>
                    <a:pt x="11" y="0"/>
                  </a:moveTo>
                  <a:lnTo>
                    <a:pt x="11" y="6"/>
                  </a:lnTo>
                  <a:lnTo>
                    <a:pt x="4" y="2"/>
                  </a:lnTo>
                  <a:lnTo>
                    <a:pt x="5" y="8"/>
                  </a:lnTo>
                  <a:lnTo>
                    <a:pt x="0" y="8"/>
                  </a:lnTo>
                  <a:lnTo>
                    <a:pt x="11" y="18"/>
                  </a:lnTo>
                  <a:lnTo>
                    <a:pt x="12" y="13"/>
                  </a:lnTo>
                  <a:lnTo>
                    <a:pt x="14" y="16"/>
                  </a:lnTo>
                  <a:lnTo>
                    <a:pt x="16" y="12"/>
                  </a:lnTo>
                  <a:lnTo>
                    <a:pt x="22" y="22"/>
                  </a:lnTo>
                  <a:lnTo>
                    <a:pt x="19" y="11"/>
                  </a:lnTo>
                  <a:lnTo>
                    <a:pt x="11" y="0"/>
                  </a:lnTo>
                  <a:lnTo>
                    <a:pt x="11" y="0"/>
                  </a:lnTo>
                </a:path>
              </a:pathLst>
            </a:custGeom>
            <a:solidFill>
              <a:srgbClr val="000000"/>
            </a:solidFill>
            <a:ln w="9167" cap="flat" cmpd="sng">
              <a:solidFill>
                <a:srgbClr val="000000"/>
              </a:solidFill>
              <a:round/>
            </a:ln>
            <a:effectLst/>
          </p:spPr>
          <p:txBody>
            <a:bodyPr/>
            <a:lstStyle/>
            <a:p>
              <a:endParaRPr lang="zh-CN" altLang="en-US"/>
            </a:p>
          </p:txBody>
        </p:sp>
        <p:sp>
          <p:nvSpPr>
            <p:cNvPr id="170" name="未知"/>
            <p:cNvSpPr/>
            <p:nvPr/>
          </p:nvSpPr>
          <p:spPr bwMode="auto">
            <a:xfrm>
              <a:off x="744" y="29"/>
              <a:ext cx="27" cy="14"/>
            </a:xfrm>
            <a:custGeom>
              <a:avLst/>
              <a:gdLst/>
              <a:ahLst/>
              <a:cxnLst>
                <a:cxn ang="0">
                  <a:pos x="26" y="0"/>
                </a:cxn>
                <a:cxn ang="0">
                  <a:pos x="17" y="3"/>
                </a:cxn>
                <a:cxn ang="0">
                  <a:pos x="0" y="13"/>
                </a:cxn>
                <a:cxn ang="0">
                  <a:pos x="16" y="8"/>
                </a:cxn>
                <a:cxn ang="0">
                  <a:pos x="24" y="3"/>
                </a:cxn>
                <a:cxn ang="0">
                  <a:pos x="26" y="0"/>
                </a:cxn>
                <a:cxn ang="0">
                  <a:pos x="26" y="0"/>
                </a:cxn>
              </a:cxnLst>
              <a:rect l="0" t="0" r="r" b="b"/>
              <a:pathLst>
                <a:path w="27" h="14">
                  <a:moveTo>
                    <a:pt x="26" y="0"/>
                  </a:moveTo>
                  <a:lnTo>
                    <a:pt x="17" y="3"/>
                  </a:lnTo>
                  <a:lnTo>
                    <a:pt x="0" y="13"/>
                  </a:lnTo>
                  <a:lnTo>
                    <a:pt x="16" y="8"/>
                  </a:lnTo>
                  <a:lnTo>
                    <a:pt x="24" y="3"/>
                  </a:lnTo>
                  <a:lnTo>
                    <a:pt x="26" y="0"/>
                  </a:lnTo>
                  <a:lnTo>
                    <a:pt x="26" y="0"/>
                  </a:lnTo>
                </a:path>
              </a:pathLst>
            </a:custGeom>
            <a:solidFill>
              <a:srgbClr val="000000"/>
            </a:solidFill>
            <a:ln w="9167" cap="flat" cmpd="sng">
              <a:solidFill>
                <a:srgbClr val="000000"/>
              </a:solidFill>
              <a:round/>
            </a:ln>
            <a:effectLst/>
          </p:spPr>
          <p:txBody>
            <a:bodyPr/>
            <a:lstStyle/>
            <a:p>
              <a:endParaRPr lang="zh-CN" altLang="en-US"/>
            </a:p>
          </p:txBody>
        </p:sp>
        <p:sp>
          <p:nvSpPr>
            <p:cNvPr id="171" name="未知"/>
            <p:cNvSpPr/>
            <p:nvPr/>
          </p:nvSpPr>
          <p:spPr bwMode="auto">
            <a:xfrm>
              <a:off x="734" y="43"/>
              <a:ext cx="10" cy="15"/>
            </a:xfrm>
            <a:custGeom>
              <a:avLst/>
              <a:gdLst/>
              <a:ahLst/>
              <a:cxnLst>
                <a:cxn ang="0">
                  <a:pos x="9" y="0"/>
                </a:cxn>
                <a:cxn ang="0">
                  <a:pos x="3" y="9"/>
                </a:cxn>
                <a:cxn ang="0">
                  <a:pos x="0" y="14"/>
                </a:cxn>
              </a:cxnLst>
              <a:rect l="0" t="0" r="r" b="b"/>
              <a:pathLst>
                <a:path w="10" h="15">
                  <a:moveTo>
                    <a:pt x="9" y="0"/>
                  </a:moveTo>
                  <a:lnTo>
                    <a:pt x="3" y="9"/>
                  </a:lnTo>
                  <a:lnTo>
                    <a:pt x="0" y="14"/>
                  </a:lnTo>
                </a:path>
              </a:pathLst>
            </a:custGeom>
            <a:noFill/>
            <a:ln w="9167" cap="flat" cmpd="sng">
              <a:solidFill>
                <a:srgbClr val="000000"/>
              </a:solidFill>
              <a:round/>
            </a:ln>
            <a:effectLst/>
          </p:spPr>
          <p:txBody>
            <a:bodyPr/>
            <a:lstStyle/>
            <a:p>
              <a:endParaRPr lang="zh-CN" altLang="en-US"/>
            </a:p>
          </p:txBody>
        </p:sp>
        <p:sp>
          <p:nvSpPr>
            <p:cNvPr id="172" name="未知"/>
            <p:cNvSpPr/>
            <p:nvPr/>
          </p:nvSpPr>
          <p:spPr bwMode="auto">
            <a:xfrm>
              <a:off x="739" y="140"/>
              <a:ext cx="22" cy="11"/>
            </a:xfrm>
            <a:custGeom>
              <a:avLst/>
              <a:gdLst/>
              <a:ahLst/>
              <a:cxnLst>
                <a:cxn ang="0">
                  <a:pos x="3" y="0"/>
                </a:cxn>
                <a:cxn ang="0">
                  <a:pos x="0" y="2"/>
                </a:cxn>
                <a:cxn ang="0">
                  <a:pos x="0" y="7"/>
                </a:cxn>
                <a:cxn ang="0">
                  <a:pos x="3" y="10"/>
                </a:cxn>
                <a:cxn ang="0">
                  <a:pos x="21" y="10"/>
                </a:cxn>
              </a:cxnLst>
              <a:rect l="0" t="0" r="r" b="b"/>
              <a:pathLst>
                <a:path w="22" h="11">
                  <a:moveTo>
                    <a:pt x="3" y="0"/>
                  </a:moveTo>
                  <a:lnTo>
                    <a:pt x="0" y="2"/>
                  </a:lnTo>
                  <a:lnTo>
                    <a:pt x="0" y="7"/>
                  </a:lnTo>
                  <a:lnTo>
                    <a:pt x="3" y="10"/>
                  </a:lnTo>
                  <a:lnTo>
                    <a:pt x="21" y="10"/>
                  </a:lnTo>
                </a:path>
              </a:pathLst>
            </a:custGeom>
            <a:noFill/>
            <a:ln w="9167" cap="flat" cmpd="sng">
              <a:solidFill>
                <a:srgbClr val="000000"/>
              </a:solidFill>
              <a:round/>
            </a:ln>
            <a:effectLst/>
          </p:spPr>
          <p:txBody>
            <a:bodyPr/>
            <a:lstStyle/>
            <a:p>
              <a:endParaRPr lang="zh-CN" altLang="en-US"/>
            </a:p>
          </p:txBody>
        </p:sp>
        <p:sp>
          <p:nvSpPr>
            <p:cNvPr id="173" name="未知"/>
            <p:cNvSpPr/>
            <p:nvPr/>
          </p:nvSpPr>
          <p:spPr bwMode="auto">
            <a:xfrm>
              <a:off x="653" y="129"/>
              <a:ext cx="207" cy="240"/>
            </a:xfrm>
            <a:custGeom>
              <a:avLst/>
              <a:gdLst/>
              <a:ahLst/>
              <a:cxnLst>
                <a:cxn ang="0">
                  <a:pos x="122" y="26"/>
                </a:cxn>
                <a:cxn ang="0">
                  <a:pos x="109" y="36"/>
                </a:cxn>
                <a:cxn ang="0">
                  <a:pos x="103" y="66"/>
                </a:cxn>
                <a:cxn ang="0">
                  <a:pos x="93" y="74"/>
                </a:cxn>
                <a:cxn ang="0">
                  <a:pos x="58" y="112"/>
                </a:cxn>
                <a:cxn ang="0">
                  <a:pos x="42" y="118"/>
                </a:cxn>
                <a:cxn ang="0">
                  <a:pos x="29" y="124"/>
                </a:cxn>
                <a:cxn ang="0">
                  <a:pos x="23" y="132"/>
                </a:cxn>
                <a:cxn ang="0">
                  <a:pos x="12" y="126"/>
                </a:cxn>
                <a:cxn ang="0">
                  <a:pos x="0" y="141"/>
                </a:cxn>
                <a:cxn ang="0">
                  <a:pos x="19" y="154"/>
                </a:cxn>
                <a:cxn ang="0">
                  <a:pos x="33" y="154"/>
                </a:cxn>
                <a:cxn ang="0">
                  <a:pos x="47" y="157"/>
                </a:cxn>
                <a:cxn ang="0">
                  <a:pos x="59" y="154"/>
                </a:cxn>
                <a:cxn ang="0">
                  <a:pos x="82" y="167"/>
                </a:cxn>
                <a:cxn ang="0">
                  <a:pos x="86" y="160"/>
                </a:cxn>
                <a:cxn ang="0">
                  <a:pos x="206" y="239"/>
                </a:cxn>
                <a:cxn ang="0">
                  <a:pos x="206" y="20"/>
                </a:cxn>
                <a:cxn ang="0">
                  <a:pos x="178" y="0"/>
                </a:cxn>
                <a:cxn ang="0">
                  <a:pos x="169" y="9"/>
                </a:cxn>
                <a:cxn ang="0">
                  <a:pos x="153" y="66"/>
                </a:cxn>
                <a:cxn ang="0">
                  <a:pos x="149" y="110"/>
                </a:cxn>
                <a:cxn ang="0">
                  <a:pos x="148" y="114"/>
                </a:cxn>
                <a:cxn ang="0">
                  <a:pos x="143" y="107"/>
                </a:cxn>
                <a:cxn ang="0">
                  <a:pos x="143" y="96"/>
                </a:cxn>
                <a:cxn ang="0">
                  <a:pos x="137" y="67"/>
                </a:cxn>
                <a:cxn ang="0">
                  <a:pos x="135" y="63"/>
                </a:cxn>
                <a:cxn ang="0">
                  <a:pos x="134" y="61"/>
                </a:cxn>
                <a:cxn ang="0">
                  <a:pos x="138" y="57"/>
                </a:cxn>
                <a:cxn ang="0">
                  <a:pos x="146" y="62"/>
                </a:cxn>
                <a:cxn ang="0">
                  <a:pos x="135" y="48"/>
                </a:cxn>
                <a:cxn ang="0">
                  <a:pos x="129" y="46"/>
                </a:cxn>
                <a:cxn ang="0">
                  <a:pos x="136" y="54"/>
                </a:cxn>
                <a:cxn ang="0">
                  <a:pos x="131" y="61"/>
                </a:cxn>
                <a:cxn ang="0">
                  <a:pos x="130" y="72"/>
                </a:cxn>
                <a:cxn ang="0">
                  <a:pos x="135" y="70"/>
                </a:cxn>
                <a:cxn ang="0">
                  <a:pos x="139" y="116"/>
                </a:cxn>
                <a:cxn ang="0">
                  <a:pos x="143" y="129"/>
                </a:cxn>
                <a:cxn ang="0">
                  <a:pos x="141" y="139"/>
                </a:cxn>
                <a:cxn ang="0">
                  <a:pos x="130" y="117"/>
                </a:cxn>
                <a:cxn ang="0">
                  <a:pos x="127" y="62"/>
                </a:cxn>
                <a:cxn ang="0">
                  <a:pos x="125" y="60"/>
                </a:cxn>
                <a:cxn ang="0">
                  <a:pos x="126" y="51"/>
                </a:cxn>
                <a:cxn ang="0">
                  <a:pos x="128" y="46"/>
                </a:cxn>
                <a:cxn ang="0">
                  <a:pos x="123" y="40"/>
                </a:cxn>
                <a:cxn ang="0">
                  <a:pos x="127" y="36"/>
                </a:cxn>
                <a:cxn ang="0">
                  <a:pos x="127" y="29"/>
                </a:cxn>
                <a:cxn ang="0">
                  <a:pos x="122" y="26"/>
                </a:cxn>
                <a:cxn ang="0">
                  <a:pos x="122" y="26"/>
                </a:cxn>
              </a:cxnLst>
              <a:rect l="0" t="0" r="r" b="b"/>
              <a:pathLst>
                <a:path w="207" h="240">
                  <a:moveTo>
                    <a:pt x="122" y="26"/>
                  </a:moveTo>
                  <a:lnTo>
                    <a:pt x="109" y="36"/>
                  </a:lnTo>
                  <a:lnTo>
                    <a:pt x="103" y="66"/>
                  </a:lnTo>
                  <a:lnTo>
                    <a:pt x="93" y="74"/>
                  </a:lnTo>
                  <a:lnTo>
                    <a:pt x="58" y="112"/>
                  </a:lnTo>
                  <a:lnTo>
                    <a:pt x="42" y="118"/>
                  </a:lnTo>
                  <a:lnTo>
                    <a:pt x="29" y="124"/>
                  </a:lnTo>
                  <a:lnTo>
                    <a:pt x="23" y="132"/>
                  </a:lnTo>
                  <a:lnTo>
                    <a:pt x="12" y="126"/>
                  </a:lnTo>
                  <a:lnTo>
                    <a:pt x="0" y="141"/>
                  </a:lnTo>
                  <a:lnTo>
                    <a:pt x="19" y="154"/>
                  </a:lnTo>
                  <a:lnTo>
                    <a:pt x="33" y="154"/>
                  </a:lnTo>
                  <a:lnTo>
                    <a:pt x="47" y="157"/>
                  </a:lnTo>
                  <a:lnTo>
                    <a:pt x="59" y="154"/>
                  </a:lnTo>
                  <a:lnTo>
                    <a:pt x="82" y="167"/>
                  </a:lnTo>
                  <a:lnTo>
                    <a:pt x="86" y="160"/>
                  </a:lnTo>
                  <a:lnTo>
                    <a:pt x="206" y="239"/>
                  </a:lnTo>
                  <a:lnTo>
                    <a:pt x="206" y="20"/>
                  </a:lnTo>
                  <a:lnTo>
                    <a:pt x="178" y="0"/>
                  </a:lnTo>
                  <a:lnTo>
                    <a:pt x="169" y="9"/>
                  </a:lnTo>
                  <a:lnTo>
                    <a:pt x="153" y="66"/>
                  </a:lnTo>
                  <a:lnTo>
                    <a:pt x="149" y="110"/>
                  </a:lnTo>
                  <a:lnTo>
                    <a:pt x="148" y="114"/>
                  </a:lnTo>
                  <a:lnTo>
                    <a:pt x="143" y="107"/>
                  </a:lnTo>
                  <a:lnTo>
                    <a:pt x="143" y="96"/>
                  </a:lnTo>
                  <a:lnTo>
                    <a:pt x="137" y="67"/>
                  </a:lnTo>
                  <a:lnTo>
                    <a:pt x="135" y="63"/>
                  </a:lnTo>
                  <a:lnTo>
                    <a:pt x="134" y="61"/>
                  </a:lnTo>
                  <a:lnTo>
                    <a:pt x="138" y="57"/>
                  </a:lnTo>
                  <a:lnTo>
                    <a:pt x="146" y="62"/>
                  </a:lnTo>
                  <a:lnTo>
                    <a:pt x="135" y="48"/>
                  </a:lnTo>
                  <a:lnTo>
                    <a:pt x="129" y="46"/>
                  </a:lnTo>
                  <a:lnTo>
                    <a:pt x="136" y="54"/>
                  </a:lnTo>
                  <a:lnTo>
                    <a:pt x="131" y="61"/>
                  </a:lnTo>
                  <a:lnTo>
                    <a:pt x="130" y="72"/>
                  </a:lnTo>
                  <a:lnTo>
                    <a:pt x="135" y="70"/>
                  </a:lnTo>
                  <a:lnTo>
                    <a:pt x="139" y="116"/>
                  </a:lnTo>
                  <a:lnTo>
                    <a:pt x="143" y="129"/>
                  </a:lnTo>
                  <a:lnTo>
                    <a:pt x="141" y="139"/>
                  </a:lnTo>
                  <a:lnTo>
                    <a:pt x="130" y="117"/>
                  </a:lnTo>
                  <a:lnTo>
                    <a:pt x="127" y="62"/>
                  </a:lnTo>
                  <a:lnTo>
                    <a:pt x="125" y="60"/>
                  </a:lnTo>
                  <a:lnTo>
                    <a:pt x="126" y="51"/>
                  </a:lnTo>
                  <a:lnTo>
                    <a:pt x="128" y="46"/>
                  </a:lnTo>
                  <a:lnTo>
                    <a:pt x="123" y="40"/>
                  </a:lnTo>
                  <a:lnTo>
                    <a:pt x="127" y="36"/>
                  </a:lnTo>
                  <a:lnTo>
                    <a:pt x="127" y="29"/>
                  </a:lnTo>
                  <a:lnTo>
                    <a:pt x="122" y="26"/>
                  </a:lnTo>
                  <a:lnTo>
                    <a:pt x="122" y="26"/>
                  </a:lnTo>
                </a:path>
              </a:pathLst>
            </a:custGeom>
            <a:solidFill>
              <a:srgbClr val="000000"/>
            </a:solidFill>
            <a:ln w="9167" cap="flat" cmpd="sng">
              <a:solidFill>
                <a:srgbClr val="000000"/>
              </a:solidFill>
              <a:round/>
            </a:ln>
            <a:effectLst/>
          </p:spPr>
          <p:txBody>
            <a:bodyPr/>
            <a:lstStyle/>
            <a:p>
              <a:endParaRPr lang="zh-CN" alt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rPr>
              <a:t>四、安全知识讲解</a:t>
            </a:r>
            <a:endParaRPr lang="zh-CN" altLang="en-US" dirty="0">
              <a:solidFill>
                <a:srgbClr val="FF0000"/>
              </a:solidFill>
            </a:endParaRPr>
          </a:p>
        </p:txBody>
      </p:sp>
      <p:sp>
        <p:nvSpPr>
          <p:cNvPr id="3" name="内容占位符 2"/>
          <p:cNvSpPr>
            <a:spLocks noGrp="1"/>
          </p:cNvSpPr>
          <p:nvPr>
            <p:ph idx="1"/>
          </p:nvPr>
        </p:nvSpPr>
        <p:spPr/>
        <p:txBody>
          <a:bodyPr>
            <a:normAutofit fontScale="92500" lnSpcReduction="20000"/>
          </a:bodyPr>
          <a:lstStyle/>
          <a:p>
            <a:r>
              <a:rPr lang="en-US" altLang="zh-CN" dirty="0" smtClean="0"/>
              <a:t>1</a:t>
            </a:r>
            <a:r>
              <a:rPr lang="zh-CN" altLang="en-US" dirty="0" smtClean="0"/>
              <a:t>、四个能力</a:t>
            </a:r>
            <a:r>
              <a:rPr lang="en-US" altLang="zh-CN" dirty="0" smtClean="0"/>
              <a:t>:</a:t>
            </a:r>
            <a:r>
              <a:rPr lang="zh-CN" altLang="en-US" dirty="0" smtClean="0"/>
              <a:t>检查消除火灾隐患能力；</a:t>
            </a:r>
            <a:endParaRPr lang="en-US" altLang="zh-CN" dirty="0" smtClean="0"/>
          </a:p>
          <a:p>
            <a:pPr>
              <a:buNone/>
            </a:pPr>
            <a:r>
              <a:rPr lang="en-US" altLang="zh-CN" dirty="0" smtClean="0"/>
              <a:t>                             </a:t>
            </a:r>
            <a:r>
              <a:rPr lang="zh-CN" altLang="en-US" dirty="0" smtClean="0"/>
              <a:t>组织扑救初起火灾能力；</a:t>
            </a:r>
            <a:endParaRPr lang="en-US" altLang="zh-CN" dirty="0" smtClean="0"/>
          </a:p>
          <a:p>
            <a:pPr>
              <a:buNone/>
            </a:pPr>
            <a:r>
              <a:rPr lang="en-US" altLang="zh-CN" dirty="0" smtClean="0"/>
              <a:t>                             </a:t>
            </a:r>
            <a:r>
              <a:rPr lang="zh-CN" altLang="en-US" dirty="0" smtClean="0"/>
              <a:t>组织人员疏散逃生能力；</a:t>
            </a:r>
            <a:endParaRPr lang="en-US" altLang="zh-CN" dirty="0" smtClean="0"/>
          </a:p>
          <a:p>
            <a:pPr>
              <a:buNone/>
            </a:pPr>
            <a:r>
              <a:rPr lang="en-US" altLang="zh-CN" dirty="0" smtClean="0"/>
              <a:t>                             </a:t>
            </a:r>
            <a:r>
              <a:rPr lang="zh-CN" altLang="en-US" dirty="0" smtClean="0"/>
              <a:t>消防宣传教育培训能力；</a:t>
            </a:r>
            <a:endParaRPr lang="en-US" altLang="zh-CN" dirty="0" smtClean="0"/>
          </a:p>
          <a:p>
            <a:r>
              <a:rPr lang="en-US" altLang="zh-CN" dirty="0" smtClean="0"/>
              <a:t>2</a:t>
            </a:r>
            <a:r>
              <a:rPr lang="zh-CN" altLang="en-US" dirty="0" smtClean="0"/>
              <a:t>、三提示：提示公众所在场所火灾危险性；</a:t>
            </a:r>
            <a:endParaRPr lang="en-US" altLang="zh-CN" dirty="0" smtClean="0"/>
          </a:p>
          <a:p>
            <a:pPr>
              <a:buNone/>
            </a:pPr>
            <a:r>
              <a:rPr lang="en-US" altLang="zh-CN" dirty="0" smtClean="0"/>
              <a:t>                             </a:t>
            </a:r>
            <a:r>
              <a:rPr lang="zh-CN" altLang="en-US" dirty="0" smtClean="0"/>
              <a:t>提示公众所在场所安全出口和疏  </a:t>
            </a:r>
            <a:endParaRPr lang="en-US" altLang="zh-CN" dirty="0" smtClean="0"/>
          </a:p>
          <a:p>
            <a:pPr>
              <a:buNone/>
            </a:pPr>
            <a:r>
              <a:rPr lang="en-US" altLang="zh-CN" dirty="0" smtClean="0"/>
              <a:t>                             </a:t>
            </a:r>
            <a:r>
              <a:rPr lang="zh-CN" altLang="en-US" dirty="0" smtClean="0"/>
              <a:t>散通道；</a:t>
            </a:r>
            <a:endParaRPr lang="en-US" altLang="zh-CN" dirty="0" smtClean="0"/>
          </a:p>
          <a:p>
            <a:pPr>
              <a:buNone/>
            </a:pPr>
            <a:r>
              <a:rPr lang="en-US" altLang="zh-CN" dirty="0" smtClean="0"/>
              <a:t>                             </a:t>
            </a:r>
            <a:r>
              <a:rPr lang="zh-CN" altLang="en-US" dirty="0" smtClean="0"/>
              <a:t>提示公众所在场所逃生设备器材     </a:t>
            </a:r>
            <a:endParaRPr lang="en-US" altLang="zh-CN" dirty="0" smtClean="0"/>
          </a:p>
          <a:p>
            <a:pPr>
              <a:buNone/>
            </a:pPr>
            <a:r>
              <a:rPr lang="en-US" altLang="zh-CN" dirty="0" smtClean="0"/>
              <a:t>                             </a:t>
            </a:r>
            <a:r>
              <a:rPr lang="zh-CN" altLang="en-US" dirty="0" smtClean="0"/>
              <a:t>具体放置位置和使用方法；</a:t>
            </a:r>
            <a:r>
              <a:rPr lang="en-US" altLang="zh-CN" dirty="0" smtClean="0"/>
              <a:t>          </a:t>
            </a:r>
            <a:endParaRPr lang="en-US" altLang="zh-CN" dirty="0" smtClean="0"/>
          </a:p>
          <a:p>
            <a:endParaRPr lang="en-US" altLang="zh-CN" dirty="0" smtClean="0"/>
          </a:p>
          <a:p>
            <a:endParaRPr lang="en-US" altLang="zh-CN" dirty="0" smtClean="0"/>
          </a:p>
          <a:p>
            <a:endParaRPr lang="zh-CN" altLang="en-US" dirty="0"/>
          </a:p>
        </p:txBody>
      </p:sp>
      <p:pic>
        <p:nvPicPr>
          <p:cNvPr id="5" name="Picture 99" descr="HU021"/>
          <p:cNvPicPr>
            <a:picLocks noChangeAspect="1" noChangeArrowheads="1"/>
          </p:cNvPicPr>
          <p:nvPr/>
        </p:nvPicPr>
        <p:blipFill>
          <a:blip r:embed="rId1" cstate="print"/>
          <a:srcRect/>
          <a:stretch>
            <a:fillRect/>
          </a:stretch>
        </p:blipFill>
        <p:spPr bwMode="auto">
          <a:xfrm>
            <a:off x="1703512" y="4221088"/>
            <a:ext cx="2592288" cy="201622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rPr>
              <a:t>四、安全知识讲解</a:t>
            </a:r>
            <a:endParaRPr lang="zh-CN" altLang="en-US" dirty="0"/>
          </a:p>
        </p:txBody>
      </p:sp>
      <p:sp>
        <p:nvSpPr>
          <p:cNvPr id="3" name="内容占位符 2"/>
          <p:cNvSpPr>
            <a:spLocks noGrp="1"/>
          </p:cNvSpPr>
          <p:nvPr>
            <p:ph idx="1"/>
          </p:nvPr>
        </p:nvSpPr>
        <p:spPr/>
        <p:txBody>
          <a:bodyPr/>
          <a:lstStyle/>
          <a:p>
            <a:r>
              <a:rPr lang="en-US" altLang="zh-CN" dirty="0" smtClean="0"/>
              <a:t>3</a:t>
            </a:r>
            <a:r>
              <a:rPr lang="zh-CN" altLang="en-US" dirty="0" smtClean="0"/>
              <a:t>、三懂三会：懂得自身岗位的火灾危害；                     </a:t>
            </a:r>
            <a:endParaRPr lang="en-US" altLang="zh-CN" dirty="0" smtClean="0"/>
          </a:p>
          <a:p>
            <a:pPr>
              <a:buNone/>
            </a:pPr>
            <a:r>
              <a:rPr lang="en-US" altLang="zh-CN" dirty="0" smtClean="0"/>
              <a:t>                                </a:t>
            </a:r>
            <a:r>
              <a:rPr lang="zh-CN" altLang="en-US" dirty="0" smtClean="0"/>
              <a:t>懂得火灾的扑救方法；</a:t>
            </a:r>
            <a:endParaRPr lang="en-US" altLang="zh-CN" dirty="0" smtClean="0"/>
          </a:p>
          <a:p>
            <a:pPr>
              <a:buNone/>
            </a:pPr>
            <a:r>
              <a:rPr lang="en-US" altLang="zh-CN" dirty="0" smtClean="0"/>
              <a:t>                                </a:t>
            </a:r>
            <a:r>
              <a:rPr lang="zh-CN" altLang="en-US" dirty="0" smtClean="0"/>
              <a:t>懂得预防火灾的措施；</a:t>
            </a:r>
            <a:endParaRPr lang="en-US" altLang="zh-CN" dirty="0" smtClean="0"/>
          </a:p>
          <a:p>
            <a:pPr>
              <a:buNone/>
            </a:pPr>
            <a:r>
              <a:rPr lang="en-US" altLang="zh-CN" dirty="0" smtClean="0"/>
              <a:t>                                </a:t>
            </a:r>
            <a:r>
              <a:rPr lang="zh-CN" altLang="en-US" dirty="0" smtClean="0"/>
              <a:t>会扑救初期火灾；</a:t>
            </a:r>
            <a:endParaRPr lang="en-US" altLang="zh-CN" dirty="0" smtClean="0"/>
          </a:p>
          <a:p>
            <a:pPr>
              <a:buNone/>
            </a:pPr>
            <a:r>
              <a:rPr lang="en-US" altLang="zh-CN" dirty="0" smtClean="0"/>
              <a:t>                                </a:t>
            </a:r>
            <a:r>
              <a:rPr lang="zh-CN" altLang="en-US" dirty="0" smtClean="0"/>
              <a:t>会使用灭火器；</a:t>
            </a:r>
            <a:endParaRPr lang="en-US" altLang="zh-CN" dirty="0" smtClean="0"/>
          </a:p>
          <a:p>
            <a:pPr>
              <a:buNone/>
            </a:pPr>
            <a:r>
              <a:rPr lang="en-US" altLang="zh-CN" dirty="0" smtClean="0"/>
              <a:t>                                </a:t>
            </a:r>
            <a:r>
              <a:rPr lang="zh-CN" altLang="en-US" dirty="0" smtClean="0"/>
              <a:t>会逃生自救；</a:t>
            </a:r>
            <a:endParaRPr lang="zh-CN" altLang="en-US" dirty="0"/>
          </a:p>
        </p:txBody>
      </p:sp>
      <p:graphicFrame>
        <p:nvGraphicFramePr>
          <p:cNvPr id="3075" name="Object 3"/>
          <p:cNvGraphicFramePr>
            <a:graphicFrameLocks noChangeAspect="1"/>
          </p:cNvGraphicFramePr>
          <p:nvPr/>
        </p:nvGraphicFramePr>
        <p:xfrm>
          <a:off x="1703512" y="2636912"/>
          <a:ext cx="3314700" cy="3600400"/>
        </p:xfrm>
        <a:graphic>
          <a:graphicData uri="http://schemas.openxmlformats.org/presentationml/2006/ole">
            <mc:AlternateContent xmlns:mc="http://schemas.openxmlformats.org/markup-compatibility/2006">
              <mc:Choice xmlns:v="urn:schemas-microsoft-com:vml" Requires="v">
                <p:oleObj spid="_x0000_s2049" name="" r:id="rId1" imgW="37147500" imgH="31375350" progId="">
                  <p:embed/>
                </p:oleObj>
              </mc:Choice>
              <mc:Fallback>
                <p:oleObj name="" r:id="rId1" imgW="37147500" imgH="31375350" progId="">
                  <p:embed/>
                  <p:pic>
                    <p:nvPicPr>
                      <p:cNvPr id="0" name="图片 2048"/>
                      <p:cNvPicPr>
                        <a:picLocks noChangeAspect="1"/>
                      </p:cNvPicPr>
                      <p:nvPr/>
                    </p:nvPicPr>
                    <p:blipFill>
                      <a:blip r:embed="rId2">
                        <a:lum bright="12000"/>
                      </a:blip>
                      <a:stretch>
                        <a:fillRect/>
                      </a:stretch>
                    </p:blipFill>
                    <p:spPr>
                      <a:xfrm>
                        <a:off x="1703512" y="2636912"/>
                        <a:ext cx="3314700" cy="36004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rPr>
              <a:t>四、安全知识讲解</a:t>
            </a:r>
            <a:endParaRPr lang="zh-CN" altLang="en-US" dirty="0"/>
          </a:p>
        </p:txBody>
      </p:sp>
      <p:sp>
        <p:nvSpPr>
          <p:cNvPr id="3" name="内容占位符 2"/>
          <p:cNvSpPr>
            <a:spLocks noGrp="1"/>
          </p:cNvSpPr>
          <p:nvPr>
            <p:ph idx="1"/>
          </p:nvPr>
        </p:nvSpPr>
        <p:spPr/>
        <p:txBody>
          <a:bodyPr/>
          <a:lstStyle/>
          <a:p>
            <a:r>
              <a:rPr lang="en-US" altLang="zh-CN" dirty="0" smtClean="0"/>
              <a:t>4</a:t>
            </a:r>
            <a:r>
              <a:rPr lang="zh-CN" altLang="en-US" dirty="0" smtClean="0"/>
              <a:t>、一畅两会：必须保证消防安全疏散通道</a:t>
            </a:r>
            <a:endParaRPr lang="en-US" altLang="zh-CN" dirty="0" smtClean="0"/>
          </a:p>
          <a:p>
            <a:pPr>
              <a:buNone/>
            </a:pPr>
            <a:r>
              <a:rPr lang="en-US" altLang="zh-CN" dirty="0" smtClean="0"/>
              <a:t>                                </a:t>
            </a:r>
            <a:r>
              <a:rPr lang="zh-CN" altLang="en-US" dirty="0" smtClean="0"/>
              <a:t>和安全出口通畅无阻，没障</a:t>
            </a:r>
            <a:endParaRPr lang="en-US" altLang="zh-CN" dirty="0" smtClean="0"/>
          </a:p>
          <a:p>
            <a:pPr>
              <a:buNone/>
            </a:pPr>
            <a:r>
              <a:rPr lang="en-US" altLang="zh-CN" dirty="0" smtClean="0"/>
              <a:t>                                </a:t>
            </a:r>
            <a:r>
              <a:rPr lang="zh-CN" altLang="en-US" dirty="0" smtClean="0"/>
              <a:t>碍物遮挡消防疏散通道，此</a:t>
            </a:r>
            <a:endParaRPr lang="en-US" altLang="zh-CN" dirty="0" smtClean="0"/>
          </a:p>
          <a:p>
            <a:pPr>
              <a:buNone/>
            </a:pPr>
            <a:r>
              <a:rPr lang="en-US" altLang="zh-CN" dirty="0" smtClean="0"/>
              <a:t>                                </a:t>
            </a:r>
            <a:r>
              <a:rPr lang="zh-CN" altLang="en-US" dirty="0" smtClean="0"/>
              <a:t>称为“一畅”。</a:t>
            </a:r>
            <a:endParaRPr lang="en-US" altLang="zh-CN" dirty="0" smtClean="0"/>
          </a:p>
          <a:p>
            <a:pPr>
              <a:buNone/>
            </a:pPr>
            <a:r>
              <a:rPr lang="en-US" altLang="zh-CN" dirty="0" smtClean="0"/>
              <a:t>                                </a:t>
            </a:r>
            <a:r>
              <a:rPr lang="zh-CN" altLang="en-US" dirty="0" smtClean="0"/>
              <a:t>会报警（拨打</a:t>
            </a:r>
            <a:r>
              <a:rPr lang="en-US" altLang="zh-CN" dirty="0" smtClean="0"/>
              <a:t>119</a:t>
            </a:r>
            <a:r>
              <a:rPr lang="zh-CN" altLang="en-US" dirty="0" smtClean="0"/>
              <a:t>火警电话）</a:t>
            </a:r>
            <a:endParaRPr lang="en-US" altLang="zh-CN" dirty="0" smtClean="0"/>
          </a:p>
          <a:p>
            <a:pPr>
              <a:buNone/>
            </a:pPr>
            <a:r>
              <a:rPr lang="en-US" altLang="zh-CN" dirty="0" smtClean="0"/>
              <a:t>                                </a:t>
            </a:r>
            <a:r>
              <a:rPr lang="zh-CN" altLang="en-US" dirty="0" smtClean="0"/>
              <a:t>会扑灭初期火灾和自救逃生</a:t>
            </a:r>
            <a:endParaRPr lang="en-US" altLang="zh-CN" dirty="0" smtClean="0"/>
          </a:p>
          <a:p>
            <a:pPr>
              <a:buNone/>
            </a:pPr>
            <a:r>
              <a:rPr lang="en-US" altLang="zh-CN" dirty="0" smtClean="0"/>
              <a:t>                                </a:t>
            </a:r>
            <a:r>
              <a:rPr lang="zh-CN" altLang="en-US" dirty="0" smtClean="0"/>
              <a:t>此称为“两会”。</a:t>
            </a:r>
            <a:endParaRPr lang="zh-CN" altLang="en-US" dirty="0"/>
          </a:p>
        </p:txBody>
      </p:sp>
      <p:pic>
        <p:nvPicPr>
          <p:cNvPr id="4" name="Picture 102" descr="HU030"/>
          <p:cNvPicPr>
            <a:picLocks noChangeAspect="1" noChangeArrowheads="1"/>
          </p:cNvPicPr>
          <p:nvPr/>
        </p:nvPicPr>
        <p:blipFill>
          <a:blip r:embed="rId1" cstate="print"/>
          <a:srcRect/>
          <a:stretch>
            <a:fillRect/>
          </a:stretch>
        </p:blipFill>
        <p:spPr bwMode="auto">
          <a:xfrm>
            <a:off x="1524000" y="3429000"/>
            <a:ext cx="3491880" cy="2645395"/>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SPECIAL_SOURCE" val="bdnull"/>
</p:tagLst>
</file>

<file path=ppt/tags/tag16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7.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2070</Words>
  <Application>WPS 演示</Application>
  <PresentationFormat>全屏显示(4:3)</PresentationFormat>
  <Paragraphs>126</Paragraphs>
  <Slides>12</Slides>
  <Notes>0</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0</vt:i4>
      </vt:variant>
      <vt:variant>
        <vt:lpstr>幻灯片标题</vt:lpstr>
      </vt:variant>
      <vt:variant>
        <vt:i4>12</vt:i4>
      </vt:variant>
    </vt:vector>
  </HeadingPairs>
  <TitlesOfParts>
    <vt:vector size="25" baseType="lpstr">
      <vt:lpstr>Arial</vt:lpstr>
      <vt:lpstr>宋体</vt:lpstr>
      <vt:lpstr>Wingdings</vt:lpstr>
      <vt:lpstr>Calibri</vt:lpstr>
      <vt:lpstr>微软雅黑</vt:lpstr>
      <vt:lpstr>Arial Unicode MS</vt:lpstr>
      <vt:lpstr>隶书</vt:lpstr>
      <vt:lpstr>汉仪旗黑-85S</vt:lpstr>
      <vt:lpstr>黑体</vt:lpstr>
      <vt:lpstr>李旭科毛笔行书</vt:lpstr>
      <vt:lpstr>楷体</vt:lpstr>
      <vt:lpstr>Office 主题</vt:lpstr>
      <vt:lpstr>3_Office 主题​​</vt:lpstr>
      <vt:lpstr>《中华人民共和国 安全生产法》</vt:lpstr>
      <vt:lpstr>PowerPoint 演示文稿</vt:lpstr>
      <vt:lpstr>一、传达当地政府安全重要信息。 二、年度安全目标。 三、安全工作开展。 四、安全工作知识讲解。 五、企业注意事项 </vt:lpstr>
      <vt:lpstr>一、传达当地镇府安全重要信息。</vt:lpstr>
      <vt:lpstr>二、年度安全目标</vt:lpstr>
      <vt:lpstr>三、安全工作开展</vt:lpstr>
      <vt:lpstr>四、安全知识讲解</vt:lpstr>
      <vt:lpstr>四、安全知识讲解</vt:lpstr>
      <vt:lpstr>四、安全知识讲解</vt:lpstr>
      <vt:lpstr>四、安全知识讲解</vt:lpstr>
      <vt:lpstr>五、企业注意事项</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2017年睦洲镇下半年安全生产工作会</dc:title>
  <dc:creator/>
  <cp:lastModifiedBy>monkeyhappy</cp:lastModifiedBy>
  <cp:revision>59</cp:revision>
  <dcterms:created xsi:type="dcterms:W3CDTF">2018-02-08T01:55:00Z</dcterms:created>
  <dcterms:modified xsi:type="dcterms:W3CDTF">2024-02-21T07:03:56Z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5DCACAF4AD6D4990B3570E5AC95C284B_12</vt:lpwstr>
  </property>
</Properties>
</file>