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8"/>
  </p:notesMasterIdLst>
  <p:sldIdLst>
    <p:sldId id="269" r:id="rId5"/>
    <p:sldId id="346" r:id="rId6"/>
    <p:sldId id="334" r:id="rId7"/>
    <p:sldId id="335" r:id="rId9"/>
    <p:sldId id="336" r:id="rId10"/>
    <p:sldId id="337" r:id="rId11"/>
    <p:sldId id="338" r:id="rId12"/>
    <p:sldId id="339" r:id="rId13"/>
    <p:sldId id="343" r:id="rId14"/>
    <p:sldId id="344" r:id="rId15"/>
    <p:sldId id="348" r:id="rId16"/>
  </p:sldIdLst>
  <p:sldSz cx="9144000" cy="6858000" type="screen4x3"/>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B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930" autoAdjust="0"/>
    <p:restoredTop sz="94034" autoAdjust="0"/>
  </p:normalViewPr>
  <p:slideViewPr>
    <p:cSldViewPr>
      <p:cViewPr varScale="1">
        <p:scale>
          <a:sx n="64" d="100"/>
          <a:sy n="64" d="100"/>
        </p:scale>
        <p:origin x="-1068" y="-68"/>
      </p:cViewPr>
      <p:guideLst>
        <p:guide orient="horz" pos="217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1" Type="http://schemas.openxmlformats.org/officeDocument/2006/relationships/tags" Target="tags/tag19.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F0F0C9-D11A-497D-87F2-A47013CD13C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BA4BA-FCD8-4976-BC3D-D07C04AEB2A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p:nvPr>
        </p:nvSpPr>
        <p:spPr>
          <a:xfrm>
            <a:off x="1143000" y="685800"/>
            <a:ext cx="4572000" cy="3429000"/>
          </a:xfrm>
        </p:spPr>
      </p:sp>
      <p:sp>
        <p:nvSpPr>
          <p:cNvPr id="17411" name="备注占位符 2"/>
          <p:cNvSpPr>
            <a:spLocks noGrp="1" noChangeArrowheads="1"/>
          </p:cNvSpPr>
          <p:nvPr>
            <p:ph type="body" idx="1"/>
          </p:nvPr>
        </p:nvSpPr>
        <p:spPr>
          <a:noFill/>
        </p:spPr>
        <p:txBody>
          <a:bodyPr/>
          <a:lstStyle/>
          <a:p>
            <a:endParaRPr lang="zh-CN" altLang="en-US" smtClean="0">
              <a:latin typeface="Arial" panose="020B0604020202020204" pitchFamily="34" charset="0"/>
            </a:endParaRPr>
          </a:p>
        </p:txBody>
      </p:sp>
      <p:sp>
        <p:nvSpPr>
          <p:cNvPr id="17412" name="灯片编号占位符 3"/>
          <p:cNvSpPr>
            <a:spLocks noGrp="1"/>
          </p:cNvSpPr>
          <p:nvPr>
            <p:ph type="sldNum" sz="quarter" idx="5"/>
          </p:nvPr>
        </p:nvSpPr>
        <p:spPr>
          <a:noFill/>
        </p:spPr>
        <p:txBody>
          <a:bodyPr/>
          <a:lstStyle>
            <a:lvl1pPr>
              <a:spcBef>
                <a:spcPct val="30000"/>
              </a:spcBef>
              <a:defRPr sz="1300">
                <a:solidFill>
                  <a:schemeClr val="tx1"/>
                </a:solidFill>
                <a:latin typeface="Arial" panose="020B0604020202020204" pitchFamily="34" charset="0"/>
                <a:ea typeface="宋体" panose="02010600030101010101" pitchFamily="2" charset="-122"/>
              </a:defRPr>
            </a:lvl1pPr>
            <a:lvl2pPr marL="742950" indent="-285750">
              <a:spcBef>
                <a:spcPct val="30000"/>
              </a:spcBef>
              <a:defRPr sz="1300">
                <a:solidFill>
                  <a:schemeClr val="tx1"/>
                </a:solidFill>
                <a:latin typeface="Arial" panose="020B0604020202020204" pitchFamily="34" charset="0"/>
                <a:ea typeface="宋体" panose="02010600030101010101" pitchFamily="2" charset="-122"/>
              </a:defRPr>
            </a:lvl2pPr>
            <a:lvl3pPr marL="1143000" indent="-228600">
              <a:spcBef>
                <a:spcPct val="30000"/>
              </a:spcBef>
              <a:defRPr sz="1300">
                <a:solidFill>
                  <a:schemeClr val="tx1"/>
                </a:solidFill>
                <a:latin typeface="Arial" panose="020B0604020202020204" pitchFamily="34" charset="0"/>
                <a:ea typeface="宋体" panose="02010600030101010101" pitchFamily="2" charset="-122"/>
              </a:defRPr>
            </a:lvl3pPr>
            <a:lvl4pPr marL="1600200" indent="-228600">
              <a:spcBef>
                <a:spcPct val="30000"/>
              </a:spcBef>
              <a:defRPr sz="1300">
                <a:solidFill>
                  <a:schemeClr val="tx1"/>
                </a:solidFill>
                <a:latin typeface="Arial" panose="020B0604020202020204" pitchFamily="34" charset="0"/>
                <a:ea typeface="宋体" panose="02010600030101010101" pitchFamily="2" charset="-122"/>
              </a:defRPr>
            </a:lvl4pPr>
            <a:lvl5pPr marL="2057400" indent="-228600">
              <a:spcBef>
                <a:spcPct val="30000"/>
              </a:spcBef>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9pPr>
          </a:lstStyle>
          <a:p>
            <a:pPr>
              <a:spcBef>
                <a:spcPct val="0"/>
              </a:spcBef>
            </a:pPr>
            <a:fld id="{AC8E191C-21EB-4C32-93B3-61A236D6DA87}" type="slidenum">
              <a:rPr lang="en-US" altLang="zh-CN" sz="1200" smtClean="0"/>
            </a:fld>
            <a:endParaRPr lang="en-US" altLang="zh-CN"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ChangeArrowheads="1" noTextEdit="1"/>
          </p:cNvSpPr>
          <p:nvPr>
            <p:ph type="sldImg"/>
          </p:nvPr>
        </p:nvSpPr>
        <p:spPr>
          <a:xfrm>
            <a:off x="1143000" y="685800"/>
            <a:ext cx="4572000" cy="3429000"/>
          </a:xfrm>
        </p:spPr>
      </p:sp>
      <p:sp>
        <p:nvSpPr>
          <p:cNvPr id="18435" name="备注占位符 2"/>
          <p:cNvSpPr>
            <a:spLocks noGrp="1" noChangeArrowheads="1"/>
          </p:cNvSpPr>
          <p:nvPr>
            <p:ph type="body" idx="1"/>
          </p:nvPr>
        </p:nvSpPr>
        <p:spPr>
          <a:noFill/>
        </p:spPr>
        <p:txBody>
          <a:bodyPr/>
          <a:lstStyle/>
          <a:p>
            <a:endParaRPr lang="zh-CN" altLang="en-US" smtClean="0">
              <a:latin typeface="Arial" panose="020B0604020202020204" pitchFamily="34" charset="0"/>
            </a:endParaRPr>
          </a:p>
        </p:txBody>
      </p:sp>
      <p:sp>
        <p:nvSpPr>
          <p:cNvPr id="18436" name="灯片编号占位符 3"/>
          <p:cNvSpPr>
            <a:spLocks noGrp="1"/>
          </p:cNvSpPr>
          <p:nvPr>
            <p:ph type="sldNum" sz="quarter" idx="5"/>
          </p:nvPr>
        </p:nvSpPr>
        <p:spPr>
          <a:noFill/>
        </p:spPr>
        <p:txBody>
          <a:bodyPr/>
          <a:lstStyle>
            <a:lvl1pPr>
              <a:spcBef>
                <a:spcPct val="30000"/>
              </a:spcBef>
              <a:defRPr sz="1300">
                <a:solidFill>
                  <a:schemeClr val="tx1"/>
                </a:solidFill>
                <a:latin typeface="Arial" panose="020B0604020202020204" pitchFamily="34" charset="0"/>
                <a:ea typeface="宋体" panose="02010600030101010101" pitchFamily="2" charset="-122"/>
              </a:defRPr>
            </a:lvl1pPr>
            <a:lvl2pPr marL="742950" indent="-285750">
              <a:spcBef>
                <a:spcPct val="30000"/>
              </a:spcBef>
              <a:defRPr sz="1300">
                <a:solidFill>
                  <a:schemeClr val="tx1"/>
                </a:solidFill>
                <a:latin typeface="Arial" panose="020B0604020202020204" pitchFamily="34" charset="0"/>
                <a:ea typeface="宋体" panose="02010600030101010101" pitchFamily="2" charset="-122"/>
              </a:defRPr>
            </a:lvl2pPr>
            <a:lvl3pPr marL="1143000" indent="-228600">
              <a:spcBef>
                <a:spcPct val="30000"/>
              </a:spcBef>
              <a:defRPr sz="1300">
                <a:solidFill>
                  <a:schemeClr val="tx1"/>
                </a:solidFill>
                <a:latin typeface="Arial" panose="020B0604020202020204" pitchFamily="34" charset="0"/>
                <a:ea typeface="宋体" panose="02010600030101010101" pitchFamily="2" charset="-122"/>
              </a:defRPr>
            </a:lvl3pPr>
            <a:lvl4pPr marL="1600200" indent="-228600">
              <a:spcBef>
                <a:spcPct val="30000"/>
              </a:spcBef>
              <a:defRPr sz="1300">
                <a:solidFill>
                  <a:schemeClr val="tx1"/>
                </a:solidFill>
                <a:latin typeface="Arial" panose="020B0604020202020204" pitchFamily="34" charset="0"/>
                <a:ea typeface="宋体" panose="02010600030101010101" pitchFamily="2" charset="-122"/>
              </a:defRPr>
            </a:lvl4pPr>
            <a:lvl5pPr marL="2057400" indent="-228600">
              <a:spcBef>
                <a:spcPct val="30000"/>
              </a:spcBef>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9pPr>
          </a:lstStyle>
          <a:p>
            <a:pPr>
              <a:spcBef>
                <a:spcPct val="0"/>
              </a:spcBef>
            </a:pPr>
            <a:fld id="{A742D8A5-AA4A-4ABB-B6C8-5747DF6B6F5E}" type="slidenum">
              <a:rPr lang="en-US" altLang="zh-CN" sz="1200" smtClean="0"/>
            </a:fld>
            <a:endParaRPr lang="en-US" altLang="zh-CN"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1143000" y="685800"/>
            <a:ext cx="4572000" cy="3429000"/>
          </a:xfrm>
        </p:spPr>
      </p:sp>
      <p:sp>
        <p:nvSpPr>
          <p:cNvPr id="19459" name="备注占位符 2"/>
          <p:cNvSpPr>
            <a:spLocks noGrp="1" noChangeArrowheads="1"/>
          </p:cNvSpPr>
          <p:nvPr>
            <p:ph type="body" idx="1"/>
          </p:nvPr>
        </p:nvSpPr>
        <p:spPr>
          <a:noFill/>
        </p:spPr>
        <p:txBody>
          <a:bodyPr/>
          <a:lstStyle/>
          <a:p>
            <a:endParaRPr lang="zh-CN" altLang="en-US" smtClean="0">
              <a:latin typeface="Arial" panose="020B0604020202020204" pitchFamily="34" charset="0"/>
            </a:endParaRPr>
          </a:p>
        </p:txBody>
      </p:sp>
      <p:sp>
        <p:nvSpPr>
          <p:cNvPr id="19460" name="灯片编号占位符 3"/>
          <p:cNvSpPr>
            <a:spLocks noGrp="1"/>
          </p:cNvSpPr>
          <p:nvPr>
            <p:ph type="sldNum" sz="quarter" idx="5"/>
          </p:nvPr>
        </p:nvSpPr>
        <p:spPr>
          <a:noFill/>
        </p:spPr>
        <p:txBody>
          <a:bodyPr/>
          <a:lstStyle>
            <a:lvl1pPr>
              <a:spcBef>
                <a:spcPct val="30000"/>
              </a:spcBef>
              <a:defRPr sz="1300">
                <a:solidFill>
                  <a:schemeClr val="tx1"/>
                </a:solidFill>
                <a:latin typeface="Arial" panose="020B0604020202020204" pitchFamily="34" charset="0"/>
                <a:ea typeface="宋体" panose="02010600030101010101" pitchFamily="2" charset="-122"/>
              </a:defRPr>
            </a:lvl1pPr>
            <a:lvl2pPr marL="742950" indent="-285750">
              <a:spcBef>
                <a:spcPct val="30000"/>
              </a:spcBef>
              <a:defRPr sz="1300">
                <a:solidFill>
                  <a:schemeClr val="tx1"/>
                </a:solidFill>
                <a:latin typeface="Arial" panose="020B0604020202020204" pitchFamily="34" charset="0"/>
                <a:ea typeface="宋体" panose="02010600030101010101" pitchFamily="2" charset="-122"/>
              </a:defRPr>
            </a:lvl2pPr>
            <a:lvl3pPr marL="1143000" indent="-228600">
              <a:spcBef>
                <a:spcPct val="30000"/>
              </a:spcBef>
              <a:defRPr sz="1300">
                <a:solidFill>
                  <a:schemeClr val="tx1"/>
                </a:solidFill>
                <a:latin typeface="Arial" panose="020B0604020202020204" pitchFamily="34" charset="0"/>
                <a:ea typeface="宋体" panose="02010600030101010101" pitchFamily="2" charset="-122"/>
              </a:defRPr>
            </a:lvl3pPr>
            <a:lvl4pPr marL="1600200" indent="-228600">
              <a:spcBef>
                <a:spcPct val="30000"/>
              </a:spcBef>
              <a:defRPr sz="1300">
                <a:solidFill>
                  <a:schemeClr val="tx1"/>
                </a:solidFill>
                <a:latin typeface="Arial" panose="020B0604020202020204" pitchFamily="34" charset="0"/>
                <a:ea typeface="宋体" panose="02010600030101010101" pitchFamily="2" charset="-122"/>
              </a:defRPr>
            </a:lvl4pPr>
            <a:lvl5pPr marL="2057400" indent="-228600">
              <a:spcBef>
                <a:spcPct val="30000"/>
              </a:spcBef>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9pPr>
          </a:lstStyle>
          <a:p>
            <a:pPr>
              <a:spcBef>
                <a:spcPct val="0"/>
              </a:spcBef>
            </a:pPr>
            <a:fld id="{23EED05A-E7F5-48B3-AB50-6F643ECDE065}" type="slidenum">
              <a:rPr lang="en-US" altLang="zh-CN" sz="1200" smtClean="0"/>
            </a:fld>
            <a:endParaRPr lang="en-US" altLang="zh-CN"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p:nvPr>
        </p:nvSpPr>
        <p:spPr>
          <a:xfrm>
            <a:off x="1143000" y="685800"/>
            <a:ext cx="4572000" cy="3429000"/>
          </a:xfrm>
        </p:spPr>
      </p:sp>
      <p:sp>
        <p:nvSpPr>
          <p:cNvPr id="20483" name="备注占位符 2"/>
          <p:cNvSpPr>
            <a:spLocks noGrp="1" noChangeArrowheads="1"/>
          </p:cNvSpPr>
          <p:nvPr>
            <p:ph type="body" idx="1"/>
          </p:nvPr>
        </p:nvSpPr>
        <p:spPr>
          <a:noFill/>
        </p:spPr>
        <p:txBody>
          <a:bodyPr/>
          <a:lstStyle/>
          <a:p>
            <a:endParaRPr lang="zh-CN" altLang="en-US" smtClean="0">
              <a:latin typeface="Arial" panose="020B0604020202020204" pitchFamily="34" charset="0"/>
            </a:endParaRPr>
          </a:p>
        </p:txBody>
      </p:sp>
      <p:sp>
        <p:nvSpPr>
          <p:cNvPr id="20484" name="灯片编号占位符 3"/>
          <p:cNvSpPr>
            <a:spLocks noGrp="1"/>
          </p:cNvSpPr>
          <p:nvPr>
            <p:ph type="sldNum" sz="quarter" idx="5"/>
          </p:nvPr>
        </p:nvSpPr>
        <p:spPr>
          <a:noFill/>
        </p:spPr>
        <p:txBody>
          <a:bodyPr/>
          <a:lstStyle>
            <a:lvl1pPr>
              <a:spcBef>
                <a:spcPct val="30000"/>
              </a:spcBef>
              <a:defRPr sz="1300">
                <a:solidFill>
                  <a:schemeClr val="tx1"/>
                </a:solidFill>
                <a:latin typeface="Arial" panose="020B0604020202020204" pitchFamily="34" charset="0"/>
                <a:ea typeface="宋体" panose="02010600030101010101" pitchFamily="2" charset="-122"/>
              </a:defRPr>
            </a:lvl1pPr>
            <a:lvl2pPr marL="742950" indent="-285750">
              <a:spcBef>
                <a:spcPct val="30000"/>
              </a:spcBef>
              <a:defRPr sz="1300">
                <a:solidFill>
                  <a:schemeClr val="tx1"/>
                </a:solidFill>
                <a:latin typeface="Arial" panose="020B0604020202020204" pitchFamily="34" charset="0"/>
                <a:ea typeface="宋体" panose="02010600030101010101" pitchFamily="2" charset="-122"/>
              </a:defRPr>
            </a:lvl2pPr>
            <a:lvl3pPr marL="1143000" indent="-228600">
              <a:spcBef>
                <a:spcPct val="30000"/>
              </a:spcBef>
              <a:defRPr sz="1300">
                <a:solidFill>
                  <a:schemeClr val="tx1"/>
                </a:solidFill>
                <a:latin typeface="Arial" panose="020B0604020202020204" pitchFamily="34" charset="0"/>
                <a:ea typeface="宋体" panose="02010600030101010101" pitchFamily="2" charset="-122"/>
              </a:defRPr>
            </a:lvl3pPr>
            <a:lvl4pPr marL="1600200" indent="-228600">
              <a:spcBef>
                <a:spcPct val="30000"/>
              </a:spcBef>
              <a:defRPr sz="1300">
                <a:solidFill>
                  <a:schemeClr val="tx1"/>
                </a:solidFill>
                <a:latin typeface="Arial" panose="020B0604020202020204" pitchFamily="34" charset="0"/>
                <a:ea typeface="宋体" panose="02010600030101010101" pitchFamily="2" charset="-122"/>
              </a:defRPr>
            </a:lvl4pPr>
            <a:lvl5pPr marL="2057400" indent="-228600">
              <a:spcBef>
                <a:spcPct val="30000"/>
              </a:spcBef>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9pPr>
          </a:lstStyle>
          <a:p>
            <a:pPr>
              <a:spcBef>
                <a:spcPct val="0"/>
              </a:spcBef>
            </a:pPr>
            <a:fld id="{F572D46C-5D16-47B5-9CDD-6F23C0BE52B7}" type="slidenum">
              <a:rPr lang="en-US" altLang="zh-CN" sz="1200" smtClean="0"/>
            </a:fld>
            <a:endParaRPr lang="en-US" altLang="zh-CN"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p:nvPr>
        </p:nvSpPr>
        <p:spPr>
          <a:xfrm>
            <a:off x="1143000" y="685800"/>
            <a:ext cx="4572000" cy="3429000"/>
          </a:xfrm>
        </p:spPr>
      </p:sp>
      <p:sp>
        <p:nvSpPr>
          <p:cNvPr id="21507" name="备注占位符 2"/>
          <p:cNvSpPr>
            <a:spLocks noGrp="1" noChangeArrowheads="1"/>
          </p:cNvSpPr>
          <p:nvPr>
            <p:ph type="body" idx="1"/>
          </p:nvPr>
        </p:nvSpPr>
        <p:spPr>
          <a:noFill/>
        </p:spPr>
        <p:txBody>
          <a:bodyPr/>
          <a:lstStyle/>
          <a:p>
            <a:endParaRPr lang="zh-CN" altLang="en-US" dirty="0" smtClean="0">
              <a:latin typeface="Arial" panose="020B0604020202020204" pitchFamily="34" charset="0"/>
            </a:endParaRPr>
          </a:p>
        </p:txBody>
      </p:sp>
      <p:sp>
        <p:nvSpPr>
          <p:cNvPr id="21508" name="灯片编号占位符 3"/>
          <p:cNvSpPr>
            <a:spLocks noGrp="1"/>
          </p:cNvSpPr>
          <p:nvPr>
            <p:ph type="sldNum" sz="quarter" idx="5"/>
          </p:nvPr>
        </p:nvSpPr>
        <p:spPr>
          <a:noFill/>
        </p:spPr>
        <p:txBody>
          <a:bodyPr/>
          <a:lstStyle>
            <a:lvl1pPr>
              <a:spcBef>
                <a:spcPct val="30000"/>
              </a:spcBef>
              <a:defRPr sz="1300">
                <a:solidFill>
                  <a:schemeClr val="tx1"/>
                </a:solidFill>
                <a:latin typeface="Arial" panose="020B0604020202020204" pitchFamily="34" charset="0"/>
                <a:ea typeface="宋体" panose="02010600030101010101" pitchFamily="2" charset="-122"/>
              </a:defRPr>
            </a:lvl1pPr>
            <a:lvl2pPr marL="742950" indent="-285750">
              <a:spcBef>
                <a:spcPct val="30000"/>
              </a:spcBef>
              <a:defRPr sz="1300">
                <a:solidFill>
                  <a:schemeClr val="tx1"/>
                </a:solidFill>
                <a:latin typeface="Arial" panose="020B0604020202020204" pitchFamily="34" charset="0"/>
                <a:ea typeface="宋体" panose="02010600030101010101" pitchFamily="2" charset="-122"/>
              </a:defRPr>
            </a:lvl2pPr>
            <a:lvl3pPr marL="1143000" indent="-228600">
              <a:spcBef>
                <a:spcPct val="30000"/>
              </a:spcBef>
              <a:defRPr sz="1300">
                <a:solidFill>
                  <a:schemeClr val="tx1"/>
                </a:solidFill>
                <a:latin typeface="Arial" panose="020B0604020202020204" pitchFamily="34" charset="0"/>
                <a:ea typeface="宋体" panose="02010600030101010101" pitchFamily="2" charset="-122"/>
              </a:defRPr>
            </a:lvl3pPr>
            <a:lvl4pPr marL="1600200" indent="-228600">
              <a:spcBef>
                <a:spcPct val="30000"/>
              </a:spcBef>
              <a:defRPr sz="1300">
                <a:solidFill>
                  <a:schemeClr val="tx1"/>
                </a:solidFill>
                <a:latin typeface="Arial" panose="020B0604020202020204" pitchFamily="34" charset="0"/>
                <a:ea typeface="宋体" panose="02010600030101010101" pitchFamily="2" charset="-122"/>
              </a:defRPr>
            </a:lvl4pPr>
            <a:lvl5pPr marL="2057400" indent="-228600">
              <a:spcBef>
                <a:spcPct val="30000"/>
              </a:spcBef>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9pPr>
          </a:lstStyle>
          <a:p>
            <a:pPr>
              <a:spcBef>
                <a:spcPct val="0"/>
              </a:spcBef>
            </a:pPr>
            <a:fld id="{BB9BB933-B7BD-415E-B3D8-DDB544794314}" type="slidenum">
              <a:rPr lang="en-US" altLang="zh-CN" sz="1200" smtClean="0"/>
            </a:fld>
            <a:endParaRPr lang="en-US" altLang="zh-CN"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ChangeArrowheads="1" noTextEdit="1"/>
          </p:cNvSpPr>
          <p:nvPr>
            <p:ph type="sldImg"/>
          </p:nvPr>
        </p:nvSpPr>
        <p:spPr>
          <a:xfrm>
            <a:off x="1143000" y="685800"/>
            <a:ext cx="4572000" cy="3429000"/>
          </a:xfrm>
        </p:spPr>
      </p:sp>
      <p:sp>
        <p:nvSpPr>
          <p:cNvPr id="135171" name="备注占位符 2"/>
          <p:cNvSpPr>
            <a:spLocks noGrp="1" noChangeArrowheads="1"/>
          </p:cNvSpPr>
          <p:nvPr>
            <p:ph type="body" idx="1"/>
          </p:nvPr>
        </p:nvSpPr>
        <p:spPr>
          <a:noFill/>
        </p:spPr>
        <p:txBody>
          <a:bodyPr/>
          <a:lstStyle/>
          <a:p>
            <a:endParaRPr lang="zh-CN" altLang="en-US" smtClean="0">
              <a:latin typeface="Arial" panose="020B0604020202020204" pitchFamily="34" charset="0"/>
            </a:endParaRPr>
          </a:p>
        </p:txBody>
      </p:sp>
      <p:sp>
        <p:nvSpPr>
          <p:cNvPr id="135172" name="灯片编号占位符 3"/>
          <p:cNvSpPr>
            <a:spLocks noGrp="1"/>
          </p:cNvSpPr>
          <p:nvPr>
            <p:ph type="sldNum" sz="quarter" idx="5"/>
          </p:nvPr>
        </p:nvSpPr>
        <p:spPr>
          <a:noFill/>
        </p:spPr>
        <p:txBody>
          <a:bodyPr/>
          <a:lstStyle>
            <a:lvl1pPr>
              <a:spcBef>
                <a:spcPct val="30000"/>
              </a:spcBef>
              <a:defRPr sz="1300">
                <a:solidFill>
                  <a:schemeClr val="tx1"/>
                </a:solidFill>
                <a:latin typeface="Arial" panose="020B0604020202020204" pitchFamily="34" charset="0"/>
                <a:ea typeface="宋体" panose="02010600030101010101" pitchFamily="2" charset="-122"/>
              </a:defRPr>
            </a:lvl1pPr>
            <a:lvl2pPr marL="742950" indent="-285750">
              <a:spcBef>
                <a:spcPct val="30000"/>
              </a:spcBef>
              <a:defRPr sz="1300">
                <a:solidFill>
                  <a:schemeClr val="tx1"/>
                </a:solidFill>
                <a:latin typeface="Arial" panose="020B0604020202020204" pitchFamily="34" charset="0"/>
                <a:ea typeface="宋体" panose="02010600030101010101" pitchFamily="2" charset="-122"/>
              </a:defRPr>
            </a:lvl2pPr>
            <a:lvl3pPr marL="1143000" indent="-228600">
              <a:spcBef>
                <a:spcPct val="30000"/>
              </a:spcBef>
              <a:defRPr sz="1300">
                <a:solidFill>
                  <a:schemeClr val="tx1"/>
                </a:solidFill>
                <a:latin typeface="Arial" panose="020B0604020202020204" pitchFamily="34" charset="0"/>
                <a:ea typeface="宋体" panose="02010600030101010101" pitchFamily="2" charset="-122"/>
              </a:defRPr>
            </a:lvl3pPr>
            <a:lvl4pPr marL="1600200" indent="-228600">
              <a:spcBef>
                <a:spcPct val="30000"/>
              </a:spcBef>
              <a:defRPr sz="1300">
                <a:solidFill>
                  <a:schemeClr val="tx1"/>
                </a:solidFill>
                <a:latin typeface="Arial" panose="020B0604020202020204" pitchFamily="34" charset="0"/>
                <a:ea typeface="宋体" panose="02010600030101010101" pitchFamily="2" charset="-122"/>
              </a:defRPr>
            </a:lvl4pPr>
            <a:lvl5pPr marL="2057400" indent="-228600">
              <a:spcBef>
                <a:spcPct val="30000"/>
              </a:spcBef>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9pPr>
          </a:lstStyle>
          <a:p>
            <a:pPr>
              <a:spcBef>
                <a:spcPct val="0"/>
              </a:spcBef>
            </a:pPr>
            <a:fld id="{BBCF16E9-276D-45E6-8B20-419BD706BFE3}" type="slidenum">
              <a:rPr lang="en-US" altLang="zh-CN" sz="1200"/>
            </a:fld>
            <a:endParaRPr lang="en-US" altLang="zh-CN"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ChangeArrowheads="1" noTextEdit="1"/>
          </p:cNvSpPr>
          <p:nvPr>
            <p:ph type="sldImg"/>
          </p:nvPr>
        </p:nvSpPr>
        <p:spPr>
          <a:xfrm>
            <a:off x="1143000" y="685800"/>
            <a:ext cx="4572000" cy="3429000"/>
          </a:xfrm>
        </p:spPr>
      </p:sp>
      <p:sp>
        <p:nvSpPr>
          <p:cNvPr id="25603" name="备注占位符 2"/>
          <p:cNvSpPr>
            <a:spLocks noGrp="1" noChangeArrowheads="1"/>
          </p:cNvSpPr>
          <p:nvPr>
            <p:ph type="body" idx="1"/>
          </p:nvPr>
        </p:nvSpPr>
        <p:spPr>
          <a:noFill/>
        </p:spPr>
        <p:txBody>
          <a:bodyPr/>
          <a:lstStyle/>
          <a:p>
            <a:endParaRPr lang="zh-CN" altLang="en-US" smtClean="0">
              <a:latin typeface="Arial" panose="020B0604020202020204" pitchFamily="34" charset="0"/>
            </a:endParaRPr>
          </a:p>
        </p:txBody>
      </p:sp>
      <p:sp>
        <p:nvSpPr>
          <p:cNvPr id="25604" name="灯片编号占位符 3"/>
          <p:cNvSpPr>
            <a:spLocks noGrp="1"/>
          </p:cNvSpPr>
          <p:nvPr>
            <p:ph type="sldNum" sz="quarter" idx="5"/>
          </p:nvPr>
        </p:nvSpPr>
        <p:spPr>
          <a:noFill/>
        </p:spPr>
        <p:txBody>
          <a:bodyPr/>
          <a:lstStyle>
            <a:lvl1pPr>
              <a:spcBef>
                <a:spcPct val="30000"/>
              </a:spcBef>
              <a:defRPr sz="1300">
                <a:solidFill>
                  <a:schemeClr val="tx1"/>
                </a:solidFill>
                <a:latin typeface="Arial" panose="020B0604020202020204" pitchFamily="34" charset="0"/>
                <a:ea typeface="宋体" panose="02010600030101010101" pitchFamily="2" charset="-122"/>
              </a:defRPr>
            </a:lvl1pPr>
            <a:lvl2pPr marL="742950" indent="-285750">
              <a:spcBef>
                <a:spcPct val="30000"/>
              </a:spcBef>
              <a:defRPr sz="1300">
                <a:solidFill>
                  <a:schemeClr val="tx1"/>
                </a:solidFill>
                <a:latin typeface="Arial" panose="020B0604020202020204" pitchFamily="34" charset="0"/>
                <a:ea typeface="宋体" panose="02010600030101010101" pitchFamily="2" charset="-122"/>
              </a:defRPr>
            </a:lvl2pPr>
            <a:lvl3pPr marL="1143000" indent="-228600">
              <a:spcBef>
                <a:spcPct val="30000"/>
              </a:spcBef>
              <a:defRPr sz="1300">
                <a:solidFill>
                  <a:schemeClr val="tx1"/>
                </a:solidFill>
                <a:latin typeface="Arial" panose="020B0604020202020204" pitchFamily="34" charset="0"/>
                <a:ea typeface="宋体" panose="02010600030101010101" pitchFamily="2" charset="-122"/>
              </a:defRPr>
            </a:lvl3pPr>
            <a:lvl4pPr marL="1600200" indent="-228600">
              <a:spcBef>
                <a:spcPct val="30000"/>
              </a:spcBef>
              <a:defRPr sz="1300">
                <a:solidFill>
                  <a:schemeClr val="tx1"/>
                </a:solidFill>
                <a:latin typeface="Arial" panose="020B0604020202020204" pitchFamily="34" charset="0"/>
                <a:ea typeface="宋体" panose="02010600030101010101" pitchFamily="2" charset="-122"/>
              </a:defRPr>
            </a:lvl4pPr>
            <a:lvl5pPr marL="2057400" indent="-228600">
              <a:spcBef>
                <a:spcPct val="30000"/>
              </a:spcBef>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9pPr>
          </a:lstStyle>
          <a:p>
            <a:pPr>
              <a:spcBef>
                <a:spcPct val="0"/>
              </a:spcBef>
            </a:pPr>
            <a:fld id="{EB7CCB90-73FC-4BFD-9E59-2522B3AA25B7}" type="slidenum">
              <a:rPr lang="en-US" altLang="zh-CN" sz="1200" smtClean="0"/>
            </a:fld>
            <a:endParaRPr lang="en-US" altLang="zh-CN"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p:nvPr>
        </p:nvSpPr>
        <p:spPr>
          <a:xfrm>
            <a:off x="1143000" y="685800"/>
            <a:ext cx="4572000" cy="3429000"/>
          </a:xfrm>
        </p:spPr>
      </p:sp>
      <p:sp>
        <p:nvSpPr>
          <p:cNvPr id="26627" name="备注占位符 2"/>
          <p:cNvSpPr>
            <a:spLocks noGrp="1" noChangeArrowheads="1"/>
          </p:cNvSpPr>
          <p:nvPr>
            <p:ph type="body" idx="1"/>
          </p:nvPr>
        </p:nvSpPr>
        <p:spPr>
          <a:noFill/>
        </p:spPr>
        <p:txBody>
          <a:bodyPr/>
          <a:lstStyle/>
          <a:p>
            <a:endParaRPr lang="zh-CN" altLang="en-US" smtClean="0">
              <a:latin typeface="Arial" panose="020B0604020202020204" pitchFamily="34" charset="0"/>
            </a:endParaRPr>
          </a:p>
        </p:txBody>
      </p:sp>
      <p:sp>
        <p:nvSpPr>
          <p:cNvPr id="26628" name="灯片编号占位符 3"/>
          <p:cNvSpPr>
            <a:spLocks noGrp="1"/>
          </p:cNvSpPr>
          <p:nvPr>
            <p:ph type="sldNum" sz="quarter" idx="5"/>
          </p:nvPr>
        </p:nvSpPr>
        <p:spPr>
          <a:noFill/>
        </p:spPr>
        <p:txBody>
          <a:bodyPr/>
          <a:lstStyle>
            <a:lvl1pPr>
              <a:spcBef>
                <a:spcPct val="30000"/>
              </a:spcBef>
              <a:defRPr sz="1300">
                <a:solidFill>
                  <a:schemeClr val="tx1"/>
                </a:solidFill>
                <a:latin typeface="Arial" panose="020B0604020202020204" pitchFamily="34" charset="0"/>
                <a:ea typeface="宋体" panose="02010600030101010101" pitchFamily="2" charset="-122"/>
              </a:defRPr>
            </a:lvl1pPr>
            <a:lvl2pPr marL="742950" indent="-285750">
              <a:spcBef>
                <a:spcPct val="30000"/>
              </a:spcBef>
              <a:defRPr sz="1300">
                <a:solidFill>
                  <a:schemeClr val="tx1"/>
                </a:solidFill>
                <a:latin typeface="Arial" panose="020B0604020202020204" pitchFamily="34" charset="0"/>
                <a:ea typeface="宋体" panose="02010600030101010101" pitchFamily="2" charset="-122"/>
              </a:defRPr>
            </a:lvl2pPr>
            <a:lvl3pPr marL="1143000" indent="-228600">
              <a:spcBef>
                <a:spcPct val="30000"/>
              </a:spcBef>
              <a:defRPr sz="1300">
                <a:solidFill>
                  <a:schemeClr val="tx1"/>
                </a:solidFill>
                <a:latin typeface="Arial" panose="020B0604020202020204" pitchFamily="34" charset="0"/>
                <a:ea typeface="宋体" panose="02010600030101010101" pitchFamily="2" charset="-122"/>
              </a:defRPr>
            </a:lvl3pPr>
            <a:lvl4pPr marL="1600200" indent="-228600">
              <a:spcBef>
                <a:spcPct val="30000"/>
              </a:spcBef>
              <a:defRPr sz="1300">
                <a:solidFill>
                  <a:schemeClr val="tx1"/>
                </a:solidFill>
                <a:latin typeface="Arial" panose="020B0604020202020204" pitchFamily="34" charset="0"/>
                <a:ea typeface="宋体" panose="02010600030101010101" pitchFamily="2" charset="-122"/>
              </a:defRPr>
            </a:lvl4pPr>
            <a:lvl5pPr marL="2057400" indent="-228600">
              <a:spcBef>
                <a:spcPct val="30000"/>
              </a:spcBef>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300">
                <a:solidFill>
                  <a:schemeClr val="tx1"/>
                </a:solidFill>
                <a:latin typeface="Arial" panose="020B0604020202020204" pitchFamily="34" charset="0"/>
                <a:ea typeface="宋体" panose="02010600030101010101" pitchFamily="2" charset="-122"/>
              </a:defRPr>
            </a:lvl9pPr>
          </a:lstStyle>
          <a:p>
            <a:pPr>
              <a:spcBef>
                <a:spcPct val="0"/>
              </a:spcBef>
            </a:pPr>
            <a:fld id="{EF5F59EE-B9EF-42E8-A9ED-E586C83C162C}" type="slidenum">
              <a:rPr lang="en-US" altLang="zh-CN" sz="1200" smtClean="0"/>
            </a:fld>
            <a:endParaRPr lang="en-US" altLang="zh-CN"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Rectangle 4"/>
          <p:cNvSpPr>
            <a:spLocks noGrp="1" noChangeArrowheads="1"/>
          </p:cNvSpPr>
          <p:nvPr>
            <p:ph type="dt" sz="half" idx="10"/>
          </p:nvPr>
        </p:nvSpPr>
        <p:spPr/>
        <p:txBody>
          <a:bodyPr/>
          <a:lstStyle>
            <a:lvl1pPr>
              <a:spcBef>
                <a:spcPct val="50000"/>
              </a:spcBef>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lvl1pPr>
          </a:lstStyle>
          <a:p>
            <a:pPr>
              <a:defRPr/>
            </a:pPr>
            <a:fld id="{FE5B3BC1-191A-474E-8F45-DB34F8F2BA70}" type="slidenum">
              <a:rPr lang="zh-CN" altLang="en-US"/>
            </a:fld>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p:txBody>
          <a:bodyPr/>
          <a:lstStyle>
            <a:lvl1pPr>
              <a:spcBef>
                <a:spcPct val="50000"/>
              </a:spcBef>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lvl1pPr>
          </a:lstStyle>
          <a:p>
            <a:pPr>
              <a:defRPr/>
            </a:pPr>
            <a:fld id="{ADE203CC-9752-4B34-8573-5922AF7D82C1}" type="slidenum">
              <a:rPr lang="zh-CN" altLang="en-US"/>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p:txBody>
          <a:bodyPr/>
          <a:lstStyle>
            <a:lvl1pPr>
              <a:spcBef>
                <a:spcPct val="50000"/>
              </a:spcBef>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lvl1pPr>
          </a:lstStyle>
          <a:p>
            <a:pPr>
              <a:defRPr/>
            </a:pPr>
            <a:fld id="{D7BA879E-3BD2-4E7D-BA85-165D733D3090}" type="slidenum">
              <a:rPr lang="zh-CN" altLang="en-US"/>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r>
              <a:rPr lang="zh-CN" altLang="en-US"/>
              <a:t>第 </a:t>
            </a:r>
            <a:fld id="{86E71767-33A5-49A1-BD6C-198E9461DC15}" type="slidenum">
              <a:rPr lang="zh-CN" altLang="en-US">
                <a:solidFill>
                  <a:srgbClr val="C32E05"/>
                </a:solidFill>
              </a:rPr>
            </a:fld>
            <a:r>
              <a:rPr lang="en-US" altLang="zh-CN"/>
              <a:t> </a:t>
            </a:r>
            <a:r>
              <a:rPr lang="zh-CN" altLang="en-US"/>
              <a:t>页</a:t>
            </a:r>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r>
              <a:rPr lang="zh-CN" altLang="en-US"/>
              <a:t>第 </a:t>
            </a:r>
            <a:fld id="{BBE31EA3-C052-4CC8-9089-2847A2282889}" type="slidenum">
              <a:rPr lang="zh-CN" altLang="en-US">
                <a:solidFill>
                  <a:srgbClr val="C32E05"/>
                </a:solidFill>
              </a:rPr>
            </a:fld>
            <a:r>
              <a:rPr lang="en-US" altLang="zh-CN"/>
              <a:t> </a:t>
            </a:r>
            <a:r>
              <a:rPr lang="zh-CN" altLang="en-US"/>
              <a:t>页</a:t>
            </a:r>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lvl1pPr>
              <a:defRPr/>
            </a:lvl1pPr>
          </a:lstStyle>
          <a:p>
            <a:pPr>
              <a:defRPr/>
            </a:pPr>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r>
              <a:rPr lang="zh-CN" altLang="en-US"/>
              <a:t>第 </a:t>
            </a:r>
            <a:fld id="{E463E232-8743-4465-BE77-E3B87E9A74DD}" type="slidenum">
              <a:rPr lang="zh-CN" altLang="en-US">
                <a:solidFill>
                  <a:srgbClr val="C32E05"/>
                </a:solidFill>
              </a:rPr>
            </a:fld>
            <a:r>
              <a:rPr lang="en-US" altLang="zh-CN"/>
              <a:t> </a:t>
            </a:r>
            <a:r>
              <a:rPr lang="zh-CN" altLang="en-US"/>
              <a:t>页</a:t>
            </a:r>
            <a:endParaRPr lang="zh-CN"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lvl1pPr>
              <a:defRPr/>
            </a:lvl1pPr>
          </a:lstStyle>
          <a:p>
            <a:pPr>
              <a:defRPr/>
            </a:pPr>
            <a:endParaRPr lang="en-US" altLang="zh-CN"/>
          </a:p>
        </p:txBody>
      </p:sp>
      <p:sp>
        <p:nvSpPr>
          <p:cNvPr id="8" name="页脚占位符 7"/>
          <p:cNvSpPr>
            <a:spLocks noGrp="1"/>
          </p:cNvSpPr>
          <p:nvPr>
            <p:ph type="ftr" sz="quarter" idx="11"/>
          </p:nvPr>
        </p:nvSpPr>
        <p:spPr/>
        <p:txBody>
          <a:bodyPr/>
          <a:lstStyle>
            <a:lvl1pPr>
              <a:defRPr/>
            </a:lvl1pPr>
          </a:lstStyle>
          <a:p>
            <a:pPr>
              <a:defRPr/>
            </a:pPr>
            <a:endParaRPr lang="en-US" altLang="zh-CN"/>
          </a:p>
        </p:txBody>
      </p:sp>
      <p:sp>
        <p:nvSpPr>
          <p:cNvPr id="9" name="灯片编号占位符 8"/>
          <p:cNvSpPr>
            <a:spLocks noGrp="1"/>
          </p:cNvSpPr>
          <p:nvPr>
            <p:ph type="sldNum" sz="quarter" idx="12"/>
          </p:nvPr>
        </p:nvSpPr>
        <p:spPr/>
        <p:txBody>
          <a:bodyPr/>
          <a:lstStyle>
            <a:lvl1pPr>
              <a:defRPr/>
            </a:lvl1pPr>
          </a:lstStyle>
          <a:p>
            <a:pPr>
              <a:defRPr/>
            </a:pPr>
            <a:r>
              <a:rPr lang="zh-CN" altLang="en-US"/>
              <a:t>第 </a:t>
            </a:r>
            <a:fld id="{31B82F00-508B-42DF-8E2A-E11FD50FA617}" type="slidenum">
              <a:rPr lang="zh-CN" altLang="en-US">
                <a:solidFill>
                  <a:srgbClr val="C32E05"/>
                </a:solidFill>
              </a:rPr>
            </a:fld>
            <a:r>
              <a:rPr lang="en-US" altLang="zh-CN"/>
              <a:t> </a:t>
            </a:r>
            <a:r>
              <a:rPr lang="zh-CN" altLang="en-US"/>
              <a:t>页</a:t>
            </a:r>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lvl1pPr>
              <a:defRPr/>
            </a:lvl1pPr>
          </a:lstStyle>
          <a:p>
            <a:pPr>
              <a:defRPr/>
            </a:pPr>
            <a:endParaRPr lang="en-US" altLang="zh-CN"/>
          </a:p>
        </p:txBody>
      </p:sp>
      <p:sp>
        <p:nvSpPr>
          <p:cNvPr id="4" name="页脚占位符 3"/>
          <p:cNvSpPr>
            <a:spLocks noGrp="1"/>
          </p:cNvSpPr>
          <p:nvPr>
            <p:ph type="ftr" sz="quarter" idx="11"/>
          </p:nvPr>
        </p:nvSpPr>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p:txBody>
          <a:bodyPr/>
          <a:lstStyle>
            <a:lvl1pPr>
              <a:defRPr/>
            </a:lvl1pPr>
          </a:lstStyle>
          <a:p>
            <a:pPr>
              <a:defRPr/>
            </a:pPr>
            <a:r>
              <a:rPr lang="zh-CN" altLang="en-US"/>
              <a:t>第 </a:t>
            </a:r>
            <a:fld id="{C80E8F0A-C7F2-4BCF-A5FF-3DF769C1FADB}" type="slidenum">
              <a:rPr lang="zh-CN" altLang="en-US">
                <a:solidFill>
                  <a:srgbClr val="C32E05"/>
                </a:solidFill>
              </a:rPr>
            </a:fld>
            <a:r>
              <a:rPr lang="en-US" altLang="zh-CN"/>
              <a:t> </a:t>
            </a:r>
            <a:r>
              <a:rPr lang="zh-CN" altLang="en-US"/>
              <a:t>页</a:t>
            </a:r>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en-US" altLang="zh-CN"/>
          </a:p>
        </p:txBody>
      </p:sp>
      <p:sp>
        <p:nvSpPr>
          <p:cNvPr id="3" name="页脚占位符 2"/>
          <p:cNvSpPr>
            <a:spLocks noGrp="1"/>
          </p:cNvSpPr>
          <p:nvPr>
            <p:ph type="ftr" sz="quarter" idx="11"/>
          </p:nvPr>
        </p:nvSpPr>
        <p:spPr/>
        <p:txBody>
          <a:bodyPr/>
          <a:lstStyle>
            <a:lvl1pPr>
              <a:defRPr/>
            </a:lvl1pPr>
          </a:lstStyle>
          <a:p>
            <a:pPr>
              <a:defRPr/>
            </a:pPr>
            <a:endParaRPr lang="en-US" altLang="zh-CN"/>
          </a:p>
        </p:txBody>
      </p:sp>
      <p:sp>
        <p:nvSpPr>
          <p:cNvPr id="4" name="灯片编号占位符 3"/>
          <p:cNvSpPr>
            <a:spLocks noGrp="1"/>
          </p:cNvSpPr>
          <p:nvPr>
            <p:ph type="sldNum" sz="quarter" idx="12"/>
          </p:nvPr>
        </p:nvSpPr>
        <p:spPr/>
        <p:txBody>
          <a:bodyPr/>
          <a:lstStyle>
            <a:lvl1pPr>
              <a:defRPr/>
            </a:lvl1pPr>
          </a:lstStyle>
          <a:p>
            <a:pPr>
              <a:defRPr/>
            </a:pPr>
            <a:r>
              <a:rPr lang="zh-CN" altLang="en-US"/>
              <a:t>第 </a:t>
            </a:r>
            <a:fld id="{93455604-062F-415B-B822-E46C0115E985}" type="slidenum">
              <a:rPr lang="zh-CN" altLang="en-US">
                <a:solidFill>
                  <a:srgbClr val="C32E05"/>
                </a:solidFill>
              </a:rPr>
            </a:fld>
            <a:r>
              <a:rPr lang="en-US" altLang="zh-CN"/>
              <a:t> </a:t>
            </a:r>
            <a:r>
              <a:rPr lang="zh-CN" altLang="en-US"/>
              <a:t>页</a:t>
            </a:r>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lvl1pPr>
              <a:defRPr/>
            </a:lvl1pPr>
          </a:lstStyle>
          <a:p>
            <a:pPr>
              <a:defRPr/>
            </a:pPr>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r>
              <a:rPr lang="zh-CN" altLang="en-US"/>
              <a:t>第 </a:t>
            </a:r>
            <a:fld id="{D4703D66-BBB6-4BE7-A8D3-CE6B383C7FD2}" type="slidenum">
              <a:rPr lang="zh-CN" altLang="en-US">
                <a:solidFill>
                  <a:srgbClr val="C32E05"/>
                </a:solidFill>
              </a:rPr>
            </a:fld>
            <a:r>
              <a:rPr lang="en-US" altLang="zh-CN"/>
              <a:t> </a:t>
            </a:r>
            <a:r>
              <a:rPr lang="zh-CN" altLang="en-US"/>
              <a:t>页</a:t>
            </a:r>
            <a:endParaRPr lang="zh-CN" alt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lvl1pPr>
              <a:defRPr/>
            </a:lvl1pPr>
          </a:lstStyle>
          <a:p>
            <a:pPr>
              <a:defRPr/>
            </a:pPr>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r>
              <a:rPr lang="zh-CN" altLang="en-US"/>
              <a:t>第 </a:t>
            </a:r>
            <a:fld id="{5B0437AC-F4F4-4C4E-9ABD-128C9803224F}" type="slidenum">
              <a:rPr lang="zh-CN" altLang="en-US">
                <a:solidFill>
                  <a:srgbClr val="C32E05"/>
                </a:solidFill>
              </a:rPr>
            </a:fld>
            <a:r>
              <a:rPr lang="en-US" altLang="zh-CN"/>
              <a:t> </a:t>
            </a:r>
            <a:r>
              <a:rPr lang="zh-CN" altLang="en-US"/>
              <a:t>页</a:t>
            </a:r>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p:txBody>
          <a:bodyPr/>
          <a:lstStyle>
            <a:lvl1pPr>
              <a:spcBef>
                <a:spcPct val="50000"/>
              </a:spcBef>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lvl1pPr>
          </a:lstStyle>
          <a:p>
            <a:pPr>
              <a:defRPr/>
            </a:pPr>
            <a:fld id="{E9572B4D-A36D-4057-9EC4-333C30D1856B}" type="slidenum">
              <a:rPr lang="zh-CN" altLang="en-US"/>
            </a:fld>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r>
              <a:rPr lang="zh-CN" altLang="en-US"/>
              <a:t>第 </a:t>
            </a:r>
            <a:fld id="{13585E7C-217D-451E-9992-2CB9BA6E6B46}" type="slidenum">
              <a:rPr lang="zh-CN" altLang="en-US">
                <a:solidFill>
                  <a:srgbClr val="C32E05"/>
                </a:solidFill>
              </a:rPr>
            </a:fld>
            <a:r>
              <a:rPr lang="en-US" altLang="zh-CN"/>
              <a:t> </a:t>
            </a:r>
            <a:r>
              <a:rPr lang="zh-CN" altLang="en-US"/>
              <a:t>页</a:t>
            </a:r>
            <a:endParaRPr lang="zh-CN" alt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r>
              <a:rPr lang="zh-CN" altLang="en-US"/>
              <a:t>第 </a:t>
            </a:r>
            <a:fld id="{7CC3DDFE-7F8F-4412-AD5F-437268A54A9E}" type="slidenum">
              <a:rPr lang="zh-CN" altLang="en-US">
                <a:solidFill>
                  <a:srgbClr val="C32E05"/>
                </a:solidFill>
              </a:rPr>
            </a:fld>
            <a:r>
              <a:rPr lang="en-US" altLang="zh-CN"/>
              <a:t> </a:t>
            </a:r>
            <a:r>
              <a:rPr lang="zh-CN" altLang="en-US"/>
              <a:t>页</a:t>
            </a:r>
            <a:endParaRPr lang="zh-CN"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hasCustomPrompt="1"/>
          </p:nvPr>
        </p:nvSpPr>
        <p:spPr>
          <a:xfrm>
            <a:off x="457200" y="1600200"/>
            <a:ext cx="8229600" cy="4525963"/>
          </a:xfrm>
          <a:prstGeom prst="rect">
            <a:avLst/>
          </a:prstGeom>
        </p:spPr>
        <p:txBody>
          <a:bodyPr/>
          <a:lstStyle/>
          <a:p>
            <a:pPr lvl="0"/>
            <a:r>
              <a:rPr lang="zh-CN" altLang="en-US" noProof="0" smtClean="0"/>
              <a:t>单击图标添加表格</a:t>
            </a:r>
            <a:endParaRPr lang="zh-CN" altLang="en-US" noProof="0"/>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r>
              <a:rPr lang="zh-CN" altLang="en-US"/>
              <a:t>第 </a:t>
            </a:r>
            <a:fld id="{EDFD1D01-514F-470B-A5F2-1EEA76404E83}" type="slidenum">
              <a:rPr lang="zh-CN" altLang="en-US">
                <a:solidFill>
                  <a:srgbClr val="C32E05"/>
                </a:solidFill>
              </a:rPr>
            </a:fld>
            <a:r>
              <a:rPr lang="en-US" altLang="zh-CN"/>
              <a:t> </a:t>
            </a:r>
            <a:r>
              <a:rPr lang="zh-CN" altLang="en-US"/>
              <a:t>页</a:t>
            </a:r>
            <a:endParaRPr lang="zh-CN" alt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Rectangle 4"/>
          <p:cNvSpPr>
            <a:spLocks noGrp="1" noChangeArrowheads="1"/>
          </p:cNvSpPr>
          <p:nvPr>
            <p:ph type="dt" sz="half" idx="10"/>
          </p:nvPr>
        </p:nvSpPr>
        <p:spPr/>
        <p:txBody>
          <a:bodyPr/>
          <a:lstStyle>
            <a:lvl1pPr>
              <a:defRPr/>
            </a:lvl1pPr>
          </a:lstStyle>
          <a:p>
            <a:pPr>
              <a:defRPr/>
            </a:pPr>
            <a:fld id="{814E3530-C581-478D-9570-F544A3FC5398}" type="datetime1">
              <a:rPr lang="zh-CN" altLang="en-US">
                <a:solidFill>
                  <a:srgbClr val="000000"/>
                </a:solidFill>
              </a:rPr>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B488F7F-046D-400A-8B36-1E0D595C87C7}" type="slidenum">
              <a:rPr lang="zh-CN" altLang="en-US">
                <a:solidFill>
                  <a:srgbClr val="000000"/>
                </a:solidFill>
              </a:rPr>
            </a:fld>
            <a:endParaRPr lang="zh-CN" alt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p:txBody>
          <a:bodyPr/>
          <a:lstStyle>
            <a:lvl1pPr>
              <a:defRPr/>
            </a:lvl1pPr>
          </a:lstStyle>
          <a:p>
            <a:pPr>
              <a:defRPr/>
            </a:pPr>
            <a:fld id="{9767270B-FDA9-4175-B66A-465E831B30BC}" type="datetime1">
              <a:rPr lang="zh-CN" altLang="en-US">
                <a:solidFill>
                  <a:srgbClr val="000000"/>
                </a:solidFill>
              </a:rPr>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617B45B-502F-48C2-A1EA-C058B75A8D24}" type="slidenum">
              <a:rPr lang="zh-CN" altLang="en-US">
                <a:solidFill>
                  <a:srgbClr val="000000"/>
                </a:solidFill>
              </a:rPr>
            </a:fld>
            <a:endParaRPr lang="zh-CN" alt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Rectangle 4"/>
          <p:cNvSpPr>
            <a:spLocks noGrp="1" noChangeArrowheads="1"/>
          </p:cNvSpPr>
          <p:nvPr>
            <p:ph type="dt" sz="half" idx="10"/>
          </p:nvPr>
        </p:nvSpPr>
        <p:spPr/>
        <p:txBody>
          <a:bodyPr/>
          <a:lstStyle>
            <a:lvl1pPr>
              <a:defRPr/>
            </a:lvl1pPr>
          </a:lstStyle>
          <a:p>
            <a:pPr>
              <a:defRPr/>
            </a:pPr>
            <a:fld id="{DD3981F8-9E77-4661-8D70-9FB4489D4B8C}" type="datetime1">
              <a:rPr lang="zh-CN" altLang="en-US">
                <a:solidFill>
                  <a:srgbClr val="000000"/>
                </a:solidFill>
              </a:rPr>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411B785-C17D-4E72-AA06-E363BEAD45ED}" type="slidenum">
              <a:rPr lang="zh-CN" altLang="en-US">
                <a:solidFill>
                  <a:srgbClr val="000000"/>
                </a:solidFill>
              </a:rPr>
            </a:fld>
            <a:endParaRPr lang="zh-CN" alt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Rectangle 4"/>
          <p:cNvSpPr>
            <a:spLocks noGrp="1" noChangeArrowheads="1"/>
          </p:cNvSpPr>
          <p:nvPr>
            <p:ph type="dt" sz="half" idx="10"/>
          </p:nvPr>
        </p:nvSpPr>
        <p:spPr/>
        <p:txBody>
          <a:bodyPr/>
          <a:lstStyle>
            <a:lvl1pPr>
              <a:defRPr/>
            </a:lvl1pPr>
          </a:lstStyle>
          <a:p>
            <a:pPr>
              <a:defRPr/>
            </a:pPr>
            <a:fld id="{6AF59B96-2498-40D2-B565-ADFFA264527D}" type="datetime1">
              <a:rPr lang="zh-CN" altLang="en-US">
                <a:solidFill>
                  <a:srgbClr val="000000"/>
                </a:solidFill>
              </a:rPr>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D62A291-CC24-4C12-B9A7-334217D15E84}" type="slidenum">
              <a:rPr lang="zh-CN" altLang="en-US">
                <a:solidFill>
                  <a:srgbClr val="000000"/>
                </a:solidFill>
              </a:rPr>
            </a:fld>
            <a:endParaRPr lang="zh-CN" alt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Rectangle 4"/>
          <p:cNvSpPr>
            <a:spLocks noGrp="1" noChangeArrowheads="1"/>
          </p:cNvSpPr>
          <p:nvPr>
            <p:ph type="dt" sz="half" idx="10"/>
          </p:nvPr>
        </p:nvSpPr>
        <p:spPr/>
        <p:txBody>
          <a:bodyPr/>
          <a:lstStyle>
            <a:lvl1pPr>
              <a:defRPr/>
            </a:lvl1pPr>
          </a:lstStyle>
          <a:p>
            <a:pPr>
              <a:defRPr/>
            </a:pPr>
            <a:fld id="{D58ED01C-0B9A-4020-8768-4603FE6ED446}" type="datetime1">
              <a:rPr lang="zh-CN" altLang="en-US">
                <a:solidFill>
                  <a:srgbClr val="000000"/>
                </a:solidFill>
              </a:rPr>
            </a:fld>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3ADF5BC5-B8A5-4BBD-AF69-6C791FEC1D2F}" type="slidenum">
              <a:rPr lang="zh-CN" altLang="en-US">
                <a:solidFill>
                  <a:srgbClr val="000000"/>
                </a:solidFill>
              </a:rPr>
            </a:fld>
            <a:endParaRPr lang="zh-CN" alt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Rectangle 4"/>
          <p:cNvSpPr>
            <a:spLocks noGrp="1" noChangeArrowheads="1"/>
          </p:cNvSpPr>
          <p:nvPr>
            <p:ph type="dt" sz="half" idx="10"/>
          </p:nvPr>
        </p:nvSpPr>
        <p:spPr/>
        <p:txBody>
          <a:bodyPr/>
          <a:lstStyle>
            <a:lvl1pPr>
              <a:defRPr/>
            </a:lvl1pPr>
          </a:lstStyle>
          <a:p>
            <a:pPr>
              <a:defRPr/>
            </a:pPr>
            <a:fld id="{70F9C1E1-D51A-42C6-9B6F-CE6D14D00767}" type="datetime1">
              <a:rPr lang="zh-CN" altLang="en-US">
                <a:solidFill>
                  <a:srgbClr val="000000"/>
                </a:solidFill>
              </a:rPr>
            </a:fld>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13135839-7AF1-44FC-AAF9-2F76501C9A8D}" type="slidenum">
              <a:rPr lang="zh-CN" altLang="en-US">
                <a:solidFill>
                  <a:srgbClr val="000000"/>
                </a:solidFill>
              </a:rPr>
            </a:fld>
            <a:endParaRPr lang="zh-CN" alt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7AFB2932-C173-4D08-9073-0FB54A7C6C39}" type="datetime1">
              <a:rPr lang="zh-CN" altLang="en-US">
                <a:solidFill>
                  <a:srgbClr val="000000"/>
                </a:solidFill>
              </a:rPr>
            </a:fld>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BED6BA00-C125-40B8-AE8C-6042C682193F}" type="slidenum">
              <a:rPr lang="zh-CN" altLang="en-US">
                <a:solidFill>
                  <a:srgbClr val="000000"/>
                </a:solidFill>
              </a:rPr>
            </a:fld>
            <a:endParaRPr lang="zh-CN" alt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Rectangle 4"/>
          <p:cNvSpPr>
            <a:spLocks noGrp="1" noChangeArrowheads="1"/>
          </p:cNvSpPr>
          <p:nvPr>
            <p:ph type="dt" sz="half" idx="10"/>
          </p:nvPr>
        </p:nvSpPr>
        <p:spPr/>
        <p:txBody>
          <a:bodyPr/>
          <a:lstStyle>
            <a:lvl1pPr>
              <a:spcBef>
                <a:spcPct val="50000"/>
              </a:spcBef>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lvl1pPr>
          </a:lstStyle>
          <a:p>
            <a:pPr>
              <a:defRPr/>
            </a:pPr>
            <a:fld id="{3B7944AC-0AE8-45A5-8FB9-CD83387CB814}" type="slidenum">
              <a:rPr lang="zh-CN" altLang="en-US"/>
            </a:fld>
            <a:endParaRPr lang="zh-CN" alt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Rectangle 4"/>
          <p:cNvSpPr>
            <a:spLocks noGrp="1" noChangeArrowheads="1"/>
          </p:cNvSpPr>
          <p:nvPr>
            <p:ph type="dt" sz="half" idx="10"/>
          </p:nvPr>
        </p:nvSpPr>
        <p:spPr/>
        <p:txBody>
          <a:bodyPr/>
          <a:lstStyle>
            <a:lvl1pPr>
              <a:defRPr/>
            </a:lvl1pPr>
          </a:lstStyle>
          <a:p>
            <a:pPr>
              <a:defRPr/>
            </a:pPr>
            <a:fld id="{93B5601E-6D45-45AB-9EAF-7FF6B2C22577}" type="datetime1">
              <a:rPr lang="zh-CN" altLang="en-US">
                <a:solidFill>
                  <a:srgbClr val="000000"/>
                </a:solidFill>
              </a:rPr>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6A4B34A-6EE9-491F-8991-C3251BDF035F}" type="slidenum">
              <a:rPr lang="zh-CN" altLang="en-US">
                <a:solidFill>
                  <a:srgbClr val="000000"/>
                </a:solidFill>
              </a:rPr>
            </a:fld>
            <a:endParaRPr lang="zh-CN" alt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Rectangle 4"/>
          <p:cNvSpPr>
            <a:spLocks noGrp="1" noChangeArrowheads="1"/>
          </p:cNvSpPr>
          <p:nvPr>
            <p:ph type="dt" sz="half" idx="10"/>
          </p:nvPr>
        </p:nvSpPr>
        <p:spPr/>
        <p:txBody>
          <a:bodyPr/>
          <a:lstStyle>
            <a:lvl1pPr>
              <a:defRPr/>
            </a:lvl1pPr>
          </a:lstStyle>
          <a:p>
            <a:pPr>
              <a:defRPr/>
            </a:pPr>
            <a:fld id="{3E05B158-25B3-4DDD-8EAF-DC5B8D1CBD71}" type="datetime1">
              <a:rPr lang="zh-CN" altLang="en-US">
                <a:solidFill>
                  <a:srgbClr val="000000"/>
                </a:solidFill>
              </a:rPr>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961B958-F7B4-4C20-B643-2D231AC077D0}" type="slidenum">
              <a:rPr lang="zh-CN" altLang="en-US">
                <a:solidFill>
                  <a:srgbClr val="000000"/>
                </a:solidFill>
              </a:rPr>
            </a:fld>
            <a:endParaRPr lang="zh-CN" alt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p:txBody>
          <a:bodyPr/>
          <a:lstStyle>
            <a:lvl1pPr>
              <a:defRPr/>
            </a:lvl1pPr>
          </a:lstStyle>
          <a:p>
            <a:pPr>
              <a:defRPr/>
            </a:pPr>
            <a:fld id="{59633D4F-CFE5-439B-8CCF-51D156171C65}" type="datetime1">
              <a:rPr lang="zh-CN" altLang="en-US">
                <a:solidFill>
                  <a:srgbClr val="000000"/>
                </a:solidFill>
              </a:rPr>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6C01395-EC72-4A68-A87A-C5DAD2733DA7}" type="slidenum">
              <a:rPr lang="zh-CN" altLang="en-US">
                <a:solidFill>
                  <a:srgbClr val="000000"/>
                </a:solidFill>
              </a:rPr>
            </a:fld>
            <a:endParaRPr lang="zh-CN" alt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p:txBody>
          <a:bodyPr/>
          <a:lstStyle>
            <a:lvl1pPr>
              <a:defRPr/>
            </a:lvl1pPr>
          </a:lstStyle>
          <a:p>
            <a:pPr>
              <a:defRPr/>
            </a:pPr>
            <a:fld id="{3A6657BE-0FDD-4214-B586-181A6E67CCF2}" type="datetime1">
              <a:rPr lang="zh-CN" altLang="en-US">
                <a:solidFill>
                  <a:srgbClr val="000000"/>
                </a:solidFill>
              </a:rPr>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9BE6048-C381-452D-8817-9077F9108C5C}" type="slidenum">
              <a:rPr lang="zh-CN" altLang="en-US">
                <a:solidFill>
                  <a:srgbClr val="000000"/>
                </a:solidFill>
              </a:rPr>
            </a:fld>
            <a:endParaRPr lang="zh-CN" alt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574040" y="1332230"/>
            <a:ext cx="4539615" cy="48742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Rectangle 4"/>
          <p:cNvSpPr>
            <a:spLocks noGrp="1" noChangeArrowheads="1"/>
          </p:cNvSpPr>
          <p:nvPr>
            <p:ph type="dt" sz="half" idx="10"/>
          </p:nvPr>
        </p:nvSpPr>
        <p:spPr/>
        <p:txBody>
          <a:bodyPr/>
          <a:lstStyle>
            <a:lvl1pPr>
              <a:spcBef>
                <a:spcPct val="50000"/>
              </a:spcBef>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lvl1pPr>
          </a:lstStyle>
          <a:p>
            <a:pPr>
              <a:defRPr/>
            </a:pPr>
            <a:fld id="{5355F621-B62C-4C17-93F9-102FAC14BCDE}" type="slidenum">
              <a:rPr lang="zh-CN" altLang="en-US"/>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Rectangle 4"/>
          <p:cNvSpPr>
            <a:spLocks noGrp="1" noChangeArrowheads="1"/>
          </p:cNvSpPr>
          <p:nvPr>
            <p:ph type="dt" sz="half" idx="10"/>
          </p:nvPr>
        </p:nvSpPr>
        <p:spPr/>
        <p:txBody>
          <a:bodyPr/>
          <a:lstStyle>
            <a:lvl1pPr>
              <a:spcBef>
                <a:spcPct val="50000"/>
              </a:spcBef>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6"/>
          <p:cNvSpPr>
            <a:spLocks noGrp="1" noChangeArrowheads="1"/>
          </p:cNvSpPr>
          <p:nvPr>
            <p:ph type="sldNum" sz="quarter" idx="12"/>
          </p:nvPr>
        </p:nvSpPr>
        <p:spPr/>
        <p:txBody>
          <a:bodyPr/>
          <a:lstStyle>
            <a:lvl1pPr>
              <a:spcBef>
                <a:spcPct val="50000"/>
              </a:spcBef>
              <a:defRPr/>
            </a:lvl1pPr>
          </a:lstStyle>
          <a:p>
            <a:pPr>
              <a:defRPr/>
            </a:pPr>
            <a:fld id="{887EFF50-F17E-4E66-818B-9A7F1F05458F}" type="slidenum">
              <a:rPr lang="zh-CN" altLang="en-US"/>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Rectangle 4"/>
          <p:cNvSpPr>
            <a:spLocks noGrp="1" noChangeArrowheads="1"/>
          </p:cNvSpPr>
          <p:nvPr>
            <p:ph type="dt" sz="half" idx="10"/>
          </p:nvPr>
        </p:nvSpPr>
        <p:spPr/>
        <p:txBody>
          <a:bodyPr/>
          <a:lstStyle>
            <a:lvl1pPr>
              <a:spcBef>
                <a:spcPct val="50000"/>
              </a:spcBef>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6"/>
          <p:cNvSpPr>
            <a:spLocks noGrp="1" noChangeArrowheads="1"/>
          </p:cNvSpPr>
          <p:nvPr>
            <p:ph type="sldNum" sz="quarter" idx="12"/>
          </p:nvPr>
        </p:nvSpPr>
        <p:spPr/>
        <p:txBody>
          <a:bodyPr/>
          <a:lstStyle>
            <a:lvl1pPr>
              <a:spcBef>
                <a:spcPct val="50000"/>
              </a:spcBef>
              <a:defRPr/>
            </a:lvl1pPr>
          </a:lstStyle>
          <a:p>
            <a:pPr>
              <a:defRPr/>
            </a:pPr>
            <a:fld id="{703B84AF-5306-4E9F-A849-5CCD1385E7F0}" type="slidenum">
              <a:rPr lang="zh-CN" altLang="en-US"/>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spcBef>
                <a:spcPct val="50000"/>
              </a:spcBef>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6"/>
          <p:cNvSpPr>
            <a:spLocks noGrp="1" noChangeArrowheads="1"/>
          </p:cNvSpPr>
          <p:nvPr>
            <p:ph type="sldNum" sz="quarter" idx="12"/>
          </p:nvPr>
        </p:nvSpPr>
        <p:spPr/>
        <p:txBody>
          <a:bodyPr/>
          <a:lstStyle>
            <a:lvl1pPr>
              <a:spcBef>
                <a:spcPct val="50000"/>
              </a:spcBef>
              <a:defRPr/>
            </a:lvl1pPr>
          </a:lstStyle>
          <a:p>
            <a:pPr>
              <a:defRPr/>
            </a:pPr>
            <a:fld id="{11112A9B-6A11-444F-A3DF-6B729645A233}" type="slidenum">
              <a:rPr lang="zh-CN" altLang="en-US"/>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Rectangle 4"/>
          <p:cNvSpPr>
            <a:spLocks noGrp="1" noChangeArrowheads="1"/>
          </p:cNvSpPr>
          <p:nvPr>
            <p:ph type="dt" sz="half" idx="10"/>
          </p:nvPr>
        </p:nvSpPr>
        <p:spPr/>
        <p:txBody>
          <a:bodyPr/>
          <a:lstStyle>
            <a:lvl1pPr>
              <a:spcBef>
                <a:spcPct val="50000"/>
              </a:spcBef>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lvl1pPr>
          </a:lstStyle>
          <a:p>
            <a:pPr>
              <a:defRPr/>
            </a:pPr>
            <a:fld id="{EBBC7578-2157-4BBC-8524-965F35F80E94}" type="slidenum">
              <a:rPr lang="zh-CN" altLang="en-US"/>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Rectangle 4"/>
          <p:cNvSpPr>
            <a:spLocks noGrp="1" noChangeArrowheads="1"/>
          </p:cNvSpPr>
          <p:nvPr>
            <p:ph type="dt" sz="half" idx="10"/>
          </p:nvPr>
        </p:nvSpPr>
        <p:spPr/>
        <p:txBody>
          <a:bodyPr/>
          <a:lstStyle>
            <a:lvl1pPr>
              <a:spcBef>
                <a:spcPct val="50000"/>
              </a:spcBef>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lvl1pPr>
          </a:lstStyle>
          <a:p>
            <a:pPr>
              <a:defRPr/>
            </a:pPr>
            <a:fld id="{FC959958-7A15-4314-BD5B-002C4A757A67}" type="slidenum">
              <a:rPr lang="zh-CN" altLang="en-US"/>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image" Target="../media/image2.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5" Type="http://schemas.openxmlformats.org/officeDocument/2006/relationships/theme" Target="../theme/theme3.xml"/><Relationship Id="rId14" Type="http://schemas.openxmlformats.org/officeDocument/2006/relationships/image" Target="../media/image1.png"/><Relationship Id="rId13" Type="http://schemas.openxmlformats.org/officeDocument/2006/relationships/image" Target="../media/image2.png"/><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051" name="Rectangle 3"/>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lgn="l" fontAlgn="base">
              <a:spcBef>
                <a:spcPct val="0"/>
              </a:spcBef>
              <a:buFont typeface="Arial" panose="020B0604020202020204" pitchFamily="34" charset="0"/>
              <a:buNone/>
              <a:defRPr sz="1400" b="0">
                <a:solidFill>
                  <a:srgbClr val="000000"/>
                </a:solidFill>
                <a:effectLst/>
                <a:latin typeface="+mn-lt"/>
                <a:ea typeface="+mn-ea"/>
              </a:defRPr>
            </a:lvl1pPr>
          </a:lstStyle>
          <a:p>
            <a:pPr>
              <a:spcAft>
                <a:spcPct val="0"/>
              </a:spcAft>
              <a:defRPr/>
            </a:pPr>
            <a:endParaRPr lang="zh-CN"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fontAlgn="base">
              <a:spcBef>
                <a:spcPct val="0"/>
              </a:spcBef>
              <a:buFont typeface="Arial" panose="020B0604020202020204" pitchFamily="34" charset="0"/>
              <a:buNone/>
              <a:defRPr sz="1400" b="0">
                <a:solidFill>
                  <a:srgbClr val="000000"/>
                </a:solidFill>
                <a:effectLst/>
                <a:latin typeface="+mn-lt"/>
                <a:ea typeface="+mn-ea"/>
              </a:defRPr>
            </a:lvl1pPr>
          </a:lstStyle>
          <a:p>
            <a:pPr>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spcBef>
                <a:spcPct val="0"/>
              </a:spcBef>
              <a:buFont typeface="Arial" panose="020B0604020202020204" pitchFamily="34" charset="0"/>
              <a:buNone/>
              <a:defRPr sz="1400">
                <a:solidFill>
                  <a:srgbClr val="000000"/>
                </a:solidFill>
                <a:latin typeface="Arial" panose="020B0604020202020204" pitchFamily="34" charset="0"/>
                <a:ea typeface="宋体" panose="02010600030101010101" pitchFamily="2" charset="-122"/>
              </a:defRPr>
            </a:lvl1pPr>
          </a:lstStyle>
          <a:p>
            <a:pPr fontAlgn="base">
              <a:spcAft>
                <a:spcPct val="0"/>
              </a:spcAft>
              <a:defRPr/>
            </a:pPr>
            <a:fld id="{E231D6A2-16E0-4722-AA95-6D4C9B3DA80D}" type="slidenum">
              <a:rPr lang="zh-CN" altLang="en-US"/>
            </a:fld>
            <a:endParaRPr lang="zh-CN" altLang="en-US"/>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4049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algn="l" eaLnBrk="1" hangingPunct="1">
              <a:spcBef>
                <a:spcPct val="0"/>
              </a:spcBef>
              <a:buClrTx/>
              <a:buFont typeface="Arial" panose="020B0604020202020204" pitchFamily="34" charset="0"/>
              <a:buNone/>
              <a:defRPr sz="1200" b="0">
                <a:solidFill>
                  <a:srgbClr val="898989"/>
                </a:solidFill>
                <a:effectLst/>
                <a:latin typeface="+mn-lt"/>
                <a:ea typeface="+mn-ea"/>
              </a:defRPr>
            </a:lvl1pPr>
          </a:lstStyle>
          <a:p>
            <a:pPr fontAlgn="base">
              <a:spcAft>
                <a:spcPct val="0"/>
              </a:spcAft>
              <a:defRPr/>
            </a:pPr>
            <a:endParaRPr lang="en-US" altLang="zh-CN"/>
          </a:p>
        </p:txBody>
      </p:sp>
      <p:sp>
        <p:nvSpPr>
          <p:cNvPr id="5" name="页脚占位符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lstStyle>
            <a:lvl1pPr algn="ctr" eaLnBrk="1" hangingPunct="1">
              <a:spcBef>
                <a:spcPct val="0"/>
              </a:spcBef>
              <a:buClrTx/>
              <a:buFont typeface="Arial" panose="020B0604020202020204" pitchFamily="34" charset="0"/>
              <a:buNone/>
              <a:defRPr sz="1200" b="0">
                <a:solidFill>
                  <a:srgbClr val="898989"/>
                </a:solidFill>
                <a:effectLst/>
                <a:latin typeface="+mn-lt"/>
                <a:ea typeface="+mn-ea"/>
              </a:defRPr>
            </a:lvl1pPr>
          </a:lstStyle>
          <a:p>
            <a:pPr fontAlgn="base">
              <a:spcAft>
                <a:spcPct val="0"/>
              </a:spcAft>
              <a:defRPr/>
            </a:pPr>
            <a:endParaRPr lang="en-US" altLang="zh-CN"/>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spcBef>
                <a:spcPct val="0"/>
              </a:spcBef>
              <a:buFont typeface="Arial" panose="020B0604020202020204" pitchFamily="34" charset="0"/>
              <a:buNone/>
              <a:defRPr sz="1200">
                <a:solidFill>
                  <a:srgbClr val="898989"/>
                </a:solidFill>
                <a:latin typeface="方正黑体简体" pitchFamily="65" charset="-122"/>
                <a:ea typeface="方正黑体简体" pitchFamily="65" charset="-122"/>
              </a:defRPr>
            </a:lvl1pPr>
          </a:lstStyle>
          <a:p>
            <a:pPr fontAlgn="base">
              <a:spcAft>
                <a:spcPct val="0"/>
              </a:spcAft>
              <a:defRPr/>
            </a:pPr>
            <a:r>
              <a:rPr lang="zh-CN" altLang="en-US"/>
              <a:t>第 </a:t>
            </a:r>
            <a:fld id="{21EA3811-E0CF-4FC2-B54E-C33819964DBB}" type="slidenum">
              <a:rPr lang="zh-CN" altLang="en-US">
                <a:solidFill>
                  <a:srgbClr val="FF0000"/>
                </a:solidFill>
              </a:rPr>
            </a:fld>
            <a:r>
              <a:rPr lang="en-US" altLang="zh-CN">
                <a:solidFill>
                  <a:srgbClr val="569EE0"/>
                </a:solidFill>
              </a:rPr>
              <a:t> </a:t>
            </a:r>
            <a:r>
              <a:rPr lang="zh-CN" altLang="en-US"/>
              <a:t>页</a:t>
            </a:r>
            <a:endParaRPr lang="zh-CN" altLang="en-US"/>
          </a:p>
        </p:txBody>
      </p:sp>
      <p:sp>
        <p:nvSpPr>
          <p:cNvPr id="1029" name="Line 7"/>
          <p:cNvSpPr>
            <a:spLocks noChangeShapeType="1"/>
          </p:cNvSpPr>
          <p:nvPr userDrawn="1"/>
        </p:nvSpPr>
        <p:spPr bwMode="auto">
          <a:xfrm>
            <a:off x="571500" y="857250"/>
            <a:ext cx="7091363"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fontAlgn="base">
              <a:spcBef>
                <a:spcPct val="50000"/>
              </a:spcBef>
              <a:spcAft>
                <a:spcPct val="0"/>
              </a:spcAft>
              <a:buFont typeface="Arial" panose="020B0604020202020204" pitchFamily="34" charset="0"/>
              <a:buNone/>
            </a:pPr>
            <a:endParaRPr lang="zh-CN" altLang="en-US" sz="2200" smtClean="0">
              <a:solidFill>
                <a:srgbClr val="000000"/>
              </a:solidFill>
            </a:endParaRPr>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2396" y="4049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Rectangle 3"/>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lgn="l" fontAlgn="base">
              <a:buFont typeface="Arial" panose="020B0604020202020204" pitchFamily="34" charset="0"/>
              <a:buNone/>
              <a:defRPr sz="1400" b="0">
                <a:solidFill>
                  <a:schemeClr val="tx1"/>
                </a:solidFill>
                <a:effectLst/>
                <a:latin typeface="Arial" panose="020B0604020202020204" pitchFamily="34" charset="0"/>
                <a:ea typeface="宋体" panose="02010600030101010101" pitchFamily="2" charset="-122"/>
              </a:defRPr>
            </a:lvl1pPr>
          </a:lstStyle>
          <a:p>
            <a:pPr>
              <a:spcBef>
                <a:spcPct val="0"/>
              </a:spcBef>
              <a:spcAft>
                <a:spcPct val="0"/>
              </a:spcAft>
              <a:defRPr/>
            </a:pPr>
            <a:fld id="{6F385DD3-CA03-4C03-8C4A-3E70A537B191}" type="datetime1">
              <a:rPr lang="zh-CN" altLang="en-US">
                <a:solidFill>
                  <a:srgbClr val="000000"/>
                </a:solidFill>
              </a:rPr>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fontAlgn="base">
              <a:buFont typeface="Arial" panose="020B0604020202020204" pitchFamily="34" charset="0"/>
              <a:buNone/>
              <a:defRPr sz="1400" b="0">
                <a:solidFill>
                  <a:schemeClr val="tx1"/>
                </a:solidFill>
                <a:effectLst/>
                <a:latin typeface="Arial" panose="020B0604020202020204" pitchFamily="34" charset="0"/>
                <a:ea typeface="宋体" panose="02010600030101010101" pitchFamily="2" charset="-122"/>
              </a:defRPr>
            </a:lvl1pPr>
          </a:lstStyle>
          <a:p>
            <a:pPr>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Char char="•"/>
              <a:defRPr sz="1400" smtClean="0">
                <a:latin typeface="Arial" panose="020B0604020202020204" pitchFamily="34" charset="0"/>
              </a:defRPr>
            </a:lvl1pPr>
          </a:lstStyle>
          <a:p>
            <a:pPr fontAlgn="base">
              <a:spcBef>
                <a:spcPct val="0"/>
              </a:spcBef>
              <a:spcAft>
                <a:spcPct val="0"/>
              </a:spcAft>
              <a:defRPr/>
            </a:pPr>
            <a:fld id="{70345274-394D-4A50-B66E-6CCD9B659C40}" type="slidenum">
              <a:rPr lang="zh-CN" altLang="en-US">
                <a:solidFill>
                  <a:srgbClr val="000000"/>
                </a:solidFill>
              </a:rPr>
            </a:fld>
            <a:endParaRPr lang="zh-CN" altLang="en-US">
              <a:solidFill>
                <a:srgbClr val="000000"/>
              </a:solidFill>
            </a:endParaRPr>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02396" y="4049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1.jpeg"/><Relationship Id="rId4" Type="http://schemas.openxmlformats.org/officeDocument/2006/relationships/tags" Target="../tags/tag16.xml"/><Relationship Id="rId3" Type="http://schemas.openxmlformats.org/officeDocument/2006/relationships/image" Target="../media/image10.jpeg"/><Relationship Id="rId2" Type="http://schemas.openxmlformats.org/officeDocument/2006/relationships/tags" Target="../tags/tag15.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7.xml"/><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bwMode="auto">
      <p:bgPr>
        <a:solidFill>
          <a:schemeClr val="bg2"/>
        </a:solidFill>
        <a:effectLst/>
      </p:bgPr>
    </p:bg>
    <p:spTree>
      <p:nvGrpSpPr>
        <p:cNvPr id="1" name=""/>
        <p:cNvGrpSpPr/>
        <p:nvPr/>
      </p:nvGrpSpPr>
      <p:grpSpPr>
        <a:xfrm>
          <a:off x="0" y="0"/>
          <a:ext cx="0" cy="0"/>
          <a:chOff x="0" y="0"/>
          <a:chExt cx="0" cy="0"/>
        </a:xfrm>
      </p:grpSpPr>
      <p:pic>
        <p:nvPicPr>
          <p:cNvPr id="37890" name="Rectangle 3"/>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30" y="1651000"/>
            <a:ext cx="9155113"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自由曲线 83"/>
          <p:cNvSpPr>
            <a:spLocks noChangeArrowheads="1"/>
          </p:cNvSpPr>
          <p:nvPr/>
        </p:nvSpPr>
        <p:spPr bwMode="auto">
          <a:xfrm>
            <a:off x="3517900" y="4222750"/>
            <a:ext cx="1588" cy="1588"/>
          </a:xfrm>
          <a:custGeom>
            <a:avLst/>
            <a:gdLst>
              <a:gd name="T0" fmla="*/ 0 w 21600"/>
              <a:gd name="T1" fmla="*/ 0 h 21600"/>
              <a:gd name="T2" fmla="*/ 0 w 21600"/>
              <a:gd name="T3" fmla="*/ 0 h 21600"/>
              <a:gd name="T4" fmla="*/ 0 60000 65536"/>
              <a:gd name="T5" fmla="*/ 0 60000 65536"/>
            </a:gdLst>
            <a:ahLst/>
            <a:cxnLst>
              <a:cxn ang="T4">
                <a:pos x="T0" y="T1"/>
              </a:cxn>
              <a:cxn ang="T5">
                <a:pos x="T2" y="T3"/>
              </a:cxn>
            </a:cxnLst>
            <a:rect l="0" t="0" r="r" b="b"/>
            <a:pathLst>
              <a:path w="21600" h="21600">
                <a:moveTo>
                  <a:pt x="0" y="0"/>
                </a:moveTo>
                <a:cubicBezTo>
                  <a:pt x="0" y="0"/>
                  <a:pt x="21600" y="21600"/>
                  <a:pt x="21600" y="21600"/>
                </a:cubicBezTo>
              </a:path>
            </a:pathLst>
          </a:custGeom>
          <a:noFill/>
          <a:ln w="9525">
            <a:solidFill>
              <a:schemeClr val="bg1"/>
            </a:solidFill>
            <a:round/>
          </a:ln>
          <a:extLst>
            <a:ext uri="{909E8E84-426E-40DD-AFC4-6F175D3DCCD1}">
              <a14:hiddenFill xmlns:a14="http://schemas.microsoft.com/office/drawing/2010/main">
                <a:solidFill>
                  <a:srgbClr val="FFFFFF"/>
                </a:solidFill>
              </a14:hiddenFill>
            </a:ext>
          </a:extLst>
        </p:spPr>
        <p:txBody>
          <a:bodyPr/>
          <a:lstStyle/>
          <a:p>
            <a:pPr fontAlgn="base">
              <a:spcBef>
                <a:spcPct val="50000"/>
              </a:spcBef>
              <a:spcAft>
                <a:spcPct val="0"/>
              </a:spcAft>
              <a:buFont typeface="Arial" panose="020B0604020202020204" pitchFamily="34" charset="0"/>
              <a:buNone/>
            </a:pPr>
            <a:endParaRPr lang="zh-CN" altLang="en-US" sz="2200" smtClean="0">
              <a:solidFill>
                <a:srgbClr val="000000"/>
              </a:solidFill>
            </a:endParaRPr>
          </a:p>
        </p:txBody>
      </p:sp>
      <p:sp>
        <p:nvSpPr>
          <p:cNvPr id="3078" name="Rectangle 6"/>
          <p:cNvSpPr>
            <a:spLocks noChangeArrowheads="1"/>
          </p:cNvSpPr>
          <p:nvPr/>
        </p:nvSpPr>
        <p:spPr bwMode="auto">
          <a:xfrm>
            <a:off x="11113" y="4868863"/>
            <a:ext cx="9144000" cy="1223962"/>
          </a:xfrm>
          <a:prstGeom prst="rect">
            <a:avLst/>
          </a:prstGeom>
          <a:solidFill>
            <a:srgbClr val="FFFF00"/>
          </a:solidFill>
          <a:ln w="9525" cap="flat" cmpd="sng">
            <a:solidFill>
              <a:srgbClr val="FFCC00"/>
            </a:solidFill>
            <a:miter lim="800000"/>
          </a:ln>
        </p:spPr>
        <p:txBody>
          <a:bodyPr wrap="none" lIns="90170" tIns="46990" rIns="90170" bIns="46990" anchor="ctr"/>
          <a:lstStyle/>
          <a:p>
            <a:pPr algn="ctr">
              <a:lnSpc>
                <a:spcPct val="130000"/>
              </a:lnSpc>
            </a:pPr>
            <a:r>
              <a:rPr lang="zh-CN" altLang="en-US" sz="2800" b="1" dirty="0" smtClean="0">
                <a:solidFill>
                  <a:srgbClr val="0000FF"/>
                </a:solidFill>
                <a:effectLst>
                  <a:outerShdw blurRad="38100" dist="38100" dir="2700000" algn="tl">
                    <a:srgbClr val="000000"/>
                  </a:outerShdw>
                </a:effectLst>
                <a:latin typeface="黑体" panose="02010609060101010101" pitchFamily="49" charset="-122"/>
                <a:ea typeface="黑体" panose="02010609060101010101" pitchFamily="49" charset="-122"/>
                <a:cs typeface="宋体" panose="02010600030101010101" pitchFamily="2" charset="-122"/>
              </a:rPr>
              <a:t>承包商</a:t>
            </a:r>
            <a:r>
              <a:rPr lang="zh-CN" altLang="en-US" sz="2800" b="1" dirty="0">
                <a:solidFill>
                  <a:srgbClr val="0000FF"/>
                </a:solidFill>
                <a:effectLst>
                  <a:outerShdw blurRad="38100" dist="38100" dir="2700000" algn="tl">
                    <a:srgbClr val="000000"/>
                  </a:outerShdw>
                </a:effectLst>
                <a:latin typeface="黑体" panose="02010609060101010101" pitchFamily="49" charset="-122"/>
                <a:ea typeface="黑体" panose="02010609060101010101" pitchFamily="49" charset="-122"/>
                <a:cs typeface="宋体" panose="02010600030101010101" pitchFamily="2" charset="-122"/>
              </a:rPr>
              <a:t>施工</a:t>
            </a:r>
            <a:r>
              <a:rPr lang="zh-CN" altLang="en-US" sz="2800" b="1" dirty="0" smtClean="0">
                <a:solidFill>
                  <a:srgbClr val="0000FF"/>
                </a:solidFill>
                <a:effectLst>
                  <a:outerShdw blurRad="38100" dist="38100" dir="2700000" algn="tl">
                    <a:srgbClr val="000000"/>
                  </a:outerShdw>
                </a:effectLst>
                <a:latin typeface="黑体" panose="02010609060101010101" pitchFamily="49" charset="-122"/>
                <a:ea typeface="黑体" panose="02010609060101010101" pitchFamily="49" charset="-122"/>
                <a:cs typeface="宋体" panose="02010600030101010101" pitchFamily="2" charset="-122"/>
              </a:rPr>
              <a:t>作业安全</a:t>
            </a:r>
            <a:r>
              <a:rPr lang="zh-CN" altLang="en-US" sz="2800" b="1" dirty="0">
                <a:solidFill>
                  <a:srgbClr val="0000FF"/>
                </a:solidFill>
                <a:effectLst>
                  <a:outerShdw blurRad="38100" dist="38100" dir="2700000" algn="tl">
                    <a:srgbClr val="000000"/>
                  </a:outerShdw>
                </a:effectLst>
                <a:latin typeface="黑体" panose="02010609060101010101" pitchFamily="49" charset="-122"/>
                <a:ea typeface="黑体" panose="02010609060101010101" pitchFamily="49" charset="-122"/>
                <a:cs typeface="宋体" panose="02010600030101010101" pitchFamily="2" charset="-122"/>
              </a:rPr>
              <a:t>准入</a:t>
            </a:r>
            <a:r>
              <a:rPr lang="zh-CN" altLang="en-US" sz="2800" b="1" dirty="0" smtClean="0">
                <a:solidFill>
                  <a:srgbClr val="0000FF"/>
                </a:solidFill>
                <a:effectLst>
                  <a:outerShdw blurRad="38100" dist="38100" dir="2700000" algn="tl">
                    <a:srgbClr val="000000"/>
                  </a:outerShdw>
                </a:effectLst>
                <a:latin typeface="黑体" panose="02010609060101010101" pitchFamily="49" charset="-122"/>
                <a:ea typeface="黑体" panose="02010609060101010101" pitchFamily="49" charset="-122"/>
                <a:cs typeface="宋体" panose="02010600030101010101" pitchFamily="2" charset="-122"/>
              </a:rPr>
              <a:t>管理</a:t>
            </a:r>
            <a:endParaRPr lang="zh-CN" altLang="en-US" sz="2800" b="1" dirty="0">
              <a:solidFill>
                <a:srgbClr val="0000FF"/>
              </a:solidFill>
              <a:effectLst>
                <a:outerShdw blurRad="38100" dist="38100" dir="2700000" algn="tl">
                  <a:srgbClr val="000000"/>
                </a:outerShdw>
              </a:effectLst>
              <a:latin typeface="黑体" panose="02010609060101010101" pitchFamily="49" charset="-122"/>
              <a:ea typeface="黑体" panose="02010609060101010101" pitchFamily="49" charset="-122"/>
              <a:cs typeface="宋体" panose="02010600030101010101" pitchFamily="2"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6156484" y="326935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charset="-122"/>
                <a:ea typeface="微软雅黑" panose="020B0503020204020204" charset="-122"/>
              </a:rPr>
              <a:t>博富特咨询</a:t>
            </a:r>
            <a:r>
              <a:rPr lang="en-US" altLang="zh-CN" b="1" dirty="0">
                <a:solidFill>
                  <a:schemeClr val="lt1"/>
                </a:solidFill>
                <a:effectLst/>
                <a:latin typeface="微软雅黑" panose="020B0503020204020204" charset="-122"/>
                <a:ea typeface="微软雅黑" panose="020B0503020204020204" charset="-122"/>
              </a:rPr>
              <a:t> </a:t>
            </a:r>
            <a:endParaRPr lang="en-US" altLang="zh-CN"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818984" y="4205304"/>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4"/>
            </p:custDataLst>
          </p:nvPr>
        </p:nvSpPr>
        <p:spPr>
          <a:xfrm>
            <a:off x="6751320" y="420576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5"/>
            </p:custDataLst>
          </p:nvPr>
        </p:nvSpPr>
        <p:spPr>
          <a:xfrm>
            <a:off x="7683656" y="420530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Freeform 123"/>
          <p:cNvSpPr>
            <a:spLocks noEditPoints="1"/>
          </p:cNvSpPr>
          <p:nvPr/>
        </p:nvSpPr>
        <p:spPr bwMode="auto">
          <a:xfrm>
            <a:off x="9028424" y="6737053"/>
            <a:ext cx="100794" cy="116627"/>
          </a:xfrm>
          <a:custGeom>
            <a:avLst/>
            <a:gdLst>
              <a:gd name="T0" fmla="*/ 2147483647 w 175"/>
              <a:gd name="T1" fmla="*/ 2147483647 h 176"/>
              <a:gd name="T2" fmla="*/ 2147483647 w 175"/>
              <a:gd name="T3" fmla="*/ 2147483647 h 176"/>
              <a:gd name="T4" fmla="*/ 2147483647 w 175"/>
              <a:gd name="T5" fmla="*/ 2147483647 h 176"/>
              <a:gd name="T6" fmla="*/ 2147483647 w 175"/>
              <a:gd name="T7" fmla="*/ 2147483647 h 176"/>
              <a:gd name="T8" fmla="*/ 2147483647 w 175"/>
              <a:gd name="T9" fmla="*/ 2147483647 h 176"/>
              <a:gd name="T10" fmla="*/ 2147483647 w 175"/>
              <a:gd name="T11" fmla="*/ 2147483647 h 176"/>
              <a:gd name="T12" fmla="*/ 2147483647 w 175"/>
              <a:gd name="T13" fmla="*/ 2147483647 h 176"/>
              <a:gd name="T14" fmla="*/ 2147483647 w 175"/>
              <a:gd name="T15" fmla="*/ 2147483647 h 176"/>
              <a:gd name="T16" fmla="*/ 2147483647 w 175"/>
              <a:gd name="T17" fmla="*/ 2147483647 h 176"/>
              <a:gd name="T18" fmla="*/ 2147483647 w 175"/>
              <a:gd name="T19" fmla="*/ 2147483647 h 176"/>
              <a:gd name="T20" fmla="*/ 2147483647 w 175"/>
              <a:gd name="T21" fmla="*/ 2147483647 h 176"/>
              <a:gd name="T22" fmla="*/ 2147483647 w 175"/>
              <a:gd name="T23" fmla="*/ 2147483647 h 176"/>
              <a:gd name="T24" fmla="*/ 2147483647 w 175"/>
              <a:gd name="T25" fmla="*/ 2147483647 h 176"/>
              <a:gd name="T26" fmla="*/ 2147483647 w 175"/>
              <a:gd name="T27" fmla="*/ 2147483647 h 176"/>
              <a:gd name="T28" fmla="*/ 2147483647 w 175"/>
              <a:gd name="T29" fmla="*/ 2147483647 h 176"/>
              <a:gd name="T30" fmla="*/ 2147483647 w 175"/>
              <a:gd name="T31" fmla="*/ 2147483647 h 176"/>
              <a:gd name="T32" fmla="*/ 2147483647 w 175"/>
              <a:gd name="T33" fmla="*/ 2147483647 h 176"/>
              <a:gd name="T34" fmla="*/ 2147483647 w 175"/>
              <a:gd name="T35" fmla="*/ 2147483647 h 176"/>
              <a:gd name="T36" fmla="*/ 2147483647 w 175"/>
              <a:gd name="T37" fmla="*/ 2147483647 h 176"/>
              <a:gd name="T38" fmla="*/ 2147483647 w 175"/>
              <a:gd name="T39" fmla="*/ 2147483647 h 176"/>
              <a:gd name="T40" fmla="*/ 2147483647 w 175"/>
              <a:gd name="T41" fmla="*/ 2147483647 h 176"/>
              <a:gd name="T42" fmla="*/ 2147483647 w 175"/>
              <a:gd name="T43" fmla="*/ 0 h 176"/>
              <a:gd name="T44" fmla="*/ 2147483647 w 175"/>
              <a:gd name="T45" fmla="*/ 2147483647 h 176"/>
              <a:gd name="T46" fmla="*/ 0 w 175"/>
              <a:gd name="T47" fmla="*/ 2147483647 h 176"/>
              <a:gd name="T48" fmla="*/ 2147483647 w 175"/>
              <a:gd name="T49" fmla="*/ 2147483647 h 176"/>
              <a:gd name="T50" fmla="*/ 2147483647 w 175"/>
              <a:gd name="T51" fmla="*/ 2147483647 h 176"/>
              <a:gd name="T52" fmla="*/ 2147483647 w 175"/>
              <a:gd name="T53" fmla="*/ 2147483647 h 176"/>
              <a:gd name="T54" fmla="*/ 2147483647 w 175"/>
              <a:gd name="T55" fmla="*/ 2147483647 h 176"/>
              <a:gd name="T56" fmla="*/ 2147483647 w 175"/>
              <a:gd name="T57" fmla="*/ 2147483647 h 176"/>
              <a:gd name="T58" fmla="*/ 2147483647 w 175"/>
              <a:gd name="T59" fmla="*/ 2147483647 h 176"/>
              <a:gd name="T60" fmla="*/ 2147483647 w 175"/>
              <a:gd name="T61" fmla="*/ 2147483647 h 176"/>
              <a:gd name="T62" fmla="*/ 2147483647 w 175"/>
              <a:gd name="T63" fmla="*/ 0 h 176"/>
              <a:gd name="T64" fmla="*/ 2147483647 w 175"/>
              <a:gd name="T65" fmla="*/ 0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76"/>
              <a:gd name="T101" fmla="*/ 175 w 175"/>
              <a:gd name="T102" fmla="*/ 176 h 1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76">
                <a:moveTo>
                  <a:pt x="87" y="50"/>
                </a:moveTo>
                <a:lnTo>
                  <a:pt x="93" y="73"/>
                </a:lnTo>
                <a:lnTo>
                  <a:pt x="97" y="83"/>
                </a:lnTo>
                <a:lnTo>
                  <a:pt x="107" y="83"/>
                </a:lnTo>
                <a:lnTo>
                  <a:pt x="131" y="83"/>
                </a:lnTo>
                <a:lnTo>
                  <a:pt x="112" y="95"/>
                </a:lnTo>
                <a:lnTo>
                  <a:pt x="104" y="101"/>
                </a:lnTo>
                <a:lnTo>
                  <a:pt x="107" y="110"/>
                </a:lnTo>
                <a:lnTo>
                  <a:pt x="115" y="136"/>
                </a:lnTo>
                <a:lnTo>
                  <a:pt x="96" y="120"/>
                </a:lnTo>
                <a:lnTo>
                  <a:pt x="87" y="112"/>
                </a:lnTo>
                <a:lnTo>
                  <a:pt x="79" y="120"/>
                </a:lnTo>
                <a:lnTo>
                  <a:pt x="60" y="136"/>
                </a:lnTo>
                <a:lnTo>
                  <a:pt x="68" y="110"/>
                </a:lnTo>
                <a:lnTo>
                  <a:pt x="71" y="101"/>
                </a:lnTo>
                <a:lnTo>
                  <a:pt x="62" y="95"/>
                </a:lnTo>
                <a:lnTo>
                  <a:pt x="44" y="83"/>
                </a:lnTo>
                <a:lnTo>
                  <a:pt x="68" y="83"/>
                </a:lnTo>
                <a:lnTo>
                  <a:pt x="78" y="83"/>
                </a:lnTo>
                <a:lnTo>
                  <a:pt x="81" y="73"/>
                </a:lnTo>
                <a:lnTo>
                  <a:pt x="87" y="50"/>
                </a:lnTo>
                <a:close/>
                <a:moveTo>
                  <a:pt x="87" y="0"/>
                </a:moveTo>
                <a:lnTo>
                  <a:pt x="68" y="70"/>
                </a:lnTo>
                <a:lnTo>
                  <a:pt x="0" y="70"/>
                </a:lnTo>
                <a:lnTo>
                  <a:pt x="55" y="106"/>
                </a:lnTo>
                <a:lnTo>
                  <a:pt x="34" y="176"/>
                </a:lnTo>
                <a:lnTo>
                  <a:pt x="87" y="130"/>
                </a:lnTo>
                <a:lnTo>
                  <a:pt x="143" y="176"/>
                </a:lnTo>
                <a:lnTo>
                  <a:pt x="120" y="106"/>
                </a:lnTo>
                <a:lnTo>
                  <a:pt x="175" y="70"/>
                </a:lnTo>
                <a:lnTo>
                  <a:pt x="107" y="70"/>
                </a:lnTo>
                <a:lnTo>
                  <a:pt x="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9681" tIns="39840" rIns="79681" bIns="39840"/>
          <a:lstStyle/>
          <a:p>
            <a:endParaRPr lang="zh-CN" altLang="en-US"/>
          </a:p>
        </p:txBody>
      </p:sp>
      <p:sp>
        <p:nvSpPr>
          <p:cNvPr id="5" name="矩形 4"/>
          <p:cNvSpPr/>
          <p:nvPr/>
        </p:nvSpPr>
        <p:spPr>
          <a:xfrm>
            <a:off x="251520" y="980728"/>
            <a:ext cx="7920880" cy="1234620"/>
          </a:xfrm>
          <a:prstGeom prst="rect">
            <a:avLst/>
          </a:prstGeom>
        </p:spPr>
        <p:txBody>
          <a:bodyPr wrap="square" lIns="79681" tIns="39840" rIns="79681" bIns="39840">
            <a:spAutoFit/>
          </a:bodyPr>
          <a:lstStyle/>
          <a:p>
            <a:pPr indent="467360" algn="just">
              <a:lnSpc>
                <a:spcPct val="150000"/>
              </a:lnSpc>
              <a:defRPr/>
            </a:pPr>
            <a:r>
              <a:rPr lang="zh-CN" altLang="en-US" sz="1600" kern="100" dirty="0">
                <a:latin typeface="方正黑体简体" pitchFamily="65" charset="-122"/>
                <a:ea typeface="方正黑体简体" pitchFamily="65" charset="-122"/>
                <a:cs typeface="Times New Roman" panose="02020603050405020304" pitchFamily="18" charset="0"/>
              </a:rPr>
              <a:t>承包商安全绩效评估</a:t>
            </a:r>
            <a:r>
              <a:rPr lang="zh-CN" altLang="en-US" sz="1600" kern="100" dirty="0" smtClean="0">
                <a:latin typeface="方正黑体简体" pitchFamily="65" charset="-122"/>
                <a:ea typeface="方正黑体简体" pitchFamily="65" charset="-122"/>
                <a:cs typeface="Times New Roman" panose="02020603050405020304" pitchFamily="18" charset="0"/>
              </a:rPr>
              <a:t>内容包括</a:t>
            </a:r>
            <a:r>
              <a:rPr lang="en-US" altLang="zh-CN" sz="1600" kern="100" dirty="0" smtClean="0">
                <a:latin typeface="方正黑体简体" pitchFamily="65" charset="-122"/>
                <a:ea typeface="方正黑体简体" pitchFamily="65" charset="-122"/>
                <a:cs typeface="Times New Roman" panose="02020603050405020304" pitchFamily="18" charset="0"/>
              </a:rPr>
              <a:t>12</a:t>
            </a:r>
            <a:r>
              <a:rPr lang="zh-CN" altLang="en-US" sz="1600" kern="100" dirty="0" smtClean="0">
                <a:latin typeface="方正黑体简体" pitchFamily="65" charset="-122"/>
                <a:ea typeface="方正黑体简体" pitchFamily="65" charset="-122"/>
                <a:cs typeface="Times New Roman" panose="02020603050405020304" pitchFamily="18" charset="0"/>
              </a:rPr>
              <a:t>项，</a:t>
            </a:r>
            <a:r>
              <a:rPr lang="zh-CN" altLang="en-US" sz="1600" kern="100" dirty="0">
                <a:latin typeface="方正黑体简体" pitchFamily="65" charset="-122"/>
                <a:ea typeface="方正黑体简体" pitchFamily="65" charset="-122"/>
                <a:cs typeface="Times New Roman" panose="02020603050405020304" pitchFamily="18" charset="0"/>
              </a:rPr>
              <a:t>各企业项目管理部门要及时开展承包商安全绩效评估，要把承包商安全保障能力、施工作业过程监督检查结果作为安全绩效评估的重要条件。</a:t>
            </a:r>
            <a:endParaRPr lang="en-US" altLang="zh-CN" sz="1600" kern="100" dirty="0">
              <a:latin typeface="方正黑体简体" pitchFamily="65" charset="-122"/>
              <a:ea typeface="方正黑体简体" pitchFamily="65" charset="-122"/>
              <a:cs typeface="Times New Roman" panose="02020603050405020304" pitchFamily="18" charset="0"/>
            </a:endParaRPr>
          </a:p>
        </p:txBody>
      </p:sp>
      <p:sp>
        <p:nvSpPr>
          <p:cNvPr id="8" name="圆角矩形 6"/>
          <p:cNvSpPr/>
          <p:nvPr/>
        </p:nvSpPr>
        <p:spPr bwMode="auto">
          <a:xfrm>
            <a:off x="670614" y="3130468"/>
            <a:ext cx="913862" cy="1110124"/>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lstStyle/>
          <a:p>
            <a:pPr algn="ctr">
              <a:defRPr/>
            </a:pPr>
            <a:r>
              <a:rPr lang="en-US" altLang="zh-CN" sz="1600" dirty="0">
                <a:solidFill>
                  <a:schemeClr val="tx1"/>
                </a:solidFill>
                <a:latin typeface="方正黑体简体" pitchFamily="65" charset="-122"/>
                <a:ea typeface="方正黑体简体" pitchFamily="65" charset="-122"/>
              </a:rPr>
              <a:t>1</a:t>
            </a:r>
            <a:endParaRPr lang="en-US" altLang="zh-CN" sz="1600" dirty="0">
              <a:solidFill>
                <a:schemeClr val="tx1"/>
              </a:solidFill>
              <a:latin typeface="方正黑体简体" pitchFamily="65" charset="-122"/>
              <a:ea typeface="方正黑体简体" pitchFamily="65" charset="-122"/>
            </a:endParaRPr>
          </a:p>
          <a:p>
            <a:pPr algn="ctr">
              <a:defRPr/>
            </a:pPr>
            <a:r>
              <a:rPr lang="en-US" altLang="zh-CN" sz="1600" dirty="0">
                <a:solidFill>
                  <a:schemeClr val="tx1"/>
                </a:solidFill>
                <a:latin typeface="方正黑体简体" pitchFamily="65" charset="-122"/>
                <a:ea typeface="方正黑体简体" pitchFamily="65" charset="-122"/>
              </a:rPr>
              <a:t>HSE</a:t>
            </a:r>
            <a:r>
              <a:rPr lang="zh-CN" altLang="en-US" sz="1600" dirty="0">
                <a:solidFill>
                  <a:schemeClr val="tx1"/>
                </a:solidFill>
                <a:latin typeface="方正黑体简体" pitchFamily="65" charset="-122"/>
                <a:ea typeface="方正黑体简体" pitchFamily="65" charset="-122"/>
              </a:rPr>
              <a:t>承诺履行</a:t>
            </a:r>
            <a:endParaRPr lang="zh-CN" altLang="en-US" sz="1600" dirty="0">
              <a:solidFill>
                <a:schemeClr val="tx1"/>
              </a:solidFill>
              <a:latin typeface="方正黑体简体" pitchFamily="65" charset="-122"/>
              <a:ea typeface="方正黑体简体" pitchFamily="65" charset="-122"/>
            </a:endParaRPr>
          </a:p>
        </p:txBody>
      </p:sp>
      <p:sp>
        <p:nvSpPr>
          <p:cNvPr id="9" name="圆角矩形 7"/>
          <p:cNvSpPr/>
          <p:nvPr/>
        </p:nvSpPr>
        <p:spPr bwMode="auto">
          <a:xfrm>
            <a:off x="1951366" y="3140548"/>
            <a:ext cx="1036159" cy="1102924"/>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lstStyle/>
          <a:p>
            <a:pPr algn="ctr">
              <a:defRPr/>
            </a:pPr>
            <a:r>
              <a:rPr lang="en-US" altLang="zh-CN" sz="1600" dirty="0">
                <a:solidFill>
                  <a:schemeClr val="tx1"/>
                </a:solidFill>
                <a:latin typeface="方正黑体简体" pitchFamily="65" charset="-122"/>
                <a:ea typeface="方正黑体简体" pitchFamily="65" charset="-122"/>
              </a:rPr>
              <a:t>2</a:t>
            </a:r>
            <a:endParaRPr lang="en-US" altLang="zh-CN" sz="1600" dirty="0">
              <a:solidFill>
                <a:schemeClr val="tx1"/>
              </a:solidFill>
              <a:latin typeface="方正黑体简体" pitchFamily="65" charset="-122"/>
              <a:ea typeface="方正黑体简体" pitchFamily="65" charset="-122"/>
            </a:endParaRPr>
          </a:p>
          <a:p>
            <a:pPr algn="ctr">
              <a:defRPr/>
            </a:pPr>
            <a:r>
              <a:rPr lang="zh-CN" altLang="en-US" sz="1600" dirty="0">
                <a:solidFill>
                  <a:schemeClr val="tx1"/>
                </a:solidFill>
                <a:latin typeface="方正黑体简体" pitchFamily="65" charset="-122"/>
                <a:ea typeface="方正黑体简体" pitchFamily="65" charset="-122"/>
              </a:rPr>
              <a:t>人员安全履职能力</a:t>
            </a:r>
            <a:endParaRPr lang="en-US" altLang="zh-CN" sz="1600" dirty="0">
              <a:solidFill>
                <a:schemeClr val="tx1"/>
              </a:solidFill>
              <a:latin typeface="方正黑体简体" pitchFamily="65" charset="-122"/>
              <a:ea typeface="方正黑体简体" pitchFamily="65" charset="-122"/>
            </a:endParaRPr>
          </a:p>
        </p:txBody>
      </p:sp>
      <p:sp>
        <p:nvSpPr>
          <p:cNvPr id="10" name="圆角矩形 9"/>
          <p:cNvSpPr/>
          <p:nvPr/>
        </p:nvSpPr>
        <p:spPr bwMode="auto">
          <a:xfrm>
            <a:off x="2987524" y="2142732"/>
            <a:ext cx="2968709" cy="597538"/>
          </a:xfrm>
          <a:prstGeom prst="roundRect">
            <a:avLst>
              <a:gd name="adj" fmla="val 5046"/>
            </a:avLst>
          </a:prstGeom>
          <a:solidFill>
            <a:srgbClr val="00B0F0"/>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nchor="ctr" anchorCtr="1"/>
          <a:lstStyle/>
          <a:p>
            <a:pPr algn="ctr">
              <a:defRPr/>
            </a:pPr>
            <a:r>
              <a:rPr lang="zh-CN" altLang="en-US" sz="1600" dirty="0">
                <a:solidFill>
                  <a:schemeClr val="tx1"/>
                </a:solidFill>
                <a:latin typeface="方正黑体简体" pitchFamily="65" charset="-122"/>
                <a:ea typeface="方正黑体简体" pitchFamily="65" charset="-122"/>
              </a:rPr>
              <a:t>承包商安全绩效评估内容</a:t>
            </a:r>
            <a:endParaRPr lang="en-US" altLang="zh-CN" sz="1600" dirty="0">
              <a:solidFill>
                <a:schemeClr val="tx1"/>
              </a:solidFill>
              <a:latin typeface="方正黑体简体" pitchFamily="65" charset="-122"/>
              <a:ea typeface="方正黑体简体" pitchFamily="65" charset="-122"/>
            </a:endParaRPr>
          </a:p>
        </p:txBody>
      </p:sp>
      <p:sp>
        <p:nvSpPr>
          <p:cNvPr id="11" name="左大括号 10"/>
          <p:cNvSpPr/>
          <p:nvPr/>
        </p:nvSpPr>
        <p:spPr bwMode="auto">
          <a:xfrm rot="5400000">
            <a:off x="4270442" y="-630710"/>
            <a:ext cx="298048" cy="7132158"/>
          </a:xfrm>
          <a:prstGeom prst="leftBrace">
            <a:avLst>
              <a:gd name="adj1" fmla="val 80896"/>
              <a:gd name="adj2" fmla="val 50000"/>
            </a:avLst>
          </a:prstGeom>
          <a:solidFill>
            <a:schemeClr val="bg1">
              <a:lumMod val="95000"/>
            </a:schemeClr>
          </a:solidFill>
          <a:ln w="9525" cap="flat" cmpd="sng" algn="ctr">
            <a:solidFill>
              <a:schemeClr val="tx1">
                <a:lumMod val="65000"/>
                <a:lumOff val="35000"/>
              </a:schemeClr>
            </a:solidFill>
            <a:prstDash val="solid"/>
            <a:round/>
            <a:headEnd type="none" w="med" len="med"/>
            <a:tailEnd type="none" w="med" len="med"/>
          </a:ln>
          <a:effectLst/>
        </p:spPr>
        <p:txBody>
          <a:bodyPr lIns="79681" tIns="39840" rIns="79681" bIns="39840"/>
          <a:lstStyle/>
          <a:p>
            <a:pPr eaLnBrk="1" hangingPunct="1">
              <a:defRPr/>
            </a:pPr>
            <a:endParaRPr lang="zh-CN" altLang="en-US" sz="1600">
              <a:latin typeface="方正黑体简体" pitchFamily="65" charset="-122"/>
              <a:ea typeface="方正黑体简体" pitchFamily="65" charset="-122"/>
            </a:endParaRPr>
          </a:p>
        </p:txBody>
      </p:sp>
      <p:sp>
        <p:nvSpPr>
          <p:cNvPr id="12" name="圆角矩形 6"/>
          <p:cNvSpPr/>
          <p:nvPr/>
        </p:nvSpPr>
        <p:spPr bwMode="auto">
          <a:xfrm>
            <a:off x="3336942" y="3140548"/>
            <a:ext cx="1112762" cy="1102924"/>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lstStyle/>
          <a:p>
            <a:pPr algn="ctr">
              <a:defRPr/>
            </a:pPr>
            <a:r>
              <a:rPr lang="en-US" altLang="zh-CN" sz="1600" dirty="0">
                <a:solidFill>
                  <a:schemeClr val="tx1"/>
                </a:solidFill>
                <a:latin typeface="方正黑体简体" pitchFamily="65" charset="-122"/>
                <a:ea typeface="方正黑体简体" pitchFamily="65" charset="-122"/>
              </a:rPr>
              <a:t>3</a:t>
            </a:r>
            <a:endParaRPr lang="en-US" altLang="zh-CN" sz="1600" dirty="0">
              <a:solidFill>
                <a:schemeClr val="tx1"/>
              </a:solidFill>
              <a:latin typeface="方正黑体简体" pitchFamily="65" charset="-122"/>
              <a:ea typeface="方正黑体简体" pitchFamily="65" charset="-122"/>
            </a:endParaRPr>
          </a:p>
          <a:p>
            <a:pPr algn="ctr">
              <a:defRPr/>
            </a:pPr>
            <a:r>
              <a:rPr lang="zh-CN" altLang="en-US" sz="1600" dirty="0">
                <a:solidFill>
                  <a:schemeClr val="tx1"/>
                </a:solidFill>
                <a:latin typeface="方正黑体简体" pitchFamily="65" charset="-122"/>
                <a:ea typeface="方正黑体简体" pitchFamily="65" charset="-122"/>
              </a:rPr>
              <a:t>设备设施本质安全性能</a:t>
            </a:r>
            <a:endParaRPr lang="en-US" altLang="zh-CN" sz="1600" dirty="0">
              <a:solidFill>
                <a:schemeClr val="tx1"/>
              </a:solidFill>
              <a:latin typeface="方正黑体简体" pitchFamily="65" charset="-122"/>
              <a:ea typeface="方正黑体简体" pitchFamily="65" charset="-122"/>
            </a:endParaRPr>
          </a:p>
        </p:txBody>
      </p:sp>
      <p:sp>
        <p:nvSpPr>
          <p:cNvPr id="13" name="圆角矩形 7"/>
          <p:cNvSpPr/>
          <p:nvPr/>
        </p:nvSpPr>
        <p:spPr bwMode="auto">
          <a:xfrm>
            <a:off x="4772244" y="3130468"/>
            <a:ext cx="1080508" cy="1110124"/>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lstStyle/>
          <a:p>
            <a:pPr algn="ctr">
              <a:defRPr/>
            </a:pPr>
            <a:r>
              <a:rPr lang="en-US" altLang="zh-CN" sz="1600" dirty="0">
                <a:solidFill>
                  <a:schemeClr val="tx1"/>
                </a:solidFill>
                <a:latin typeface="方正黑体简体" pitchFamily="65" charset="-122"/>
                <a:ea typeface="方正黑体简体" pitchFamily="65" charset="-122"/>
              </a:rPr>
              <a:t>4</a:t>
            </a:r>
            <a:endParaRPr lang="en-US" altLang="zh-CN" sz="1600" dirty="0">
              <a:solidFill>
                <a:schemeClr val="tx1"/>
              </a:solidFill>
              <a:latin typeface="方正黑体简体" pitchFamily="65" charset="-122"/>
              <a:ea typeface="方正黑体简体" pitchFamily="65" charset="-122"/>
            </a:endParaRPr>
          </a:p>
          <a:p>
            <a:pPr algn="ctr">
              <a:defRPr/>
            </a:pPr>
            <a:r>
              <a:rPr lang="zh-CN" altLang="en-US" sz="1600" dirty="0">
                <a:solidFill>
                  <a:schemeClr val="tx1"/>
                </a:solidFill>
                <a:latin typeface="方正黑体简体" pitchFamily="65" charset="-122"/>
                <a:ea typeface="方正黑体简体" pitchFamily="65" charset="-122"/>
              </a:rPr>
              <a:t>现场文明</a:t>
            </a:r>
            <a:endParaRPr lang="en-US" altLang="zh-CN" sz="1600" dirty="0">
              <a:solidFill>
                <a:schemeClr val="tx1"/>
              </a:solidFill>
              <a:latin typeface="方正黑体简体" pitchFamily="65" charset="-122"/>
              <a:ea typeface="方正黑体简体" pitchFamily="65" charset="-122"/>
            </a:endParaRPr>
          </a:p>
          <a:p>
            <a:pPr algn="ctr">
              <a:defRPr/>
            </a:pPr>
            <a:r>
              <a:rPr lang="zh-CN" altLang="en-US" sz="1600" dirty="0">
                <a:solidFill>
                  <a:schemeClr val="tx1"/>
                </a:solidFill>
                <a:latin typeface="方正黑体简体" pitchFamily="65" charset="-122"/>
                <a:ea typeface="方正黑体简体" pitchFamily="65" charset="-122"/>
              </a:rPr>
              <a:t>施工</a:t>
            </a:r>
            <a:endParaRPr lang="en-US" altLang="zh-CN" sz="1600" dirty="0">
              <a:solidFill>
                <a:schemeClr val="tx1"/>
              </a:solidFill>
              <a:latin typeface="方正黑体简体" pitchFamily="65" charset="-122"/>
              <a:ea typeface="方正黑体简体" pitchFamily="65" charset="-122"/>
            </a:endParaRPr>
          </a:p>
        </p:txBody>
      </p:sp>
      <p:sp>
        <p:nvSpPr>
          <p:cNvPr id="14" name="圆角矩形 7"/>
          <p:cNvSpPr/>
          <p:nvPr/>
        </p:nvSpPr>
        <p:spPr bwMode="auto">
          <a:xfrm>
            <a:off x="6156477" y="3130468"/>
            <a:ext cx="1036158" cy="1110124"/>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lstStyle/>
          <a:p>
            <a:pPr algn="ctr">
              <a:defRPr/>
            </a:pPr>
            <a:r>
              <a:rPr lang="en-US" altLang="zh-CN" sz="1600" dirty="0">
                <a:solidFill>
                  <a:schemeClr val="tx1"/>
                </a:solidFill>
                <a:latin typeface="方正黑体简体" pitchFamily="65" charset="-122"/>
                <a:ea typeface="方正黑体简体" pitchFamily="65" charset="-122"/>
              </a:rPr>
              <a:t>5</a:t>
            </a:r>
            <a:endParaRPr lang="en-US" altLang="zh-CN" sz="1600" dirty="0">
              <a:solidFill>
                <a:schemeClr val="tx1"/>
              </a:solidFill>
              <a:latin typeface="方正黑体简体" pitchFamily="65" charset="-122"/>
              <a:ea typeface="方正黑体简体" pitchFamily="65" charset="-122"/>
            </a:endParaRPr>
          </a:p>
          <a:p>
            <a:pPr algn="ctr">
              <a:defRPr/>
            </a:pPr>
            <a:r>
              <a:rPr lang="zh-CN" altLang="en-US" sz="1600" dirty="0">
                <a:solidFill>
                  <a:schemeClr val="tx1"/>
                </a:solidFill>
                <a:latin typeface="方正黑体简体" pitchFamily="65" charset="-122"/>
                <a:ea typeface="方正黑体简体" pitchFamily="65" charset="-122"/>
              </a:rPr>
              <a:t>日常安全管理</a:t>
            </a:r>
            <a:endParaRPr lang="en-US" altLang="zh-CN" sz="1600" dirty="0">
              <a:solidFill>
                <a:schemeClr val="tx1"/>
              </a:solidFill>
              <a:latin typeface="方正黑体简体" pitchFamily="65" charset="-122"/>
              <a:ea typeface="方正黑体简体" pitchFamily="65" charset="-122"/>
            </a:endParaRPr>
          </a:p>
        </p:txBody>
      </p:sp>
      <p:sp>
        <p:nvSpPr>
          <p:cNvPr id="15" name="圆角矩形 7"/>
          <p:cNvSpPr/>
          <p:nvPr/>
        </p:nvSpPr>
        <p:spPr bwMode="auto">
          <a:xfrm>
            <a:off x="7504424" y="3140548"/>
            <a:ext cx="1029439" cy="1102924"/>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lstStyle/>
          <a:p>
            <a:pPr algn="ctr">
              <a:defRPr/>
            </a:pPr>
            <a:r>
              <a:rPr lang="en-US" altLang="zh-CN" sz="1600" dirty="0">
                <a:solidFill>
                  <a:schemeClr val="tx1"/>
                </a:solidFill>
                <a:latin typeface="方正黑体简体" pitchFamily="65" charset="-122"/>
                <a:ea typeface="方正黑体简体" pitchFamily="65" charset="-122"/>
              </a:rPr>
              <a:t>6</a:t>
            </a:r>
            <a:endParaRPr lang="en-US" altLang="zh-CN" sz="1600" dirty="0">
              <a:solidFill>
                <a:schemeClr val="tx1"/>
              </a:solidFill>
              <a:latin typeface="方正黑体简体" pitchFamily="65" charset="-122"/>
              <a:ea typeface="方正黑体简体" pitchFamily="65" charset="-122"/>
            </a:endParaRPr>
          </a:p>
          <a:p>
            <a:pPr algn="ctr">
              <a:defRPr/>
            </a:pPr>
            <a:r>
              <a:rPr lang="en-US" altLang="zh-CN" sz="1600" dirty="0">
                <a:solidFill>
                  <a:schemeClr val="tx1"/>
                </a:solidFill>
                <a:latin typeface="方正黑体简体" pitchFamily="65" charset="-122"/>
                <a:ea typeface="方正黑体简体" pitchFamily="65" charset="-122"/>
              </a:rPr>
              <a:t>HSE</a:t>
            </a:r>
            <a:r>
              <a:rPr lang="zh-CN" altLang="en-US" sz="1600" dirty="0">
                <a:solidFill>
                  <a:schemeClr val="tx1"/>
                </a:solidFill>
                <a:latin typeface="方正黑体简体" pitchFamily="65" charset="-122"/>
                <a:ea typeface="方正黑体简体" pitchFamily="65" charset="-122"/>
              </a:rPr>
              <a:t>作业计划书执行</a:t>
            </a:r>
            <a:endParaRPr lang="en-US" altLang="zh-CN" sz="1600" dirty="0">
              <a:solidFill>
                <a:schemeClr val="tx1"/>
              </a:solidFill>
              <a:latin typeface="方正黑体简体" pitchFamily="65" charset="-122"/>
              <a:ea typeface="方正黑体简体" pitchFamily="65" charset="-122"/>
            </a:endParaRPr>
          </a:p>
        </p:txBody>
      </p:sp>
      <p:sp>
        <p:nvSpPr>
          <p:cNvPr id="16" name="圆角矩形 6"/>
          <p:cNvSpPr/>
          <p:nvPr/>
        </p:nvSpPr>
        <p:spPr bwMode="auto">
          <a:xfrm>
            <a:off x="670614" y="4658148"/>
            <a:ext cx="911175" cy="1110123"/>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lstStyle/>
          <a:p>
            <a:pPr algn="ctr">
              <a:defRPr/>
            </a:pPr>
            <a:r>
              <a:rPr lang="en-US" altLang="zh-CN" sz="1600" dirty="0">
                <a:solidFill>
                  <a:schemeClr val="tx1"/>
                </a:solidFill>
                <a:latin typeface="方正黑体简体" pitchFamily="65" charset="-122"/>
                <a:ea typeface="方正黑体简体" pitchFamily="65" charset="-122"/>
              </a:rPr>
              <a:t>7</a:t>
            </a:r>
            <a:endParaRPr lang="en-US" altLang="zh-CN" sz="1600" dirty="0">
              <a:solidFill>
                <a:schemeClr val="tx1"/>
              </a:solidFill>
              <a:latin typeface="方正黑体简体" pitchFamily="65" charset="-122"/>
              <a:ea typeface="方正黑体简体" pitchFamily="65" charset="-122"/>
            </a:endParaRPr>
          </a:p>
          <a:p>
            <a:pPr algn="ctr">
              <a:defRPr/>
            </a:pPr>
            <a:r>
              <a:rPr lang="zh-CN" altLang="en-US" sz="1600" dirty="0">
                <a:solidFill>
                  <a:schemeClr val="tx1"/>
                </a:solidFill>
                <a:latin typeface="方正黑体简体" pitchFamily="65" charset="-122"/>
                <a:ea typeface="方正黑体简体" pitchFamily="65" charset="-122"/>
              </a:rPr>
              <a:t>安全教育培训落实</a:t>
            </a:r>
            <a:endParaRPr lang="en-US" altLang="zh-CN" sz="1600" dirty="0">
              <a:solidFill>
                <a:schemeClr val="tx1"/>
              </a:solidFill>
              <a:latin typeface="方正黑体简体" pitchFamily="65" charset="-122"/>
              <a:ea typeface="方正黑体简体" pitchFamily="65" charset="-122"/>
            </a:endParaRPr>
          </a:p>
        </p:txBody>
      </p:sp>
      <p:sp>
        <p:nvSpPr>
          <p:cNvPr id="17" name="圆角矩形 7"/>
          <p:cNvSpPr/>
          <p:nvPr/>
        </p:nvSpPr>
        <p:spPr bwMode="auto">
          <a:xfrm>
            <a:off x="1951366" y="4646629"/>
            <a:ext cx="1036159" cy="1110123"/>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lstStyle/>
          <a:p>
            <a:pPr algn="ctr">
              <a:defRPr/>
            </a:pPr>
            <a:r>
              <a:rPr lang="en-US" altLang="zh-CN" sz="1600" dirty="0">
                <a:solidFill>
                  <a:schemeClr val="tx1"/>
                </a:solidFill>
                <a:latin typeface="方正黑体简体" pitchFamily="65" charset="-122"/>
                <a:ea typeface="方正黑体简体" pitchFamily="65" charset="-122"/>
              </a:rPr>
              <a:t>8</a:t>
            </a:r>
            <a:endParaRPr lang="en-US" altLang="zh-CN" sz="1600" dirty="0">
              <a:solidFill>
                <a:schemeClr val="tx1"/>
              </a:solidFill>
              <a:latin typeface="方正黑体简体" pitchFamily="65" charset="-122"/>
              <a:ea typeface="方正黑体简体" pitchFamily="65" charset="-122"/>
            </a:endParaRPr>
          </a:p>
          <a:p>
            <a:pPr algn="ctr">
              <a:defRPr/>
            </a:pPr>
            <a:r>
              <a:rPr lang="zh-CN" altLang="en-US" sz="1600" dirty="0">
                <a:solidFill>
                  <a:schemeClr val="tx1"/>
                </a:solidFill>
                <a:latin typeface="方正黑体简体" pitchFamily="65" charset="-122"/>
                <a:ea typeface="方正黑体简体" pitchFamily="65" charset="-122"/>
              </a:rPr>
              <a:t>安全生产施工保护费用</a:t>
            </a:r>
            <a:endParaRPr lang="en-US" altLang="zh-CN" sz="1600" dirty="0">
              <a:solidFill>
                <a:schemeClr val="tx1"/>
              </a:solidFill>
              <a:latin typeface="方正黑体简体" pitchFamily="65" charset="-122"/>
              <a:ea typeface="方正黑体简体" pitchFamily="65" charset="-122"/>
            </a:endParaRPr>
          </a:p>
        </p:txBody>
      </p:sp>
      <p:sp>
        <p:nvSpPr>
          <p:cNvPr id="18" name="圆角矩形 7"/>
          <p:cNvSpPr/>
          <p:nvPr/>
        </p:nvSpPr>
        <p:spPr bwMode="auto">
          <a:xfrm>
            <a:off x="3336943" y="4646629"/>
            <a:ext cx="1119481" cy="1121642"/>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lstStyle/>
          <a:p>
            <a:pPr algn="ctr">
              <a:defRPr/>
            </a:pPr>
            <a:r>
              <a:rPr lang="en-US" altLang="zh-CN" sz="1600" dirty="0">
                <a:solidFill>
                  <a:schemeClr val="tx1"/>
                </a:solidFill>
                <a:latin typeface="方正黑体简体" pitchFamily="65" charset="-122"/>
                <a:ea typeface="方正黑体简体" pitchFamily="65" charset="-122"/>
              </a:rPr>
              <a:t>9</a:t>
            </a:r>
            <a:endParaRPr lang="en-US" altLang="zh-CN" sz="1600" dirty="0">
              <a:solidFill>
                <a:schemeClr val="tx1"/>
              </a:solidFill>
              <a:latin typeface="方正黑体简体" pitchFamily="65" charset="-122"/>
              <a:ea typeface="方正黑体简体" pitchFamily="65" charset="-122"/>
            </a:endParaRPr>
          </a:p>
          <a:p>
            <a:pPr algn="ctr">
              <a:defRPr/>
            </a:pPr>
            <a:r>
              <a:rPr lang="zh-CN" altLang="en-US" sz="1600" dirty="0">
                <a:solidFill>
                  <a:schemeClr val="tx1"/>
                </a:solidFill>
                <a:latin typeface="方正黑体简体" pitchFamily="65" charset="-122"/>
                <a:ea typeface="方正黑体简体" pitchFamily="65" charset="-122"/>
              </a:rPr>
              <a:t>“三违”</a:t>
            </a:r>
            <a:endParaRPr lang="en-US" altLang="zh-CN" sz="1600" dirty="0">
              <a:solidFill>
                <a:schemeClr val="tx1"/>
              </a:solidFill>
              <a:latin typeface="方正黑体简体" pitchFamily="65" charset="-122"/>
              <a:ea typeface="方正黑体简体" pitchFamily="65" charset="-122"/>
            </a:endParaRPr>
          </a:p>
          <a:p>
            <a:pPr algn="ctr">
              <a:defRPr/>
            </a:pPr>
            <a:r>
              <a:rPr lang="zh-CN" altLang="en-US" sz="1600" dirty="0">
                <a:solidFill>
                  <a:schemeClr val="tx1"/>
                </a:solidFill>
                <a:latin typeface="方正黑体简体" pitchFamily="65" charset="-122"/>
                <a:ea typeface="方正黑体简体" pitchFamily="65" charset="-122"/>
              </a:rPr>
              <a:t>查处</a:t>
            </a:r>
            <a:endParaRPr lang="en-US" altLang="zh-CN" sz="1600" dirty="0">
              <a:solidFill>
                <a:schemeClr val="tx1"/>
              </a:solidFill>
              <a:latin typeface="方正黑体简体" pitchFamily="65" charset="-122"/>
              <a:ea typeface="方正黑体简体" pitchFamily="65" charset="-122"/>
            </a:endParaRPr>
          </a:p>
        </p:txBody>
      </p:sp>
      <p:sp>
        <p:nvSpPr>
          <p:cNvPr id="20" name="圆角矩形 7"/>
          <p:cNvSpPr/>
          <p:nvPr/>
        </p:nvSpPr>
        <p:spPr bwMode="auto">
          <a:xfrm>
            <a:off x="4803154" y="4658148"/>
            <a:ext cx="1049598" cy="1110123"/>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lstStyle/>
          <a:p>
            <a:pPr algn="ctr">
              <a:defRPr/>
            </a:pPr>
            <a:r>
              <a:rPr lang="en-US" altLang="zh-CN" sz="1600" dirty="0">
                <a:solidFill>
                  <a:schemeClr val="tx1"/>
                </a:solidFill>
                <a:latin typeface="方正黑体简体" pitchFamily="65" charset="-122"/>
                <a:ea typeface="方正黑体简体" pitchFamily="65" charset="-122"/>
              </a:rPr>
              <a:t>10</a:t>
            </a:r>
            <a:endParaRPr lang="en-US" altLang="zh-CN" sz="1600" dirty="0">
              <a:solidFill>
                <a:schemeClr val="tx1"/>
              </a:solidFill>
              <a:latin typeface="方正黑体简体" pitchFamily="65" charset="-122"/>
              <a:ea typeface="方正黑体简体" pitchFamily="65" charset="-122"/>
            </a:endParaRPr>
          </a:p>
          <a:p>
            <a:pPr algn="ctr">
              <a:defRPr/>
            </a:pPr>
            <a:r>
              <a:rPr lang="zh-CN" altLang="en-US" sz="1600" dirty="0">
                <a:solidFill>
                  <a:schemeClr val="tx1"/>
                </a:solidFill>
                <a:latin typeface="方正黑体简体" pitchFamily="65" charset="-122"/>
                <a:ea typeface="方正黑体简体" pitchFamily="65" charset="-122"/>
              </a:rPr>
              <a:t>事故隐患管理</a:t>
            </a:r>
            <a:endParaRPr lang="en-US" altLang="zh-CN" sz="1600" dirty="0">
              <a:solidFill>
                <a:schemeClr val="tx1"/>
              </a:solidFill>
              <a:latin typeface="方正黑体简体" pitchFamily="65" charset="-122"/>
              <a:ea typeface="方正黑体简体" pitchFamily="65" charset="-122"/>
            </a:endParaRPr>
          </a:p>
        </p:txBody>
      </p:sp>
      <p:sp>
        <p:nvSpPr>
          <p:cNvPr id="21" name="圆角矩形 6"/>
          <p:cNvSpPr/>
          <p:nvPr/>
        </p:nvSpPr>
        <p:spPr bwMode="auto">
          <a:xfrm>
            <a:off x="6199482" y="4658148"/>
            <a:ext cx="993153" cy="1110123"/>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lstStyle/>
          <a:p>
            <a:pPr algn="ctr">
              <a:defRPr/>
            </a:pPr>
            <a:r>
              <a:rPr lang="en-US" altLang="zh-CN" sz="1600" dirty="0">
                <a:solidFill>
                  <a:schemeClr val="tx1"/>
                </a:solidFill>
                <a:latin typeface="方正黑体简体" pitchFamily="65" charset="-122"/>
                <a:ea typeface="方正黑体简体" pitchFamily="65" charset="-122"/>
              </a:rPr>
              <a:t>11</a:t>
            </a:r>
            <a:endParaRPr lang="en-US" altLang="zh-CN" sz="1600" dirty="0">
              <a:solidFill>
                <a:schemeClr val="tx1"/>
              </a:solidFill>
              <a:latin typeface="方正黑体简体" pitchFamily="65" charset="-122"/>
              <a:ea typeface="方正黑体简体" pitchFamily="65" charset="-122"/>
            </a:endParaRPr>
          </a:p>
          <a:p>
            <a:pPr algn="ctr">
              <a:defRPr/>
            </a:pPr>
            <a:r>
              <a:rPr lang="zh-CN" altLang="en-US" sz="1600" dirty="0">
                <a:solidFill>
                  <a:schemeClr val="tx1"/>
                </a:solidFill>
                <a:latin typeface="方正黑体简体" pitchFamily="65" charset="-122"/>
                <a:ea typeface="方正黑体简体" pitchFamily="65" charset="-122"/>
              </a:rPr>
              <a:t>事故事件管理</a:t>
            </a:r>
            <a:endParaRPr lang="zh-CN" altLang="en-US" sz="1600" dirty="0">
              <a:solidFill>
                <a:schemeClr val="tx1"/>
              </a:solidFill>
              <a:latin typeface="方正黑体简体" pitchFamily="65" charset="-122"/>
              <a:ea typeface="方正黑体简体" pitchFamily="65" charset="-122"/>
            </a:endParaRPr>
          </a:p>
        </p:txBody>
      </p:sp>
      <p:sp>
        <p:nvSpPr>
          <p:cNvPr id="22" name="圆角矩形 6"/>
          <p:cNvSpPr/>
          <p:nvPr/>
        </p:nvSpPr>
        <p:spPr bwMode="auto">
          <a:xfrm>
            <a:off x="7539365" y="4658148"/>
            <a:ext cx="994497" cy="1110123"/>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lstStyle/>
          <a:p>
            <a:pPr algn="ctr">
              <a:defRPr/>
            </a:pPr>
            <a:r>
              <a:rPr lang="en-US" altLang="zh-CN" sz="1600" dirty="0">
                <a:solidFill>
                  <a:schemeClr val="tx1"/>
                </a:solidFill>
                <a:latin typeface="方正黑体简体" pitchFamily="65" charset="-122"/>
                <a:ea typeface="方正黑体简体" pitchFamily="65" charset="-122"/>
              </a:rPr>
              <a:t>12</a:t>
            </a:r>
            <a:endParaRPr lang="en-US" altLang="zh-CN" sz="1600" dirty="0">
              <a:solidFill>
                <a:schemeClr val="tx1"/>
              </a:solidFill>
              <a:latin typeface="方正黑体简体" pitchFamily="65" charset="-122"/>
              <a:ea typeface="方正黑体简体" pitchFamily="65" charset="-122"/>
            </a:endParaRPr>
          </a:p>
          <a:p>
            <a:pPr algn="ctr">
              <a:defRPr/>
            </a:pPr>
            <a:r>
              <a:rPr lang="zh-CN" altLang="en-US" sz="1600" dirty="0">
                <a:solidFill>
                  <a:schemeClr val="tx1"/>
                </a:solidFill>
                <a:latin typeface="方正黑体简体" pitchFamily="65" charset="-122"/>
                <a:ea typeface="方正黑体简体" pitchFamily="65" charset="-122"/>
              </a:rPr>
              <a:t>奖惩情况</a:t>
            </a:r>
            <a:endParaRPr lang="zh-CN" altLang="en-US" sz="1600" dirty="0">
              <a:solidFill>
                <a:schemeClr val="tx1"/>
              </a:solidFill>
              <a:latin typeface="方正黑体简体" pitchFamily="65" charset="-122"/>
              <a:ea typeface="方正黑体简体" pitchFamily="65" charset="-122"/>
            </a:endParaRPr>
          </a:p>
        </p:txBody>
      </p:sp>
      <p:sp>
        <p:nvSpPr>
          <p:cNvPr id="25" name="TextBox 5"/>
          <p:cNvSpPr txBox="1">
            <a:spLocks noChangeArrowheads="1"/>
          </p:cNvSpPr>
          <p:nvPr/>
        </p:nvSpPr>
        <p:spPr bwMode="auto">
          <a:xfrm>
            <a:off x="547200" y="331200"/>
            <a:ext cx="2592288" cy="51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81" tIns="39840" rIns="79681" bIns="39840">
            <a:spAutoFit/>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r>
              <a:rPr lang="zh-CN" altLang="en-US" sz="2800" b="0" dirty="0">
                <a:latin typeface="方正大黑简体" panose="02010601030101010101" pitchFamily="2" charset="-122"/>
                <a:ea typeface="方正大黑简体" panose="02010601030101010101" pitchFamily="2" charset="-122"/>
              </a:rPr>
              <a:t>四、工作措施</a:t>
            </a:r>
            <a:endParaRPr lang="zh-CN" altLang="en-US" sz="2800" b="0" dirty="0">
              <a:latin typeface="方正大黑简体" panose="02010601030101010101" pitchFamily="2" charset="-122"/>
              <a:ea typeface="方正大黑简体" panose="02010601030101010101" pitchFamily="2"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2186071"/>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52795" y="3968750"/>
            <a:ext cx="297624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56935" y="4231005"/>
            <a:ext cx="99885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charset="-122"/>
                <a:ea typeface="微软雅黑" panose="020B0503020204020204" charset="-122"/>
              </a:rPr>
              <a:t>获取第一手安全资讯</a:t>
            </a:r>
            <a:endParaRPr lang="zh-CN" altLang="en-US" sz="105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292147"/>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320229"/>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74205" y="4907915"/>
            <a:ext cx="784225" cy="218440"/>
          </a:xfrm>
          <a:prstGeom prst="rect">
            <a:avLst/>
          </a:prstGeom>
          <a:noFill/>
        </p:spPr>
        <p:txBody>
          <a:bodyPr wrap="square" rtlCol="0">
            <a:spAutoFit/>
          </a:bodyPr>
          <a:lstStyle/>
          <a:p>
            <a:pPr algn="ctr"/>
            <a:r>
              <a:rPr lang="zh-CN" altLang="en-US" sz="825" dirty="0">
                <a:solidFill>
                  <a:schemeClr val="bg1"/>
                </a:solidFill>
              </a:rPr>
              <a:t>微信公众号</a:t>
            </a:r>
            <a:endParaRPr lang="zh-CN" altLang="en-US" sz="825" dirty="0">
              <a:solidFill>
                <a:schemeClr val="bg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1"/>
                </a:solidFill>
              </a:rPr>
              <a:t>抖音</a:t>
            </a:r>
            <a:endParaRPr lang="zh-CN" altLang="en-US" sz="825" dirty="0">
              <a:solidFill>
                <a:schemeClr val="bg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69087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04971"/>
            <a:ext cx="898096" cy="453553"/>
          </a:xfrm>
          <a:prstGeom prst="rect">
            <a:avLst/>
          </a:prstGeom>
        </p:spPr>
      </p:pic>
    </p:spTree>
    <p:custDataLst>
      <p:tags r:id="rId5"/>
    </p:custData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87841" y="1173018"/>
            <a:ext cx="7756567" cy="167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81" tIns="39840" rIns="79681" bIns="39840" anchor="ctr">
            <a:spAutoFit/>
          </a:bodyPr>
          <a:lstStyle>
            <a:lvl1pPr indent="719455">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indent="0" algn="just">
              <a:lnSpc>
                <a:spcPct val="130000"/>
              </a:lnSpc>
              <a:buClr>
                <a:srgbClr val="FF0000"/>
              </a:buClr>
            </a:pPr>
            <a:r>
              <a:rPr lang="zh-CN" altLang="en-US" sz="2000" b="0" dirty="0" smtClean="0">
                <a:latin typeface="方正黑体简体" pitchFamily="65" charset="-122"/>
                <a:ea typeface="方正黑体简体" pitchFamily="65" charset="-122"/>
              </a:rPr>
              <a:t>        为</a:t>
            </a:r>
            <a:r>
              <a:rPr lang="zh-CN" altLang="en-US" sz="2000" b="0" dirty="0">
                <a:latin typeface="方正黑体简体" pitchFamily="65" charset="-122"/>
                <a:ea typeface="方正黑体简体" pitchFamily="65" charset="-122"/>
              </a:rPr>
              <a:t>深入贯彻落实集团公司承包商管理制度，根据</a:t>
            </a:r>
            <a:r>
              <a:rPr lang="en-US" altLang="zh-CN" sz="2000" b="0" dirty="0">
                <a:latin typeface="方正黑体简体" pitchFamily="65" charset="-122"/>
                <a:ea typeface="方正黑体简体" pitchFamily="65" charset="-122"/>
              </a:rPr>
              <a:t>20xx</a:t>
            </a:r>
            <a:r>
              <a:rPr lang="zh-CN" altLang="en-US" sz="2000" b="0" dirty="0">
                <a:latin typeface="方正黑体简体" pitchFamily="65" charset="-122"/>
                <a:ea typeface="方正黑体简体" pitchFamily="65" charset="-122"/>
              </a:rPr>
              <a:t>年</a:t>
            </a:r>
            <a:r>
              <a:rPr lang="en-US" altLang="zh-CN" sz="2000" b="0" dirty="0">
                <a:latin typeface="方正黑体简体" pitchFamily="65" charset="-122"/>
                <a:ea typeface="方正黑体简体" pitchFamily="65" charset="-122"/>
              </a:rPr>
              <a:t>1</a:t>
            </a:r>
            <a:r>
              <a:rPr lang="zh-CN" altLang="en-US" sz="2000" b="0" dirty="0">
                <a:latin typeface="方正黑体简体" pitchFamily="65" charset="-122"/>
                <a:ea typeface="方正黑体简体" pitchFamily="65" charset="-122"/>
              </a:rPr>
              <a:t>月</a:t>
            </a:r>
            <a:r>
              <a:rPr lang="en-US" altLang="zh-CN" sz="2000" b="0" dirty="0">
                <a:latin typeface="方正黑体简体" pitchFamily="65" charset="-122"/>
                <a:ea typeface="方正黑体简体" pitchFamily="65" charset="-122"/>
              </a:rPr>
              <a:t>3</a:t>
            </a:r>
            <a:r>
              <a:rPr lang="zh-CN" altLang="en-US" sz="2000" b="0" dirty="0">
                <a:latin typeface="方正黑体简体" pitchFamily="65" charset="-122"/>
                <a:ea typeface="方正黑体简体" pitchFamily="65" charset="-122"/>
              </a:rPr>
              <a:t>日集团公司</a:t>
            </a:r>
            <a:r>
              <a:rPr lang="en-US" altLang="zh-CN" sz="2000" b="0" dirty="0">
                <a:latin typeface="方正黑体简体" pitchFamily="65" charset="-122"/>
                <a:ea typeface="方正黑体简体" pitchFamily="65" charset="-122"/>
              </a:rPr>
              <a:t>HSE</a:t>
            </a:r>
            <a:r>
              <a:rPr lang="zh-CN" altLang="en-US" sz="2000" b="0" dirty="0">
                <a:latin typeface="方正黑体简体" pitchFamily="65" charset="-122"/>
                <a:ea typeface="方正黑体简体" pitchFamily="65" charset="-122"/>
              </a:rPr>
              <a:t>（安全生产）委员会会议精神和董事长办公会议纪要要求，借鉴国际石油公司的通行做法</a:t>
            </a:r>
            <a:r>
              <a:rPr lang="zh-CN" altLang="en-US" sz="2000" b="0" dirty="0" smtClean="0">
                <a:latin typeface="方正黑体简体" pitchFamily="65" charset="-122"/>
                <a:ea typeface="方正黑体简体" pitchFamily="65" charset="-122"/>
              </a:rPr>
              <a:t>，集团公司建立了承包商</a:t>
            </a:r>
            <a:r>
              <a:rPr lang="zh-CN" altLang="en-US" sz="2000" b="0" dirty="0">
                <a:latin typeface="方正黑体简体" pitchFamily="65" charset="-122"/>
                <a:ea typeface="方正黑体简体" pitchFamily="65" charset="-122"/>
              </a:rPr>
              <a:t>施工作业安全准入</a:t>
            </a:r>
            <a:r>
              <a:rPr lang="zh-CN" altLang="en-US" sz="2000" b="0" dirty="0" smtClean="0">
                <a:latin typeface="方正黑体简体" pitchFamily="65" charset="-122"/>
                <a:ea typeface="方正黑体简体" pitchFamily="65" charset="-122"/>
              </a:rPr>
              <a:t>制度。</a:t>
            </a:r>
            <a:endParaRPr lang="zh-CN" altLang="en-US" sz="2000" b="0" dirty="0">
              <a:solidFill>
                <a:srgbClr val="C00000"/>
              </a:solidFill>
              <a:latin typeface="方正黑体简体" pitchFamily="65" charset="-122"/>
              <a:ea typeface="方正黑体简体" pitchFamily="65" charset="-122"/>
            </a:endParaRPr>
          </a:p>
        </p:txBody>
      </p:sp>
      <p:sp>
        <p:nvSpPr>
          <p:cNvPr id="4100" name="TextBox 5"/>
          <p:cNvSpPr txBox="1">
            <a:spLocks noChangeArrowheads="1"/>
          </p:cNvSpPr>
          <p:nvPr/>
        </p:nvSpPr>
        <p:spPr bwMode="auto">
          <a:xfrm>
            <a:off x="539552" y="351208"/>
            <a:ext cx="1750424" cy="51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81" tIns="39840" rIns="79681" bIns="39840">
            <a:spAutoFit/>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r>
              <a:rPr lang="zh-CN" altLang="en-US" sz="2800" b="0" dirty="0">
                <a:latin typeface="方正大黑简体" panose="02010601030101010101" pitchFamily="2" charset="-122"/>
                <a:ea typeface="方正大黑简体" panose="02010601030101010101" pitchFamily="2" charset="-122"/>
              </a:rPr>
              <a:t>前  言</a:t>
            </a:r>
            <a:endParaRPr lang="zh-CN" altLang="en-US" sz="2800" b="0" dirty="0">
              <a:latin typeface="方正大黑简体" panose="02010601030101010101" pitchFamily="2" charset="-122"/>
              <a:ea typeface="方正大黑简体" panose="02010601030101010101" pitchFamily="2" charset="-122"/>
            </a:endParaRPr>
          </a:p>
        </p:txBody>
      </p:sp>
      <p:pic>
        <p:nvPicPr>
          <p:cNvPr id="19" name="图片 18" descr="C:\Users\000\Desktop\图片1.png图片1"/>
          <p:cNvPicPr>
            <a:picLocks noChangeAspect="1"/>
          </p:cNvPicPr>
          <p:nvPr/>
        </p:nvPicPr>
        <p:blipFill>
          <a:blip r:embed="rId1"/>
          <a:srcRect/>
          <a:stretch>
            <a:fillRect/>
          </a:stretch>
        </p:blipFill>
        <p:spPr>
          <a:xfrm>
            <a:off x="469610" y="2905199"/>
            <a:ext cx="3938905" cy="2289359"/>
          </a:xfrm>
          <a:prstGeom prst="rect">
            <a:avLst/>
          </a:prstGeom>
          <a:solidFill>
            <a:schemeClr val="bg1">
              <a:lumMod val="95000"/>
            </a:schemeClr>
          </a:solidFill>
        </p:spPr>
      </p:pic>
      <p:pic>
        <p:nvPicPr>
          <p:cNvPr id="4102" name="图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4763" y="2905199"/>
            <a:ext cx="3973662" cy="22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326711" y="5550283"/>
            <a:ext cx="8349745" cy="79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81" tIns="39840" rIns="79681" bIns="39840">
            <a:spAutoFit/>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en-US" altLang="zh-CN" sz="1800" b="0" dirty="0">
                <a:solidFill>
                  <a:srgbClr val="C00000"/>
                </a:solidFill>
                <a:latin typeface="方正黑体简体" pitchFamily="65" charset="-122"/>
                <a:ea typeface="方正黑体简体" pitchFamily="65" charset="-122"/>
              </a:rPr>
              <a:t>XX</a:t>
            </a:r>
            <a:r>
              <a:rPr lang="zh-CN" altLang="en-US" sz="1800" b="0" dirty="0" smtClean="0">
                <a:solidFill>
                  <a:srgbClr val="C00000"/>
                </a:solidFill>
                <a:latin typeface="方正黑体简体" pitchFamily="65" charset="-122"/>
                <a:ea typeface="方正黑体简体" pitchFamily="65" charset="-122"/>
              </a:rPr>
              <a:t>集团公司关于</a:t>
            </a:r>
            <a:r>
              <a:rPr lang="zh-CN" altLang="en-US" sz="1800" b="0" dirty="0">
                <a:solidFill>
                  <a:srgbClr val="C00000"/>
                </a:solidFill>
                <a:latin typeface="方正黑体简体" pitchFamily="65" charset="-122"/>
                <a:ea typeface="方正黑体简体" pitchFamily="65" charset="-122"/>
              </a:rPr>
              <a:t>进一步加强承包商施工</a:t>
            </a:r>
            <a:r>
              <a:rPr lang="zh-CN" altLang="en-US" sz="1800" b="0" dirty="0" smtClean="0">
                <a:solidFill>
                  <a:srgbClr val="C00000"/>
                </a:solidFill>
                <a:latin typeface="方正黑体简体" pitchFamily="65" charset="-122"/>
                <a:ea typeface="方正黑体简体" pitchFamily="65" charset="-122"/>
              </a:rPr>
              <a:t>作业安全</a:t>
            </a:r>
            <a:r>
              <a:rPr lang="zh-CN" altLang="en-US" sz="1800" b="0" dirty="0">
                <a:solidFill>
                  <a:srgbClr val="C00000"/>
                </a:solidFill>
                <a:latin typeface="方正黑体简体" pitchFamily="65" charset="-122"/>
                <a:ea typeface="方正黑体简体" pitchFamily="65" charset="-122"/>
              </a:rPr>
              <a:t>准入管理的</a:t>
            </a:r>
            <a:r>
              <a:rPr lang="zh-CN" altLang="en-US" sz="1800" b="0" dirty="0" smtClean="0">
                <a:solidFill>
                  <a:srgbClr val="C00000"/>
                </a:solidFill>
                <a:latin typeface="方正黑体简体" pitchFamily="65" charset="-122"/>
                <a:ea typeface="方正黑体简体" pitchFamily="65" charset="-122"/>
              </a:rPr>
              <a:t>意见</a:t>
            </a:r>
            <a:r>
              <a:rPr lang="zh-CN" altLang="en-US" sz="1800" b="0" dirty="0" smtClean="0">
                <a:latin typeface="方正黑体简体" pitchFamily="65" charset="-122"/>
                <a:ea typeface="方正黑体简体" pitchFamily="65" charset="-122"/>
              </a:rPr>
              <a:t>（</a:t>
            </a:r>
            <a:r>
              <a:rPr lang="en-US" altLang="zh-CN" sz="1800" b="0" dirty="0">
                <a:latin typeface="方正黑体简体" pitchFamily="65" charset="-122"/>
                <a:ea typeface="方正黑体简体" pitchFamily="65" charset="-122"/>
              </a:rPr>
              <a:t>XX</a:t>
            </a:r>
            <a:r>
              <a:rPr lang="en-US" altLang="zh-CN" sz="1800" b="0" dirty="0">
                <a:latin typeface="方正黑体简体" pitchFamily="65" charset="-122"/>
                <a:ea typeface="方正黑体简体" pitchFamily="65" charset="-122"/>
              </a:rPr>
              <a:t>〔2019〕109</a:t>
            </a:r>
            <a:r>
              <a:rPr lang="zh-CN" altLang="en-US" sz="1800" b="0" dirty="0">
                <a:latin typeface="方正黑体简体" pitchFamily="65" charset="-122"/>
                <a:ea typeface="方正黑体简体" pitchFamily="65" charset="-122"/>
              </a:rPr>
              <a:t>号）</a:t>
            </a:r>
            <a:endParaRPr lang="zh-CN" altLang="en-US" sz="1800" b="0" dirty="0">
              <a:latin typeface="方正黑体简体" pitchFamily="65" charset="-122"/>
              <a:ea typeface="方正黑体简体" pitchFamily="65" charset="-122"/>
            </a:endParaRPr>
          </a:p>
        </p:txBody>
      </p:sp>
      <p:sp>
        <p:nvSpPr>
          <p:cNvPr id="2" name="圆角矩形 1"/>
          <p:cNvSpPr/>
          <p:nvPr/>
        </p:nvSpPr>
        <p:spPr bwMode="auto">
          <a:xfrm>
            <a:off x="467544" y="5550283"/>
            <a:ext cx="8044598" cy="800655"/>
          </a:xfrm>
          <a:prstGeom prst="roundRect">
            <a:avLst/>
          </a:prstGeom>
          <a:noFill/>
          <a:ln w="2857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10000"/>
              </a:lnSpc>
              <a:spcBef>
                <a:spcPct val="50000"/>
              </a:spcBef>
              <a:spcAft>
                <a:spcPct val="0"/>
              </a:spcAft>
              <a:buClr>
                <a:srgbClr val="FF3300"/>
              </a:buClr>
              <a:buSzTx/>
              <a:buFontTx/>
              <a:buNone/>
            </a:pPr>
            <a:endParaRPr kumimoji="0" lang="zh-CN" altLang="en-US" sz="2000" b="0" i="0" u="none" strike="noStrike" cap="none" normalizeH="0" baseline="0" smtClean="0">
              <a:ln>
                <a:noFill/>
              </a:ln>
              <a:solidFill>
                <a:schemeClr val="tx1"/>
              </a:solidFill>
              <a:effectLst/>
              <a:latin typeface="方正黑体简体" pitchFamily="65" charset="-122"/>
              <a:ea typeface="方正黑体简体" pitchFamily="65"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nvSpPr>
        <p:spPr bwMode="auto">
          <a:xfrm>
            <a:off x="5402540" y="3200784"/>
            <a:ext cx="3558688" cy="3020803"/>
          </a:xfrm>
          <a:prstGeom prst="roundRect">
            <a:avLst>
              <a:gd name="adj" fmla="val 4069"/>
            </a:avLst>
          </a:prstGeom>
          <a:solidFill>
            <a:schemeClr val="bg1">
              <a:lumMod val="95000"/>
            </a:schemeClr>
          </a:solidFill>
          <a:ln w="9525" algn="ctr">
            <a:solidFill>
              <a:schemeClr val="tx1"/>
            </a:solidFill>
            <a:prstDash val="dash"/>
            <a:miter lim="800000"/>
          </a:ln>
        </p:spPr>
        <p:txBody>
          <a:bodyPr lIns="79681" tIns="39840" rIns="79681" bIns="39840"/>
          <a:lstStyle/>
          <a:p>
            <a:pPr algn="just">
              <a:lnSpc>
                <a:spcPct val="150000"/>
              </a:lnSpc>
              <a:buClr>
                <a:srgbClr val="FF0000"/>
              </a:buClr>
              <a:defRPr/>
            </a:pPr>
            <a:endParaRPr lang="zh-CN" altLang="en-US" sz="1600" dirty="0">
              <a:latin typeface="方正黑体简体" pitchFamily="65" charset="-122"/>
              <a:ea typeface="方正黑体简体" pitchFamily="65" charset="-122"/>
            </a:endParaRPr>
          </a:p>
        </p:txBody>
      </p:sp>
      <p:sp>
        <p:nvSpPr>
          <p:cNvPr id="5123" name="Rectangle 2"/>
          <p:cNvSpPr>
            <a:spLocks noChangeArrowheads="1"/>
          </p:cNvSpPr>
          <p:nvPr/>
        </p:nvSpPr>
        <p:spPr bwMode="auto">
          <a:xfrm>
            <a:off x="323528" y="1168192"/>
            <a:ext cx="8168317" cy="164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681" tIns="39840" rIns="79681" bIns="39840" anchor="ctr">
            <a:spAutoFit/>
          </a:bodyPr>
          <a:lstStyle>
            <a:lvl1pPr indent="608330">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algn="just">
              <a:lnSpc>
                <a:spcPct val="130000"/>
              </a:lnSpc>
              <a:buClr>
                <a:srgbClr val="FF0000"/>
              </a:buClr>
            </a:pPr>
            <a:r>
              <a:rPr lang="zh-CN" altLang="en-US" sz="2000" b="0" dirty="0">
                <a:latin typeface="方正黑体简体" pitchFamily="65" charset="-122"/>
                <a:ea typeface="方正黑体简体" pitchFamily="65" charset="-122"/>
              </a:rPr>
              <a:t>安全准入工作主要是在</a:t>
            </a:r>
            <a:r>
              <a:rPr lang="zh-CN" altLang="en-US" sz="2000" b="0" dirty="0">
                <a:solidFill>
                  <a:srgbClr val="FF0000"/>
                </a:solidFill>
                <a:latin typeface="方正黑体简体" pitchFamily="65" charset="-122"/>
                <a:ea typeface="方正黑体简体" pitchFamily="65" charset="-122"/>
              </a:rPr>
              <a:t>承包商中标及合同签订后</a:t>
            </a:r>
            <a:r>
              <a:rPr lang="zh-CN" altLang="en-US" sz="2000" b="0" dirty="0">
                <a:latin typeface="方正黑体简体" pitchFamily="65" charset="-122"/>
                <a:ea typeface="方正黑体简体" pitchFamily="65" charset="-122"/>
              </a:rPr>
              <a:t>，针对具体项目以及项目管理中的</a:t>
            </a:r>
            <a:r>
              <a:rPr lang="en-US" altLang="zh-CN" sz="2000" b="0" dirty="0">
                <a:latin typeface="方正黑体简体" pitchFamily="65" charset="-122"/>
                <a:ea typeface="方正黑体简体" pitchFamily="65" charset="-122"/>
              </a:rPr>
              <a:t>HSE</a:t>
            </a:r>
            <a:r>
              <a:rPr lang="zh-CN" altLang="en-US" sz="2000" b="0" dirty="0">
                <a:latin typeface="方正黑体简体" pitchFamily="65" charset="-122"/>
                <a:ea typeface="方正黑体简体" pitchFamily="65" charset="-122"/>
              </a:rPr>
              <a:t>工作要求，对参加施工的承包商队伍开展</a:t>
            </a:r>
            <a:r>
              <a:rPr lang="zh-CN" altLang="en-US" sz="2000" b="0" dirty="0">
                <a:solidFill>
                  <a:srgbClr val="FF0000"/>
                </a:solidFill>
                <a:latin typeface="方正黑体简体" pitchFamily="65" charset="-122"/>
                <a:ea typeface="方正黑体简体" pitchFamily="65" charset="-122"/>
              </a:rPr>
              <a:t>施工作业前能力准入评估</a:t>
            </a:r>
            <a:r>
              <a:rPr lang="zh-CN" altLang="en-US" sz="2000" b="0" dirty="0">
                <a:latin typeface="方正黑体简体" pitchFamily="65" charset="-122"/>
                <a:ea typeface="方正黑体简体" pitchFamily="65" charset="-122"/>
              </a:rPr>
              <a:t>、</a:t>
            </a:r>
            <a:r>
              <a:rPr lang="zh-CN" altLang="en-US" sz="2000" b="0" dirty="0">
                <a:solidFill>
                  <a:srgbClr val="FF0000"/>
                </a:solidFill>
                <a:latin typeface="方正黑体简体" pitchFamily="65" charset="-122"/>
                <a:ea typeface="方正黑体简体" pitchFamily="65" charset="-122"/>
              </a:rPr>
              <a:t>施工作业过程中监督检查</a:t>
            </a:r>
            <a:r>
              <a:rPr lang="zh-CN" altLang="en-US" sz="2000" b="0" dirty="0">
                <a:latin typeface="方正黑体简体" pitchFamily="65" charset="-122"/>
                <a:ea typeface="方正黑体简体" pitchFamily="65" charset="-122"/>
              </a:rPr>
              <a:t>和</a:t>
            </a:r>
            <a:r>
              <a:rPr lang="zh-CN" altLang="en-US" sz="2000" b="0" dirty="0">
                <a:solidFill>
                  <a:srgbClr val="FF0000"/>
                </a:solidFill>
                <a:latin typeface="方正黑体简体" pitchFamily="65" charset="-122"/>
                <a:ea typeface="方正黑体简体" pitchFamily="65" charset="-122"/>
              </a:rPr>
              <a:t>竣工后安全绩效评估</a:t>
            </a:r>
            <a:r>
              <a:rPr lang="zh-CN" altLang="en-US" sz="2000" b="0" dirty="0">
                <a:latin typeface="方正黑体简体" pitchFamily="65" charset="-122"/>
                <a:ea typeface="方正黑体简体" pitchFamily="65" charset="-122"/>
              </a:rPr>
              <a:t>等三个阶段的工作。</a:t>
            </a:r>
            <a:endParaRPr lang="zh-CN" altLang="en-US" sz="2000" b="0" dirty="0">
              <a:solidFill>
                <a:srgbClr val="C00000"/>
              </a:solidFill>
              <a:latin typeface="方正黑体简体" pitchFamily="65" charset="-122"/>
              <a:ea typeface="方正黑体简体" pitchFamily="65" charset="-122"/>
            </a:endParaRPr>
          </a:p>
        </p:txBody>
      </p:sp>
      <p:sp>
        <p:nvSpPr>
          <p:cNvPr id="5125" name="TextBox 5"/>
          <p:cNvSpPr txBox="1">
            <a:spLocks noChangeArrowheads="1"/>
          </p:cNvSpPr>
          <p:nvPr/>
        </p:nvSpPr>
        <p:spPr bwMode="auto">
          <a:xfrm>
            <a:off x="548318" y="332656"/>
            <a:ext cx="3046568" cy="51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81" tIns="39840" rIns="79681" bIns="39840">
            <a:spAutoFit/>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r>
              <a:rPr lang="zh-CN" altLang="en-US" sz="2800" b="0" dirty="0">
                <a:latin typeface="方正大黑简体" panose="02010601030101010101" pitchFamily="2" charset="-122"/>
                <a:ea typeface="方正大黑简体" panose="02010601030101010101" pitchFamily="2" charset="-122"/>
              </a:rPr>
              <a:t>一、主要任务</a:t>
            </a:r>
            <a:endParaRPr lang="zh-CN" altLang="en-US" sz="2800" b="0" dirty="0">
              <a:latin typeface="方正大黑简体" panose="02010601030101010101" pitchFamily="2" charset="-122"/>
              <a:ea typeface="方正大黑简体" panose="02010601030101010101" pitchFamily="2" charset="-122"/>
            </a:endParaRPr>
          </a:p>
        </p:txBody>
      </p:sp>
      <p:sp>
        <p:nvSpPr>
          <p:cNvPr id="5" name="圆角矩形 4"/>
          <p:cNvSpPr/>
          <p:nvPr/>
        </p:nvSpPr>
        <p:spPr bwMode="auto">
          <a:xfrm>
            <a:off x="5706265" y="3481555"/>
            <a:ext cx="2925704" cy="586019"/>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nchor="ctr" anchorCtr="1"/>
          <a:lstStyle/>
          <a:p>
            <a:pPr algn="ctr">
              <a:defRPr/>
            </a:pPr>
            <a:r>
              <a:rPr lang="zh-CN" altLang="en-US" sz="1700" dirty="0">
                <a:solidFill>
                  <a:schemeClr val="tx1"/>
                </a:solidFill>
                <a:latin typeface="方正黑体简体" pitchFamily="65" charset="-122"/>
                <a:ea typeface="方正黑体简体" pitchFamily="65" charset="-122"/>
              </a:rPr>
              <a:t>施工作业前能力准入评估</a:t>
            </a:r>
            <a:endParaRPr lang="en-US" altLang="zh-CN" sz="1700" dirty="0">
              <a:solidFill>
                <a:schemeClr val="tx1"/>
              </a:solidFill>
              <a:latin typeface="方正黑体简体" pitchFamily="65" charset="-122"/>
              <a:ea typeface="方正黑体简体" pitchFamily="65" charset="-122"/>
            </a:endParaRPr>
          </a:p>
        </p:txBody>
      </p:sp>
      <p:sp>
        <p:nvSpPr>
          <p:cNvPr id="6" name="圆角矩形 5"/>
          <p:cNvSpPr/>
          <p:nvPr/>
        </p:nvSpPr>
        <p:spPr bwMode="auto">
          <a:xfrm>
            <a:off x="5706265" y="4372821"/>
            <a:ext cx="2925704" cy="586018"/>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nchor="ctr" anchorCtr="1"/>
          <a:lstStyle/>
          <a:p>
            <a:pPr algn="ctr">
              <a:defRPr/>
            </a:pPr>
            <a:r>
              <a:rPr lang="zh-CN" altLang="en-US" sz="1700" dirty="0">
                <a:solidFill>
                  <a:schemeClr val="tx1"/>
                </a:solidFill>
                <a:latin typeface="方正黑体简体" pitchFamily="65" charset="-122"/>
                <a:ea typeface="方正黑体简体" pitchFamily="65" charset="-122"/>
              </a:rPr>
              <a:t>施工作业过程中监督检查</a:t>
            </a:r>
            <a:endParaRPr lang="en-US" altLang="zh-CN" sz="1700" dirty="0">
              <a:solidFill>
                <a:schemeClr val="tx1"/>
              </a:solidFill>
              <a:latin typeface="方正黑体简体" pitchFamily="65" charset="-122"/>
              <a:ea typeface="方正黑体简体" pitchFamily="65" charset="-122"/>
            </a:endParaRPr>
          </a:p>
        </p:txBody>
      </p:sp>
      <p:sp>
        <p:nvSpPr>
          <p:cNvPr id="7" name="圆角矩形 6"/>
          <p:cNvSpPr/>
          <p:nvPr/>
        </p:nvSpPr>
        <p:spPr bwMode="auto">
          <a:xfrm>
            <a:off x="5706265" y="5264087"/>
            <a:ext cx="2925704" cy="586019"/>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nchor="ctr" anchorCtr="1"/>
          <a:lstStyle/>
          <a:p>
            <a:pPr algn="ctr">
              <a:defRPr/>
            </a:pPr>
            <a:r>
              <a:rPr lang="zh-CN" altLang="en-US" sz="1700" dirty="0">
                <a:solidFill>
                  <a:schemeClr val="tx1"/>
                </a:solidFill>
                <a:latin typeface="方正黑体简体" pitchFamily="65" charset="-122"/>
                <a:ea typeface="方正黑体简体" pitchFamily="65" charset="-122"/>
              </a:rPr>
              <a:t>竣工后安全绩效评估</a:t>
            </a:r>
            <a:endParaRPr lang="en-US" altLang="zh-CN" sz="1700" dirty="0">
              <a:solidFill>
                <a:schemeClr val="tx1"/>
              </a:solidFill>
              <a:latin typeface="方正黑体简体" pitchFamily="65" charset="-122"/>
              <a:ea typeface="方正黑体简体" pitchFamily="65" charset="-122"/>
            </a:endParaRPr>
          </a:p>
        </p:txBody>
      </p:sp>
      <p:sp>
        <p:nvSpPr>
          <p:cNvPr id="10" name="圆角矩形 9"/>
          <p:cNvSpPr/>
          <p:nvPr/>
        </p:nvSpPr>
        <p:spPr bwMode="auto">
          <a:xfrm>
            <a:off x="3082942" y="4604636"/>
            <a:ext cx="1794127" cy="2022988"/>
          </a:xfrm>
          <a:prstGeom prst="roundRect">
            <a:avLst>
              <a:gd name="adj" fmla="val 4069"/>
            </a:avLst>
          </a:prstGeom>
          <a:solidFill>
            <a:schemeClr val="bg2">
              <a:lumMod val="20000"/>
              <a:lumOff val="80000"/>
            </a:schemeClr>
          </a:solidFill>
          <a:ln w="9525" algn="ctr">
            <a:solidFill>
              <a:schemeClr val="tx1"/>
            </a:solidFill>
            <a:prstDash val="dash"/>
            <a:miter lim="800000"/>
          </a:ln>
        </p:spPr>
        <p:txBody>
          <a:bodyPr lIns="79681" tIns="39840" rIns="79681" bIns="39840"/>
          <a:lstStyle/>
          <a:p>
            <a:pPr algn="just">
              <a:lnSpc>
                <a:spcPct val="150000"/>
              </a:lnSpc>
              <a:buClr>
                <a:srgbClr val="FF0000"/>
              </a:buClr>
              <a:defRPr/>
            </a:pPr>
            <a:endParaRPr lang="zh-CN" altLang="en-US" sz="1600" dirty="0">
              <a:latin typeface="思源黑体 CN Normal" panose="020B0400000000000000" pitchFamily="34" charset="-122"/>
              <a:ea typeface="思源黑体 CN Normal" panose="020B0400000000000000" pitchFamily="34" charset="-122"/>
            </a:endParaRPr>
          </a:p>
        </p:txBody>
      </p:sp>
      <p:sp>
        <p:nvSpPr>
          <p:cNvPr id="13" name="圆角矩形 12"/>
          <p:cNvSpPr/>
          <p:nvPr/>
        </p:nvSpPr>
        <p:spPr bwMode="auto">
          <a:xfrm>
            <a:off x="3284529" y="2776029"/>
            <a:ext cx="1370794" cy="424756"/>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nchor="ctr" anchorCtr="1"/>
          <a:lstStyle/>
          <a:p>
            <a:pPr algn="ctr">
              <a:defRPr/>
            </a:pPr>
            <a:r>
              <a:rPr lang="zh-CN" altLang="en-US" sz="1600" dirty="0">
                <a:solidFill>
                  <a:schemeClr val="tx1"/>
                </a:solidFill>
                <a:latin typeface="方正黑体简体" pitchFamily="65" charset="-122"/>
                <a:ea typeface="方正黑体简体" pitchFamily="65" charset="-122"/>
              </a:rPr>
              <a:t>准入</a:t>
            </a:r>
            <a:endParaRPr lang="en-US" altLang="zh-CN" sz="1600" dirty="0">
              <a:solidFill>
                <a:schemeClr val="tx1"/>
              </a:solidFill>
              <a:latin typeface="方正黑体简体" pitchFamily="65" charset="-122"/>
              <a:ea typeface="方正黑体简体" pitchFamily="65" charset="-122"/>
            </a:endParaRPr>
          </a:p>
        </p:txBody>
      </p:sp>
      <p:sp>
        <p:nvSpPr>
          <p:cNvPr id="14" name="圆角矩形 13"/>
          <p:cNvSpPr/>
          <p:nvPr/>
        </p:nvSpPr>
        <p:spPr bwMode="auto">
          <a:xfrm>
            <a:off x="3284529" y="3435479"/>
            <a:ext cx="1370794" cy="424756"/>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nchor="ctr" anchorCtr="1"/>
          <a:lstStyle/>
          <a:p>
            <a:pPr algn="ctr">
              <a:defRPr/>
            </a:pPr>
            <a:r>
              <a:rPr lang="zh-CN" altLang="en-US" sz="1600" dirty="0">
                <a:solidFill>
                  <a:schemeClr val="tx1"/>
                </a:solidFill>
                <a:latin typeface="方正黑体简体" pitchFamily="65" charset="-122"/>
                <a:ea typeface="方正黑体简体" pitchFamily="65" charset="-122"/>
              </a:rPr>
              <a:t>招投标</a:t>
            </a:r>
            <a:endParaRPr lang="en-US" altLang="zh-CN" sz="1600" dirty="0">
              <a:solidFill>
                <a:schemeClr val="tx1"/>
              </a:solidFill>
              <a:latin typeface="方正黑体简体" pitchFamily="65" charset="-122"/>
              <a:ea typeface="方正黑体简体" pitchFamily="65" charset="-122"/>
            </a:endParaRPr>
          </a:p>
        </p:txBody>
      </p:sp>
      <p:sp>
        <p:nvSpPr>
          <p:cNvPr id="15" name="圆角矩形 14"/>
          <p:cNvSpPr/>
          <p:nvPr/>
        </p:nvSpPr>
        <p:spPr bwMode="auto">
          <a:xfrm>
            <a:off x="3284529" y="4093490"/>
            <a:ext cx="1370794" cy="424755"/>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nchor="ctr" anchorCtr="1"/>
          <a:lstStyle/>
          <a:p>
            <a:pPr algn="ctr">
              <a:defRPr/>
            </a:pPr>
            <a:r>
              <a:rPr lang="zh-CN" altLang="en-US" sz="1600" dirty="0">
                <a:latin typeface="方正黑体简体" pitchFamily="65" charset="-122"/>
                <a:ea typeface="方正黑体简体" pitchFamily="65" charset="-122"/>
              </a:rPr>
              <a:t>合同签订</a:t>
            </a:r>
            <a:endParaRPr lang="en-US" altLang="zh-CN" sz="1600" dirty="0">
              <a:solidFill>
                <a:schemeClr val="tx1"/>
              </a:solidFill>
              <a:latin typeface="方正黑体简体" pitchFamily="65" charset="-122"/>
              <a:ea typeface="方正黑体简体" pitchFamily="65" charset="-122"/>
            </a:endParaRPr>
          </a:p>
        </p:txBody>
      </p:sp>
      <p:sp>
        <p:nvSpPr>
          <p:cNvPr id="16" name="圆角矩形 15"/>
          <p:cNvSpPr/>
          <p:nvPr/>
        </p:nvSpPr>
        <p:spPr bwMode="auto">
          <a:xfrm>
            <a:off x="3284529" y="4752941"/>
            <a:ext cx="1370794" cy="424755"/>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nchor="ctr" anchorCtr="1"/>
          <a:lstStyle/>
          <a:p>
            <a:pPr algn="ctr">
              <a:defRPr/>
            </a:pPr>
            <a:r>
              <a:rPr lang="zh-CN" altLang="en-US" sz="1600" dirty="0">
                <a:latin typeface="方正黑体简体" pitchFamily="65" charset="-122"/>
                <a:ea typeface="方正黑体简体" pitchFamily="65" charset="-122"/>
              </a:rPr>
              <a:t>安全教育培训</a:t>
            </a:r>
            <a:endParaRPr lang="en-US" altLang="zh-CN" sz="1600" dirty="0">
              <a:solidFill>
                <a:schemeClr val="tx1"/>
              </a:solidFill>
              <a:latin typeface="方正黑体简体" pitchFamily="65" charset="-122"/>
              <a:ea typeface="方正黑体简体" pitchFamily="65" charset="-122"/>
            </a:endParaRPr>
          </a:p>
        </p:txBody>
      </p:sp>
      <p:sp>
        <p:nvSpPr>
          <p:cNvPr id="17" name="圆角矩形 16"/>
          <p:cNvSpPr/>
          <p:nvPr/>
        </p:nvSpPr>
        <p:spPr bwMode="auto">
          <a:xfrm>
            <a:off x="3284529" y="5412392"/>
            <a:ext cx="1370794" cy="424755"/>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nchor="ctr" anchorCtr="1"/>
          <a:lstStyle/>
          <a:p>
            <a:pPr algn="ctr">
              <a:defRPr/>
            </a:pPr>
            <a:r>
              <a:rPr lang="zh-CN" altLang="en-US" sz="1600" dirty="0">
                <a:latin typeface="方正黑体简体" pitchFamily="65" charset="-122"/>
                <a:ea typeface="方正黑体简体" pitchFamily="65" charset="-122"/>
              </a:rPr>
              <a:t>现场监督管理</a:t>
            </a:r>
            <a:endParaRPr lang="en-US" altLang="zh-CN" sz="1600" dirty="0">
              <a:solidFill>
                <a:schemeClr val="tx1"/>
              </a:solidFill>
              <a:latin typeface="方正黑体简体" pitchFamily="65" charset="-122"/>
              <a:ea typeface="方正黑体简体" pitchFamily="65" charset="-122"/>
            </a:endParaRPr>
          </a:p>
        </p:txBody>
      </p:sp>
      <p:sp>
        <p:nvSpPr>
          <p:cNvPr id="18" name="圆角矩形 17"/>
          <p:cNvSpPr/>
          <p:nvPr/>
        </p:nvSpPr>
        <p:spPr bwMode="auto">
          <a:xfrm>
            <a:off x="3284529" y="6071843"/>
            <a:ext cx="1370794" cy="424755"/>
          </a:xfrm>
          <a:prstGeom prst="roundRect">
            <a:avLst>
              <a:gd name="adj" fmla="val 5046"/>
            </a:avLst>
          </a:prstGeom>
          <a:solidFill>
            <a:srgbClr val="EDEDF9"/>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1370" tIns="31370" rIns="31370" bIns="31370" anchor="ctr" anchorCtr="1"/>
          <a:lstStyle/>
          <a:p>
            <a:pPr algn="ctr">
              <a:defRPr/>
            </a:pPr>
            <a:r>
              <a:rPr lang="zh-CN" altLang="en-US" sz="1600" dirty="0">
                <a:latin typeface="方正黑体简体" pitchFamily="65" charset="-122"/>
                <a:ea typeface="方正黑体简体" pitchFamily="65" charset="-122"/>
              </a:rPr>
              <a:t>承包商评价</a:t>
            </a:r>
            <a:endParaRPr lang="en-US" altLang="zh-CN" sz="1600" dirty="0">
              <a:solidFill>
                <a:schemeClr val="tx1"/>
              </a:solidFill>
              <a:latin typeface="方正黑体简体" pitchFamily="65" charset="-122"/>
              <a:ea typeface="方正黑体简体" pitchFamily="65" charset="-122"/>
            </a:endParaRPr>
          </a:p>
        </p:txBody>
      </p:sp>
      <p:cxnSp>
        <p:nvCxnSpPr>
          <p:cNvPr id="5136" name="直接箭头连接符 18"/>
          <p:cNvCxnSpPr>
            <a:cxnSpLocks noChangeShapeType="1"/>
            <a:stCxn id="13" idx="2"/>
            <a:endCxn id="14" idx="0"/>
          </p:cNvCxnSpPr>
          <p:nvPr/>
        </p:nvCxnSpPr>
        <p:spPr bwMode="auto">
          <a:xfrm>
            <a:off x="3969926" y="3200784"/>
            <a:ext cx="0" cy="234695"/>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cxnSp>
        <p:nvCxnSpPr>
          <p:cNvPr id="5137" name="直接箭头连接符 19"/>
          <p:cNvCxnSpPr>
            <a:cxnSpLocks noChangeShapeType="1"/>
            <a:stCxn id="14" idx="2"/>
            <a:endCxn id="15" idx="0"/>
          </p:cNvCxnSpPr>
          <p:nvPr/>
        </p:nvCxnSpPr>
        <p:spPr bwMode="auto">
          <a:xfrm>
            <a:off x="3969926" y="3860236"/>
            <a:ext cx="0" cy="233255"/>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cxnSp>
        <p:nvCxnSpPr>
          <p:cNvPr id="5138" name="直接箭头连接符 20"/>
          <p:cNvCxnSpPr>
            <a:cxnSpLocks noChangeShapeType="1"/>
            <a:stCxn id="15" idx="2"/>
            <a:endCxn id="16" idx="0"/>
          </p:cNvCxnSpPr>
          <p:nvPr/>
        </p:nvCxnSpPr>
        <p:spPr bwMode="auto">
          <a:xfrm>
            <a:off x="3969926" y="4518246"/>
            <a:ext cx="0" cy="234696"/>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cxnSp>
        <p:nvCxnSpPr>
          <p:cNvPr id="5139" name="直接箭头连接符 21"/>
          <p:cNvCxnSpPr>
            <a:cxnSpLocks noChangeShapeType="1"/>
            <a:stCxn id="16" idx="2"/>
            <a:endCxn id="17" idx="0"/>
          </p:cNvCxnSpPr>
          <p:nvPr/>
        </p:nvCxnSpPr>
        <p:spPr bwMode="auto">
          <a:xfrm>
            <a:off x="3969926" y="5177696"/>
            <a:ext cx="0" cy="234696"/>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cxnSp>
        <p:nvCxnSpPr>
          <p:cNvPr id="5140" name="直接箭头连接符 22"/>
          <p:cNvCxnSpPr>
            <a:cxnSpLocks noChangeShapeType="1"/>
            <a:stCxn id="17" idx="2"/>
            <a:endCxn id="18" idx="0"/>
          </p:cNvCxnSpPr>
          <p:nvPr/>
        </p:nvCxnSpPr>
        <p:spPr bwMode="auto">
          <a:xfrm>
            <a:off x="3969926" y="5837147"/>
            <a:ext cx="0" cy="234696"/>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sp>
        <p:nvSpPr>
          <p:cNvPr id="5141" name="AutoShape 25"/>
          <p:cNvSpPr>
            <a:spLocks noChangeArrowheads="1"/>
          </p:cNvSpPr>
          <p:nvPr/>
        </p:nvSpPr>
        <p:spPr bwMode="auto">
          <a:xfrm rot="10800000">
            <a:off x="4928138" y="5390794"/>
            <a:ext cx="462307" cy="446353"/>
          </a:xfrm>
          <a:prstGeom prst="leftArrow">
            <a:avLst>
              <a:gd name="adj1" fmla="val 50000"/>
              <a:gd name="adj2" fmla="val 50290"/>
            </a:avLst>
          </a:prstGeom>
          <a:gradFill rotWithShape="1">
            <a:gsLst>
              <a:gs pos="0">
                <a:srgbClr val="868686"/>
              </a:gs>
              <a:gs pos="50000">
                <a:srgbClr val="C1C1C1"/>
              </a:gs>
              <a:gs pos="100000">
                <a:srgbClr val="E6E6E6"/>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lIns="78426" tIns="40782" rIns="78426" bIns="40782" anchor="ct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
                <a:srgbClr val="391DAF"/>
              </a:buClr>
              <a:buFont typeface="Wingdings" panose="05000000000000000000" pitchFamily="2" charset="2"/>
              <a:buNone/>
            </a:pPr>
            <a:endParaRPr lang="en-US" altLang="zh-CN">
              <a:solidFill>
                <a:srgbClr val="0434B1"/>
              </a:solidFill>
              <a:latin typeface="方正黑体简体" pitchFamily="65" charset="-122"/>
              <a:ea typeface="方正黑体简体" pitchFamily="65" charset="-122"/>
            </a:endParaRPr>
          </a:p>
        </p:txBody>
      </p:sp>
      <p:pic>
        <p:nvPicPr>
          <p:cNvPr id="9" name="图片 8" descr="C:\Users\000\Desktop\图片2.png图片2"/>
          <p:cNvPicPr>
            <a:picLocks noChangeAspect="1"/>
          </p:cNvPicPr>
          <p:nvPr/>
        </p:nvPicPr>
        <p:blipFill rotWithShape="1">
          <a:blip r:embed="rId1"/>
          <a:srcRect/>
          <a:stretch>
            <a:fillRect/>
          </a:stretch>
        </p:blipFill>
        <p:spPr>
          <a:xfrm>
            <a:off x="159074" y="3053116"/>
            <a:ext cx="2194613" cy="3315970"/>
          </a:xfrm>
          <a:prstGeom prst="rect">
            <a:avLst/>
          </a:prstGeom>
          <a:ln>
            <a:solidFill>
              <a:schemeClr val="bg1">
                <a:lumMod val="75000"/>
              </a:schemeClr>
            </a:solidFill>
          </a:ln>
        </p:spPr>
      </p:pic>
      <p:sp>
        <p:nvSpPr>
          <p:cNvPr id="5143" name="AutoShape 25"/>
          <p:cNvSpPr>
            <a:spLocks noChangeArrowheads="1"/>
          </p:cNvSpPr>
          <p:nvPr/>
        </p:nvSpPr>
        <p:spPr bwMode="auto">
          <a:xfrm rot="10800000">
            <a:off x="2479524" y="4218757"/>
            <a:ext cx="462307" cy="446353"/>
          </a:xfrm>
          <a:prstGeom prst="leftArrow">
            <a:avLst>
              <a:gd name="adj1" fmla="val 50000"/>
              <a:gd name="adj2" fmla="val 50290"/>
            </a:avLst>
          </a:prstGeom>
          <a:gradFill rotWithShape="1">
            <a:gsLst>
              <a:gs pos="0">
                <a:srgbClr val="868686"/>
              </a:gs>
              <a:gs pos="50000">
                <a:srgbClr val="C1C1C1"/>
              </a:gs>
              <a:gs pos="100000">
                <a:srgbClr val="E6E6E6"/>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lIns="78426" tIns="40782" rIns="78426" bIns="40782" anchor="ct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
                <a:srgbClr val="391DAF"/>
              </a:buClr>
              <a:buFont typeface="Wingdings" panose="05000000000000000000" pitchFamily="2" charset="2"/>
              <a:buNone/>
            </a:pPr>
            <a:endParaRPr lang="en-US" altLang="zh-CN">
              <a:solidFill>
                <a:srgbClr val="0434B1"/>
              </a:solidFill>
              <a:latin typeface="方正黑体简体" pitchFamily="65" charset="-122"/>
              <a:ea typeface="方正黑体简体" pitchFamily="65"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ChangeArrowheads="1"/>
          </p:cNvSpPr>
          <p:nvPr/>
        </p:nvSpPr>
        <p:spPr bwMode="auto">
          <a:xfrm>
            <a:off x="610138" y="1067190"/>
            <a:ext cx="6122102" cy="38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81" tIns="39840" rIns="79681" bIns="39840" anchor="ctr">
            <a:spAutoFit/>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algn="just">
              <a:buClr>
                <a:srgbClr val="FF0000"/>
              </a:buClr>
            </a:pPr>
            <a:r>
              <a:rPr lang="zh-CN" altLang="en-US" sz="2000" b="0" dirty="0">
                <a:latin typeface="方正黑体简体" pitchFamily="65" charset="-122"/>
                <a:ea typeface="方正黑体简体" pitchFamily="65" charset="-122"/>
              </a:rPr>
              <a:t>（一）统一领导、分级负责，直线责任、属地管理。</a:t>
            </a:r>
            <a:endParaRPr lang="zh-CN" altLang="en-US" sz="2000" b="0" dirty="0">
              <a:solidFill>
                <a:srgbClr val="C00000"/>
              </a:solidFill>
              <a:latin typeface="方正黑体简体" pitchFamily="65" charset="-122"/>
              <a:ea typeface="方正黑体简体" pitchFamily="65" charset="-122"/>
            </a:endParaRPr>
          </a:p>
        </p:txBody>
      </p:sp>
      <p:sp>
        <p:nvSpPr>
          <p:cNvPr id="6150" name="Freeform 123"/>
          <p:cNvSpPr>
            <a:spLocks noEditPoints="1"/>
          </p:cNvSpPr>
          <p:nvPr/>
        </p:nvSpPr>
        <p:spPr bwMode="auto">
          <a:xfrm>
            <a:off x="9028424" y="6641890"/>
            <a:ext cx="100794" cy="116627"/>
          </a:xfrm>
          <a:custGeom>
            <a:avLst/>
            <a:gdLst>
              <a:gd name="T0" fmla="*/ 2147483647 w 175"/>
              <a:gd name="T1" fmla="*/ 2147483647 h 176"/>
              <a:gd name="T2" fmla="*/ 2147483647 w 175"/>
              <a:gd name="T3" fmla="*/ 2147483647 h 176"/>
              <a:gd name="T4" fmla="*/ 2147483647 w 175"/>
              <a:gd name="T5" fmla="*/ 2147483647 h 176"/>
              <a:gd name="T6" fmla="*/ 2147483647 w 175"/>
              <a:gd name="T7" fmla="*/ 2147483647 h 176"/>
              <a:gd name="T8" fmla="*/ 2147483647 w 175"/>
              <a:gd name="T9" fmla="*/ 2147483647 h 176"/>
              <a:gd name="T10" fmla="*/ 2147483647 w 175"/>
              <a:gd name="T11" fmla="*/ 2147483647 h 176"/>
              <a:gd name="T12" fmla="*/ 2147483647 w 175"/>
              <a:gd name="T13" fmla="*/ 2147483647 h 176"/>
              <a:gd name="T14" fmla="*/ 2147483647 w 175"/>
              <a:gd name="T15" fmla="*/ 2147483647 h 176"/>
              <a:gd name="T16" fmla="*/ 2147483647 w 175"/>
              <a:gd name="T17" fmla="*/ 2147483647 h 176"/>
              <a:gd name="T18" fmla="*/ 2147483647 w 175"/>
              <a:gd name="T19" fmla="*/ 2147483647 h 176"/>
              <a:gd name="T20" fmla="*/ 2147483647 w 175"/>
              <a:gd name="T21" fmla="*/ 2147483647 h 176"/>
              <a:gd name="T22" fmla="*/ 2147483647 w 175"/>
              <a:gd name="T23" fmla="*/ 2147483647 h 176"/>
              <a:gd name="T24" fmla="*/ 2147483647 w 175"/>
              <a:gd name="T25" fmla="*/ 2147483647 h 176"/>
              <a:gd name="T26" fmla="*/ 2147483647 w 175"/>
              <a:gd name="T27" fmla="*/ 2147483647 h 176"/>
              <a:gd name="T28" fmla="*/ 2147483647 w 175"/>
              <a:gd name="T29" fmla="*/ 2147483647 h 176"/>
              <a:gd name="T30" fmla="*/ 2147483647 w 175"/>
              <a:gd name="T31" fmla="*/ 2147483647 h 176"/>
              <a:gd name="T32" fmla="*/ 2147483647 w 175"/>
              <a:gd name="T33" fmla="*/ 2147483647 h 176"/>
              <a:gd name="T34" fmla="*/ 2147483647 w 175"/>
              <a:gd name="T35" fmla="*/ 2147483647 h 176"/>
              <a:gd name="T36" fmla="*/ 2147483647 w 175"/>
              <a:gd name="T37" fmla="*/ 2147483647 h 176"/>
              <a:gd name="T38" fmla="*/ 2147483647 w 175"/>
              <a:gd name="T39" fmla="*/ 2147483647 h 176"/>
              <a:gd name="T40" fmla="*/ 2147483647 w 175"/>
              <a:gd name="T41" fmla="*/ 2147483647 h 176"/>
              <a:gd name="T42" fmla="*/ 2147483647 w 175"/>
              <a:gd name="T43" fmla="*/ 0 h 176"/>
              <a:gd name="T44" fmla="*/ 2147483647 w 175"/>
              <a:gd name="T45" fmla="*/ 2147483647 h 176"/>
              <a:gd name="T46" fmla="*/ 0 w 175"/>
              <a:gd name="T47" fmla="*/ 2147483647 h 176"/>
              <a:gd name="T48" fmla="*/ 2147483647 w 175"/>
              <a:gd name="T49" fmla="*/ 2147483647 h 176"/>
              <a:gd name="T50" fmla="*/ 2147483647 w 175"/>
              <a:gd name="T51" fmla="*/ 2147483647 h 176"/>
              <a:gd name="T52" fmla="*/ 2147483647 w 175"/>
              <a:gd name="T53" fmla="*/ 2147483647 h 176"/>
              <a:gd name="T54" fmla="*/ 2147483647 w 175"/>
              <a:gd name="T55" fmla="*/ 2147483647 h 176"/>
              <a:gd name="T56" fmla="*/ 2147483647 w 175"/>
              <a:gd name="T57" fmla="*/ 2147483647 h 176"/>
              <a:gd name="T58" fmla="*/ 2147483647 w 175"/>
              <a:gd name="T59" fmla="*/ 2147483647 h 176"/>
              <a:gd name="T60" fmla="*/ 2147483647 w 175"/>
              <a:gd name="T61" fmla="*/ 2147483647 h 176"/>
              <a:gd name="T62" fmla="*/ 2147483647 w 175"/>
              <a:gd name="T63" fmla="*/ 0 h 176"/>
              <a:gd name="T64" fmla="*/ 2147483647 w 175"/>
              <a:gd name="T65" fmla="*/ 0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76"/>
              <a:gd name="T101" fmla="*/ 175 w 175"/>
              <a:gd name="T102" fmla="*/ 176 h 1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76">
                <a:moveTo>
                  <a:pt x="87" y="50"/>
                </a:moveTo>
                <a:lnTo>
                  <a:pt x="93" y="73"/>
                </a:lnTo>
                <a:lnTo>
                  <a:pt x="97" y="83"/>
                </a:lnTo>
                <a:lnTo>
                  <a:pt x="107" y="83"/>
                </a:lnTo>
                <a:lnTo>
                  <a:pt x="131" y="83"/>
                </a:lnTo>
                <a:lnTo>
                  <a:pt x="112" y="95"/>
                </a:lnTo>
                <a:lnTo>
                  <a:pt x="104" y="101"/>
                </a:lnTo>
                <a:lnTo>
                  <a:pt x="107" y="110"/>
                </a:lnTo>
                <a:lnTo>
                  <a:pt x="115" y="136"/>
                </a:lnTo>
                <a:lnTo>
                  <a:pt x="96" y="120"/>
                </a:lnTo>
                <a:lnTo>
                  <a:pt x="87" y="112"/>
                </a:lnTo>
                <a:lnTo>
                  <a:pt x="79" y="120"/>
                </a:lnTo>
                <a:lnTo>
                  <a:pt x="60" y="136"/>
                </a:lnTo>
                <a:lnTo>
                  <a:pt x="68" y="110"/>
                </a:lnTo>
                <a:lnTo>
                  <a:pt x="71" y="101"/>
                </a:lnTo>
                <a:lnTo>
                  <a:pt x="62" y="95"/>
                </a:lnTo>
                <a:lnTo>
                  <a:pt x="44" y="83"/>
                </a:lnTo>
                <a:lnTo>
                  <a:pt x="68" y="83"/>
                </a:lnTo>
                <a:lnTo>
                  <a:pt x="78" y="83"/>
                </a:lnTo>
                <a:lnTo>
                  <a:pt x="81" y="73"/>
                </a:lnTo>
                <a:lnTo>
                  <a:pt x="87" y="50"/>
                </a:lnTo>
                <a:close/>
                <a:moveTo>
                  <a:pt x="87" y="0"/>
                </a:moveTo>
                <a:lnTo>
                  <a:pt x="68" y="70"/>
                </a:lnTo>
                <a:lnTo>
                  <a:pt x="0" y="70"/>
                </a:lnTo>
                <a:lnTo>
                  <a:pt x="55" y="106"/>
                </a:lnTo>
                <a:lnTo>
                  <a:pt x="34" y="176"/>
                </a:lnTo>
                <a:lnTo>
                  <a:pt x="87" y="130"/>
                </a:lnTo>
                <a:lnTo>
                  <a:pt x="143" y="176"/>
                </a:lnTo>
                <a:lnTo>
                  <a:pt x="120" y="106"/>
                </a:lnTo>
                <a:lnTo>
                  <a:pt x="175" y="70"/>
                </a:lnTo>
                <a:lnTo>
                  <a:pt x="107" y="70"/>
                </a:lnTo>
                <a:lnTo>
                  <a:pt x="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9681" tIns="39840" rIns="79681" bIns="39840"/>
          <a:lstStyle/>
          <a:p>
            <a:endParaRPr lang="zh-CN" altLang="en-US">
              <a:latin typeface="方正黑体简体" pitchFamily="65" charset="-122"/>
              <a:ea typeface="方正黑体简体" pitchFamily="65" charset="-122"/>
            </a:endParaRPr>
          </a:p>
        </p:txBody>
      </p:sp>
      <p:sp>
        <p:nvSpPr>
          <p:cNvPr id="6151" name="TextBox 5"/>
          <p:cNvSpPr txBox="1">
            <a:spLocks noChangeArrowheads="1"/>
          </p:cNvSpPr>
          <p:nvPr/>
        </p:nvSpPr>
        <p:spPr bwMode="auto">
          <a:xfrm>
            <a:off x="547200" y="331200"/>
            <a:ext cx="3703159" cy="51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81" tIns="39840" rIns="79681" bIns="39840">
            <a:spAutoFit/>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r>
              <a:rPr lang="zh-CN" altLang="en-US" sz="2800" b="0" dirty="0">
                <a:latin typeface="方正大黑简体" panose="02010601030101010101" pitchFamily="2" charset="-122"/>
                <a:ea typeface="方正大黑简体" panose="02010601030101010101" pitchFamily="2" charset="-122"/>
              </a:rPr>
              <a:t>二、指导原则</a:t>
            </a:r>
            <a:endParaRPr lang="zh-CN" altLang="en-US" sz="2800" b="0" dirty="0">
              <a:latin typeface="方正大黑简体" panose="02010601030101010101" pitchFamily="2" charset="-122"/>
              <a:ea typeface="方正大黑简体" panose="02010601030101010101" pitchFamily="2" charset="-122"/>
            </a:endParaRPr>
          </a:p>
        </p:txBody>
      </p:sp>
      <p:sp>
        <p:nvSpPr>
          <p:cNvPr id="6152" name="矩形 1"/>
          <p:cNvSpPr>
            <a:spLocks noChangeArrowheads="1"/>
          </p:cNvSpPr>
          <p:nvPr/>
        </p:nvSpPr>
        <p:spPr bwMode="auto">
          <a:xfrm>
            <a:off x="792911" y="1534879"/>
            <a:ext cx="7307481" cy="104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81" tIns="39840" rIns="79681" bIns="39840">
            <a:spAutoFit/>
          </a:bodyPr>
          <a:lstStyle>
            <a:lvl1pPr indent="443230">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b="0" dirty="0">
                <a:latin typeface="方正黑体简体" pitchFamily="65" charset="-122"/>
                <a:ea typeface="方正黑体简体" pitchFamily="65" charset="-122"/>
              </a:rPr>
              <a:t>承包商施工作业安全准入管理工作在</a:t>
            </a:r>
            <a:r>
              <a:rPr lang="zh-CN" altLang="en-US" b="0" dirty="0">
                <a:solidFill>
                  <a:srgbClr val="FF0000"/>
                </a:solidFill>
                <a:latin typeface="方正黑体简体" pitchFamily="65" charset="-122"/>
                <a:ea typeface="方正黑体简体" pitchFamily="65" charset="-122"/>
              </a:rPr>
              <a:t>集团公司领导下，总部机关部门分工负责，专业分公司分专业监管、企业承担主体责任</a:t>
            </a:r>
            <a:r>
              <a:rPr lang="zh-CN" altLang="en-US" b="0" dirty="0">
                <a:latin typeface="方正黑体简体" pitchFamily="65" charset="-122"/>
                <a:ea typeface="方正黑体简体" pitchFamily="65" charset="-122"/>
              </a:rPr>
              <a:t>。各企业要严把承包商“五关”，做到统一制度、统一标准、文化融合。</a:t>
            </a:r>
            <a:endParaRPr lang="zh-CN" altLang="en-US" b="0" dirty="0">
              <a:latin typeface="方正黑体简体" pitchFamily="65" charset="-122"/>
              <a:ea typeface="方正黑体简体" pitchFamily="65" charset="-122"/>
            </a:endParaRPr>
          </a:p>
        </p:txBody>
      </p:sp>
      <p:sp>
        <p:nvSpPr>
          <p:cNvPr id="6153" name="Rectangle 2"/>
          <p:cNvSpPr>
            <a:spLocks noChangeArrowheads="1"/>
          </p:cNvSpPr>
          <p:nvPr/>
        </p:nvSpPr>
        <p:spPr bwMode="auto">
          <a:xfrm>
            <a:off x="610138" y="2828845"/>
            <a:ext cx="8320180" cy="38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681" tIns="39840" rIns="79681" bIns="39840" anchor="ctr">
            <a:spAutoFit/>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algn="just">
              <a:buClr>
                <a:srgbClr val="FF0000"/>
              </a:buClr>
            </a:pPr>
            <a:r>
              <a:rPr lang="zh-CN" altLang="en-US" sz="2000" b="0" dirty="0">
                <a:latin typeface="方正黑体简体" pitchFamily="65" charset="-122"/>
                <a:ea typeface="方正黑体简体" pitchFamily="65" charset="-122"/>
              </a:rPr>
              <a:t>（二）谁发包、谁监管，谁用工、谁负责。</a:t>
            </a:r>
            <a:endParaRPr lang="zh-CN" altLang="en-US" sz="2000" b="0" dirty="0">
              <a:latin typeface="方正黑体简体" pitchFamily="65" charset="-122"/>
              <a:ea typeface="方正黑体简体" pitchFamily="65" charset="-122"/>
            </a:endParaRPr>
          </a:p>
        </p:txBody>
      </p:sp>
      <p:sp>
        <p:nvSpPr>
          <p:cNvPr id="7" name="矩形 6"/>
          <p:cNvSpPr/>
          <p:nvPr/>
        </p:nvSpPr>
        <p:spPr>
          <a:xfrm>
            <a:off x="792911" y="3259818"/>
            <a:ext cx="7379489" cy="1040721"/>
          </a:xfrm>
          <a:prstGeom prst="rect">
            <a:avLst/>
          </a:prstGeom>
        </p:spPr>
        <p:txBody>
          <a:bodyPr wrap="square" lIns="79681" tIns="39840" rIns="79681" bIns="39840">
            <a:spAutoFit/>
          </a:bodyPr>
          <a:lstStyle/>
          <a:p>
            <a:pPr indent="386080">
              <a:lnSpc>
                <a:spcPct val="130000"/>
              </a:lnSpc>
              <a:defRPr/>
            </a:pPr>
            <a:r>
              <a:rPr lang="zh-CN" altLang="en-US" sz="1600" dirty="0" smtClean="0">
                <a:latin typeface="方正黑体简体" pitchFamily="65" charset="-122"/>
                <a:ea typeface="方正黑体简体" pitchFamily="65" charset="-122"/>
              </a:rPr>
              <a:t>各企业要</a:t>
            </a:r>
            <a:r>
              <a:rPr lang="zh-CN" altLang="en-US" sz="1600" dirty="0">
                <a:latin typeface="方正黑体简体" pitchFamily="65" charset="-122"/>
                <a:ea typeface="方正黑体简体" pitchFamily="65" charset="-122"/>
              </a:rPr>
              <a:t>按照招标文件中确定的承包商</a:t>
            </a:r>
            <a:r>
              <a:rPr lang="zh-CN" altLang="en-US" sz="1600" kern="100" dirty="0">
                <a:solidFill>
                  <a:srgbClr val="FF0000"/>
                </a:solidFill>
                <a:latin typeface="方正黑体简体" pitchFamily="65" charset="-122"/>
                <a:ea typeface="方正黑体简体" pitchFamily="65" charset="-122"/>
                <a:cs typeface="Times New Roman" panose="02020603050405020304" pitchFamily="18" charset="0"/>
              </a:rPr>
              <a:t>资质、能力、业绩</a:t>
            </a:r>
            <a:r>
              <a:rPr lang="zh-CN" altLang="en-US" sz="1600" dirty="0">
                <a:latin typeface="方正黑体简体" pitchFamily="65" charset="-122"/>
                <a:ea typeface="方正黑体简体" pitchFamily="65" charset="-122"/>
              </a:rPr>
              <a:t>等要求，以及承包商投标文件承诺响应情况，核实承包商施工队伍及人员是否满足工程项目的</a:t>
            </a:r>
            <a:r>
              <a:rPr lang="zh-CN" altLang="en-US" sz="1600" kern="100" dirty="0">
                <a:solidFill>
                  <a:srgbClr val="FF0000"/>
                </a:solidFill>
                <a:latin typeface="方正黑体简体" pitchFamily="65" charset="-122"/>
                <a:ea typeface="方正黑体简体" pitchFamily="65" charset="-122"/>
                <a:cs typeface="Times New Roman" panose="02020603050405020304" pitchFamily="18" charset="0"/>
              </a:rPr>
              <a:t>安全生产条件</a:t>
            </a:r>
            <a:r>
              <a:rPr lang="zh-CN" altLang="en-US" sz="1600" dirty="0">
                <a:latin typeface="方正黑体简体" pitchFamily="65" charset="-122"/>
                <a:ea typeface="方正黑体简体" pitchFamily="65" charset="-122"/>
              </a:rPr>
              <a:t>，落实承包商</a:t>
            </a:r>
            <a:r>
              <a:rPr lang="zh-CN" altLang="en-US" sz="1600" kern="100" dirty="0">
                <a:solidFill>
                  <a:srgbClr val="FF0000"/>
                </a:solidFill>
                <a:latin typeface="方正黑体简体" pitchFamily="65" charset="-122"/>
                <a:ea typeface="方正黑体简体" pitchFamily="65" charset="-122"/>
                <a:cs typeface="Times New Roman" panose="02020603050405020304" pitchFamily="18" charset="0"/>
              </a:rPr>
              <a:t>安全教育培训</a:t>
            </a:r>
            <a:r>
              <a:rPr lang="zh-CN" altLang="en-US" sz="1600" dirty="0">
                <a:latin typeface="方正黑体简体" pitchFamily="65" charset="-122"/>
                <a:ea typeface="方正黑体简体" pitchFamily="65" charset="-122"/>
              </a:rPr>
              <a:t>和</a:t>
            </a:r>
            <a:r>
              <a:rPr lang="zh-CN" altLang="en-US" sz="1600" kern="100" dirty="0">
                <a:solidFill>
                  <a:srgbClr val="FF0000"/>
                </a:solidFill>
                <a:latin typeface="方正黑体简体" pitchFamily="65" charset="-122"/>
                <a:ea typeface="方正黑体简体" pitchFamily="65" charset="-122"/>
                <a:cs typeface="Times New Roman" panose="02020603050405020304" pitchFamily="18" charset="0"/>
              </a:rPr>
              <a:t>现场作业过程的安全监督管理</a:t>
            </a:r>
            <a:r>
              <a:rPr lang="zh-CN" altLang="en-US" sz="1600" dirty="0">
                <a:latin typeface="方正黑体简体" pitchFamily="65" charset="-122"/>
                <a:ea typeface="方正黑体简体" pitchFamily="65" charset="-122"/>
              </a:rPr>
              <a:t>。</a:t>
            </a:r>
            <a:endParaRPr lang="zh-CN" altLang="en-US" sz="1600" dirty="0">
              <a:latin typeface="方正黑体简体" pitchFamily="65" charset="-122"/>
              <a:ea typeface="方正黑体简体" pitchFamily="65" charset="-122"/>
            </a:endParaRPr>
          </a:p>
        </p:txBody>
      </p:sp>
      <p:sp>
        <p:nvSpPr>
          <p:cNvPr id="6155" name="Rectangle 2"/>
          <p:cNvSpPr>
            <a:spLocks noChangeArrowheads="1"/>
          </p:cNvSpPr>
          <p:nvPr/>
        </p:nvSpPr>
        <p:spPr bwMode="auto">
          <a:xfrm>
            <a:off x="610138" y="4437112"/>
            <a:ext cx="8320180" cy="54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681" tIns="39840" rIns="79681" bIns="39840" anchor="ctr">
            <a:spAutoFit/>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algn="just">
              <a:lnSpc>
                <a:spcPct val="150000"/>
              </a:lnSpc>
              <a:buClr>
                <a:srgbClr val="FF0000"/>
              </a:buClr>
            </a:pPr>
            <a:r>
              <a:rPr lang="zh-CN" altLang="en-US" sz="2000" b="0" dirty="0">
                <a:latin typeface="方正黑体简体" pitchFamily="65" charset="-122"/>
                <a:ea typeface="方正黑体简体" pitchFamily="65" charset="-122"/>
              </a:rPr>
              <a:t>（三）建设单位安全生产责任不可替代。</a:t>
            </a:r>
            <a:endParaRPr lang="zh-CN" altLang="en-US" sz="2000" b="0" dirty="0">
              <a:latin typeface="方正黑体简体" pitchFamily="65" charset="-122"/>
              <a:ea typeface="方正黑体简体" pitchFamily="65" charset="-122"/>
            </a:endParaRPr>
          </a:p>
        </p:txBody>
      </p:sp>
      <p:sp>
        <p:nvSpPr>
          <p:cNvPr id="6156" name="矩形 8"/>
          <p:cNvSpPr>
            <a:spLocks noChangeArrowheads="1"/>
          </p:cNvSpPr>
          <p:nvPr/>
        </p:nvSpPr>
        <p:spPr bwMode="auto">
          <a:xfrm>
            <a:off x="792911" y="5032139"/>
            <a:ext cx="7379489" cy="1360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81" tIns="39840" rIns="79681" bIns="39840">
            <a:spAutoFit/>
          </a:bodyPr>
          <a:lstStyle>
            <a:lvl1pPr indent="443230">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b="0" dirty="0">
                <a:latin typeface="方正黑体简体" pitchFamily="65" charset="-122"/>
                <a:ea typeface="方正黑体简体" pitchFamily="65" charset="-122"/>
              </a:rPr>
              <a:t>工程监理、工程监督和安全监督人员要按照合同约定认真履行在工程项目中的安全生产职责，但是</a:t>
            </a:r>
            <a:r>
              <a:rPr lang="zh-CN" altLang="en-US" b="0" dirty="0">
                <a:solidFill>
                  <a:srgbClr val="FF0000"/>
                </a:solidFill>
                <a:latin typeface="方正黑体简体" pitchFamily="65" charset="-122"/>
                <a:ea typeface="方正黑体简体" pitchFamily="65" charset="-122"/>
              </a:rPr>
              <a:t>不能替代和免除建设单位对承包商的安全监管主体责任</a:t>
            </a:r>
            <a:r>
              <a:rPr lang="zh-CN" altLang="en-US" b="0" dirty="0">
                <a:latin typeface="方正黑体简体" pitchFamily="65" charset="-122"/>
                <a:ea typeface="方正黑体简体" pitchFamily="65" charset="-122"/>
              </a:rPr>
              <a:t>。工程项目实行总承包的，建设单位要与总承包单位在合同中约定由双方或单方负责分包单位施工作业安全准入评估审查。</a:t>
            </a:r>
            <a:endParaRPr lang="zh-CN" altLang="en-US" b="0" dirty="0">
              <a:latin typeface="方正黑体简体" pitchFamily="65" charset="-122"/>
              <a:ea typeface="方正黑体简体" pitchFamily="65"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123"/>
          <p:cNvSpPr>
            <a:spLocks noEditPoints="1"/>
          </p:cNvSpPr>
          <p:nvPr/>
        </p:nvSpPr>
        <p:spPr bwMode="auto">
          <a:xfrm>
            <a:off x="9028424" y="6737053"/>
            <a:ext cx="100794" cy="116627"/>
          </a:xfrm>
          <a:custGeom>
            <a:avLst/>
            <a:gdLst>
              <a:gd name="T0" fmla="*/ 2147483647 w 175"/>
              <a:gd name="T1" fmla="*/ 2147483647 h 176"/>
              <a:gd name="T2" fmla="*/ 2147483647 w 175"/>
              <a:gd name="T3" fmla="*/ 2147483647 h 176"/>
              <a:gd name="T4" fmla="*/ 2147483647 w 175"/>
              <a:gd name="T5" fmla="*/ 2147483647 h 176"/>
              <a:gd name="T6" fmla="*/ 2147483647 w 175"/>
              <a:gd name="T7" fmla="*/ 2147483647 h 176"/>
              <a:gd name="T8" fmla="*/ 2147483647 w 175"/>
              <a:gd name="T9" fmla="*/ 2147483647 h 176"/>
              <a:gd name="T10" fmla="*/ 2147483647 w 175"/>
              <a:gd name="T11" fmla="*/ 2147483647 h 176"/>
              <a:gd name="T12" fmla="*/ 2147483647 w 175"/>
              <a:gd name="T13" fmla="*/ 2147483647 h 176"/>
              <a:gd name="T14" fmla="*/ 2147483647 w 175"/>
              <a:gd name="T15" fmla="*/ 2147483647 h 176"/>
              <a:gd name="T16" fmla="*/ 2147483647 w 175"/>
              <a:gd name="T17" fmla="*/ 2147483647 h 176"/>
              <a:gd name="T18" fmla="*/ 2147483647 w 175"/>
              <a:gd name="T19" fmla="*/ 2147483647 h 176"/>
              <a:gd name="T20" fmla="*/ 2147483647 w 175"/>
              <a:gd name="T21" fmla="*/ 2147483647 h 176"/>
              <a:gd name="T22" fmla="*/ 2147483647 w 175"/>
              <a:gd name="T23" fmla="*/ 2147483647 h 176"/>
              <a:gd name="T24" fmla="*/ 2147483647 w 175"/>
              <a:gd name="T25" fmla="*/ 2147483647 h 176"/>
              <a:gd name="T26" fmla="*/ 2147483647 w 175"/>
              <a:gd name="T27" fmla="*/ 2147483647 h 176"/>
              <a:gd name="T28" fmla="*/ 2147483647 w 175"/>
              <a:gd name="T29" fmla="*/ 2147483647 h 176"/>
              <a:gd name="T30" fmla="*/ 2147483647 w 175"/>
              <a:gd name="T31" fmla="*/ 2147483647 h 176"/>
              <a:gd name="T32" fmla="*/ 2147483647 w 175"/>
              <a:gd name="T33" fmla="*/ 2147483647 h 176"/>
              <a:gd name="T34" fmla="*/ 2147483647 w 175"/>
              <a:gd name="T35" fmla="*/ 2147483647 h 176"/>
              <a:gd name="T36" fmla="*/ 2147483647 w 175"/>
              <a:gd name="T37" fmla="*/ 2147483647 h 176"/>
              <a:gd name="T38" fmla="*/ 2147483647 w 175"/>
              <a:gd name="T39" fmla="*/ 2147483647 h 176"/>
              <a:gd name="T40" fmla="*/ 2147483647 w 175"/>
              <a:gd name="T41" fmla="*/ 2147483647 h 176"/>
              <a:gd name="T42" fmla="*/ 2147483647 w 175"/>
              <a:gd name="T43" fmla="*/ 0 h 176"/>
              <a:gd name="T44" fmla="*/ 2147483647 w 175"/>
              <a:gd name="T45" fmla="*/ 2147483647 h 176"/>
              <a:gd name="T46" fmla="*/ 0 w 175"/>
              <a:gd name="T47" fmla="*/ 2147483647 h 176"/>
              <a:gd name="T48" fmla="*/ 2147483647 w 175"/>
              <a:gd name="T49" fmla="*/ 2147483647 h 176"/>
              <a:gd name="T50" fmla="*/ 2147483647 w 175"/>
              <a:gd name="T51" fmla="*/ 2147483647 h 176"/>
              <a:gd name="T52" fmla="*/ 2147483647 w 175"/>
              <a:gd name="T53" fmla="*/ 2147483647 h 176"/>
              <a:gd name="T54" fmla="*/ 2147483647 w 175"/>
              <a:gd name="T55" fmla="*/ 2147483647 h 176"/>
              <a:gd name="T56" fmla="*/ 2147483647 w 175"/>
              <a:gd name="T57" fmla="*/ 2147483647 h 176"/>
              <a:gd name="T58" fmla="*/ 2147483647 w 175"/>
              <a:gd name="T59" fmla="*/ 2147483647 h 176"/>
              <a:gd name="T60" fmla="*/ 2147483647 w 175"/>
              <a:gd name="T61" fmla="*/ 2147483647 h 176"/>
              <a:gd name="T62" fmla="*/ 2147483647 w 175"/>
              <a:gd name="T63" fmla="*/ 0 h 176"/>
              <a:gd name="T64" fmla="*/ 2147483647 w 175"/>
              <a:gd name="T65" fmla="*/ 0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76"/>
              <a:gd name="T101" fmla="*/ 175 w 175"/>
              <a:gd name="T102" fmla="*/ 176 h 1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76">
                <a:moveTo>
                  <a:pt x="87" y="50"/>
                </a:moveTo>
                <a:lnTo>
                  <a:pt x="93" y="73"/>
                </a:lnTo>
                <a:lnTo>
                  <a:pt x="97" y="83"/>
                </a:lnTo>
                <a:lnTo>
                  <a:pt x="107" y="83"/>
                </a:lnTo>
                <a:lnTo>
                  <a:pt x="131" y="83"/>
                </a:lnTo>
                <a:lnTo>
                  <a:pt x="112" y="95"/>
                </a:lnTo>
                <a:lnTo>
                  <a:pt x="104" y="101"/>
                </a:lnTo>
                <a:lnTo>
                  <a:pt x="107" y="110"/>
                </a:lnTo>
                <a:lnTo>
                  <a:pt x="115" y="136"/>
                </a:lnTo>
                <a:lnTo>
                  <a:pt x="96" y="120"/>
                </a:lnTo>
                <a:lnTo>
                  <a:pt x="87" y="112"/>
                </a:lnTo>
                <a:lnTo>
                  <a:pt x="79" y="120"/>
                </a:lnTo>
                <a:lnTo>
                  <a:pt x="60" y="136"/>
                </a:lnTo>
                <a:lnTo>
                  <a:pt x="68" y="110"/>
                </a:lnTo>
                <a:lnTo>
                  <a:pt x="71" y="101"/>
                </a:lnTo>
                <a:lnTo>
                  <a:pt x="62" y="95"/>
                </a:lnTo>
                <a:lnTo>
                  <a:pt x="44" y="83"/>
                </a:lnTo>
                <a:lnTo>
                  <a:pt x="68" y="83"/>
                </a:lnTo>
                <a:lnTo>
                  <a:pt x="78" y="83"/>
                </a:lnTo>
                <a:lnTo>
                  <a:pt x="81" y="73"/>
                </a:lnTo>
                <a:lnTo>
                  <a:pt x="87" y="50"/>
                </a:lnTo>
                <a:close/>
                <a:moveTo>
                  <a:pt x="87" y="0"/>
                </a:moveTo>
                <a:lnTo>
                  <a:pt x="68" y="70"/>
                </a:lnTo>
                <a:lnTo>
                  <a:pt x="0" y="70"/>
                </a:lnTo>
                <a:lnTo>
                  <a:pt x="55" y="106"/>
                </a:lnTo>
                <a:lnTo>
                  <a:pt x="34" y="176"/>
                </a:lnTo>
                <a:lnTo>
                  <a:pt x="87" y="130"/>
                </a:lnTo>
                <a:lnTo>
                  <a:pt x="143" y="176"/>
                </a:lnTo>
                <a:lnTo>
                  <a:pt x="120" y="106"/>
                </a:lnTo>
                <a:lnTo>
                  <a:pt x="175" y="70"/>
                </a:lnTo>
                <a:lnTo>
                  <a:pt x="107" y="70"/>
                </a:lnTo>
                <a:lnTo>
                  <a:pt x="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9681" tIns="39840" rIns="79681" bIns="39840"/>
          <a:lstStyle/>
          <a:p>
            <a:endParaRPr lang="zh-CN" altLang="en-US">
              <a:latin typeface="方正黑体简体" pitchFamily="65" charset="-122"/>
              <a:ea typeface="方正黑体简体" pitchFamily="65" charset="-122"/>
            </a:endParaRPr>
          </a:p>
        </p:txBody>
      </p:sp>
      <p:sp>
        <p:nvSpPr>
          <p:cNvPr id="7171" name="TextBox 5"/>
          <p:cNvSpPr txBox="1">
            <a:spLocks noChangeArrowheads="1"/>
          </p:cNvSpPr>
          <p:nvPr/>
        </p:nvSpPr>
        <p:spPr bwMode="auto">
          <a:xfrm>
            <a:off x="547200" y="331200"/>
            <a:ext cx="2398496" cy="51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81" tIns="39840" rIns="79681" bIns="39840">
            <a:spAutoFit/>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r>
              <a:rPr lang="zh-CN" altLang="en-US" sz="2800" b="0" dirty="0">
                <a:latin typeface="方正大黑简体" panose="02010601030101010101" pitchFamily="2" charset="-122"/>
                <a:ea typeface="方正大黑简体" panose="02010601030101010101" pitchFamily="2" charset="-122"/>
              </a:rPr>
              <a:t>三、工作目标</a:t>
            </a:r>
            <a:endParaRPr lang="zh-CN" altLang="en-US" sz="2800" b="0" dirty="0">
              <a:latin typeface="方正大黑简体" panose="02010601030101010101" pitchFamily="2" charset="-122"/>
              <a:ea typeface="方正大黑简体" panose="02010601030101010101" pitchFamily="2" charset="-122"/>
            </a:endParaRPr>
          </a:p>
        </p:txBody>
      </p:sp>
      <p:sp>
        <p:nvSpPr>
          <p:cNvPr id="6" name="Rectangle 3"/>
          <p:cNvSpPr>
            <a:spLocks noChangeArrowheads="1"/>
          </p:cNvSpPr>
          <p:nvPr/>
        </p:nvSpPr>
        <p:spPr bwMode="gray">
          <a:xfrm>
            <a:off x="1910910" y="1268761"/>
            <a:ext cx="6326293" cy="1301861"/>
          </a:xfrm>
          <a:prstGeom prst="rect">
            <a:avLst/>
          </a:prstGeom>
          <a:solidFill>
            <a:srgbClr val="FEECDE">
              <a:alpha val="49804"/>
            </a:srgbClr>
          </a:solidFill>
          <a:ln>
            <a:solidFill>
              <a:schemeClr val="bg1">
                <a:lumMod val="85000"/>
              </a:schemeClr>
            </a:solidFill>
          </a:ln>
          <a:effectLst/>
        </p:spPr>
        <p:txBody>
          <a:bodyPr wrap="none" lIns="79681" tIns="39840" rIns="79681" bIns="39840" anchor="ctr"/>
          <a:lstStyle/>
          <a:p>
            <a:pPr>
              <a:defRPr/>
            </a:pPr>
            <a:endParaRPr lang="zh-CN" altLang="en-US" kern="0">
              <a:solidFill>
                <a:sysClr val="windowText" lastClr="000000"/>
              </a:solidFill>
              <a:latin typeface="方正黑体简体" pitchFamily="65" charset="-122"/>
              <a:ea typeface="方正黑体简体" pitchFamily="65" charset="-122"/>
            </a:endParaRPr>
          </a:p>
        </p:txBody>
      </p:sp>
      <p:sp>
        <p:nvSpPr>
          <p:cNvPr id="7" name="Rectangle 4"/>
          <p:cNvSpPr>
            <a:spLocks noChangeArrowheads="1"/>
          </p:cNvSpPr>
          <p:nvPr/>
        </p:nvSpPr>
        <p:spPr bwMode="gray">
          <a:xfrm>
            <a:off x="947323" y="3075772"/>
            <a:ext cx="7289880" cy="1291780"/>
          </a:xfrm>
          <a:prstGeom prst="rect">
            <a:avLst/>
          </a:prstGeom>
          <a:solidFill>
            <a:schemeClr val="accent6">
              <a:lumMod val="20000"/>
              <a:lumOff val="80000"/>
              <a:alpha val="49804"/>
            </a:schemeClr>
          </a:solidFill>
          <a:ln>
            <a:solidFill>
              <a:schemeClr val="bg1">
                <a:lumMod val="85000"/>
              </a:schemeClr>
            </a:solidFill>
          </a:ln>
          <a:effectLst/>
        </p:spPr>
        <p:txBody>
          <a:bodyPr wrap="none" lIns="79681" tIns="39840" rIns="79681" bIns="39840" anchor="ctr"/>
          <a:lstStyle/>
          <a:p>
            <a:pPr>
              <a:defRPr/>
            </a:pPr>
            <a:endParaRPr lang="zh-CN" altLang="en-US" kern="0">
              <a:solidFill>
                <a:sysClr val="windowText" lastClr="000000"/>
              </a:solidFill>
              <a:latin typeface="方正黑体简体" pitchFamily="65" charset="-122"/>
              <a:ea typeface="方正黑体简体" pitchFamily="65" charset="-122"/>
            </a:endParaRPr>
          </a:p>
        </p:txBody>
      </p:sp>
      <p:sp>
        <p:nvSpPr>
          <p:cNvPr id="8" name="Rectangle 5"/>
          <p:cNvSpPr>
            <a:spLocks noChangeArrowheads="1"/>
          </p:cNvSpPr>
          <p:nvPr/>
        </p:nvSpPr>
        <p:spPr bwMode="gray">
          <a:xfrm>
            <a:off x="1855810" y="4882781"/>
            <a:ext cx="6381393" cy="1261544"/>
          </a:xfrm>
          <a:prstGeom prst="rect">
            <a:avLst/>
          </a:prstGeom>
          <a:solidFill>
            <a:srgbClr val="DCEFC7">
              <a:alpha val="49804"/>
            </a:srgbClr>
          </a:solidFill>
          <a:ln>
            <a:solidFill>
              <a:schemeClr val="bg1">
                <a:lumMod val="85000"/>
              </a:schemeClr>
            </a:solidFill>
          </a:ln>
          <a:effectLst/>
        </p:spPr>
        <p:txBody>
          <a:bodyPr wrap="none" lIns="79681" tIns="39840" rIns="79681" bIns="39840" anchor="ctr"/>
          <a:lstStyle/>
          <a:p>
            <a:pPr>
              <a:defRPr/>
            </a:pPr>
            <a:endParaRPr lang="zh-CN" altLang="en-US" kern="0">
              <a:solidFill>
                <a:sysClr val="windowText" lastClr="000000"/>
              </a:solidFill>
              <a:latin typeface="方正黑体简体" pitchFamily="65" charset="-122"/>
              <a:ea typeface="方正黑体简体" pitchFamily="65" charset="-122"/>
            </a:endParaRPr>
          </a:p>
        </p:txBody>
      </p:sp>
      <p:sp>
        <p:nvSpPr>
          <p:cNvPr id="9" name="Rectangle 174"/>
          <p:cNvSpPr>
            <a:spLocks noChangeArrowheads="1"/>
          </p:cNvSpPr>
          <p:nvPr/>
        </p:nvSpPr>
        <p:spPr bwMode="ltGray">
          <a:xfrm rot="16200000">
            <a:off x="606165" y="1158363"/>
            <a:ext cx="1301861" cy="1522656"/>
          </a:xfrm>
          <a:prstGeom prst="round2SameRect">
            <a:avLst>
              <a:gd name="adj1" fmla="val 4553"/>
              <a:gd name="adj2" fmla="val 0"/>
            </a:avLst>
          </a:prstGeom>
          <a:solidFill>
            <a:srgbClr val="0070C0"/>
          </a:solidFill>
          <a:ln w="9525">
            <a:solidFill>
              <a:schemeClr val="bg1">
                <a:lumMod val="85000"/>
              </a:schemeClr>
            </a:solidFill>
            <a:round/>
          </a:ln>
        </p:spPr>
        <p:txBody>
          <a:bodyPr wrap="none" lIns="79681" tIns="39840" rIns="79681" bIns="39840" anchor="ctr"/>
          <a:lstStyle/>
          <a:p>
            <a:pPr algn="ctr" eaLnBrk="1" hangingPunct="1">
              <a:defRPr/>
            </a:pPr>
            <a:endParaRPr lang="en-US" altLang="zh-CN" sz="2100" dirty="0">
              <a:solidFill>
                <a:schemeClr val="bg1"/>
              </a:solidFill>
              <a:latin typeface="方正黑体简体" pitchFamily="65" charset="-122"/>
              <a:ea typeface="方正黑体简体" pitchFamily="65" charset="-122"/>
            </a:endParaRPr>
          </a:p>
        </p:txBody>
      </p:sp>
      <p:sp>
        <p:nvSpPr>
          <p:cNvPr id="10" name="Rectangle 175"/>
          <p:cNvSpPr>
            <a:spLocks noChangeArrowheads="1"/>
          </p:cNvSpPr>
          <p:nvPr/>
        </p:nvSpPr>
        <p:spPr bwMode="gray">
          <a:xfrm rot="5400000">
            <a:off x="611205" y="2932111"/>
            <a:ext cx="1291780" cy="1579101"/>
          </a:xfrm>
          <a:prstGeom prst="round2SameRect">
            <a:avLst>
              <a:gd name="adj1" fmla="val 308"/>
              <a:gd name="adj2" fmla="val 5166"/>
            </a:avLst>
          </a:prstGeom>
          <a:gradFill flip="none" rotWithShape="1">
            <a:gsLst>
              <a:gs pos="0">
                <a:srgbClr val="2D5D97"/>
              </a:gs>
              <a:gs pos="79999">
                <a:srgbClr val="3C7AC5"/>
              </a:gs>
              <a:gs pos="100000">
                <a:srgbClr val="397BC9"/>
              </a:gs>
            </a:gsLst>
            <a:lin ang="13500000" scaled="1"/>
            <a:tileRect/>
          </a:gradFill>
          <a:ln w="9525">
            <a:solidFill>
              <a:schemeClr val="bg1">
                <a:lumMod val="85000"/>
              </a:schemeClr>
            </a:solidFill>
            <a:round/>
          </a:ln>
        </p:spPr>
        <p:txBody>
          <a:bodyPr wrap="none" lIns="79681" tIns="39840" rIns="79681" bIns="39840" anchor="ctr"/>
          <a:lstStyle/>
          <a:p>
            <a:pPr algn="ctr">
              <a:defRPr/>
            </a:pPr>
            <a:endParaRPr lang="zh-CN" altLang="en-US" sz="2400">
              <a:solidFill>
                <a:schemeClr val="bg1"/>
              </a:solidFill>
              <a:latin typeface="方正黑体简体" pitchFamily="65" charset="-122"/>
              <a:ea typeface="方正黑体简体" pitchFamily="65" charset="-122"/>
            </a:endParaRPr>
          </a:p>
        </p:txBody>
      </p:sp>
      <p:sp>
        <p:nvSpPr>
          <p:cNvPr id="11" name="Rectangle 176"/>
          <p:cNvSpPr>
            <a:spLocks noChangeArrowheads="1"/>
          </p:cNvSpPr>
          <p:nvPr/>
        </p:nvSpPr>
        <p:spPr bwMode="gray">
          <a:xfrm rot="16200000">
            <a:off x="633091" y="4730769"/>
            <a:ext cx="1260105" cy="1567005"/>
          </a:xfrm>
          <a:prstGeom prst="round2SameRect">
            <a:avLst>
              <a:gd name="adj1" fmla="val 7179"/>
              <a:gd name="adj2" fmla="val 0"/>
            </a:avLst>
          </a:prstGeom>
          <a:gradFill rotWithShape="1">
            <a:gsLst>
              <a:gs pos="0">
                <a:srgbClr val="007E39"/>
              </a:gs>
              <a:gs pos="14999">
                <a:srgbClr val="007E39"/>
              </a:gs>
              <a:gs pos="100000">
                <a:srgbClr val="00C85A"/>
              </a:gs>
              <a:gs pos="100000">
                <a:srgbClr val="30D840"/>
              </a:gs>
            </a:gsLst>
            <a:lin ang="5400000" scaled="1"/>
          </a:gradFill>
          <a:ln w="9525">
            <a:solidFill>
              <a:schemeClr val="bg1">
                <a:lumMod val="85000"/>
              </a:schemeClr>
            </a:solidFill>
            <a:round/>
          </a:ln>
        </p:spPr>
        <p:txBody>
          <a:bodyPr wrap="none" lIns="79681" tIns="39840" rIns="79681" bIns="39840" anchor="ctr"/>
          <a:lstStyle/>
          <a:p>
            <a:pPr algn="ctr" eaLnBrk="1" hangingPunct="1">
              <a:defRPr/>
            </a:pPr>
            <a:endParaRPr lang="zh-CN" altLang="en-US" sz="2400">
              <a:solidFill>
                <a:schemeClr val="bg1"/>
              </a:solidFill>
              <a:latin typeface="方正黑体简体" pitchFamily="65" charset="-122"/>
              <a:ea typeface="方正黑体简体" pitchFamily="65" charset="-122"/>
            </a:endParaRPr>
          </a:p>
        </p:txBody>
      </p:sp>
      <p:sp>
        <p:nvSpPr>
          <p:cNvPr id="7178" name="Rectangle 177"/>
          <p:cNvSpPr>
            <a:spLocks noChangeArrowheads="1"/>
          </p:cNvSpPr>
          <p:nvPr/>
        </p:nvSpPr>
        <p:spPr bwMode="white">
          <a:xfrm>
            <a:off x="945978" y="1470339"/>
            <a:ext cx="591323" cy="51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681" tIns="39840" rIns="79681" bIns="39840">
            <a:spAutoFit/>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algn="ctr"/>
            <a:endParaRPr lang="en-US" altLang="zh-CN" sz="2800">
              <a:solidFill>
                <a:srgbClr val="FFFFFF"/>
              </a:solidFill>
              <a:latin typeface="方正黑体简体" pitchFamily="65" charset="-122"/>
              <a:ea typeface="方正黑体简体" pitchFamily="65" charset="-122"/>
            </a:endParaRPr>
          </a:p>
        </p:txBody>
      </p:sp>
      <p:sp>
        <p:nvSpPr>
          <p:cNvPr id="7179" name="矩形 1"/>
          <p:cNvSpPr>
            <a:spLocks noChangeArrowheads="1"/>
          </p:cNvSpPr>
          <p:nvPr/>
        </p:nvSpPr>
        <p:spPr bwMode="auto">
          <a:xfrm>
            <a:off x="658381" y="1863418"/>
            <a:ext cx="1238136" cy="40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681" tIns="39840" rIns="79681" bIns="39840">
            <a:spAutoFit/>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r>
              <a:rPr lang="zh-CN" altLang="en-US" sz="2100">
                <a:solidFill>
                  <a:schemeClr val="bg1"/>
                </a:solidFill>
                <a:latin typeface="方正黑体简体" pitchFamily="65" charset="-122"/>
                <a:ea typeface="方正黑体简体" pitchFamily="65" charset="-122"/>
              </a:rPr>
              <a:t>总体目标</a:t>
            </a:r>
            <a:endParaRPr lang="zh-CN" altLang="en-US" sz="2100">
              <a:solidFill>
                <a:schemeClr val="bg1"/>
              </a:solidFill>
              <a:latin typeface="方正黑体简体" pitchFamily="65" charset="-122"/>
              <a:ea typeface="方正黑体简体" pitchFamily="65" charset="-122"/>
            </a:endParaRPr>
          </a:p>
        </p:txBody>
      </p:sp>
      <p:sp>
        <p:nvSpPr>
          <p:cNvPr id="7180" name="矩形 17"/>
          <p:cNvSpPr>
            <a:spLocks noChangeArrowheads="1"/>
          </p:cNvSpPr>
          <p:nvPr/>
        </p:nvSpPr>
        <p:spPr bwMode="auto">
          <a:xfrm>
            <a:off x="2097714" y="1409866"/>
            <a:ext cx="5995475" cy="116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81" tIns="39840" rIns="79681" bIns="39840">
            <a:spAutoFit/>
          </a:bodyPr>
          <a:lstStyle>
            <a:lvl1pPr indent="624205">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indent="0">
              <a:lnSpc>
                <a:spcPct val="130000"/>
              </a:lnSpc>
              <a:buClr>
                <a:srgbClr val="FF0000"/>
              </a:buClr>
            </a:pPr>
            <a:r>
              <a:rPr lang="zh-CN" altLang="en-US" sz="1800" b="0" dirty="0" smtClean="0">
                <a:latin typeface="方正黑体简体" pitchFamily="65" charset="-122"/>
                <a:ea typeface="方正黑体简体" pitchFamily="65" charset="-122"/>
              </a:rPr>
              <a:t>建立</a:t>
            </a:r>
            <a:r>
              <a:rPr lang="zh-CN" altLang="en-US" sz="1800" b="0" dirty="0">
                <a:latin typeface="方正黑体简体" pitchFamily="65" charset="-122"/>
                <a:ea typeface="方正黑体简体" pitchFamily="65" charset="-122"/>
              </a:rPr>
              <a:t>承包商施工作业安全准入长效机制，将承包商</a:t>
            </a:r>
            <a:r>
              <a:rPr lang="en-US" altLang="zh-CN" sz="1800" b="0" dirty="0">
                <a:latin typeface="方正黑体简体" pitchFamily="65" charset="-122"/>
                <a:ea typeface="方正黑体简体" pitchFamily="65" charset="-122"/>
              </a:rPr>
              <a:t>HSE</a:t>
            </a:r>
            <a:r>
              <a:rPr lang="zh-CN" altLang="en-US" sz="1800" b="0" dirty="0">
                <a:latin typeface="方正黑体简体" pitchFamily="65" charset="-122"/>
                <a:ea typeface="方正黑体简体" pitchFamily="65" charset="-122"/>
              </a:rPr>
              <a:t>管理纳入企业</a:t>
            </a:r>
            <a:r>
              <a:rPr lang="en-US" altLang="zh-CN" sz="1800" b="0" dirty="0">
                <a:latin typeface="方正黑体简体" pitchFamily="65" charset="-122"/>
                <a:ea typeface="方正黑体简体" pitchFamily="65" charset="-122"/>
              </a:rPr>
              <a:t>HSE</a:t>
            </a:r>
            <a:r>
              <a:rPr lang="zh-CN" altLang="en-US" sz="1800" b="0" dirty="0">
                <a:latin typeface="方正黑体简体" pitchFamily="65" charset="-122"/>
                <a:ea typeface="方正黑体简体" pitchFamily="65" charset="-122"/>
              </a:rPr>
              <a:t>管理体系，执行统一的</a:t>
            </a:r>
            <a:r>
              <a:rPr lang="en-US" altLang="zh-CN" sz="1800" b="0" dirty="0">
                <a:latin typeface="方正黑体简体" pitchFamily="65" charset="-122"/>
                <a:ea typeface="方正黑体简体" pitchFamily="65" charset="-122"/>
              </a:rPr>
              <a:t>HSE</a:t>
            </a:r>
            <a:r>
              <a:rPr lang="zh-CN" altLang="en-US" sz="1800" b="0" dirty="0">
                <a:latin typeface="方正黑体简体" pitchFamily="65" charset="-122"/>
                <a:ea typeface="方正黑体简体" pitchFamily="65" charset="-122"/>
              </a:rPr>
              <a:t>标准，实现施工作业过程全方位监管，有效预防和遏制承包商事故。</a:t>
            </a:r>
            <a:endParaRPr lang="zh-CN" altLang="en-US" sz="1800" b="0" dirty="0">
              <a:latin typeface="方正黑体简体" pitchFamily="65" charset="-122"/>
              <a:ea typeface="方正黑体简体" pitchFamily="65" charset="-122"/>
            </a:endParaRPr>
          </a:p>
        </p:txBody>
      </p:sp>
      <p:sp>
        <p:nvSpPr>
          <p:cNvPr id="7181" name="矩形 18"/>
          <p:cNvSpPr>
            <a:spLocks noChangeArrowheads="1"/>
          </p:cNvSpPr>
          <p:nvPr/>
        </p:nvSpPr>
        <p:spPr bwMode="auto">
          <a:xfrm>
            <a:off x="597905" y="3637312"/>
            <a:ext cx="1305462" cy="40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681" tIns="39840" rIns="79681" bIns="39840">
            <a:spAutoFit/>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r>
              <a:rPr lang="zh-CN" altLang="en-US" sz="2100">
                <a:solidFill>
                  <a:schemeClr val="bg1"/>
                </a:solidFill>
                <a:latin typeface="方正黑体简体" pitchFamily="65" charset="-122"/>
                <a:ea typeface="方正黑体简体" pitchFamily="65" charset="-122"/>
              </a:rPr>
              <a:t>到</a:t>
            </a:r>
            <a:r>
              <a:rPr lang="en-US" altLang="zh-CN" sz="2100">
                <a:solidFill>
                  <a:schemeClr val="bg1"/>
                </a:solidFill>
                <a:latin typeface="方正黑体简体" pitchFamily="65" charset="-122"/>
                <a:ea typeface="方正黑体简体" pitchFamily="65" charset="-122"/>
              </a:rPr>
              <a:t>2017</a:t>
            </a:r>
            <a:r>
              <a:rPr lang="zh-CN" altLang="en-US" sz="2100">
                <a:solidFill>
                  <a:schemeClr val="bg1"/>
                </a:solidFill>
                <a:latin typeface="方正黑体简体" pitchFamily="65" charset="-122"/>
                <a:ea typeface="方正黑体简体" pitchFamily="65" charset="-122"/>
              </a:rPr>
              <a:t>年</a:t>
            </a:r>
            <a:endParaRPr lang="zh-CN" altLang="en-US" sz="2100">
              <a:solidFill>
                <a:schemeClr val="bg1"/>
              </a:solidFill>
              <a:latin typeface="方正黑体简体" pitchFamily="65" charset="-122"/>
              <a:ea typeface="方正黑体简体" pitchFamily="65" charset="-122"/>
            </a:endParaRPr>
          </a:p>
        </p:txBody>
      </p:sp>
      <p:sp>
        <p:nvSpPr>
          <p:cNvPr id="7182" name="矩形 19"/>
          <p:cNvSpPr>
            <a:spLocks noChangeArrowheads="1"/>
          </p:cNvSpPr>
          <p:nvPr/>
        </p:nvSpPr>
        <p:spPr bwMode="auto">
          <a:xfrm>
            <a:off x="2097715" y="3206797"/>
            <a:ext cx="5995474" cy="116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81" tIns="39840" rIns="79681" bIns="39840">
            <a:spAutoFit/>
          </a:bodyPr>
          <a:lstStyle>
            <a:lvl1pPr indent="624205">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indent="0">
              <a:lnSpc>
                <a:spcPct val="130000"/>
              </a:lnSpc>
              <a:buClr>
                <a:srgbClr val="FF0000"/>
              </a:buClr>
            </a:pPr>
            <a:r>
              <a:rPr lang="zh-CN" altLang="en-US" sz="1800" b="0" dirty="0" smtClean="0">
                <a:latin typeface="方正黑体简体" pitchFamily="65" charset="-122"/>
                <a:ea typeface="方正黑体简体" pitchFamily="65" charset="-122"/>
              </a:rPr>
              <a:t>三</a:t>
            </a:r>
            <a:r>
              <a:rPr lang="zh-CN" altLang="en-US" sz="1800" b="0" dirty="0">
                <a:latin typeface="方正黑体简体" pitchFamily="65" charset="-122"/>
                <a:ea typeface="方正黑体简体" pitchFamily="65" charset="-122"/>
              </a:rPr>
              <a:t>类及以上工程项目和四类中高风险工程项目全面建立建设单位主导的</a:t>
            </a:r>
            <a:r>
              <a:rPr lang="en-US" altLang="zh-CN" sz="1800" b="0" dirty="0">
                <a:latin typeface="方正黑体简体" pitchFamily="65" charset="-122"/>
                <a:ea typeface="方正黑体简体" pitchFamily="65" charset="-122"/>
              </a:rPr>
              <a:t>HSE</a:t>
            </a:r>
            <a:r>
              <a:rPr lang="zh-CN" altLang="en-US" sz="1800" b="0" dirty="0">
                <a:latin typeface="方正黑体简体" pitchFamily="65" charset="-122"/>
                <a:ea typeface="方正黑体简体" pitchFamily="65" charset="-122"/>
              </a:rPr>
              <a:t>委员会，统一协调工程项目各方的</a:t>
            </a:r>
            <a:r>
              <a:rPr lang="en-US" altLang="zh-CN" sz="1800" b="0" dirty="0">
                <a:latin typeface="方正黑体简体" pitchFamily="65" charset="-122"/>
                <a:ea typeface="方正黑体简体" pitchFamily="65" charset="-122"/>
              </a:rPr>
              <a:t>HSE</a:t>
            </a:r>
            <a:r>
              <a:rPr lang="zh-CN" altLang="en-US" sz="1800" b="0" dirty="0">
                <a:latin typeface="方正黑体简体" pitchFamily="65" charset="-122"/>
                <a:ea typeface="方正黑体简体" pitchFamily="65" charset="-122"/>
              </a:rPr>
              <a:t>管理工作，全面启动承包商施工作业安全准入评估机制。</a:t>
            </a:r>
            <a:endParaRPr lang="zh-CN" altLang="en-US" sz="1800" b="0" dirty="0">
              <a:latin typeface="方正黑体简体" pitchFamily="65" charset="-122"/>
              <a:ea typeface="方正黑体简体" pitchFamily="65" charset="-122"/>
            </a:endParaRPr>
          </a:p>
        </p:txBody>
      </p:sp>
      <p:sp>
        <p:nvSpPr>
          <p:cNvPr id="7183" name="矩形 21"/>
          <p:cNvSpPr>
            <a:spLocks noChangeArrowheads="1"/>
          </p:cNvSpPr>
          <p:nvPr/>
        </p:nvSpPr>
        <p:spPr bwMode="auto">
          <a:xfrm>
            <a:off x="2097714" y="4983571"/>
            <a:ext cx="5923466" cy="116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81" tIns="39840" rIns="79681" bIns="39840">
            <a:spAutoFit/>
          </a:bodyPr>
          <a:lstStyle>
            <a:lvl1pPr indent="624205">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indent="0">
              <a:lnSpc>
                <a:spcPct val="130000"/>
              </a:lnSpc>
              <a:buClr>
                <a:srgbClr val="FF0000"/>
              </a:buClr>
            </a:pPr>
            <a:r>
              <a:rPr lang="zh-CN" altLang="en-US" sz="1800" b="0" dirty="0" smtClean="0">
                <a:latin typeface="方正黑体简体" pitchFamily="65" charset="-122"/>
                <a:ea typeface="方正黑体简体" pitchFamily="65" charset="-122"/>
              </a:rPr>
              <a:t>总部</a:t>
            </a:r>
            <a:r>
              <a:rPr lang="zh-CN" altLang="en-US" sz="1800" b="0" dirty="0">
                <a:latin typeface="方正黑体简体" pitchFamily="65" charset="-122"/>
                <a:ea typeface="方正黑体简体" pitchFamily="65" charset="-122"/>
              </a:rPr>
              <a:t>、专业分公司、企业三级承包商施工作业安全准入制度有效运行，统一的安全文化初步形成，承包商事故得到有效遏制。</a:t>
            </a:r>
            <a:endParaRPr lang="zh-CN" altLang="en-US" sz="1800" b="0" dirty="0">
              <a:latin typeface="方正黑体简体" pitchFamily="65" charset="-122"/>
              <a:ea typeface="方正黑体简体" pitchFamily="65" charset="-122"/>
            </a:endParaRPr>
          </a:p>
        </p:txBody>
      </p:sp>
      <p:sp>
        <p:nvSpPr>
          <p:cNvPr id="7184" name="矩形 20"/>
          <p:cNvSpPr>
            <a:spLocks noChangeArrowheads="1"/>
          </p:cNvSpPr>
          <p:nvPr/>
        </p:nvSpPr>
        <p:spPr bwMode="auto">
          <a:xfrm>
            <a:off x="597905" y="5415525"/>
            <a:ext cx="1305462" cy="40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681" tIns="39840" rIns="79681" bIns="39840">
            <a:spAutoFit/>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r>
              <a:rPr lang="zh-CN" altLang="en-US" sz="2100">
                <a:solidFill>
                  <a:schemeClr val="bg1"/>
                </a:solidFill>
                <a:latin typeface="方正黑体简体" pitchFamily="65" charset="-122"/>
                <a:ea typeface="方正黑体简体" pitchFamily="65" charset="-122"/>
              </a:rPr>
              <a:t>到</a:t>
            </a:r>
            <a:r>
              <a:rPr lang="en-US" altLang="zh-CN" sz="2100">
                <a:solidFill>
                  <a:schemeClr val="bg1"/>
                </a:solidFill>
                <a:latin typeface="方正黑体简体" pitchFamily="65" charset="-122"/>
                <a:ea typeface="方正黑体简体" pitchFamily="65" charset="-122"/>
              </a:rPr>
              <a:t>2020</a:t>
            </a:r>
            <a:r>
              <a:rPr lang="zh-CN" altLang="en-US" sz="2100">
                <a:solidFill>
                  <a:schemeClr val="bg1"/>
                </a:solidFill>
                <a:latin typeface="方正黑体简体" pitchFamily="65" charset="-122"/>
                <a:ea typeface="方正黑体简体" pitchFamily="65" charset="-122"/>
              </a:rPr>
              <a:t>年</a:t>
            </a:r>
            <a:endParaRPr lang="zh-CN" altLang="en-US" sz="2100">
              <a:solidFill>
                <a:schemeClr val="bg1"/>
              </a:solidFill>
              <a:latin typeface="方正黑体简体" pitchFamily="65" charset="-122"/>
              <a:ea typeface="方正黑体简体" pitchFamily="65"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395536" y="1068116"/>
            <a:ext cx="6931227" cy="38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81" tIns="39840" rIns="79681" bIns="39840" anchor="ctr">
            <a:spAutoFit/>
          </a:bodyPr>
          <a:lstStyle>
            <a:lvl1pPr indent="720725">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indent="0">
              <a:buClr>
                <a:srgbClr val="FF0000"/>
              </a:buClr>
            </a:pPr>
            <a:r>
              <a:rPr lang="zh-CN" altLang="en-US" sz="2000" b="0" dirty="0">
                <a:latin typeface="方正黑体简体" pitchFamily="65" charset="-122"/>
                <a:ea typeface="方正黑体简体" pitchFamily="65" charset="-122"/>
              </a:rPr>
              <a:t>（一）认真开展承包商施工作业前能力准入评估</a:t>
            </a:r>
            <a:endParaRPr lang="zh-CN" altLang="en-US" sz="2000" b="0" dirty="0">
              <a:latin typeface="方正黑体简体" pitchFamily="65" charset="-122"/>
              <a:ea typeface="方正黑体简体" pitchFamily="65" charset="-122"/>
            </a:endParaRPr>
          </a:p>
        </p:txBody>
      </p:sp>
      <p:sp>
        <p:nvSpPr>
          <p:cNvPr id="2" name="矩形 1"/>
          <p:cNvSpPr/>
          <p:nvPr/>
        </p:nvSpPr>
        <p:spPr>
          <a:xfrm>
            <a:off x="517570" y="1556792"/>
            <a:ext cx="7324518" cy="2121017"/>
          </a:xfrm>
          <a:prstGeom prst="rect">
            <a:avLst/>
          </a:prstGeom>
        </p:spPr>
        <p:txBody>
          <a:bodyPr wrap="square" lIns="79681" tIns="39840" rIns="79681" bIns="39840">
            <a:spAutoFit/>
          </a:bodyPr>
          <a:lstStyle/>
          <a:p>
            <a:pPr indent="386080" algn="just">
              <a:lnSpc>
                <a:spcPct val="130000"/>
              </a:lnSpc>
              <a:defRPr/>
            </a:pPr>
            <a:r>
              <a:rPr lang="zh-CN" altLang="en-US" sz="1700" kern="100" dirty="0">
                <a:latin typeface="方正黑体简体" pitchFamily="65" charset="-122"/>
                <a:ea typeface="方正黑体简体" pitchFamily="65" charset="-122"/>
                <a:cs typeface="Times New Roman" panose="02020603050405020304" pitchFamily="18" charset="0"/>
              </a:rPr>
              <a:t>承包商施工作业前能力准入评估是指建设单位在承包商施工队伍入厂（场）前对其参与施工作业</a:t>
            </a:r>
            <a:r>
              <a:rPr lang="zh-CN" altLang="en-US" sz="1700" kern="100" dirty="0">
                <a:solidFill>
                  <a:srgbClr val="FF0000"/>
                </a:solidFill>
                <a:latin typeface="方正黑体简体" pitchFamily="65" charset="-122"/>
                <a:ea typeface="方正黑体简体" pitchFamily="65" charset="-122"/>
                <a:cs typeface="Times New Roman" panose="02020603050405020304" pitchFamily="18" charset="0"/>
              </a:rPr>
              <a:t>人员资质能力</a:t>
            </a:r>
            <a:r>
              <a:rPr lang="zh-CN" altLang="zh-CN" sz="1700" kern="100" dirty="0">
                <a:latin typeface="方正黑体简体" pitchFamily="65" charset="-122"/>
                <a:ea typeface="方正黑体简体" pitchFamily="65" charset="-122"/>
                <a:cs typeface="Times New Roman" panose="02020603050405020304" pitchFamily="18" charset="0"/>
              </a:rPr>
              <a:t>、</a:t>
            </a:r>
            <a:r>
              <a:rPr lang="zh-CN" altLang="zh-CN" sz="1700" kern="100" dirty="0">
                <a:solidFill>
                  <a:srgbClr val="FF0000"/>
                </a:solidFill>
                <a:latin typeface="方正黑体简体" pitchFamily="65" charset="-122"/>
                <a:ea typeface="方正黑体简体" pitchFamily="65" charset="-122"/>
                <a:cs typeface="Times New Roman" panose="02020603050405020304" pitchFamily="18" charset="0"/>
              </a:rPr>
              <a:t>设备</a:t>
            </a:r>
            <a:r>
              <a:rPr lang="zh-CN" altLang="en-US" sz="1700" kern="100" dirty="0">
                <a:solidFill>
                  <a:srgbClr val="FF0000"/>
                </a:solidFill>
                <a:latin typeface="方正黑体简体" pitchFamily="65" charset="-122"/>
                <a:ea typeface="方正黑体简体" pitchFamily="65" charset="-122"/>
                <a:cs typeface="Times New Roman" panose="02020603050405020304" pitchFamily="18" charset="0"/>
              </a:rPr>
              <a:t>设施</a:t>
            </a:r>
            <a:r>
              <a:rPr lang="zh-CN" altLang="zh-CN" sz="1700" kern="100" dirty="0">
                <a:solidFill>
                  <a:srgbClr val="FF0000"/>
                </a:solidFill>
                <a:latin typeface="方正黑体简体" pitchFamily="65" charset="-122"/>
                <a:ea typeface="方正黑体简体" pitchFamily="65" charset="-122"/>
                <a:cs typeface="Times New Roman" panose="02020603050405020304" pitchFamily="18" charset="0"/>
              </a:rPr>
              <a:t>安全性能</a:t>
            </a:r>
            <a:r>
              <a:rPr lang="zh-CN" altLang="zh-CN" sz="1700" kern="100" dirty="0">
                <a:latin typeface="方正黑体简体" pitchFamily="65" charset="-122"/>
                <a:ea typeface="方正黑体简体" pitchFamily="65" charset="-122"/>
                <a:cs typeface="Times New Roman" panose="02020603050405020304" pitchFamily="18" charset="0"/>
              </a:rPr>
              <a:t>、</a:t>
            </a:r>
            <a:r>
              <a:rPr lang="zh-CN" altLang="zh-CN" sz="1700" kern="100" dirty="0">
                <a:solidFill>
                  <a:srgbClr val="FF0000"/>
                </a:solidFill>
                <a:latin typeface="方正黑体简体" pitchFamily="65" charset="-122"/>
                <a:ea typeface="方正黑体简体" pitchFamily="65" charset="-122"/>
                <a:cs typeface="Times New Roman" panose="02020603050405020304" pitchFamily="18" charset="0"/>
              </a:rPr>
              <a:t>安全组织架构</a:t>
            </a:r>
            <a:r>
              <a:rPr lang="zh-CN" altLang="zh-CN" sz="1700" kern="100" dirty="0">
                <a:latin typeface="方正黑体简体" pitchFamily="65" charset="-122"/>
                <a:ea typeface="方正黑体简体" pitchFamily="65" charset="-122"/>
                <a:cs typeface="Times New Roman" panose="02020603050405020304" pitchFamily="18" charset="0"/>
              </a:rPr>
              <a:t>及</a:t>
            </a:r>
            <a:r>
              <a:rPr lang="zh-CN" altLang="zh-CN" sz="1700" kern="100" dirty="0">
                <a:solidFill>
                  <a:srgbClr val="FF0000"/>
                </a:solidFill>
                <a:latin typeface="方正黑体简体" pitchFamily="65" charset="-122"/>
                <a:ea typeface="方正黑体简体" pitchFamily="65" charset="-122"/>
                <a:cs typeface="Times New Roman" panose="02020603050405020304" pitchFamily="18" charset="0"/>
              </a:rPr>
              <a:t>管理制度</a:t>
            </a:r>
            <a:r>
              <a:rPr lang="zh-CN" altLang="zh-CN" sz="1700" kern="100" dirty="0">
                <a:latin typeface="方正黑体简体" pitchFamily="65" charset="-122"/>
                <a:ea typeface="方正黑体简体" pitchFamily="65" charset="-122"/>
                <a:cs typeface="Times New Roman" panose="02020603050405020304" pitchFamily="18" charset="0"/>
              </a:rPr>
              <a:t>进行的审查评估，防止不符合要求的承包商</a:t>
            </a:r>
            <a:r>
              <a:rPr lang="zh-CN" altLang="en-US" sz="1700" kern="100" dirty="0">
                <a:latin typeface="方正黑体简体" pitchFamily="65" charset="-122"/>
                <a:ea typeface="方正黑体简体" pitchFamily="65" charset="-122"/>
                <a:cs typeface="Times New Roman" panose="02020603050405020304" pitchFamily="18" charset="0"/>
              </a:rPr>
              <a:t>施工</a:t>
            </a:r>
            <a:r>
              <a:rPr lang="zh-CN" altLang="zh-CN" sz="1700" kern="100" dirty="0">
                <a:latin typeface="方正黑体简体" pitchFamily="65" charset="-122"/>
                <a:ea typeface="方正黑体简体" pitchFamily="65" charset="-122"/>
                <a:cs typeface="Times New Roman" panose="02020603050405020304" pitchFamily="18" charset="0"/>
              </a:rPr>
              <a:t>队伍和人员进入现场</a:t>
            </a:r>
            <a:r>
              <a:rPr lang="zh-CN" altLang="zh-CN" sz="1600" kern="100" dirty="0">
                <a:latin typeface="方正黑体简体" pitchFamily="65" charset="-122"/>
                <a:ea typeface="方正黑体简体" pitchFamily="65" charset="-122"/>
                <a:cs typeface="Times New Roman" panose="02020603050405020304" pitchFamily="18" charset="0"/>
              </a:rPr>
              <a:t>作业</a:t>
            </a:r>
            <a:r>
              <a:rPr lang="zh-CN" altLang="zh-CN" sz="1700" kern="100" dirty="0">
                <a:latin typeface="方正黑体简体" pitchFamily="65" charset="-122"/>
                <a:ea typeface="方正黑体简体" pitchFamily="65" charset="-122"/>
                <a:cs typeface="Times New Roman" panose="02020603050405020304" pitchFamily="18" charset="0"/>
              </a:rPr>
              <a:t>。</a:t>
            </a:r>
            <a:r>
              <a:rPr lang="zh-CN" altLang="en-US" sz="1700" kern="100" dirty="0">
                <a:latin typeface="方正黑体简体" pitchFamily="65" charset="-122"/>
                <a:ea typeface="方正黑体简体" pitchFamily="65" charset="-122"/>
                <a:cs typeface="Times New Roman" panose="02020603050405020304" pitchFamily="18" charset="0"/>
              </a:rPr>
              <a:t>承包商施工作业前能力准入评估按照“谁主管、谁负责”的原则，由建设单位项目管理部门牵头，人事劳资、机动设备、安全环保等相关业务部门参加。</a:t>
            </a:r>
            <a:endParaRPr lang="en-US" altLang="zh-CN" sz="1700" kern="100" dirty="0">
              <a:latin typeface="方正黑体简体" pitchFamily="65" charset="-122"/>
              <a:ea typeface="方正黑体简体" pitchFamily="65"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5105783" y="3356992"/>
            <a:ext cx="2634569" cy="3024336"/>
          </a:xfrm>
          <a:prstGeom prst="rect">
            <a:avLst/>
          </a:prstGeom>
          <a:ln>
            <a:solidFill>
              <a:schemeClr val="bg1">
                <a:lumMod val="75000"/>
              </a:schemeClr>
            </a:solidFill>
          </a:ln>
        </p:spPr>
      </p:pic>
      <p:sp>
        <p:nvSpPr>
          <p:cNvPr id="8200" name="矩形 14"/>
          <p:cNvSpPr>
            <a:spLocks noChangeArrowheads="1"/>
          </p:cNvSpPr>
          <p:nvPr/>
        </p:nvSpPr>
        <p:spPr bwMode="auto">
          <a:xfrm>
            <a:off x="467544" y="3580125"/>
            <a:ext cx="4464496" cy="246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81" tIns="39840" rIns="79681" bIns="39840">
            <a:spAutoFit/>
          </a:bodyPr>
          <a:lstStyle>
            <a:lvl1pPr indent="443230">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zh-CN" sz="1700" b="0" dirty="0">
                <a:latin typeface="方正黑体简体" pitchFamily="65" charset="-122"/>
                <a:ea typeface="方正黑体简体" pitchFamily="65" charset="-122"/>
                <a:cs typeface="Times New Roman" panose="02020603050405020304" pitchFamily="18" charset="0"/>
              </a:rPr>
              <a:t>集团公司对承包商施工作业前能力准入评估</a:t>
            </a:r>
            <a:r>
              <a:rPr lang="zh-CN" altLang="zh-CN" sz="1700" b="0" dirty="0">
                <a:solidFill>
                  <a:srgbClr val="FF0000"/>
                </a:solidFill>
                <a:latin typeface="方正黑体简体" pitchFamily="65" charset="-122"/>
                <a:ea typeface="方正黑体简体" pitchFamily="65" charset="-122"/>
                <a:cs typeface="Times New Roman" panose="02020603050405020304" pitchFamily="18" charset="0"/>
              </a:rPr>
              <a:t>实施分类和分级管理</a:t>
            </a:r>
            <a:r>
              <a:rPr lang="zh-CN" altLang="zh-CN" sz="1700" b="0" dirty="0">
                <a:latin typeface="方正黑体简体" pitchFamily="65" charset="-122"/>
                <a:ea typeface="方正黑体简体" pitchFamily="65" charset="-122"/>
                <a:cs typeface="Times New Roman" panose="02020603050405020304" pitchFamily="18" charset="0"/>
              </a:rPr>
              <a:t>，根据项目规模、复杂程度和风险大小，结合集团公司投资管理有关规定，将项目划分为</a:t>
            </a:r>
            <a:r>
              <a:rPr lang="zh-CN" altLang="zh-CN" sz="1700" b="0" dirty="0">
                <a:solidFill>
                  <a:srgbClr val="FF0000"/>
                </a:solidFill>
                <a:latin typeface="方正黑体简体" pitchFamily="65" charset="-122"/>
                <a:ea typeface="方正黑体简体" pitchFamily="65" charset="-122"/>
                <a:cs typeface="Times New Roman" panose="02020603050405020304" pitchFamily="18" charset="0"/>
              </a:rPr>
              <a:t>工程技术服务项目</a:t>
            </a:r>
            <a:r>
              <a:rPr lang="zh-CN" altLang="zh-CN" sz="1700" b="0" dirty="0">
                <a:latin typeface="方正黑体简体" pitchFamily="65" charset="-122"/>
                <a:ea typeface="方正黑体简体" pitchFamily="65" charset="-122"/>
                <a:cs typeface="Times New Roman" panose="02020603050405020304" pitchFamily="18" charset="0"/>
              </a:rPr>
              <a:t>、</a:t>
            </a:r>
            <a:r>
              <a:rPr lang="zh-CN" altLang="zh-CN" sz="1700" b="0" dirty="0">
                <a:solidFill>
                  <a:srgbClr val="FF0000"/>
                </a:solidFill>
                <a:latin typeface="方正黑体简体" pitchFamily="65" charset="-122"/>
                <a:ea typeface="方正黑体简体" pitchFamily="65" charset="-122"/>
                <a:cs typeface="Times New Roman" panose="02020603050405020304" pitchFamily="18" charset="0"/>
              </a:rPr>
              <a:t>工程建设服务项目</a:t>
            </a:r>
            <a:r>
              <a:rPr lang="zh-CN" altLang="zh-CN" sz="1700" b="0" dirty="0">
                <a:latin typeface="方正黑体简体" pitchFamily="65" charset="-122"/>
                <a:ea typeface="方正黑体简体" pitchFamily="65" charset="-122"/>
                <a:cs typeface="Times New Roman" panose="02020603050405020304" pitchFamily="18" charset="0"/>
              </a:rPr>
              <a:t>和</a:t>
            </a:r>
            <a:r>
              <a:rPr lang="zh-CN" altLang="zh-CN" sz="1700" b="0" dirty="0">
                <a:solidFill>
                  <a:srgbClr val="FF0000"/>
                </a:solidFill>
                <a:latin typeface="方正黑体简体" pitchFamily="65" charset="-122"/>
                <a:ea typeface="方正黑体简体" pitchFamily="65" charset="-122"/>
                <a:cs typeface="Times New Roman" panose="02020603050405020304" pitchFamily="18" charset="0"/>
              </a:rPr>
              <a:t>检维修服务项目</a:t>
            </a:r>
            <a:r>
              <a:rPr lang="zh-CN" altLang="zh-CN" sz="1700" b="0" dirty="0">
                <a:latin typeface="方正黑体简体" pitchFamily="65" charset="-122"/>
                <a:ea typeface="方正黑体简体" pitchFamily="65" charset="-122"/>
                <a:cs typeface="Times New Roman" panose="02020603050405020304" pitchFamily="18" charset="0"/>
              </a:rPr>
              <a:t>，所有</a:t>
            </a:r>
            <a:r>
              <a:rPr lang="zh-CN" altLang="en-US" sz="1700" b="0" dirty="0">
                <a:latin typeface="方正黑体简体" pitchFamily="65" charset="-122"/>
                <a:ea typeface="方正黑体简体" pitchFamily="65" charset="-122"/>
                <a:cs typeface="Times New Roman" panose="02020603050405020304" pitchFamily="18" charset="0"/>
              </a:rPr>
              <a:t>参加施工的外部承包商队伍施工</a:t>
            </a:r>
            <a:r>
              <a:rPr lang="zh-CN" altLang="zh-CN" sz="1700" b="0" dirty="0">
                <a:latin typeface="方正黑体简体" pitchFamily="65" charset="-122"/>
                <a:ea typeface="方正黑体简体" pitchFamily="65" charset="-122"/>
                <a:cs typeface="Times New Roman" panose="02020603050405020304" pitchFamily="18" charset="0"/>
              </a:rPr>
              <a:t>作业前必须</a:t>
            </a:r>
            <a:r>
              <a:rPr lang="zh-CN" altLang="zh-CN" sz="1700" b="0" dirty="0">
                <a:solidFill>
                  <a:srgbClr val="FF0000"/>
                </a:solidFill>
                <a:latin typeface="方正黑体简体" pitchFamily="65" charset="-122"/>
                <a:ea typeface="方正黑体简体" pitchFamily="65" charset="-122"/>
                <a:cs typeface="Times New Roman" panose="02020603050405020304" pitchFamily="18" charset="0"/>
              </a:rPr>
              <a:t>签订</a:t>
            </a:r>
            <a:r>
              <a:rPr lang="zh-CN" altLang="en-US" sz="1700" b="0" dirty="0">
                <a:solidFill>
                  <a:srgbClr val="FF0000"/>
                </a:solidFill>
                <a:latin typeface="方正黑体简体" pitchFamily="65" charset="-122"/>
                <a:ea typeface="方正黑体简体" pitchFamily="65" charset="-122"/>
                <a:cs typeface="Times New Roman" panose="02020603050405020304" pitchFamily="18" charset="0"/>
              </a:rPr>
              <a:t>工程项目</a:t>
            </a:r>
            <a:r>
              <a:rPr lang="en-US" altLang="zh-CN" sz="1700" b="0" dirty="0">
                <a:solidFill>
                  <a:srgbClr val="FF0000"/>
                </a:solidFill>
                <a:latin typeface="方正黑体简体" pitchFamily="65" charset="-122"/>
                <a:ea typeface="方正黑体简体" pitchFamily="65" charset="-122"/>
                <a:cs typeface="Times New Roman" panose="02020603050405020304" pitchFamily="18" charset="0"/>
              </a:rPr>
              <a:t>HSE</a:t>
            </a:r>
            <a:r>
              <a:rPr lang="zh-CN" altLang="zh-CN" sz="1700" b="0" dirty="0">
                <a:solidFill>
                  <a:srgbClr val="FF0000"/>
                </a:solidFill>
                <a:latin typeface="方正黑体简体" pitchFamily="65" charset="-122"/>
                <a:ea typeface="方正黑体简体" pitchFamily="65" charset="-122"/>
                <a:cs typeface="Times New Roman" panose="02020603050405020304" pitchFamily="18" charset="0"/>
              </a:rPr>
              <a:t>承诺</a:t>
            </a:r>
            <a:r>
              <a:rPr lang="zh-CN" altLang="en-US" sz="1700" b="0" dirty="0">
                <a:solidFill>
                  <a:srgbClr val="FF0000"/>
                </a:solidFill>
                <a:latin typeface="方正黑体简体" pitchFamily="65" charset="-122"/>
                <a:ea typeface="方正黑体简体" pitchFamily="65" charset="-122"/>
                <a:cs typeface="Times New Roman" panose="02020603050405020304" pitchFamily="18" charset="0"/>
              </a:rPr>
              <a:t>书</a:t>
            </a:r>
            <a:r>
              <a:rPr lang="zh-CN" altLang="zh-CN" sz="1700" b="0" dirty="0">
                <a:latin typeface="方正黑体简体" pitchFamily="65" charset="-122"/>
                <a:ea typeface="方正黑体简体" pitchFamily="65" charset="-122"/>
                <a:cs typeface="Times New Roman" panose="02020603050405020304" pitchFamily="18" charset="0"/>
              </a:rPr>
              <a:t>。</a:t>
            </a:r>
            <a:endParaRPr lang="en-US" altLang="zh-CN" sz="1700" b="0" dirty="0">
              <a:latin typeface="方正黑体简体" pitchFamily="65" charset="-122"/>
              <a:ea typeface="方正黑体简体" pitchFamily="65" charset="-122"/>
              <a:cs typeface="Times New Roman" panose="02020603050405020304" pitchFamily="18" charset="0"/>
            </a:endParaRPr>
          </a:p>
        </p:txBody>
      </p:sp>
      <p:sp>
        <p:nvSpPr>
          <p:cNvPr id="8" name="TextBox 5"/>
          <p:cNvSpPr txBox="1">
            <a:spLocks noChangeArrowheads="1"/>
          </p:cNvSpPr>
          <p:nvPr/>
        </p:nvSpPr>
        <p:spPr bwMode="auto">
          <a:xfrm>
            <a:off x="547200" y="331200"/>
            <a:ext cx="2592288" cy="51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81" tIns="39840" rIns="79681" bIns="39840">
            <a:spAutoFit/>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r>
              <a:rPr lang="zh-CN" altLang="en-US" sz="2800" b="0" dirty="0">
                <a:latin typeface="方正大黑简体" panose="02010601030101010101" pitchFamily="2" charset="-122"/>
                <a:ea typeface="方正大黑简体" panose="02010601030101010101" pitchFamily="2" charset="-122"/>
              </a:rPr>
              <a:t>四、工作措施</a:t>
            </a:r>
            <a:endParaRPr lang="zh-CN" altLang="en-US" sz="2800" b="0" dirty="0">
              <a:latin typeface="方正大黑简体" panose="02010601030101010101" pitchFamily="2" charset="-122"/>
              <a:ea typeface="方正大黑简体" panose="02010601030101010101" pitchFamily="2"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2"/>
          <p:cNvSpPr>
            <a:spLocks noChangeArrowheads="1"/>
          </p:cNvSpPr>
          <p:nvPr/>
        </p:nvSpPr>
        <p:spPr bwMode="auto">
          <a:xfrm>
            <a:off x="424418" y="1069200"/>
            <a:ext cx="6667862" cy="38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81" tIns="39840" rIns="79681" bIns="39840" anchor="ctr">
            <a:spAutoFit/>
          </a:bodyPr>
          <a:lstStyle>
            <a:lvl1pPr indent="720725">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indent="0">
              <a:buClr>
                <a:srgbClr val="FF0000"/>
              </a:buClr>
            </a:pPr>
            <a:r>
              <a:rPr lang="zh-CN" altLang="en-US" sz="2000" b="0" dirty="0">
                <a:latin typeface="方正黑体简体" pitchFamily="65" charset="-122"/>
                <a:ea typeface="方正黑体简体" pitchFamily="65" charset="-122"/>
              </a:rPr>
              <a:t>（二）认真开展承包商施工作业过程中监督检查</a:t>
            </a:r>
            <a:endParaRPr lang="zh-CN" altLang="en-US" sz="2000" b="0" dirty="0">
              <a:latin typeface="方正黑体简体" pitchFamily="65" charset="-122"/>
              <a:ea typeface="方正黑体简体" pitchFamily="65" charset="-122"/>
            </a:endParaRPr>
          </a:p>
        </p:txBody>
      </p:sp>
      <p:sp>
        <p:nvSpPr>
          <p:cNvPr id="16" name="TextBox 5"/>
          <p:cNvSpPr txBox="1">
            <a:spLocks noChangeArrowheads="1"/>
          </p:cNvSpPr>
          <p:nvPr/>
        </p:nvSpPr>
        <p:spPr bwMode="auto">
          <a:xfrm>
            <a:off x="547200" y="331200"/>
            <a:ext cx="2592288" cy="51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81" tIns="39840" rIns="79681" bIns="39840">
            <a:spAutoFit/>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r>
              <a:rPr lang="zh-CN" altLang="en-US" sz="2800" b="0" dirty="0">
                <a:latin typeface="方正大黑简体" panose="02010601030101010101" pitchFamily="2" charset="-122"/>
                <a:ea typeface="方正大黑简体" panose="02010601030101010101" pitchFamily="2" charset="-122"/>
              </a:rPr>
              <a:t>四、工作措施</a:t>
            </a:r>
            <a:endParaRPr lang="zh-CN" altLang="en-US" sz="2800" b="0" dirty="0">
              <a:latin typeface="方正大黑简体" panose="02010601030101010101" pitchFamily="2" charset="-122"/>
              <a:ea typeface="方正大黑简体" panose="02010601030101010101" pitchFamily="2" charset="-122"/>
            </a:endParaRPr>
          </a:p>
        </p:txBody>
      </p:sp>
      <p:sp>
        <p:nvSpPr>
          <p:cNvPr id="2" name="TextBox 1"/>
          <p:cNvSpPr txBox="1"/>
          <p:nvPr/>
        </p:nvSpPr>
        <p:spPr>
          <a:xfrm>
            <a:off x="611560" y="1844824"/>
            <a:ext cx="7481184" cy="3416320"/>
          </a:xfrm>
          <a:prstGeom prst="rect">
            <a:avLst/>
          </a:prstGeom>
          <a:noFill/>
        </p:spPr>
        <p:txBody>
          <a:bodyPr wrap="square" rtlCol="0">
            <a:spAutoFit/>
          </a:bodyPr>
          <a:lstStyle/>
          <a:p>
            <a:pPr>
              <a:lnSpc>
                <a:spcPct val="150000"/>
              </a:lnSpc>
            </a:pPr>
            <a:r>
              <a:rPr lang="en-US" altLang="zh-CN" dirty="0" smtClean="0">
                <a:solidFill>
                  <a:srgbClr val="C00000"/>
                </a:solidFill>
                <a:latin typeface="方正黑体简体" pitchFamily="65" charset="-122"/>
                <a:ea typeface="方正黑体简体" pitchFamily="65" charset="-122"/>
              </a:rPr>
              <a:t>1. </a:t>
            </a:r>
            <a:r>
              <a:rPr lang="zh-CN" altLang="en-US" dirty="0" smtClean="0">
                <a:solidFill>
                  <a:srgbClr val="C00000"/>
                </a:solidFill>
                <a:latin typeface="方正黑体简体" pitchFamily="65" charset="-122"/>
                <a:ea typeface="方正黑体简体" pitchFamily="65" charset="-122"/>
              </a:rPr>
              <a:t>监理和监督人员监督检查内容：</a:t>
            </a:r>
            <a:r>
              <a:rPr lang="zh-CN" altLang="en-US" dirty="0" smtClean="0">
                <a:latin typeface="方正黑体简体" pitchFamily="65" charset="-122"/>
                <a:ea typeface="方正黑体简体" pitchFamily="65" charset="-122"/>
              </a:rPr>
              <a:t>履行监理、监督人员应按规定履行施工作业过程中的安全监理、安全监督职责；对关键作业、危险作业实施旁站监督。</a:t>
            </a:r>
            <a:endParaRPr lang="en-US" altLang="zh-CN" dirty="0" smtClean="0">
              <a:latin typeface="方正黑体简体" pitchFamily="65" charset="-122"/>
              <a:ea typeface="方正黑体简体" pitchFamily="65" charset="-122"/>
            </a:endParaRPr>
          </a:p>
          <a:p>
            <a:pPr>
              <a:lnSpc>
                <a:spcPct val="150000"/>
              </a:lnSpc>
            </a:pPr>
            <a:r>
              <a:rPr lang="en-US" altLang="zh-CN" dirty="0" smtClean="0">
                <a:solidFill>
                  <a:srgbClr val="C00000"/>
                </a:solidFill>
                <a:latin typeface="方正黑体简体" pitchFamily="65" charset="-122"/>
                <a:ea typeface="方正黑体简体" pitchFamily="65" charset="-122"/>
              </a:rPr>
              <a:t>2. </a:t>
            </a:r>
            <a:r>
              <a:rPr lang="zh-CN" altLang="en-US" dirty="0" smtClean="0">
                <a:solidFill>
                  <a:srgbClr val="C00000"/>
                </a:solidFill>
                <a:latin typeface="方正黑体简体" pitchFamily="65" charset="-122"/>
                <a:ea typeface="方正黑体简体" pitchFamily="65" charset="-122"/>
              </a:rPr>
              <a:t>属地单位监督检查内容：</a:t>
            </a:r>
            <a:r>
              <a:rPr lang="zh-CN" altLang="en-US" dirty="0" smtClean="0">
                <a:latin typeface="方正黑体简体" pitchFamily="65" charset="-122"/>
                <a:ea typeface="方正黑体简体" pitchFamily="65" charset="-122"/>
              </a:rPr>
              <a:t>项目部或属地单位作为项目监管的责任主体，要对承包商施工作业过程开展日常监督检查。同时，要对工程监理、工程监督、安全监督的安全生产监管职责履行情况进行监督检查。</a:t>
            </a:r>
            <a:endParaRPr lang="en-US" altLang="zh-CN" dirty="0" smtClean="0">
              <a:latin typeface="方正黑体简体" pitchFamily="65" charset="-122"/>
              <a:ea typeface="方正黑体简体" pitchFamily="65" charset="-122"/>
            </a:endParaRPr>
          </a:p>
          <a:p>
            <a:pPr>
              <a:lnSpc>
                <a:spcPct val="150000"/>
              </a:lnSpc>
            </a:pPr>
            <a:r>
              <a:rPr lang="en-US" altLang="zh-CN" dirty="0" smtClean="0">
                <a:solidFill>
                  <a:srgbClr val="C00000"/>
                </a:solidFill>
                <a:latin typeface="方正黑体简体" pitchFamily="65" charset="-122"/>
                <a:ea typeface="方正黑体简体" pitchFamily="65" charset="-122"/>
              </a:rPr>
              <a:t>3. </a:t>
            </a:r>
            <a:r>
              <a:rPr lang="zh-CN" altLang="en-US" dirty="0" smtClean="0">
                <a:solidFill>
                  <a:srgbClr val="C00000"/>
                </a:solidFill>
                <a:latin typeface="方正黑体简体" pitchFamily="65" charset="-122"/>
                <a:ea typeface="方正黑体简体" pitchFamily="65" charset="-122"/>
              </a:rPr>
              <a:t>直线责任部门监督检查内容：</a:t>
            </a:r>
            <a:r>
              <a:rPr lang="zh-CN" altLang="en-US" dirty="0" smtClean="0">
                <a:latin typeface="方正黑体简体" pitchFamily="65" charset="-122"/>
                <a:ea typeface="方正黑体简体" pitchFamily="65" charset="-122"/>
              </a:rPr>
              <a:t>定期监督检查项目部或属地单位在承包商施工作业过程中的安全生产职责履行情况。   </a:t>
            </a:r>
            <a:endParaRPr lang="zh-CN" altLang="en-US" dirty="0">
              <a:latin typeface="方正黑体简体" pitchFamily="65" charset="-122"/>
              <a:ea typeface="方正黑体简体" pitchFamily="65"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9552" y="1816541"/>
            <a:ext cx="7488832" cy="1040721"/>
          </a:xfrm>
          <a:prstGeom prst="rect">
            <a:avLst/>
          </a:prstGeom>
        </p:spPr>
        <p:txBody>
          <a:bodyPr wrap="square" lIns="79681" tIns="39840" rIns="79681" bIns="39840">
            <a:spAutoFit/>
          </a:bodyPr>
          <a:lstStyle/>
          <a:p>
            <a:pPr indent="391795">
              <a:lnSpc>
                <a:spcPct val="130000"/>
              </a:lnSpc>
              <a:defRPr/>
            </a:pPr>
            <a:r>
              <a:rPr lang="zh-CN" altLang="en-US" sz="1600" kern="100" dirty="0">
                <a:latin typeface="方正黑体简体" pitchFamily="65" charset="-122"/>
                <a:ea typeface="方正黑体简体" pitchFamily="65" charset="-122"/>
                <a:cs typeface="Times New Roman" panose="02020603050405020304" pitchFamily="18" charset="0"/>
              </a:rPr>
              <a:t>集团公司实施承包商安全绩效评估机制，安全绩效评估是企业对承包商承担项目的</a:t>
            </a:r>
            <a:r>
              <a:rPr lang="en-US" altLang="zh-CN" sz="1600" kern="100" dirty="0">
                <a:latin typeface="方正黑体简体" pitchFamily="65" charset="-122"/>
                <a:ea typeface="方正黑体简体" pitchFamily="65" charset="-122"/>
                <a:cs typeface="Times New Roman" panose="02020603050405020304" pitchFamily="18" charset="0"/>
              </a:rPr>
              <a:t>HSE</a:t>
            </a:r>
            <a:r>
              <a:rPr lang="zh-CN" altLang="en-US" sz="1600" kern="100" dirty="0">
                <a:latin typeface="方正黑体简体" pitchFamily="65" charset="-122"/>
                <a:ea typeface="方正黑体简体" pitchFamily="65" charset="-122"/>
                <a:cs typeface="Times New Roman" panose="02020603050405020304" pitchFamily="18" charset="0"/>
              </a:rPr>
              <a:t>管理情况及实施效果所实施的评价</a:t>
            </a:r>
            <a:r>
              <a:rPr lang="zh-CN" altLang="en-US" sz="1600" kern="100" dirty="0" smtClean="0">
                <a:latin typeface="方正黑体简体" pitchFamily="65" charset="-122"/>
                <a:ea typeface="方正黑体简体" pitchFamily="65" charset="-122"/>
                <a:cs typeface="Times New Roman" panose="02020603050405020304" pitchFamily="18" charset="0"/>
              </a:rPr>
              <a:t>。承包商</a:t>
            </a:r>
            <a:r>
              <a:rPr lang="zh-CN" altLang="en-US" sz="1600" kern="100" dirty="0">
                <a:latin typeface="方正黑体简体" pitchFamily="65" charset="-122"/>
                <a:ea typeface="方正黑体简体" pitchFamily="65" charset="-122"/>
                <a:cs typeface="Times New Roman" panose="02020603050405020304" pitchFamily="18" charset="0"/>
              </a:rPr>
              <a:t>安全绩效评估工作在</a:t>
            </a:r>
            <a:r>
              <a:rPr lang="zh-CN" altLang="zh-CN" sz="1600" kern="100" dirty="0">
                <a:latin typeface="方正黑体简体" pitchFamily="65" charset="-122"/>
                <a:ea typeface="方正黑体简体" pitchFamily="65" charset="-122"/>
                <a:cs typeface="Times New Roman" panose="02020603050405020304" pitchFamily="18" charset="0"/>
              </a:rPr>
              <a:t>工程项目施工完成后</a:t>
            </a:r>
            <a:r>
              <a:rPr lang="zh-CN" altLang="en-US" sz="1600" kern="100" dirty="0">
                <a:latin typeface="方正黑体简体" pitchFamily="65" charset="-122"/>
                <a:ea typeface="方正黑体简体" pitchFamily="65" charset="-122"/>
                <a:cs typeface="Times New Roman" panose="02020603050405020304" pitchFamily="18" charset="0"/>
              </a:rPr>
              <a:t>组织开展。</a:t>
            </a:r>
            <a:endParaRPr lang="zh-CN" altLang="en-US" sz="1600" kern="100" dirty="0">
              <a:latin typeface="方正黑体简体" pitchFamily="65" charset="-122"/>
              <a:ea typeface="方正黑体简体" pitchFamily="65" charset="-122"/>
              <a:cs typeface="Times New Roman" panose="02020603050405020304" pitchFamily="18" charset="0"/>
            </a:endParaRPr>
          </a:p>
        </p:txBody>
      </p:sp>
      <p:sp>
        <p:nvSpPr>
          <p:cNvPr id="12293" name="矩形 15"/>
          <p:cNvSpPr>
            <a:spLocks noChangeArrowheads="1"/>
          </p:cNvSpPr>
          <p:nvPr/>
        </p:nvSpPr>
        <p:spPr bwMode="auto">
          <a:xfrm>
            <a:off x="579165" y="4365104"/>
            <a:ext cx="1194855" cy="57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681" tIns="39840" rIns="79681" bIns="39840">
            <a:spAutoFit/>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algn="r"/>
            <a:r>
              <a:rPr lang="zh-CN" altLang="en-US" b="0" dirty="0">
                <a:latin typeface="方正黑体简体" pitchFamily="65" charset="-122"/>
                <a:ea typeface="方正黑体简体" pitchFamily="65" charset="-122"/>
                <a:cs typeface="Times New Roman" panose="02020603050405020304" pitchFamily="18" charset="0"/>
              </a:rPr>
              <a:t>专业</a:t>
            </a:r>
            <a:r>
              <a:rPr lang="zh-CN" altLang="en-US" b="0" dirty="0" smtClean="0">
                <a:latin typeface="方正黑体简体" pitchFamily="65" charset="-122"/>
                <a:ea typeface="方正黑体简体" pitchFamily="65" charset="-122"/>
                <a:cs typeface="Times New Roman" panose="02020603050405020304" pitchFamily="18" charset="0"/>
              </a:rPr>
              <a:t>分公司</a:t>
            </a:r>
            <a:endParaRPr lang="en-US" altLang="zh-CN" b="0" dirty="0" smtClean="0">
              <a:latin typeface="方正黑体简体" pitchFamily="65" charset="-122"/>
              <a:ea typeface="方正黑体简体" pitchFamily="65" charset="-122"/>
              <a:cs typeface="Times New Roman" panose="02020603050405020304" pitchFamily="18" charset="0"/>
            </a:endParaRPr>
          </a:p>
          <a:p>
            <a:pPr algn="r"/>
            <a:r>
              <a:rPr lang="zh-CN" altLang="en-US" b="0" dirty="0" smtClean="0">
                <a:latin typeface="方正黑体简体" pitchFamily="65" charset="-122"/>
                <a:ea typeface="方正黑体简体" pitchFamily="65" charset="-122"/>
                <a:cs typeface="Times New Roman" panose="02020603050405020304" pitchFamily="18" charset="0"/>
              </a:rPr>
              <a:t>职责：</a:t>
            </a:r>
            <a:endParaRPr lang="zh-CN" altLang="en-US" b="0" dirty="0">
              <a:latin typeface="方正黑体简体" pitchFamily="65" charset="-122"/>
              <a:ea typeface="方正黑体简体" pitchFamily="65" charset="-122"/>
              <a:cs typeface="Times New Roman" panose="02020603050405020304" pitchFamily="18" charset="0"/>
            </a:endParaRPr>
          </a:p>
        </p:txBody>
      </p:sp>
      <p:sp>
        <p:nvSpPr>
          <p:cNvPr id="12294" name="矩形 17"/>
          <p:cNvSpPr>
            <a:spLocks noChangeArrowheads="1"/>
          </p:cNvSpPr>
          <p:nvPr/>
        </p:nvSpPr>
        <p:spPr bwMode="auto">
          <a:xfrm>
            <a:off x="-186753" y="5157192"/>
            <a:ext cx="1960773" cy="57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681" tIns="39840" rIns="79681" bIns="39840">
            <a:spAutoFit/>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algn="r"/>
            <a:r>
              <a:rPr lang="zh-CN" altLang="en-US" b="0" dirty="0" smtClean="0">
                <a:latin typeface="方正黑体简体" pitchFamily="65" charset="-122"/>
                <a:ea typeface="方正黑体简体" pitchFamily="65" charset="-122"/>
                <a:cs typeface="Times New Roman" panose="02020603050405020304" pitchFamily="18" charset="0"/>
              </a:rPr>
              <a:t>集团公司</a:t>
            </a:r>
            <a:endParaRPr lang="en-US" altLang="zh-CN" b="0" dirty="0" smtClean="0">
              <a:latin typeface="方正黑体简体" pitchFamily="65" charset="-122"/>
              <a:ea typeface="方正黑体简体" pitchFamily="65" charset="-122"/>
              <a:cs typeface="Times New Roman" panose="02020603050405020304" pitchFamily="18" charset="0"/>
            </a:endParaRPr>
          </a:p>
          <a:p>
            <a:pPr algn="r"/>
            <a:r>
              <a:rPr lang="zh-CN" altLang="en-US" b="0" dirty="0" smtClean="0">
                <a:latin typeface="方正黑体简体" pitchFamily="65" charset="-122"/>
                <a:ea typeface="方正黑体简体" pitchFamily="65" charset="-122"/>
                <a:cs typeface="Times New Roman" panose="02020603050405020304" pitchFamily="18" charset="0"/>
              </a:rPr>
              <a:t>职责：</a:t>
            </a:r>
            <a:endParaRPr lang="zh-CN" altLang="en-US" b="0" dirty="0">
              <a:latin typeface="方正黑体简体" pitchFamily="65" charset="-122"/>
              <a:ea typeface="方正黑体简体" pitchFamily="65" charset="-122"/>
              <a:cs typeface="Times New Roman" panose="02020603050405020304" pitchFamily="18" charset="0"/>
            </a:endParaRPr>
          </a:p>
        </p:txBody>
      </p:sp>
      <p:sp>
        <p:nvSpPr>
          <p:cNvPr id="12295" name="矩形 19"/>
          <p:cNvSpPr>
            <a:spLocks noChangeArrowheads="1"/>
          </p:cNvSpPr>
          <p:nvPr/>
        </p:nvSpPr>
        <p:spPr bwMode="auto">
          <a:xfrm>
            <a:off x="2051720" y="4472780"/>
            <a:ext cx="5495712" cy="32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681" tIns="39840" rIns="79681" bIns="39840">
            <a:spAutoFit/>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r>
              <a:rPr lang="zh-CN" altLang="en-US" b="0" dirty="0">
                <a:latin typeface="方正黑体简体" pitchFamily="65" charset="-122"/>
                <a:ea typeface="方正黑体简体" pitchFamily="65" charset="-122"/>
                <a:cs typeface="Times New Roman" panose="02020603050405020304" pitchFamily="18" charset="0"/>
              </a:rPr>
              <a:t>组织对同一专业领域内跨企业使用的承包商进行年度评估。</a:t>
            </a:r>
            <a:endParaRPr lang="zh-CN" altLang="en-US" dirty="0">
              <a:latin typeface="方正黑体简体" pitchFamily="65" charset="-122"/>
              <a:ea typeface="方正黑体简体" pitchFamily="65" charset="-122"/>
              <a:cs typeface="Times New Roman" panose="02020603050405020304" pitchFamily="18" charset="0"/>
            </a:endParaRPr>
          </a:p>
        </p:txBody>
      </p:sp>
      <p:sp>
        <p:nvSpPr>
          <p:cNvPr id="12296" name="矩形 20"/>
          <p:cNvSpPr>
            <a:spLocks noChangeArrowheads="1"/>
          </p:cNvSpPr>
          <p:nvPr/>
        </p:nvSpPr>
        <p:spPr bwMode="auto">
          <a:xfrm>
            <a:off x="683568" y="3288147"/>
            <a:ext cx="988068" cy="57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681" tIns="39840" rIns="79681" bIns="39840">
            <a:spAutoFit/>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algn="r"/>
            <a:r>
              <a:rPr lang="zh-CN" altLang="en-US" b="0" dirty="0" smtClean="0">
                <a:latin typeface="方正黑体简体" pitchFamily="65" charset="-122"/>
                <a:ea typeface="方正黑体简体" pitchFamily="65" charset="-122"/>
                <a:cs typeface="Times New Roman" panose="02020603050405020304" pitchFamily="18" charset="0"/>
              </a:rPr>
              <a:t>地区公司</a:t>
            </a:r>
            <a:endParaRPr lang="en-US" altLang="zh-CN" b="0" dirty="0" smtClean="0">
              <a:latin typeface="方正黑体简体" pitchFamily="65" charset="-122"/>
              <a:ea typeface="方正黑体简体" pitchFamily="65" charset="-122"/>
              <a:cs typeface="Times New Roman" panose="02020603050405020304" pitchFamily="18" charset="0"/>
            </a:endParaRPr>
          </a:p>
          <a:p>
            <a:pPr algn="r"/>
            <a:r>
              <a:rPr lang="zh-CN" altLang="en-US" b="0" dirty="0" smtClean="0">
                <a:latin typeface="方正黑体简体" pitchFamily="65" charset="-122"/>
                <a:ea typeface="方正黑体简体" pitchFamily="65" charset="-122"/>
                <a:cs typeface="Times New Roman" panose="02020603050405020304" pitchFamily="18" charset="0"/>
              </a:rPr>
              <a:t>职责：</a:t>
            </a:r>
            <a:endParaRPr lang="zh-CN" altLang="en-US" b="0" dirty="0">
              <a:latin typeface="方正黑体简体" pitchFamily="65" charset="-122"/>
              <a:ea typeface="方正黑体简体" pitchFamily="65" charset="-122"/>
              <a:cs typeface="Times New Roman" panose="02020603050405020304" pitchFamily="18" charset="0"/>
            </a:endParaRPr>
          </a:p>
        </p:txBody>
      </p:sp>
      <p:sp>
        <p:nvSpPr>
          <p:cNvPr id="22" name="矩形 21"/>
          <p:cNvSpPr/>
          <p:nvPr/>
        </p:nvSpPr>
        <p:spPr>
          <a:xfrm>
            <a:off x="2008295" y="2852936"/>
            <a:ext cx="6236113" cy="1360809"/>
          </a:xfrm>
          <a:prstGeom prst="rect">
            <a:avLst/>
          </a:prstGeom>
        </p:spPr>
        <p:txBody>
          <a:bodyPr wrap="square" lIns="79681" tIns="39840" rIns="79681" bIns="39840">
            <a:spAutoFit/>
          </a:bodyPr>
          <a:lstStyle/>
          <a:p>
            <a:pPr algn="just">
              <a:lnSpc>
                <a:spcPct val="130000"/>
              </a:lnSpc>
              <a:defRPr/>
            </a:pPr>
            <a:r>
              <a:rPr lang="zh-CN" altLang="en-US" sz="1600" kern="100" dirty="0" smtClean="0">
                <a:latin typeface="方正黑体简体" pitchFamily="65" charset="-122"/>
                <a:ea typeface="方正黑体简体" pitchFamily="65" charset="-122"/>
                <a:cs typeface="Times New Roman" panose="02020603050405020304" pitchFamily="18" charset="0"/>
              </a:rPr>
              <a:t>严格</a:t>
            </a:r>
            <a:r>
              <a:rPr lang="zh-CN" altLang="en-US" sz="1600" kern="100" dirty="0">
                <a:latin typeface="方正黑体简体" pitchFamily="65" charset="-122"/>
                <a:ea typeface="方正黑体简体" pitchFamily="65" charset="-122"/>
                <a:cs typeface="Times New Roman" panose="02020603050405020304" pitchFamily="18" charset="0"/>
              </a:rPr>
              <a:t>开展承包商项目安全绩效评估，绩效评估</a:t>
            </a:r>
            <a:r>
              <a:rPr lang="zh-CN" altLang="en-US" sz="1600" kern="100" dirty="0">
                <a:solidFill>
                  <a:srgbClr val="FF0000"/>
                </a:solidFill>
                <a:latin typeface="方正黑体简体" pitchFamily="65" charset="-122"/>
                <a:ea typeface="方正黑体简体" pitchFamily="65" charset="-122"/>
                <a:cs typeface="Times New Roman" panose="02020603050405020304" pitchFamily="18" charset="0"/>
              </a:rPr>
              <a:t>由项目管理部门、安全环保部门牵头</a:t>
            </a:r>
            <a:r>
              <a:rPr lang="zh-CN" altLang="en-US" sz="1600" kern="100" dirty="0">
                <a:latin typeface="方正黑体简体" pitchFamily="65" charset="-122"/>
                <a:ea typeface="方正黑体简体" pitchFamily="65" charset="-122"/>
                <a:cs typeface="Times New Roman" panose="02020603050405020304" pitchFamily="18" charset="0"/>
              </a:rPr>
              <a:t>，相关业务部门参加，对跨年度使用（周期超过一年）的承包商要开展年度评估；承担多个项目的承包商年度安全绩效评估结果为其承担的所有项目安全绩效评估得分的</a:t>
            </a:r>
            <a:r>
              <a:rPr lang="zh-CN" altLang="en-US" sz="1600" kern="100" dirty="0" smtClean="0">
                <a:latin typeface="方正黑体简体" pitchFamily="65" charset="-122"/>
                <a:ea typeface="方正黑体简体" pitchFamily="65" charset="-122"/>
                <a:cs typeface="Times New Roman" panose="02020603050405020304" pitchFamily="18" charset="0"/>
              </a:rPr>
              <a:t>加权平均值</a:t>
            </a:r>
            <a:r>
              <a:rPr lang="zh-CN" altLang="en-US" sz="1600" kern="100" dirty="0">
                <a:latin typeface="方正黑体简体" pitchFamily="65" charset="-122"/>
                <a:ea typeface="方正黑体简体" pitchFamily="65" charset="-122"/>
                <a:cs typeface="Times New Roman" panose="02020603050405020304" pitchFamily="18" charset="0"/>
              </a:rPr>
              <a:t>。</a:t>
            </a:r>
            <a:endParaRPr lang="en-US" altLang="zh-CN" sz="1600" kern="100" dirty="0">
              <a:latin typeface="方正黑体简体" pitchFamily="65" charset="-122"/>
              <a:ea typeface="方正黑体简体" pitchFamily="65" charset="-122"/>
              <a:cs typeface="Times New Roman" panose="02020603050405020304" pitchFamily="18" charset="0"/>
            </a:endParaRPr>
          </a:p>
        </p:txBody>
      </p:sp>
      <p:sp>
        <p:nvSpPr>
          <p:cNvPr id="6" name="矩形 5"/>
          <p:cNvSpPr/>
          <p:nvPr/>
        </p:nvSpPr>
        <p:spPr>
          <a:xfrm>
            <a:off x="2057265" y="5291583"/>
            <a:ext cx="4674975" cy="326679"/>
          </a:xfrm>
          <a:prstGeom prst="rect">
            <a:avLst/>
          </a:prstGeom>
        </p:spPr>
        <p:txBody>
          <a:bodyPr wrap="none" lIns="79681" tIns="39840" rIns="79681" bIns="39840">
            <a:spAutoFit/>
          </a:bodyPr>
          <a:lstStyle/>
          <a:p>
            <a:pPr>
              <a:defRPr/>
            </a:pPr>
            <a:r>
              <a:rPr lang="zh-CN" altLang="en-US" sz="1600" kern="100" dirty="0">
                <a:latin typeface="方正黑体简体" pitchFamily="65" charset="-122"/>
                <a:ea typeface="方正黑体简体" pitchFamily="65" charset="-122"/>
                <a:cs typeface="Times New Roman" panose="02020603050405020304" pitchFamily="18" charset="0"/>
              </a:rPr>
              <a:t>组织对跨专业分公司使用的承包商进行年度评估。</a:t>
            </a:r>
            <a:endParaRPr lang="zh-CN" altLang="en-US" sz="1600" kern="100" dirty="0">
              <a:latin typeface="方正黑体简体" pitchFamily="65" charset="-122"/>
              <a:ea typeface="方正黑体简体" pitchFamily="65" charset="-122"/>
              <a:cs typeface="Times New Roman" panose="02020603050405020304" pitchFamily="18" charset="0"/>
            </a:endParaRPr>
          </a:p>
        </p:txBody>
      </p:sp>
      <p:sp>
        <p:nvSpPr>
          <p:cNvPr id="12300" name="Rectangle 2"/>
          <p:cNvSpPr>
            <a:spLocks noChangeArrowheads="1"/>
          </p:cNvSpPr>
          <p:nvPr/>
        </p:nvSpPr>
        <p:spPr bwMode="auto">
          <a:xfrm>
            <a:off x="377077" y="1067396"/>
            <a:ext cx="6787211" cy="38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81" tIns="39840" rIns="79681" bIns="39840" anchor="ctr">
            <a:spAutoFit/>
          </a:bodyPr>
          <a:lstStyle>
            <a:lvl1pPr indent="720725">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indent="0">
              <a:buClr>
                <a:srgbClr val="FF0000"/>
              </a:buClr>
            </a:pPr>
            <a:r>
              <a:rPr lang="zh-CN" altLang="en-US" sz="2000" b="0" dirty="0">
                <a:latin typeface="方正黑体简体" pitchFamily="65" charset="-122"/>
                <a:ea typeface="方正黑体简体" pitchFamily="65" charset="-122"/>
              </a:rPr>
              <a:t>（三）认真开展竣工后承包商安全绩效评估</a:t>
            </a:r>
            <a:endParaRPr lang="zh-CN" altLang="en-US" sz="2000" b="0" dirty="0">
              <a:latin typeface="方正黑体简体" pitchFamily="65" charset="-122"/>
              <a:ea typeface="方正黑体简体" pitchFamily="65" charset="-122"/>
            </a:endParaRPr>
          </a:p>
        </p:txBody>
      </p:sp>
      <p:sp>
        <p:nvSpPr>
          <p:cNvPr id="12" name="TextBox 5"/>
          <p:cNvSpPr txBox="1">
            <a:spLocks noChangeArrowheads="1"/>
          </p:cNvSpPr>
          <p:nvPr/>
        </p:nvSpPr>
        <p:spPr bwMode="auto">
          <a:xfrm>
            <a:off x="547200" y="331200"/>
            <a:ext cx="2592288" cy="51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81" tIns="39840" rIns="79681" bIns="39840">
            <a:spAutoFit/>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r>
              <a:rPr lang="zh-CN" altLang="en-US" sz="2800" b="0" dirty="0">
                <a:latin typeface="方正大黑简体" panose="02010601030101010101" pitchFamily="2" charset="-122"/>
                <a:ea typeface="方正大黑简体" panose="02010601030101010101" pitchFamily="2" charset="-122"/>
              </a:rPr>
              <a:t>四、工作措施</a:t>
            </a:r>
            <a:endParaRPr lang="zh-CN" altLang="en-US" sz="2800" b="0" dirty="0">
              <a:latin typeface="方正大黑简体" panose="02010601030101010101" pitchFamily="2" charset="-122"/>
              <a:ea typeface="方正大黑简体" panose="02010601030101010101" pitchFamily="2" charset="-122"/>
            </a:endParaRPr>
          </a:p>
        </p:txBody>
      </p:sp>
      <p:sp>
        <p:nvSpPr>
          <p:cNvPr id="2" name="右箭头 1"/>
          <p:cNvSpPr/>
          <p:nvPr/>
        </p:nvSpPr>
        <p:spPr bwMode="auto">
          <a:xfrm>
            <a:off x="1691680" y="3430581"/>
            <a:ext cx="308076" cy="286451"/>
          </a:xfrm>
          <a:prstGeom prst="rightArrow">
            <a:avLst/>
          </a:prstGeom>
          <a:noFill/>
          <a:ln w="190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10000"/>
              </a:lnSpc>
              <a:spcBef>
                <a:spcPct val="50000"/>
              </a:spcBef>
              <a:spcAft>
                <a:spcPct val="0"/>
              </a:spcAft>
              <a:buClr>
                <a:srgbClr val="FF3300"/>
              </a:buClr>
              <a:buSzTx/>
              <a:buFontTx/>
              <a:buNone/>
            </a:pPr>
            <a:endParaRPr kumimoji="0" lang="zh-CN" altLang="en-US" sz="2000" b="0" i="0" u="none" strike="noStrike" cap="none" normalizeH="0" baseline="0" smtClean="0">
              <a:ln>
                <a:noFill/>
              </a:ln>
              <a:solidFill>
                <a:schemeClr val="tx1"/>
              </a:solidFill>
              <a:effectLst/>
              <a:latin typeface="方正黑体简体" pitchFamily="65" charset="-122"/>
              <a:ea typeface="方正黑体简体" pitchFamily="65" charset="-122"/>
            </a:endParaRPr>
          </a:p>
        </p:txBody>
      </p:sp>
      <p:sp>
        <p:nvSpPr>
          <p:cNvPr id="14" name="右箭头 13"/>
          <p:cNvSpPr/>
          <p:nvPr/>
        </p:nvSpPr>
        <p:spPr bwMode="auto">
          <a:xfrm>
            <a:off x="1763688" y="4510701"/>
            <a:ext cx="308076" cy="286451"/>
          </a:xfrm>
          <a:prstGeom prst="rightArrow">
            <a:avLst/>
          </a:prstGeom>
          <a:noFill/>
          <a:ln w="190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10000"/>
              </a:lnSpc>
              <a:spcBef>
                <a:spcPct val="50000"/>
              </a:spcBef>
              <a:spcAft>
                <a:spcPct val="0"/>
              </a:spcAft>
              <a:buClr>
                <a:srgbClr val="FF3300"/>
              </a:buClr>
              <a:buSzTx/>
              <a:buFontTx/>
              <a:buNone/>
            </a:pPr>
            <a:endParaRPr kumimoji="0" lang="zh-CN" altLang="en-US" sz="2000" b="0" i="0" u="none" strike="noStrike" cap="none" normalizeH="0" baseline="0" smtClean="0">
              <a:ln>
                <a:noFill/>
              </a:ln>
              <a:solidFill>
                <a:schemeClr val="tx1"/>
              </a:solidFill>
              <a:effectLst/>
              <a:latin typeface="方正黑体简体" pitchFamily="65" charset="-122"/>
              <a:ea typeface="方正黑体简体" pitchFamily="65" charset="-122"/>
            </a:endParaRPr>
          </a:p>
        </p:txBody>
      </p:sp>
      <p:sp>
        <p:nvSpPr>
          <p:cNvPr id="15" name="右箭头 14"/>
          <p:cNvSpPr/>
          <p:nvPr/>
        </p:nvSpPr>
        <p:spPr bwMode="auto">
          <a:xfrm>
            <a:off x="1763688" y="5293164"/>
            <a:ext cx="308076" cy="286451"/>
          </a:xfrm>
          <a:prstGeom prst="rightArrow">
            <a:avLst/>
          </a:prstGeom>
          <a:noFill/>
          <a:ln w="190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10000"/>
              </a:lnSpc>
              <a:spcBef>
                <a:spcPct val="50000"/>
              </a:spcBef>
              <a:spcAft>
                <a:spcPct val="0"/>
              </a:spcAft>
              <a:buClr>
                <a:srgbClr val="FF3300"/>
              </a:buClr>
              <a:buSzTx/>
              <a:buFontTx/>
              <a:buNone/>
            </a:pPr>
            <a:endParaRPr kumimoji="0" lang="zh-CN" altLang="en-US" sz="2000" b="0" i="0" u="none" strike="noStrike" cap="none" normalizeH="0" baseline="0" smtClean="0">
              <a:ln>
                <a:noFill/>
              </a:ln>
              <a:solidFill>
                <a:schemeClr val="tx1"/>
              </a:solidFill>
              <a:effectLst/>
              <a:latin typeface="方正黑体简体" pitchFamily="65" charset="-122"/>
              <a:ea typeface="方正黑体简体" pitchFamily="65"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1_空白设计模板">
  <a:themeElements>
    <a:clrScheme name="1_空白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1_空白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空白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空白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空白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空白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空白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空白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空白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空白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空白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空白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空白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空白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主题1">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0000"/>
          </a:lnSpc>
          <a:spcBef>
            <a:spcPct val="50000"/>
          </a:spcBef>
          <a:spcAft>
            <a:spcPct val="0"/>
          </a:spcAft>
          <a:buClr>
            <a:srgbClr val="FF3300"/>
          </a:buClr>
          <a:buSzTx/>
          <a:buFontTx/>
          <a:buNone/>
          <a:defRPr kumimoji="0" lang="zh-CN" altLang="en-US" sz="2000" b="0" i="0" u="none" strike="noStrike" cap="none" normalizeH="0" baseline="0" smtClean="0">
            <a:ln>
              <a:noFill/>
            </a:ln>
            <a:solidFill>
              <a:schemeClr val="tx1"/>
            </a:solidFill>
            <a:effectLst/>
            <a:latin typeface="方正黑体简体" pitchFamily="65" charset="-122"/>
            <a:ea typeface="方正黑体简体" pitchFamily="65" charset="-122"/>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0000"/>
          </a:lnSpc>
          <a:spcBef>
            <a:spcPct val="50000"/>
          </a:spcBef>
          <a:spcAft>
            <a:spcPct val="0"/>
          </a:spcAft>
          <a:buClr>
            <a:srgbClr val="FF3300"/>
          </a:buClr>
          <a:buSzTx/>
          <a:buFontTx/>
          <a:buNone/>
          <a:defRPr kumimoji="0" lang="zh-CN" altLang="en-US" sz="2000" b="0" i="0" u="none" strike="noStrike" cap="none" normalizeH="0" baseline="0" smtClean="0">
            <a:ln>
              <a:noFill/>
            </a:ln>
            <a:solidFill>
              <a:schemeClr val="tx1"/>
            </a:solidFill>
            <a:effectLst/>
            <a:latin typeface="方正黑体简体" pitchFamily="65" charset="-122"/>
            <a:ea typeface="方正黑体简体" pitchFamily="65"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空白设计模板">
  <a:themeElements>
    <a:clrScheme name="空白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空白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chemeClr val="bg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FFFFFF"/>
        </a:solidFill>
        <a:ln w="9525" cap="flat" cmpd="sng" algn="ctr">
          <a:solidFill>
            <a:schemeClr val="bg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空白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空白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空白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空白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空白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空白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空白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空白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空白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空白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空白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空白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2349</Words>
  <Application>WPS 演示</Application>
  <PresentationFormat>全屏显示(4:3)</PresentationFormat>
  <Paragraphs>171</Paragraphs>
  <Slides>11</Slides>
  <Notes>8</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11</vt:i4>
      </vt:variant>
    </vt:vector>
  </HeadingPairs>
  <TitlesOfParts>
    <vt:vector size="27" baseType="lpstr">
      <vt:lpstr>Arial</vt:lpstr>
      <vt:lpstr>宋体</vt:lpstr>
      <vt:lpstr>Wingdings</vt:lpstr>
      <vt:lpstr>方正黑体简体</vt:lpstr>
      <vt:lpstr>微软雅黑</vt:lpstr>
      <vt:lpstr>黑体</vt:lpstr>
      <vt:lpstr>方正大黑简体</vt:lpstr>
      <vt:lpstr>思源黑体 CN Normal</vt:lpstr>
      <vt:lpstr>Times New Roman</vt:lpstr>
      <vt:lpstr>Arial Unicode MS</vt:lpstr>
      <vt:lpstr>Calibri</vt:lpstr>
      <vt:lpstr>楷体</vt:lpstr>
      <vt:lpstr>汉仪旗黑-85S</vt:lpstr>
      <vt:lpstr>1_空白设计模板</vt:lpstr>
      <vt:lpstr>1_主题1</vt:lpstr>
      <vt:lpstr>空白设计模板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DBXS</dc:creator>
  <cp:lastModifiedBy>little fairy</cp:lastModifiedBy>
  <cp:revision>117</cp:revision>
  <dcterms:created xsi:type="dcterms:W3CDTF">2017-06-07T05:16:00Z</dcterms:created>
  <dcterms:modified xsi:type="dcterms:W3CDTF">2024-02-23T06:03:03Z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D39A1D6948384835A3E14C9861CB3C3C_13</vt:lpwstr>
  </property>
</Properties>
</file>