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40"/>
  </p:notesMasterIdLst>
  <p:sldIdLst>
    <p:sldId id="316" r:id="rId8"/>
    <p:sldId id="317" r:id="rId9"/>
    <p:sldId id="279" r:id="rId10"/>
    <p:sldId id="257" r:id="rId11"/>
    <p:sldId id="259" r:id="rId12"/>
    <p:sldId id="261" r:id="rId13"/>
    <p:sldId id="260" r:id="rId14"/>
    <p:sldId id="280" r:id="rId15"/>
    <p:sldId id="281" r:id="rId16"/>
    <p:sldId id="282" r:id="rId17"/>
    <p:sldId id="283" r:id="rId18"/>
    <p:sldId id="286" r:id="rId19"/>
    <p:sldId id="284" r:id="rId20"/>
    <p:sldId id="287" r:id="rId21"/>
    <p:sldId id="285" r:id="rId22"/>
    <p:sldId id="289" r:id="rId23"/>
    <p:sldId id="290" r:id="rId24"/>
    <p:sldId id="263" r:id="rId25"/>
    <p:sldId id="291" r:id="rId26"/>
    <p:sldId id="274" r:id="rId27"/>
    <p:sldId id="265" r:id="rId28"/>
    <p:sldId id="293" r:id="rId29"/>
    <p:sldId id="292" r:id="rId30"/>
    <p:sldId id="266" r:id="rId31"/>
    <p:sldId id="267" r:id="rId32"/>
    <p:sldId id="268" r:id="rId33"/>
    <p:sldId id="294" r:id="rId34"/>
    <p:sldId id="269" r:id="rId35"/>
    <p:sldId id="270" r:id="rId36"/>
    <p:sldId id="271" r:id="rId37"/>
    <p:sldId id="272" r:id="rId38"/>
    <p:sldId id="273" r:id="rId39"/>
    <p:sldId id="297" r:id="rId41"/>
    <p:sldId id="276" r:id="rId42"/>
    <p:sldId id="318" r:id="rId43"/>
  </p:sldIdLst>
  <p:sldSz cx="12192000" cy="6858000"/>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1" userDrawn="1">
          <p15:clr>
            <a:srgbClr val="A4A3A4"/>
          </p15:clr>
        </p15:guide>
        <p15:guide id="2" pos="3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C1207"/>
    <a:srgbClr val="5C7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82" d="100"/>
          <a:sy n="82" d="100"/>
        </p:scale>
        <p:origin x="-828" y="-138"/>
      </p:cViewPr>
      <p:guideLst>
        <p:guide orient="horz" pos="2161"/>
        <p:guide pos="3830"/>
      </p:guideLst>
    </p:cSldViewPr>
  </p:slideViewPr>
  <p:notesTextViewPr>
    <p:cViewPr>
      <p:scale>
        <a:sx n="100" d="100"/>
        <a:sy n="100" d="100"/>
      </p:scale>
      <p:origin x="0" y="0"/>
    </p:cViewPr>
  </p:notesTextViewPr>
  <p:sorterViewPr showFormatting="0">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tags" Target="tags/tag166.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notesMaster" Target="notesMasters/notesMaster1.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3FE6485-4C48-4162-8934-37F63774DB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32658C0D-3502-4B49-B274-7B8719A48C89}">
      <dgm:prSet phldrT="[文本]" custT="1"/>
      <dgm:spPr/>
      <dgm:t>
        <a:bodyPr/>
        <a:lstStyle/>
        <a:p>
          <a:r>
            <a:rPr lang="zh-CN" altLang="en-US" sz="2400" b="1" dirty="0" smtClean="0">
              <a:solidFill>
                <a:srgbClr val="002060"/>
              </a:solidFill>
            </a:rPr>
            <a:t>逻辑关系缜密</a:t>
          </a:r>
          <a:endParaRPr lang="zh-CN" altLang="en-US" sz="2400" b="1" dirty="0">
            <a:solidFill>
              <a:srgbClr val="002060"/>
            </a:solidFill>
          </a:endParaRPr>
        </a:p>
      </dgm:t>
    </dgm:pt>
    <dgm:pt modelId="{BE6336BB-0EBC-4893-9E62-E97F7E9C77C5}" cxnId="{30D34BF2-36F0-42E0-B7CC-1B687856D1FC}" type="parTrans">
      <dgm:prSet/>
      <dgm:spPr/>
      <dgm:t>
        <a:bodyPr/>
        <a:lstStyle/>
        <a:p>
          <a:endParaRPr lang="zh-CN" altLang="en-US"/>
        </a:p>
      </dgm:t>
    </dgm:pt>
    <dgm:pt modelId="{8E5FCCE3-DBFB-406D-A250-48F5C84553F5}" cxnId="{30D34BF2-36F0-42E0-B7CC-1B687856D1FC}" type="sibTrans">
      <dgm:prSet/>
      <dgm:spPr/>
      <dgm:t>
        <a:bodyPr/>
        <a:lstStyle/>
        <a:p>
          <a:endParaRPr lang="zh-CN" altLang="en-US"/>
        </a:p>
      </dgm:t>
    </dgm:pt>
    <dgm:pt modelId="{9ADB05F6-BC14-4FD4-B4AB-2B2E4D8BC63B}">
      <dgm:prSet phldrT="[文本]" custT="1"/>
      <dgm:spPr/>
      <dgm:t>
        <a:bodyPr/>
        <a:lstStyle/>
        <a:p>
          <a:r>
            <a:rPr lang="zh-CN" altLang="en-US" sz="3200" dirty="0" smtClean="0">
              <a:solidFill>
                <a:srgbClr val="C00000"/>
              </a:solidFill>
            </a:rPr>
            <a:t>法律法规引用适当</a:t>
          </a:r>
          <a:endParaRPr lang="zh-CN" altLang="en-US" sz="3200" dirty="0">
            <a:solidFill>
              <a:srgbClr val="C00000"/>
            </a:solidFill>
          </a:endParaRPr>
        </a:p>
      </dgm:t>
    </dgm:pt>
    <dgm:pt modelId="{88EECCFD-EC39-4681-BCF7-77E5B6B29B81}" cxnId="{C92BC6D6-3FE6-472B-B6ED-3A713A5EAAA9}" type="parTrans">
      <dgm:prSet/>
      <dgm:spPr/>
      <dgm:t>
        <a:bodyPr/>
        <a:lstStyle/>
        <a:p>
          <a:endParaRPr lang="zh-CN" altLang="en-US"/>
        </a:p>
      </dgm:t>
    </dgm:pt>
    <dgm:pt modelId="{99E81F0D-43D7-4DF6-BCE5-3E6F55696D2C}" cxnId="{C92BC6D6-3FE6-472B-B6ED-3A713A5EAAA9}" type="sibTrans">
      <dgm:prSet/>
      <dgm:spPr/>
      <dgm:t>
        <a:bodyPr/>
        <a:lstStyle/>
        <a:p>
          <a:endParaRPr lang="zh-CN" altLang="en-US"/>
        </a:p>
      </dgm:t>
    </dgm:pt>
    <dgm:pt modelId="{BFFEA546-46A9-4F22-BE33-8F28A72A2109}">
      <dgm:prSet phldrT="[文本]" custT="1"/>
      <dgm:spPr/>
      <dgm:t>
        <a:bodyPr/>
        <a:lstStyle/>
        <a:p>
          <a:r>
            <a:rPr lang="zh-CN" altLang="en-US" sz="2800" dirty="0" smtClean="0"/>
            <a:t>事故情况客观、详实</a:t>
          </a:r>
          <a:endParaRPr lang="zh-CN" altLang="en-US" sz="2800" dirty="0"/>
        </a:p>
      </dgm:t>
    </dgm:pt>
    <dgm:pt modelId="{FBF649CA-0B01-4435-97E9-A217BC504026}" cxnId="{110BD7E8-DF6D-4EC6-ADBA-775894F8D5BC}" type="parTrans">
      <dgm:prSet/>
      <dgm:spPr/>
      <dgm:t>
        <a:bodyPr/>
        <a:lstStyle/>
        <a:p>
          <a:endParaRPr lang="zh-CN" altLang="en-US"/>
        </a:p>
      </dgm:t>
    </dgm:pt>
    <dgm:pt modelId="{20EFBA68-FBC5-403D-851E-6BDDDED4F515}" cxnId="{110BD7E8-DF6D-4EC6-ADBA-775894F8D5BC}" type="sibTrans">
      <dgm:prSet/>
      <dgm:spPr/>
      <dgm:t>
        <a:bodyPr/>
        <a:lstStyle/>
        <a:p>
          <a:endParaRPr lang="zh-CN" altLang="en-US"/>
        </a:p>
      </dgm:t>
    </dgm:pt>
    <dgm:pt modelId="{C29C2EC9-7138-4A0D-91DA-BAE5AC6BDF71}">
      <dgm:prSet phldrT="[文本]"/>
      <dgm:spPr/>
      <dgm:t>
        <a:bodyPr/>
        <a:lstStyle/>
        <a:p>
          <a:r>
            <a:rPr lang="zh-CN" altLang="en-US" dirty="0" smtClean="0"/>
            <a:t>责任认定合理</a:t>
          </a:r>
          <a:endParaRPr lang="zh-CN" altLang="en-US" dirty="0"/>
        </a:p>
      </dgm:t>
    </dgm:pt>
    <dgm:pt modelId="{1B5289DA-28F0-4111-9463-19CA56AF2664}" cxnId="{E806816A-A7E4-4A49-834F-F456FB1CA3BD}" type="parTrans">
      <dgm:prSet/>
      <dgm:spPr/>
      <dgm:t>
        <a:bodyPr/>
        <a:lstStyle/>
        <a:p>
          <a:endParaRPr lang="zh-CN" altLang="en-US"/>
        </a:p>
      </dgm:t>
    </dgm:pt>
    <dgm:pt modelId="{B0EF59B1-E801-44C7-AB2F-FD28B3D9D368}" cxnId="{E806816A-A7E4-4A49-834F-F456FB1CA3BD}" type="sibTrans">
      <dgm:prSet/>
      <dgm:spPr/>
      <dgm:t>
        <a:bodyPr/>
        <a:lstStyle/>
        <a:p>
          <a:endParaRPr lang="zh-CN" altLang="en-US"/>
        </a:p>
      </dgm:t>
    </dgm:pt>
    <dgm:pt modelId="{CC33968E-68FC-4FF2-B1E6-CFFA68C5BE38}">
      <dgm:prSet phldrT="[文本]"/>
      <dgm:spPr/>
      <dgm:t>
        <a:bodyPr/>
        <a:lstStyle/>
        <a:p>
          <a:r>
            <a:rPr lang="zh-CN" altLang="en-US" dirty="0" smtClean="0"/>
            <a:t>原因分析准确</a:t>
          </a:r>
          <a:endParaRPr lang="zh-CN" altLang="en-US" dirty="0"/>
        </a:p>
      </dgm:t>
    </dgm:pt>
    <dgm:pt modelId="{B29A2B37-F7B9-4BBE-B28D-4B7E1779DFDB}" cxnId="{5131AFCF-CB03-42A2-9CC6-C9D156FF7DC1}" type="parTrans">
      <dgm:prSet/>
      <dgm:spPr/>
      <dgm:t>
        <a:bodyPr/>
        <a:lstStyle/>
        <a:p>
          <a:endParaRPr lang="zh-CN" altLang="en-US"/>
        </a:p>
      </dgm:t>
    </dgm:pt>
    <dgm:pt modelId="{DFF97DE1-BB7D-4DA7-BFA9-4ABCB580902C}" cxnId="{5131AFCF-CB03-42A2-9CC6-C9D156FF7DC1}" type="sibTrans">
      <dgm:prSet/>
      <dgm:spPr/>
      <dgm:t>
        <a:bodyPr/>
        <a:lstStyle/>
        <a:p>
          <a:endParaRPr lang="zh-CN" altLang="en-US"/>
        </a:p>
      </dgm:t>
    </dgm:pt>
    <dgm:pt modelId="{87A0A034-3DF2-44A6-B093-221D22754ED9}" type="pres">
      <dgm:prSet presAssocID="{D3FE6485-4C48-4162-8934-37F63774DB1E}" presName="diagram" presStyleCnt="0">
        <dgm:presLayoutVars>
          <dgm:chMax val="1"/>
          <dgm:dir/>
          <dgm:animLvl val="ctr"/>
          <dgm:resizeHandles val="exact"/>
        </dgm:presLayoutVars>
      </dgm:prSet>
      <dgm:spPr/>
      <dgm:t>
        <a:bodyPr/>
        <a:lstStyle/>
        <a:p>
          <a:endParaRPr lang="zh-CN" altLang="en-US"/>
        </a:p>
      </dgm:t>
    </dgm:pt>
    <dgm:pt modelId="{9B0ED742-7759-488B-AA93-A225067E387C}" type="pres">
      <dgm:prSet presAssocID="{D3FE6485-4C48-4162-8934-37F63774DB1E}" presName="matrix" presStyleCnt="0"/>
      <dgm:spPr/>
    </dgm:pt>
    <dgm:pt modelId="{123FE459-EDFC-4762-9048-BA2B5B45B366}" type="pres">
      <dgm:prSet presAssocID="{D3FE6485-4C48-4162-8934-37F63774DB1E}" presName="tile1" presStyleLbl="node1" presStyleIdx="0" presStyleCnt="4" custLinFactNeighborX="0" custLinFactNeighborY="-3497"/>
      <dgm:spPr/>
      <dgm:t>
        <a:bodyPr/>
        <a:lstStyle/>
        <a:p>
          <a:endParaRPr lang="zh-CN" altLang="en-US"/>
        </a:p>
      </dgm:t>
    </dgm:pt>
    <dgm:pt modelId="{FE58BB68-2B7D-4603-8785-770F40E9B3B4}" type="pres">
      <dgm:prSet presAssocID="{D3FE6485-4C48-4162-8934-37F63774DB1E}" presName="tile1text" presStyleLbl="node1" presStyleIdx="0" presStyleCnt="4">
        <dgm:presLayoutVars>
          <dgm:chMax val="0"/>
          <dgm:chPref val="0"/>
          <dgm:bulletEnabled val="1"/>
        </dgm:presLayoutVars>
      </dgm:prSet>
      <dgm:spPr/>
      <dgm:t>
        <a:bodyPr/>
        <a:lstStyle/>
        <a:p>
          <a:endParaRPr lang="zh-CN" altLang="en-US"/>
        </a:p>
      </dgm:t>
    </dgm:pt>
    <dgm:pt modelId="{260926CA-E4AD-4A62-B993-B7B27AF226F4}" type="pres">
      <dgm:prSet presAssocID="{D3FE6485-4C48-4162-8934-37F63774DB1E}" presName="tile2" presStyleLbl="node1" presStyleIdx="1" presStyleCnt="4"/>
      <dgm:spPr/>
      <dgm:t>
        <a:bodyPr/>
        <a:lstStyle/>
        <a:p>
          <a:endParaRPr lang="zh-CN" altLang="en-US"/>
        </a:p>
      </dgm:t>
    </dgm:pt>
    <dgm:pt modelId="{AF8D3689-4A79-47BF-9424-4ED3B9441113}" type="pres">
      <dgm:prSet presAssocID="{D3FE6485-4C48-4162-8934-37F63774DB1E}" presName="tile2text" presStyleLbl="node1" presStyleIdx="1" presStyleCnt="4">
        <dgm:presLayoutVars>
          <dgm:chMax val="0"/>
          <dgm:chPref val="0"/>
          <dgm:bulletEnabled val="1"/>
        </dgm:presLayoutVars>
      </dgm:prSet>
      <dgm:spPr/>
      <dgm:t>
        <a:bodyPr/>
        <a:lstStyle/>
        <a:p>
          <a:endParaRPr lang="zh-CN" altLang="en-US"/>
        </a:p>
      </dgm:t>
    </dgm:pt>
    <dgm:pt modelId="{35AC55F9-E0A3-4B47-8827-272EACA85513}" type="pres">
      <dgm:prSet presAssocID="{D3FE6485-4C48-4162-8934-37F63774DB1E}" presName="tile3" presStyleLbl="node1" presStyleIdx="2" presStyleCnt="4"/>
      <dgm:spPr/>
      <dgm:t>
        <a:bodyPr/>
        <a:lstStyle/>
        <a:p>
          <a:endParaRPr lang="zh-CN" altLang="en-US"/>
        </a:p>
      </dgm:t>
    </dgm:pt>
    <dgm:pt modelId="{F2EFBB03-2681-4C56-9907-70AE543B249C}" type="pres">
      <dgm:prSet presAssocID="{D3FE6485-4C48-4162-8934-37F63774DB1E}" presName="tile3text" presStyleLbl="node1" presStyleIdx="2" presStyleCnt="4">
        <dgm:presLayoutVars>
          <dgm:chMax val="0"/>
          <dgm:chPref val="0"/>
          <dgm:bulletEnabled val="1"/>
        </dgm:presLayoutVars>
      </dgm:prSet>
      <dgm:spPr/>
      <dgm:t>
        <a:bodyPr/>
        <a:lstStyle/>
        <a:p>
          <a:endParaRPr lang="zh-CN" altLang="en-US"/>
        </a:p>
      </dgm:t>
    </dgm:pt>
    <dgm:pt modelId="{640B38C2-09AA-4C65-A955-AA977EC4CFF0}" type="pres">
      <dgm:prSet presAssocID="{D3FE6485-4C48-4162-8934-37F63774DB1E}" presName="tile4" presStyleLbl="node1" presStyleIdx="3" presStyleCnt="4"/>
      <dgm:spPr/>
      <dgm:t>
        <a:bodyPr/>
        <a:lstStyle/>
        <a:p>
          <a:endParaRPr lang="zh-CN" altLang="en-US"/>
        </a:p>
      </dgm:t>
    </dgm:pt>
    <dgm:pt modelId="{2D527C27-0337-4892-B004-C34DE5318183}" type="pres">
      <dgm:prSet presAssocID="{D3FE6485-4C48-4162-8934-37F63774DB1E}" presName="tile4text" presStyleLbl="node1" presStyleIdx="3" presStyleCnt="4">
        <dgm:presLayoutVars>
          <dgm:chMax val="0"/>
          <dgm:chPref val="0"/>
          <dgm:bulletEnabled val="1"/>
        </dgm:presLayoutVars>
      </dgm:prSet>
      <dgm:spPr/>
      <dgm:t>
        <a:bodyPr/>
        <a:lstStyle/>
        <a:p>
          <a:endParaRPr lang="zh-CN" altLang="en-US"/>
        </a:p>
      </dgm:t>
    </dgm:pt>
    <dgm:pt modelId="{3CF93131-B408-41A7-98A7-F194891701A5}" type="pres">
      <dgm:prSet presAssocID="{D3FE6485-4C48-4162-8934-37F63774DB1E}" presName="centerTile" presStyleLbl="fgShp" presStyleIdx="0" presStyleCnt="1" custLinFactNeighborX="-1899" custLinFactNeighborY="-1998">
        <dgm:presLayoutVars>
          <dgm:chMax val="0"/>
          <dgm:chPref val="0"/>
        </dgm:presLayoutVars>
      </dgm:prSet>
      <dgm:spPr/>
      <dgm:t>
        <a:bodyPr/>
        <a:lstStyle/>
        <a:p>
          <a:endParaRPr lang="zh-CN" altLang="en-US"/>
        </a:p>
      </dgm:t>
    </dgm:pt>
  </dgm:ptLst>
  <dgm:cxnLst>
    <dgm:cxn modelId="{3CA062D3-0EA9-42AF-AF8C-0D5706E156D1}" type="presOf" srcId="{CC33968E-68FC-4FF2-B1E6-CFFA68C5BE38}" destId="{640B38C2-09AA-4C65-A955-AA977EC4CFF0}" srcOrd="0" destOrd="0" presId="urn:microsoft.com/office/officeart/2005/8/layout/matrix1"/>
    <dgm:cxn modelId="{5131AFCF-CB03-42A2-9CC6-C9D156FF7DC1}" srcId="{32658C0D-3502-4B49-B274-7B8719A48C89}" destId="{CC33968E-68FC-4FF2-B1E6-CFFA68C5BE38}" srcOrd="3" destOrd="0" parTransId="{B29A2B37-F7B9-4BBE-B28D-4B7E1779DFDB}" sibTransId="{DFF97DE1-BB7D-4DA7-BFA9-4ABCB580902C}"/>
    <dgm:cxn modelId="{110BD7E8-DF6D-4EC6-ADBA-775894F8D5BC}" srcId="{32658C0D-3502-4B49-B274-7B8719A48C89}" destId="{BFFEA546-46A9-4F22-BE33-8F28A72A2109}" srcOrd="1" destOrd="0" parTransId="{FBF649CA-0B01-4435-97E9-A217BC504026}" sibTransId="{20EFBA68-FBC5-403D-851E-6BDDDED4F515}"/>
    <dgm:cxn modelId="{B0BA8222-5187-43B1-9D37-299394EC5508}" type="presOf" srcId="{32658C0D-3502-4B49-B274-7B8719A48C89}" destId="{3CF93131-B408-41A7-98A7-F194891701A5}" srcOrd="0" destOrd="0" presId="urn:microsoft.com/office/officeart/2005/8/layout/matrix1"/>
    <dgm:cxn modelId="{CBCCA0C5-9A36-493E-9ABC-C2863F5C9408}" type="presOf" srcId="{9ADB05F6-BC14-4FD4-B4AB-2B2E4D8BC63B}" destId="{FE58BB68-2B7D-4603-8785-770F40E9B3B4}" srcOrd="1" destOrd="0" presId="urn:microsoft.com/office/officeart/2005/8/layout/matrix1"/>
    <dgm:cxn modelId="{C92BC6D6-3FE6-472B-B6ED-3A713A5EAAA9}" srcId="{32658C0D-3502-4B49-B274-7B8719A48C89}" destId="{9ADB05F6-BC14-4FD4-B4AB-2B2E4D8BC63B}" srcOrd="0" destOrd="0" parTransId="{88EECCFD-EC39-4681-BCF7-77E5B6B29B81}" sibTransId="{99E81F0D-43D7-4DF6-BCE5-3E6F55696D2C}"/>
    <dgm:cxn modelId="{BD8B477F-5E04-4950-B183-7CC78E5D354C}" type="presOf" srcId="{D3FE6485-4C48-4162-8934-37F63774DB1E}" destId="{87A0A034-3DF2-44A6-B093-221D22754ED9}" srcOrd="0" destOrd="0" presId="urn:microsoft.com/office/officeart/2005/8/layout/matrix1"/>
    <dgm:cxn modelId="{513AA653-F87E-498E-BC33-1EF324CCB3CA}" type="presOf" srcId="{C29C2EC9-7138-4A0D-91DA-BAE5AC6BDF71}" destId="{35AC55F9-E0A3-4B47-8827-272EACA85513}" srcOrd="0" destOrd="0" presId="urn:microsoft.com/office/officeart/2005/8/layout/matrix1"/>
    <dgm:cxn modelId="{3CBEE245-3BFE-4E75-8BD1-5CA4B35A7ECF}" type="presOf" srcId="{BFFEA546-46A9-4F22-BE33-8F28A72A2109}" destId="{260926CA-E4AD-4A62-B993-B7B27AF226F4}" srcOrd="0" destOrd="0" presId="urn:microsoft.com/office/officeart/2005/8/layout/matrix1"/>
    <dgm:cxn modelId="{E0723B15-9B8F-4532-89F0-AD0F888864E7}" type="presOf" srcId="{CC33968E-68FC-4FF2-B1E6-CFFA68C5BE38}" destId="{2D527C27-0337-4892-B004-C34DE5318183}" srcOrd="1" destOrd="0" presId="urn:microsoft.com/office/officeart/2005/8/layout/matrix1"/>
    <dgm:cxn modelId="{30D34BF2-36F0-42E0-B7CC-1B687856D1FC}" srcId="{D3FE6485-4C48-4162-8934-37F63774DB1E}" destId="{32658C0D-3502-4B49-B274-7B8719A48C89}" srcOrd="0" destOrd="0" parTransId="{BE6336BB-0EBC-4893-9E62-E97F7E9C77C5}" sibTransId="{8E5FCCE3-DBFB-406D-A250-48F5C84553F5}"/>
    <dgm:cxn modelId="{E806816A-A7E4-4A49-834F-F456FB1CA3BD}" srcId="{32658C0D-3502-4B49-B274-7B8719A48C89}" destId="{C29C2EC9-7138-4A0D-91DA-BAE5AC6BDF71}" srcOrd="2" destOrd="0" parTransId="{1B5289DA-28F0-4111-9463-19CA56AF2664}" sibTransId="{B0EF59B1-E801-44C7-AB2F-FD28B3D9D368}"/>
    <dgm:cxn modelId="{EC0CE361-6291-495D-AC5F-32711772DEC5}" type="presOf" srcId="{BFFEA546-46A9-4F22-BE33-8F28A72A2109}" destId="{AF8D3689-4A79-47BF-9424-4ED3B9441113}" srcOrd="1" destOrd="0" presId="urn:microsoft.com/office/officeart/2005/8/layout/matrix1"/>
    <dgm:cxn modelId="{764825FE-73CE-4420-92DA-DC89FE151276}" type="presOf" srcId="{9ADB05F6-BC14-4FD4-B4AB-2B2E4D8BC63B}" destId="{123FE459-EDFC-4762-9048-BA2B5B45B366}" srcOrd="0" destOrd="0" presId="urn:microsoft.com/office/officeart/2005/8/layout/matrix1"/>
    <dgm:cxn modelId="{61A92CE4-15E8-4DEF-8A70-DCFE70C9A8B8}" type="presOf" srcId="{C29C2EC9-7138-4A0D-91DA-BAE5AC6BDF71}" destId="{F2EFBB03-2681-4C56-9907-70AE543B249C}" srcOrd="1" destOrd="0" presId="urn:microsoft.com/office/officeart/2005/8/layout/matrix1"/>
    <dgm:cxn modelId="{B970AA34-2392-4706-A479-537A588ECCBC}" type="presParOf" srcId="{87A0A034-3DF2-44A6-B093-221D22754ED9}" destId="{9B0ED742-7759-488B-AA93-A225067E387C}" srcOrd="0" destOrd="0" presId="urn:microsoft.com/office/officeart/2005/8/layout/matrix1"/>
    <dgm:cxn modelId="{873D6DCA-94AA-454C-BAF6-62BE049CE4DF}" type="presParOf" srcId="{9B0ED742-7759-488B-AA93-A225067E387C}" destId="{123FE459-EDFC-4762-9048-BA2B5B45B366}" srcOrd="0" destOrd="0" presId="urn:microsoft.com/office/officeart/2005/8/layout/matrix1"/>
    <dgm:cxn modelId="{A6910E8F-A66A-411D-8A52-1918F07190A9}" type="presParOf" srcId="{9B0ED742-7759-488B-AA93-A225067E387C}" destId="{FE58BB68-2B7D-4603-8785-770F40E9B3B4}" srcOrd="1" destOrd="0" presId="urn:microsoft.com/office/officeart/2005/8/layout/matrix1"/>
    <dgm:cxn modelId="{640AAA40-C05D-4B95-9893-C87F22C33A97}" type="presParOf" srcId="{9B0ED742-7759-488B-AA93-A225067E387C}" destId="{260926CA-E4AD-4A62-B993-B7B27AF226F4}" srcOrd="2" destOrd="0" presId="urn:microsoft.com/office/officeart/2005/8/layout/matrix1"/>
    <dgm:cxn modelId="{2982A04D-A910-4FD4-ADB2-CE38CEB907ED}" type="presParOf" srcId="{9B0ED742-7759-488B-AA93-A225067E387C}" destId="{AF8D3689-4A79-47BF-9424-4ED3B9441113}" srcOrd="3" destOrd="0" presId="urn:microsoft.com/office/officeart/2005/8/layout/matrix1"/>
    <dgm:cxn modelId="{C69B478F-DD17-4C3C-9EC1-DD115B48BDD1}" type="presParOf" srcId="{9B0ED742-7759-488B-AA93-A225067E387C}" destId="{35AC55F9-E0A3-4B47-8827-272EACA85513}" srcOrd="4" destOrd="0" presId="urn:microsoft.com/office/officeart/2005/8/layout/matrix1"/>
    <dgm:cxn modelId="{C23DAC25-E3FD-412F-8B82-17C6B97D310E}" type="presParOf" srcId="{9B0ED742-7759-488B-AA93-A225067E387C}" destId="{F2EFBB03-2681-4C56-9907-70AE543B249C}" srcOrd="5" destOrd="0" presId="urn:microsoft.com/office/officeart/2005/8/layout/matrix1"/>
    <dgm:cxn modelId="{9B8D5EE9-0E83-4BFC-A994-6D902C4A34F6}" type="presParOf" srcId="{9B0ED742-7759-488B-AA93-A225067E387C}" destId="{640B38C2-09AA-4C65-A955-AA977EC4CFF0}" srcOrd="6" destOrd="0" presId="urn:microsoft.com/office/officeart/2005/8/layout/matrix1"/>
    <dgm:cxn modelId="{34BF99FD-EC82-40D9-A90B-6A0FC58B54B1}" type="presParOf" srcId="{9B0ED742-7759-488B-AA93-A225067E387C}" destId="{2D527C27-0337-4892-B004-C34DE5318183}" srcOrd="7" destOrd="0" presId="urn:microsoft.com/office/officeart/2005/8/layout/matrix1"/>
    <dgm:cxn modelId="{0D3D7B52-A188-44EA-A579-71C11F17721D}" type="presParOf" srcId="{87A0A034-3DF2-44A6-B093-221D22754ED9}" destId="{3CF93131-B408-41A7-98A7-F194891701A5}"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F04FB-33A8-450B-90A4-457B581CEFCB}"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CN" altLang="en-US"/>
        </a:p>
      </dgm:t>
    </dgm:pt>
    <dgm:pt modelId="{E1380AFA-9C23-4CDB-A733-64379C9E9CF6}">
      <dgm:prSet phldrT="[文本]"/>
      <dgm:spPr/>
      <dgm:t>
        <a:bodyPr/>
        <a:lstStyle/>
        <a:p>
          <a:r>
            <a:rPr lang="zh-CN" altLang="en-US" dirty="0" smtClean="0"/>
            <a:t>基本情况</a:t>
          </a:r>
          <a:endParaRPr lang="zh-CN" altLang="en-US" dirty="0"/>
        </a:p>
      </dgm:t>
    </dgm:pt>
    <dgm:pt modelId="{1506C34D-B0FB-4F75-A293-E597A2ACAE11}" cxnId="{374078A4-BD06-42EC-AD1B-A1090CA19492}" type="parTrans">
      <dgm:prSet/>
      <dgm:spPr/>
      <dgm:t>
        <a:bodyPr/>
        <a:lstStyle/>
        <a:p>
          <a:endParaRPr lang="zh-CN" altLang="en-US"/>
        </a:p>
      </dgm:t>
    </dgm:pt>
    <dgm:pt modelId="{CDC25CD4-0618-4896-9510-57C53FFB92E2}" cxnId="{374078A4-BD06-42EC-AD1B-A1090CA19492}" type="sibTrans">
      <dgm:prSet/>
      <dgm:spPr/>
      <dgm:t>
        <a:bodyPr/>
        <a:lstStyle/>
        <a:p>
          <a:endParaRPr lang="zh-CN" altLang="en-US"/>
        </a:p>
      </dgm:t>
    </dgm:pt>
    <dgm:pt modelId="{929F1DDB-E989-4834-B4B3-5EF9856FE7F9}">
      <dgm:prSet phldrT="[文本]"/>
      <dgm:spPr/>
      <dgm:t>
        <a:bodyPr/>
        <a:lstStyle/>
        <a:p>
          <a:r>
            <a:rPr lang="zh-CN" altLang="en-US" dirty="0" smtClean="0"/>
            <a:t>事故相关单位（安全生产条件、资质等）</a:t>
          </a:r>
          <a:endParaRPr lang="zh-CN" altLang="en-US" dirty="0"/>
        </a:p>
      </dgm:t>
    </dgm:pt>
    <dgm:pt modelId="{F1ACF52F-B9C4-4FCB-BBDF-E4013AB58492}" cxnId="{4E2BD6F2-54A7-4884-809F-C9E5D93C256F}" type="parTrans">
      <dgm:prSet/>
      <dgm:spPr/>
      <dgm:t>
        <a:bodyPr/>
        <a:lstStyle/>
        <a:p>
          <a:endParaRPr lang="zh-CN" altLang="en-US"/>
        </a:p>
      </dgm:t>
    </dgm:pt>
    <dgm:pt modelId="{FB96D146-02F7-4C28-8851-0BBB59037579}" cxnId="{4E2BD6F2-54A7-4884-809F-C9E5D93C256F}" type="sibTrans">
      <dgm:prSet/>
      <dgm:spPr/>
      <dgm:t>
        <a:bodyPr/>
        <a:lstStyle/>
        <a:p>
          <a:endParaRPr lang="zh-CN" altLang="en-US"/>
        </a:p>
      </dgm:t>
    </dgm:pt>
    <dgm:pt modelId="{B89B4106-6630-4DBE-95EC-285CB0FA7CFF}">
      <dgm:prSet phldrT="[文本]"/>
      <dgm:spPr/>
      <dgm:t>
        <a:bodyPr/>
        <a:lstStyle/>
        <a:p>
          <a:r>
            <a:rPr lang="zh-CN" altLang="en-US" dirty="0" smtClean="0"/>
            <a:t>安全管理情况</a:t>
          </a:r>
          <a:endParaRPr lang="zh-CN" altLang="en-US" dirty="0"/>
        </a:p>
      </dgm:t>
    </dgm:pt>
    <dgm:pt modelId="{D782EF13-9D55-43E0-9B1F-E80F39F8113D}" cxnId="{972E282B-E1F7-46A2-9A7F-E1F796ADF94E}" type="parTrans">
      <dgm:prSet/>
      <dgm:spPr/>
      <dgm:t>
        <a:bodyPr/>
        <a:lstStyle/>
        <a:p>
          <a:endParaRPr lang="zh-CN" altLang="en-US"/>
        </a:p>
      </dgm:t>
    </dgm:pt>
    <dgm:pt modelId="{51279885-C44D-4BF8-9A64-60B7A7EDFD07}" cxnId="{972E282B-E1F7-46A2-9A7F-E1F796ADF94E}" type="sibTrans">
      <dgm:prSet/>
      <dgm:spPr/>
      <dgm:t>
        <a:bodyPr/>
        <a:lstStyle/>
        <a:p>
          <a:endParaRPr lang="zh-CN" altLang="en-US"/>
        </a:p>
      </dgm:t>
    </dgm:pt>
    <dgm:pt modelId="{BBBA3263-8511-40F9-A401-0B695CD6D4F6}">
      <dgm:prSet phldrT="[文本]"/>
      <dgm:spPr/>
      <dgm:t>
        <a:bodyPr/>
        <a:lstStyle/>
        <a:p>
          <a:r>
            <a:rPr lang="zh-CN" altLang="en-US" dirty="0" smtClean="0"/>
            <a:t>事故现场</a:t>
          </a:r>
          <a:endParaRPr lang="zh-CN" altLang="en-US" dirty="0"/>
        </a:p>
      </dgm:t>
    </dgm:pt>
    <dgm:pt modelId="{B25BEFF8-78E7-47A6-9EA5-5CD70B82ACDB}" cxnId="{09A19ADF-E8E6-4A4C-B4C2-77240AC477AB}" type="parTrans">
      <dgm:prSet/>
      <dgm:spPr/>
      <dgm:t>
        <a:bodyPr/>
        <a:lstStyle/>
        <a:p>
          <a:endParaRPr lang="zh-CN" altLang="en-US"/>
        </a:p>
      </dgm:t>
    </dgm:pt>
    <dgm:pt modelId="{876CBB82-1346-46C5-A26E-61B9D43E0386}" cxnId="{09A19ADF-E8E6-4A4C-B4C2-77240AC477AB}" type="sibTrans">
      <dgm:prSet/>
      <dgm:spPr/>
      <dgm:t>
        <a:bodyPr/>
        <a:lstStyle/>
        <a:p>
          <a:endParaRPr lang="zh-CN" altLang="en-US"/>
        </a:p>
      </dgm:t>
    </dgm:pt>
    <dgm:pt modelId="{C2803735-F6CC-41EE-907C-BA702A0B6B76}">
      <dgm:prSet phldrT="[文本]"/>
      <dgm:spPr/>
      <dgm:t>
        <a:bodyPr/>
        <a:lstStyle/>
        <a:p>
          <a:r>
            <a:rPr lang="zh-CN" altLang="en-US" dirty="0" smtClean="0"/>
            <a:t>事故设备</a:t>
          </a:r>
          <a:endParaRPr lang="zh-CN" altLang="en-US" dirty="0"/>
        </a:p>
      </dgm:t>
    </dgm:pt>
    <dgm:pt modelId="{66FB8DE1-2FC0-4EBD-80BE-A7BD2630AD3F}" cxnId="{199EE720-56DF-4340-9C7A-9B899C70CD29}" type="parTrans">
      <dgm:prSet/>
      <dgm:spPr/>
      <dgm:t>
        <a:bodyPr/>
        <a:lstStyle/>
        <a:p>
          <a:endParaRPr lang="zh-CN" altLang="en-US"/>
        </a:p>
      </dgm:t>
    </dgm:pt>
    <dgm:pt modelId="{C441C8CB-FDC9-49B0-B000-8A02ED452B58}" cxnId="{199EE720-56DF-4340-9C7A-9B899C70CD29}" type="sibTrans">
      <dgm:prSet/>
      <dgm:spPr/>
      <dgm:t>
        <a:bodyPr/>
        <a:lstStyle/>
        <a:p>
          <a:endParaRPr lang="zh-CN" altLang="en-US"/>
        </a:p>
      </dgm:t>
    </dgm:pt>
    <dgm:pt modelId="{AA63CDF4-202B-4B8E-9E16-B0B377074E68}">
      <dgm:prSet phldrT="[文本]"/>
      <dgm:spPr/>
      <dgm:t>
        <a:bodyPr/>
        <a:lstStyle/>
        <a:p>
          <a:r>
            <a:rPr lang="zh-CN" altLang="en-US" dirty="0" smtClean="0"/>
            <a:t>事故环境</a:t>
          </a:r>
          <a:endParaRPr lang="zh-CN" altLang="en-US" dirty="0"/>
        </a:p>
      </dgm:t>
    </dgm:pt>
    <dgm:pt modelId="{5CF3E51D-7E76-4FFA-9A20-86D4B70A58BD}" cxnId="{7AF7B116-316E-4DA0-9C8E-BD301063B7ED}" type="parTrans">
      <dgm:prSet/>
      <dgm:spPr/>
      <dgm:t>
        <a:bodyPr/>
        <a:lstStyle/>
        <a:p>
          <a:endParaRPr lang="zh-CN" altLang="en-US"/>
        </a:p>
      </dgm:t>
    </dgm:pt>
    <dgm:pt modelId="{ED2EE75E-39C2-44C0-A6C2-AF76B228A635}" cxnId="{7AF7B116-316E-4DA0-9C8E-BD301063B7ED}" type="sibTrans">
      <dgm:prSet/>
      <dgm:spPr/>
      <dgm:t>
        <a:bodyPr/>
        <a:lstStyle/>
        <a:p>
          <a:endParaRPr lang="zh-CN" altLang="en-US"/>
        </a:p>
      </dgm:t>
    </dgm:pt>
    <dgm:pt modelId="{2EA3893F-2422-4831-BBB5-0C1525026535}">
      <dgm:prSet phldrT="[文本]"/>
      <dgm:spPr/>
      <dgm:t>
        <a:bodyPr/>
        <a:lstStyle/>
        <a:p>
          <a:r>
            <a:rPr lang="zh-CN" altLang="en-US" dirty="0" smtClean="0"/>
            <a:t>事故经过</a:t>
          </a:r>
          <a:endParaRPr lang="zh-CN" altLang="en-US" dirty="0"/>
        </a:p>
      </dgm:t>
    </dgm:pt>
    <dgm:pt modelId="{844CAFDD-003F-4282-88B7-F5C4D5A2E7DF}" cxnId="{080FABFF-1B11-430C-AD5B-F590D3C69E2D}" type="parTrans">
      <dgm:prSet/>
      <dgm:spPr/>
      <dgm:t>
        <a:bodyPr/>
        <a:lstStyle/>
        <a:p>
          <a:endParaRPr lang="zh-CN" altLang="en-US"/>
        </a:p>
      </dgm:t>
    </dgm:pt>
    <dgm:pt modelId="{DD480EEA-D05B-4181-AFEF-12723ECBD293}" cxnId="{080FABFF-1B11-430C-AD5B-F590D3C69E2D}" type="sibTrans">
      <dgm:prSet/>
      <dgm:spPr/>
      <dgm:t>
        <a:bodyPr/>
        <a:lstStyle/>
        <a:p>
          <a:endParaRPr lang="zh-CN" altLang="en-US"/>
        </a:p>
      </dgm:t>
    </dgm:pt>
    <dgm:pt modelId="{E312D790-1D4E-4731-9E48-627CB2E5BAF6}">
      <dgm:prSet phldrT="[文本]"/>
      <dgm:spPr/>
      <dgm:t>
        <a:bodyPr/>
        <a:lstStyle/>
        <a:p>
          <a:r>
            <a:rPr lang="zh-CN" altLang="en-US" dirty="0" smtClean="0"/>
            <a:t>描述细致客观</a:t>
          </a:r>
          <a:endParaRPr lang="zh-CN" altLang="en-US" dirty="0"/>
        </a:p>
      </dgm:t>
    </dgm:pt>
    <dgm:pt modelId="{80A06CB5-3686-4C0C-914F-2E6F909A614E}" cxnId="{5EAF245F-3938-4404-92EF-05A3F69C8D28}" type="parTrans">
      <dgm:prSet/>
      <dgm:spPr/>
      <dgm:t>
        <a:bodyPr/>
        <a:lstStyle/>
        <a:p>
          <a:endParaRPr lang="zh-CN" altLang="en-US"/>
        </a:p>
      </dgm:t>
    </dgm:pt>
    <dgm:pt modelId="{1FA12C9A-6D1C-402A-BF89-9721CE4A0884}" cxnId="{5EAF245F-3938-4404-92EF-05A3F69C8D28}" type="sibTrans">
      <dgm:prSet/>
      <dgm:spPr/>
      <dgm:t>
        <a:bodyPr/>
        <a:lstStyle/>
        <a:p>
          <a:endParaRPr lang="zh-CN" altLang="en-US"/>
        </a:p>
      </dgm:t>
    </dgm:pt>
    <dgm:pt modelId="{969F5BC2-6D10-4A41-8E15-7EDF6CDE96BC}">
      <dgm:prSet phldrT="[文本]"/>
      <dgm:spPr/>
      <dgm:t>
        <a:bodyPr/>
        <a:lstStyle/>
        <a:p>
          <a:r>
            <a:rPr lang="zh-CN" altLang="en-US" dirty="0" smtClean="0"/>
            <a:t>还原事故发生经过</a:t>
          </a:r>
          <a:endParaRPr lang="zh-CN" altLang="en-US" dirty="0"/>
        </a:p>
      </dgm:t>
    </dgm:pt>
    <dgm:pt modelId="{040B5311-82FC-4F94-9560-73D6B0C7DA99}" cxnId="{D9AE2813-D769-4715-A8BA-FB711B19B055}" type="parTrans">
      <dgm:prSet/>
      <dgm:spPr/>
      <dgm:t>
        <a:bodyPr/>
        <a:lstStyle/>
        <a:p>
          <a:endParaRPr lang="zh-CN" altLang="en-US"/>
        </a:p>
      </dgm:t>
    </dgm:pt>
    <dgm:pt modelId="{25F78EBC-FBA8-474D-8372-4D97079F58FF}" cxnId="{D9AE2813-D769-4715-A8BA-FB711B19B055}" type="sibTrans">
      <dgm:prSet/>
      <dgm:spPr/>
      <dgm:t>
        <a:bodyPr/>
        <a:lstStyle/>
        <a:p>
          <a:endParaRPr lang="zh-CN" altLang="en-US"/>
        </a:p>
      </dgm:t>
    </dgm:pt>
    <dgm:pt modelId="{0D2E2CC0-596C-49CE-A7DD-64A43625DA9D}">
      <dgm:prSet phldrT="[文本]"/>
      <dgm:spPr/>
      <dgm:t>
        <a:bodyPr/>
        <a:lstStyle/>
        <a:p>
          <a:r>
            <a:rPr lang="zh-CN" altLang="en-US" dirty="0" smtClean="0"/>
            <a:t>作业人员持证情况</a:t>
          </a:r>
          <a:endParaRPr lang="zh-CN" altLang="en-US" dirty="0"/>
        </a:p>
      </dgm:t>
    </dgm:pt>
    <dgm:pt modelId="{DA1FE454-11F3-41BE-8E2A-3359B497FD80}" cxnId="{E9806347-E13B-44B8-BE88-BB4D361B0F5C}" type="parTrans">
      <dgm:prSet/>
      <dgm:spPr/>
      <dgm:t>
        <a:bodyPr/>
        <a:lstStyle/>
        <a:p>
          <a:endParaRPr lang="zh-CN" altLang="en-US"/>
        </a:p>
      </dgm:t>
    </dgm:pt>
    <dgm:pt modelId="{B9211245-C257-455E-AAF4-171D7D1635E0}" cxnId="{E9806347-E13B-44B8-BE88-BB4D361B0F5C}" type="sibTrans">
      <dgm:prSet/>
      <dgm:spPr/>
      <dgm:t>
        <a:bodyPr/>
        <a:lstStyle/>
        <a:p>
          <a:endParaRPr lang="zh-CN" altLang="en-US"/>
        </a:p>
      </dgm:t>
    </dgm:pt>
    <dgm:pt modelId="{A043067B-7A0F-4E33-BFFF-86EE27553A00}">
      <dgm:prSet phldrT="[文本]"/>
      <dgm:spPr/>
      <dgm:t>
        <a:bodyPr/>
        <a:lstStyle/>
        <a:p>
          <a:r>
            <a:rPr lang="zh-CN" altLang="en-US" dirty="0" smtClean="0"/>
            <a:t>相关部门履职情况</a:t>
          </a:r>
          <a:endParaRPr lang="zh-CN" altLang="en-US" dirty="0"/>
        </a:p>
      </dgm:t>
    </dgm:pt>
    <dgm:pt modelId="{7449820E-3295-4DF1-BBB5-CF52B2B12918}" cxnId="{B5883030-7D69-4B52-AFCF-6C3038CE1139}" type="parTrans">
      <dgm:prSet/>
      <dgm:spPr/>
      <dgm:t>
        <a:bodyPr/>
        <a:lstStyle/>
        <a:p>
          <a:endParaRPr lang="zh-CN" altLang="en-US"/>
        </a:p>
      </dgm:t>
    </dgm:pt>
    <dgm:pt modelId="{D6F2F3B7-2DE2-4F2E-97A5-D3CD000840D2}" cxnId="{B5883030-7D69-4B52-AFCF-6C3038CE1139}" type="sibTrans">
      <dgm:prSet/>
      <dgm:spPr/>
      <dgm:t>
        <a:bodyPr/>
        <a:lstStyle/>
        <a:p>
          <a:endParaRPr lang="zh-CN" altLang="en-US"/>
        </a:p>
      </dgm:t>
    </dgm:pt>
    <dgm:pt modelId="{904C22F2-7CA5-4844-8816-52D7C389EA45}">
      <dgm:prSet phldrT="[文本]"/>
      <dgm:spPr/>
      <dgm:t>
        <a:bodyPr/>
        <a:lstStyle/>
        <a:p>
          <a:r>
            <a:rPr lang="zh-CN" altLang="en-US" dirty="0" smtClean="0"/>
            <a:t>不安全因素</a:t>
          </a:r>
          <a:endParaRPr lang="zh-CN" altLang="en-US" dirty="0"/>
        </a:p>
      </dgm:t>
    </dgm:pt>
    <dgm:pt modelId="{F36B3849-3001-4E2F-9A70-D70BA8078F21}" cxnId="{6FB34478-87E8-423E-AA27-BA45304E9A54}" type="parTrans">
      <dgm:prSet/>
      <dgm:spPr/>
      <dgm:t>
        <a:bodyPr/>
        <a:lstStyle/>
        <a:p>
          <a:endParaRPr lang="zh-CN" altLang="en-US"/>
        </a:p>
      </dgm:t>
    </dgm:pt>
    <dgm:pt modelId="{6A1CC496-366B-40E1-80FD-C5D1161FC352}" cxnId="{6FB34478-87E8-423E-AA27-BA45304E9A54}" type="sibTrans">
      <dgm:prSet/>
      <dgm:spPr/>
      <dgm:t>
        <a:bodyPr/>
        <a:lstStyle/>
        <a:p>
          <a:endParaRPr lang="zh-CN" altLang="en-US"/>
        </a:p>
      </dgm:t>
    </dgm:pt>
    <dgm:pt modelId="{51289C5F-3240-4DC1-8275-7D20D7C79314}">
      <dgm:prSet phldrT="[文本]"/>
      <dgm:spPr/>
      <dgm:t>
        <a:bodyPr/>
        <a:lstStyle/>
        <a:p>
          <a:r>
            <a:rPr lang="zh-CN" altLang="en-US" dirty="0" smtClean="0"/>
            <a:t>劳动防护用品使用</a:t>
          </a:r>
          <a:endParaRPr lang="zh-CN" altLang="en-US" dirty="0"/>
        </a:p>
      </dgm:t>
    </dgm:pt>
    <dgm:pt modelId="{BD354213-9A5D-4B0F-AADE-4E1043237C5B}" cxnId="{655373DA-DBBB-4894-BEC3-77A95321FB15}" type="parTrans">
      <dgm:prSet/>
      <dgm:spPr/>
      <dgm:t>
        <a:bodyPr/>
        <a:lstStyle/>
        <a:p>
          <a:endParaRPr lang="zh-CN" altLang="en-US"/>
        </a:p>
      </dgm:t>
    </dgm:pt>
    <dgm:pt modelId="{99B7BBD6-491E-4820-8EFE-E17ABF47D097}" cxnId="{655373DA-DBBB-4894-BEC3-77A95321FB15}" type="sibTrans">
      <dgm:prSet/>
      <dgm:spPr/>
      <dgm:t>
        <a:bodyPr/>
        <a:lstStyle/>
        <a:p>
          <a:endParaRPr lang="zh-CN" altLang="en-US"/>
        </a:p>
      </dgm:t>
    </dgm:pt>
    <dgm:pt modelId="{A50BAB55-2140-4DBC-A9F4-63DFEBEF31D8}">
      <dgm:prSet phldrT="[文本]"/>
      <dgm:spPr/>
      <dgm:t>
        <a:bodyPr/>
        <a:lstStyle/>
        <a:p>
          <a:r>
            <a:rPr lang="zh-CN" altLang="en-US" dirty="0" smtClean="0">
              <a:solidFill>
                <a:srgbClr val="C00000"/>
              </a:solidFill>
            </a:rPr>
            <a:t>关键：</a:t>
          </a:r>
          <a:r>
            <a:rPr lang="zh-CN" dirty="0" smtClean="0">
              <a:solidFill>
                <a:srgbClr val="C00000"/>
              </a:solidFill>
            </a:rPr>
            <a:t>事故触发、发展、扩大</a:t>
          </a:r>
          <a:r>
            <a:rPr lang="zh-CN" altLang="en-US" dirty="0" smtClean="0">
              <a:solidFill>
                <a:srgbClr val="C00000"/>
              </a:solidFill>
            </a:rPr>
            <a:t>；</a:t>
          </a:r>
          <a:r>
            <a:rPr lang="zh-CN" dirty="0" smtClean="0">
              <a:solidFill>
                <a:srgbClr val="C00000"/>
              </a:solidFill>
            </a:rPr>
            <a:t>场所、设施、设备、装置的变化</a:t>
          </a:r>
          <a:r>
            <a:rPr lang="zh-CN" altLang="en-US" dirty="0" smtClean="0">
              <a:solidFill>
                <a:srgbClr val="C00000"/>
              </a:solidFill>
            </a:rPr>
            <a:t>；人的行为。</a:t>
          </a:r>
          <a:endParaRPr lang="zh-CN" altLang="en-US" dirty="0">
            <a:solidFill>
              <a:srgbClr val="C00000"/>
            </a:solidFill>
          </a:endParaRPr>
        </a:p>
      </dgm:t>
    </dgm:pt>
    <dgm:pt modelId="{590A242B-6037-48A5-8780-41AED4366D80}" cxnId="{A305B5F7-8430-451D-B1FC-55B558ADECEB}" type="parTrans">
      <dgm:prSet/>
      <dgm:spPr/>
      <dgm:t>
        <a:bodyPr/>
        <a:lstStyle/>
        <a:p>
          <a:endParaRPr lang="zh-CN" altLang="en-US"/>
        </a:p>
      </dgm:t>
    </dgm:pt>
    <dgm:pt modelId="{B43EFC20-7ED6-4E74-BA66-595C98BCEE7A}" cxnId="{A305B5F7-8430-451D-B1FC-55B558ADECEB}" type="sibTrans">
      <dgm:prSet/>
      <dgm:spPr/>
      <dgm:t>
        <a:bodyPr/>
        <a:lstStyle/>
        <a:p>
          <a:endParaRPr lang="zh-CN" altLang="en-US"/>
        </a:p>
      </dgm:t>
    </dgm:pt>
    <dgm:pt modelId="{7E74B57E-83A5-4519-BA85-B5A0381FBF18}" type="pres">
      <dgm:prSet presAssocID="{4D5F04FB-33A8-450B-90A4-457B581CEFCB}" presName="Name0" presStyleCnt="0">
        <dgm:presLayoutVars>
          <dgm:dir/>
          <dgm:animLvl val="lvl"/>
          <dgm:resizeHandles val="exact"/>
        </dgm:presLayoutVars>
      </dgm:prSet>
      <dgm:spPr/>
      <dgm:t>
        <a:bodyPr/>
        <a:lstStyle/>
        <a:p>
          <a:endParaRPr lang="zh-CN" altLang="en-US"/>
        </a:p>
      </dgm:t>
    </dgm:pt>
    <dgm:pt modelId="{3BB8EED2-9261-414D-8728-6F6C5E985A24}" type="pres">
      <dgm:prSet presAssocID="{E1380AFA-9C23-4CDB-A733-64379C9E9CF6}" presName="composite" presStyleCnt="0"/>
      <dgm:spPr/>
    </dgm:pt>
    <dgm:pt modelId="{0CD41B88-2EB2-41D8-8009-12355005A5A2}" type="pres">
      <dgm:prSet presAssocID="{E1380AFA-9C23-4CDB-A733-64379C9E9CF6}" presName="parTx" presStyleLbl="alignNode1" presStyleIdx="0" presStyleCnt="3">
        <dgm:presLayoutVars>
          <dgm:chMax val="0"/>
          <dgm:chPref val="0"/>
          <dgm:bulletEnabled val="1"/>
        </dgm:presLayoutVars>
      </dgm:prSet>
      <dgm:spPr/>
      <dgm:t>
        <a:bodyPr/>
        <a:lstStyle/>
        <a:p>
          <a:endParaRPr lang="zh-CN" altLang="en-US"/>
        </a:p>
      </dgm:t>
    </dgm:pt>
    <dgm:pt modelId="{AFDAD097-726C-4CCD-B156-F7DE4CBA036D}" type="pres">
      <dgm:prSet presAssocID="{E1380AFA-9C23-4CDB-A733-64379C9E9CF6}" presName="desTx" presStyleLbl="alignAccFollowNode1" presStyleIdx="0" presStyleCnt="3">
        <dgm:presLayoutVars>
          <dgm:bulletEnabled val="1"/>
        </dgm:presLayoutVars>
      </dgm:prSet>
      <dgm:spPr/>
      <dgm:t>
        <a:bodyPr/>
        <a:lstStyle/>
        <a:p>
          <a:endParaRPr lang="zh-CN" altLang="en-US"/>
        </a:p>
      </dgm:t>
    </dgm:pt>
    <dgm:pt modelId="{B9A6636C-61BB-4B4F-BE46-5CCF5616C6CA}" type="pres">
      <dgm:prSet presAssocID="{CDC25CD4-0618-4896-9510-57C53FFB92E2}" presName="space" presStyleCnt="0"/>
      <dgm:spPr/>
    </dgm:pt>
    <dgm:pt modelId="{EF794078-2C4A-433B-BDAF-95587FB58739}" type="pres">
      <dgm:prSet presAssocID="{BBBA3263-8511-40F9-A401-0B695CD6D4F6}" presName="composite" presStyleCnt="0"/>
      <dgm:spPr/>
    </dgm:pt>
    <dgm:pt modelId="{C31A24D1-7550-45AA-83F2-E6EF234A1C95}" type="pres">
      <dgm:prSet presAssocID="{BBBA3263-8511-40F9-A401-0B695CD6D4F6}" presName="parTx" presStyleLbl="alignNode1" presStyleIdx="1" presStyleCnt="3">
        <dgm:presLayoutVars>
          <dgm:chMax val="0"/>
          <dgm:chPref val="0"/>
          <dgm:bulletEnabled val="1"/>
        </dgm:presLayoutVars>
      </dgm:prSet>
      <dgm:spPr/>
      <dgm:t>
        <a:bodyPr/>
        <a:lstStyle/>
        <a:p>
          <a:endParaRPr lang="zh-CN" altLang="en-US"/>
        </a:p>
      </dgm:t>
    </dgm:pt>
    <dgm:pt modelId="{862AC4A7-C5D0-4E99-9BFC-824A5BAC6741}" type="pres">
      <dgm:prSet presAssocID="{BBBA3263-8511-40F9-A401-0B695CD6D4F6}" presName="desTx" presStyleLbl="alignAccFollowNode1" presStyleIdx="1" presStyleCnt="3">
        <dgm:presLayoutVars>
          <dgm:bulletEnabled val="1"/>
        </dgm:presLayoutVars>
      </dgm:prSet>
      <dgm:spPr/>
      <dgm:t>
        <a:bodyPr/>
        <a:lstStyle/>
        <a:p>
          <a:endParaRPr lang="zh-CN" altLang="en-US"/>
        </a:p>
      </dgm:t>
    </dgm:pt>
    <dgm:pt modelId="{F2D82A50-F683-4714-8AB7-5F06F2874338}" type="pres">
      <dgm:prSet presAssocID="{876CBB82-1346-46C5-A26E-61B9D43E0386}" presName="space" presStyleCnt="0"/>
      <dgm:spPr/>
    </dgm:pt>
    <dgm:pt modelId="{3E490E40-9F41-4891-9FB0-71DDED3F121B}" type="pres">
      <dgm:prSet presAssocID="{2EA3893F-2422-4831-BBB5-0C1525026535}" presName="composite" presStyleCnt="0"/>
      <dgm:spPr/>
    </dgm:pt>
    <dgm:pt modelId="{AEF2CD7C-644B-45F1-B55E-57EC7DD4D6F8}" type="pres">
      <dgm:prSet presAssocID="{2EA3893F-2422-4831-BBB5-0C1525026535}" presName="parTx" presStyleLbl="alignNode1" presStyleIdx="2" presStyleCnt="3">
        <dgm:presLayoutVars>
          <dgm:chMax val="0"/>
          <dgm:chPref val="0"/>
          <dgm:bulletEnabled val="1"/>
        </dgm:presLayoutVars>
      </dgm:prSet>
      <dgm:spPr/>
      <dgm:t>
        <a:bodyPr/>
        <a:lstStyle/>
        <a:p>
          <a:endParaRPr lang="zh-CN" altLang="en-US"/>
        </a:p>
      </dgm:t>
    </dgm:pt>
    <dgm:pt modelId="{24F171FE-77EA-44AC-8652-F4D711C35295}" type="pres">
      <dgm:prSet presAssocID="{2EA3893F-2422-4831-BBB5-0C1525026535}" presName="desTx" presStyleLbl="alignAccFollowNode1" presStyleIdx="2" presStyleCnt="3">
        <dgm:presLayoutVars>
          <dgm:bulletEnabled val="1"/>
        </dgm:presLayoutVars>
      </dgm:prSet>
      <dgm:spPr/>
      <dgm:t>
        <a:bodyPr/>
        <a:lstStyle/>
        <a:p>
          <a:endParaRPr lang="zh-CN" altLang="en-US"/>
        </a:p>
      </dgm:t>
    </dgm:pt>
  </dgm:ptLst>
  <dgm:cxnLst>
    <dgm:cxn modelId="{199EE720-56DF-4340-9C7A-9B899C70CD29}" srcId="{BBBA3263-8511-40F9-A401-0B695CD6D4F6}" destId="{C2803735-F6CC-41EE-907C-BA702A0B6B76}" srcOrd="0" destOrd="0" parTransId="{66FB8DE1-2FC0-4EBD-80BE-A7BD2630AD3F}" sibTransId="{C441C8CB-FDC9-49B0-B000-8A02ED452B58}"/>
    <dgm:cxn modelId="{DFCDFF8F-3C9B-41BD-B2CD-F9BB3C1DD8F4}" type="presOf" srcId="{4D5F04FB-33A8-450B-90A4-457B581CEFCB}" destId="{7E74B57E-83A5-4519-BA85-B5A0381FBF18}" srcOrd="0" destOrd="0" presId="urn:microsoft.com/office/officeart/2005/8/layout/hList1"/>
    <dgm:cxn modelId="{D0818A8A-27D3-4D66-BD29-C8E529D2EFD4}" type="presOf" srcId="{969F5BC2-6D10-4A41-8E15-7EDF6CDE96BC}" destId="{24F171FE-77EA-44AC-8652-F4D711C35295}" srcOrd="0" destOrd="1" presId="urn:microsoft.com/office/officeart/2005/8/layout/hList1"/>
    <dgm:cxn modelId="{4E2BD6F2-54A7-4884-809F-C9E5D93C256F}" srcId="{E1380AFA-9C23-4CDB-A733-64379C9E9CF6}" destId="{929F1DDB-E989-4834-B4B3-5EF9856FE7F9}" srcOrd="0" destOrd="0" parTransId="{F1ACF52F-B9C4-4FCB-BBDF-E4013AB58492}" sibTransId="{FB96D146-02F7-4C28-8851-0BBB59037579}"/>
    <dgm:cxn modelId="{37E604E0-A203-45DA-854B-ADF9336C50B5}" type="presOf" srcId="{904C22F2-7CA5-4844-8816-52D7C389EA45}" destId="{862AC4A7-C5D0-4E99-9BFC-824A5BAC6741}" srcOrd="0" destOrd="2" presId="urn:microsoft.com/office/officeart/2005/8/layout/hList1"/>
    <dgm:cxn modelId="{A9589F7A-4664-479A-86AF-5A11AF1793B1}" type="presOf" srcId="{BBBA3263-8511-40F9-A401-0B695CD6D4F6}" destId="{C31A24D1-7550-45AA-83F2-E6EF234A1C95}" srcOrd="0" destOrd="0" presId="urn:microsoft.com/office/officeart/2005/8/layout/hList1"/>
    <dgm:cxn modelId="{3EB28464-B61C-4717-959D-8B47E0FB1966}" type="presOf" srcId="{929F1DDB-E989-4834-B4B3-5EF9856FE7F9}" destId="{AFDAD097-726C-4CCD-B156-F7DE4CBA036D}" srcOrd="0" destOrd="0" presId="urn:microsoft.com/office/officeart/2005/8/layout/hList1"/>
    <dgm:cxn modelId="{F5D49B8E-4252-41AC-8C60-AF425C495323}" type="presOf" srcId="{C2803735-F6CC-41EE-907C-BA702A0B6B76}" destId="{862AC4A7-C5D0-4E99-9BFC-824A5BAC6741}" srcOrd="0" destOrd="0" presId="urn:microsoft.com/office/officeart/2005/8/layout/hList1"/>
    <dgm:cxn modelId="{8497F90E-E186-4EC1-B9A8-3F75E52A0377}" type="presOf" srcId="{E312D790-1D4E-4731-9E48-627CB2E5BAF6}" destId="{24F171FE-77EA-44AC-8652-F4D711C35295}" srcOrd="0" destOrd="0" presId="urn:microsoft.com/office/officeart/2005/8/layout/hList1"/>
    <dgm:cxn modelId="{09A19ADF-E8E6-4A4C-B4C2-77240AC477AB}" srcId="{4D5F04FB-33A8-450B-90A4-457B581CEFCB}" destId="{BBBA3263-8511-40F9-A401-0B695CD6D4F6}" srcOrd="1" destOrd="0" parTransId="{B25BEFF8-78E7-47A6-9EA5-5CD70B82ACDB}" sibTransId="{876CBB82-1346-46C5-A26E-61B9D43E0386}"/>
    <dgm:cxn modelId="{5EAF245F-3938-4404-92EF-05A3F69C8D28}" srcId="{2EA3893F-2422-4831-BBB5-0C1525026535}" destId="{E312D790-1D4E-4731-9E48-627CB2E5BAF6}" srcOrd="0" destOrd="0" parTransId="{80A06CB5-3686-4C0C-914F-2E6F909A614E}" sibTransId="{1FA12C9A-6D1C-402A-BF89-9721CE4A0884}"/>
    <dgm:cxn modelId="{972E282B-E1F7-46A2-9A7F-E1F796ADF94E}" srcId="{E1380AFA-9C23-4CDB-A733-64379C9E9CF6}" destId="{B89B4106-6630-4DBE-95EC-285CB0FA7CFF}" srcOrd="1" destOrd="0" parTransId="{D782EF13-9D55-43E0-9B1F-E80F39F8113D}" sibTransId="{51279885-C44D-4BF8-9A64-60B7A7EDFD07}"/>
    <dgm:cxn modelId="{2A201BEA-0331-47A1-97C5-2E95F05E7466}" type="presOf" srcId="{B89B4106-6630-4DBE-95EC-285CB0FA7CFF}" destId="{AFDAD097-726C-4CCD-B156-F7DE4CBA036D}" srcOrd="0" destOrd="1" presId="urn:microsoft.com/office/officeart/2005/8/layout/hList1"/>
    <dgm:cxn modelId="{D9AE2813-D769-4715-A8BA-FB711B19B055}" srcId="{2EA3893F-2422-4831-BBB5-0C1525026535}" destId="{969F5BC2-6D10-4A41-8E15-7EDF6CDE96BC}" srcOrd="1" destOrd="0" parTransId="{040B5311-82FC-4F94-9560-73D6B0C7DA99}" sibTransId="{25F78EBC-FBA8-474D-8372-4D97079F58FF}"/>
    <dgm:cxn modelId="{A305B5F7-8430-451D-B1FC-55B558ADECEB}" srcId="{2EA3893F-2422-4831-BBB5-0C1525026535}" destId="{A50BAB55-2140-4DBC-A9F4-63DFEBEF31D8}" srcOrd="2" destOrd="0" parTransId="{590A242B-6037-48A5-8780-41AED4366D80}" sibTransId="{B43EFC20-7ED6-4E74-BA66-595C98BCEE7A}"/>
    <dgm:cxn modelId="{7AF7B116-316E-4DA0-9C8E-BD301063B7ED}" srcId="{BBBA3263-8511-40F9-A401-0B695CD6D4F6}" destId="{AA63CDF4-202B-4B8E-9E16-B0B377074E68}" srcOrd="1" destOrd="0" parTransId="{5CF3E51D-7E76-4FFA-9A20-86D4B70A58BD}" sibTransId="{ED2EE75E-39C2-44C0-A6C2-AF76B228A635}"/>
    <dgm:cxn modelId="{E9806347-E13B-44B8-BE88-BB4D361B0F5C}" srcId="{E1380AFA-9C23-4CDB-A733-64379C9E9CF6}" destId="{0D2E2CC0-596C-49CE-A7DD-64A43625DA9D}" srcOrd="2" destOrd="0" parTransId="{DA1FE454-11F3-41BE-8E2A-3359B497FD80}" sibTransId="{B9211245-C257-455E-AAF4-171D7D1635E0}"/>
    <dgm:cxn modelId="{6FB34478-87E8-423E-AA27-BA45304E9A54}" srcId="{BBBA3263-8511-40F9-A401-0B695CD6D4F6}" destId="{904C22F2-7CA5-4844-8816-52D7C389EA45}" srcOrd="2" destOrd="0" parTransId="{F36B3849-3001-4E2F-9A70-D70BA8078F21}" sibTransId="{6A1CC496-366B-40E1-80FD-C5D1161FC352}"/>
    <dgm:cxn modelId="{20DF9A81-5B7F-45D6-BDAF-A9FA755A75A8}" type="presOf" srcId="{A50BAB55-2140-4DBC-A9F4-63DFEBEF31D8}" destId="{24F171FE-77EA-44AC-8652-F4D711C35295}" srcOrd="0" destOrd="2" presId="urn:microsoft.com/office/officeart/2005/8/layout/hList1"/>
    <dgm:cxn modelId="{23F82578-9AF9-480B-AFD9-04D762056CE2}" type="presOf" srcId="{2EA3893F-2422-4831-BBB5-0C1525026535}" destId="{AEF2CD7C-644B-45F1-B55E-57EC7DD4D6F8}" srcOrd="0" destOrd="0" presId="urn:microsoft.com/office/officeart/2005/8/layout/hList1"/>
    <dgm:cxn modelId="{655373DA-DBBB-4894-BEC3-77A95321FB15}" srcId="{BBBA3263-8511-40F9-A401-0B695CD6D4F6}" destId="{51289C5F-3240-4DC1-8275-7D20D7C79314}" srcOrd="3" destOrd="0" parTransId="{BD354213-9A5D-4B0F-AADE-4E1043237C5B}" sibTransId="{99B7BBD6-491E-4820-8EFE-E17ABF47D097}"/>
    <dgm:cxn modelId="{249202A7-8E90-46E7-9C03-A6FD6CD773BC}" type="presOf" srcId="{AA63CDF4-202B-4B8E-9E16-B0B377074E68}" destId="{862AC4A7-C5D0-4E99-9BFC-824A5BAC6741}" srcOrd="0" destOrd="1" presId="urn:microsoft.com/office/officeart/2005/8/layout/hList1"/>
    <dgm:cxn modelId="{17FC8B84-539E-48B8-BE32-33A3ED4E7DE3}" type="presOf" srcId="{E1380AFA-9C23-4CDB-A733-64379C9E9CF6}" destId="{0CD41B88-2EB2-41D8-8009-12355005A5A2}" srcOrd="0" destOrd="0" presId="urn:microsoft.com/office/officeart/2005/8/layout/hList1"/>
    <dgm:cxn modelId="{55AAF22E-D467-4D99-A147-1BDD517E277A}" type="presOf" srcId="{0D2E2CC0-596C-49CE-A7DD-64A43625DA9D}" destId="{AFDAD097-726C-4CCD-B156-F7DE4CBA036D}" srcOrd="0" destOrd="2" presId="urn:microsoft.com/office/officeart/2005/8/layout/hList1"/>
    <dgm:cxn modelId="{19373E8C-5605-486A-BBB2-BB7F206646B6}" type="presOf" srcId="{A043067B-7A0F-4E33-BFFF-86EE27553A00}" destId="{AFDAD097-726C-4CCD-B156-F7DE4CBA036D}" srcOrd="0" destOrd="3" presId="urn:microsoft.com/office/officeart/2005/8/layout/hList1"/>
    <dgm:cxn modelId="{B5883030-7D69-4B52-AFCF-6C3038CE1139}" srcId="{E1380AFA-9C23-4CDB-A733-64379C9E9CF6}" destId="{A043067B-7A0F-4E33-BFFF-86EE27553A00}" srcOrd="3" destOrd="0" parTransId="{7449820E-3295-4DF1-BBB5-CF52B2B12918}" sibTransId="{D6F2F3B7-2DE2-4F2E-97A5-D3CD000840D2}"/>
    <dgm:cxn modelId="{080FABFF-1B11-430C-AD5B-F590D3C69E2D}" srcId="{4D5F04FB-33A8-450B-90A4-457B581CEFCB}" destId="{2EA3893F-2422-4831-BBB5-0C1525026535}" srcOrd="2" destOrd="0" parTransId="{844CAFDD-003F-4282-88B7-F5C4D5A2E7DF}" sibTransId="{DD480EEA-D05B-4181-AFEF-12723ECBD293}"/>
    <dgm:cxn modelId="{374078A4-BD06-42EC-AD1B-A1090CA19492}" srcId="{4D5F04FB-33A8-450B-90A4-457B581CEFCB}" destId="{E1380AFA-9C23-4CDB-A733-64379C9E9CF6}" srcOrd="0" destOrd="0" parTransId="{1506C34D-B0FB-4F75-A293-E597A2ACAE11}" sibTransId="{CDC25CD4-0618-4896-9510-57C53FFB92E2}"/>
    <dgm:cxn modelId="{4103B080-0674-431E-91A5-F1F875DEBD7B}" type="presOf" srcId="{51289C5F-3240-4DC1-8275-7D20D7C79314}" destId="{862AC4A7-C5D0-4E99-9BFC-824A5BAC6741}" srcOrd="0" destOrd="3" presId="urn:microsoft.com/office/officeart/2005/8/layout/hList1"/>
    <dgm:cxn modelId="{87E51D63-5FC9-4D98-9571-091D5FA43E5C}" type="presParOf" srcId="{7E74B57E-83A5-4519-BA85-B5A0381FBF18}" destId="{3BB8EED2-9261-414D-8728-6F6C5E985A24}" srcOrd="0" destOrd="0" presId="urn:microsoft.com/office/officeart/2005/8/layout/hList1"/>
    <dgm:cxn modelId="{EACC2310-AE12-46FE-BF03-F63A06D1A826}" type="presParOf" srcId="{3BB8EED2-9261-414D-8728-6F6C5E985A24}" destId="{0CD41B88-2EB2-41D8-8009-12355005A5A2}" srcOrd="0" destOrd="0" presId="urn:microsoft.com/office/officeart/2005/8/layout/hList1"/>
    <dgm:cxn modelId="{E60981F5-72E7-4FBE-9B6F-1FD37B0626BB}" type="presParOf" srcId="{3BB8EED2-9261-414D-8728-6F6C5E985A24}" destId="{AFDAD097-726C-4CCD-B156-F7DE4CBA036D}" srcOrd="1" destOrd="0" presId="urn:microsoft.com/office/officeart/2005/8/layout/hList1"/>
    <dgm:cxn modelId="{46FEBD5B-AD2A-4F4A-94C0-BA47A1484DC9}" type="presParOf" srcId="{7E74B57E-83A5-4519-BA85-B5A0381FBF18}" destId="{B9A6636C-61BB-4B4F-BE46-5CCF5616C6CA}" srcOrd="1" destOrd="0" presId="urn:microsoft.com/office/officeart/2005/8/layout/hList1"/>
    <dgm:cxn modelId="{FEE8DDC6-FC3F-4DF1-9245-288823DE1C14}" type="presParOf" srcId="{7E74B57E-83A5-4519-BA85-B5A0381FBF18}" destId="{EF794078-2C4A-433B-BDAF-95587FB58739}" srcOrd="2" destOrd="0" presId="urn:microsoft.com/office/officeart/2005/8/layout/hList1"/>
    <dgm:cxn modelId="{41B80566-D072-44AA-A362-6FD2AC18F47D}" type="presParOf" srcId="{EF794078-2C4A-433B-BDAF-95587FB58739}" destId="{C31A24D1-7550-45AA-83F2-E6EF234A1C95}" srcOrd="0" destOrd="0" presId="urn:microsoft.com/office/officeart/2005/8/layout/hList1"/>
    <dgm:cxn modelId="{63A3752F-0CCA-4CA6-A733-13EF41AC5CC9}" type="presParOf" srcId="{EF794078-2C4A-433B-BDAF-95587FB58739}" destId="{862AC4A7-C5D0-4E99-9BFC-824A5BAC6741}" srcOrd="1" destOrd="0" presId="urn:microsoft.com/office/officeart/2005/8/layout/hList1"/>
    <dgm:cxn modelId="{93FD1921-7C97-465C-97A4-B2427532A679}" type="presParOf" srcId="{7E74B57E-83A5-4519-BA85-B5A0381FBF18}" destId="{F2D82A50-F683-4714-8AB7-5F06F2874338}" srcOrd="3" destOrd="0" presId="urn:microsoft.com/office/officeart/2005/8/layout/hList1"/>
    <dgm:cxn modelId="{553577C3-E329-444C-BE8A-690618272D36}" type="presParOf" srcId="{7E74B57E-83A5-4519-BA85-B5A0381FBF18}" destId="{3E490E40-9F41-4891-9FB0-71DDED3F121B}" srcOrd="4" destOrd="0" presId="urn:microsoft.com/office/officeart/2005/8/layout/hList1"/>
    <dgm:cxn modelId="{88A45E0C-CC3B-4DFB-B189-651197DE7862}" type="presParOf" srcId="{3E490E40-9F41-4891-9FB0-71DDED3F121B}" destId="{AEF2CD7C-644B-45F1-B55E-57EC7DD4D6F8}" srcOrd="0" destOrd="0" presId="urn:microsoft.com/office/officeart/2005/8/layout/hList1"/>
    <dgm:cxn modelId="{40AF1EBB-2128-46C9-8A1F-B271B6227484}" type="presParOf" srcId="{3E490E40-9F41-4891-9FB0-71DDED3F121B}" destId="{24F171FE-77EA-44AC-8652-F4D711C35295}"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D6094-C6F2-4AE4-B380-C7EE541E3590}" type="doc">
      <dgm:prSet loTypeId="urn:microsoft.com/office/officeart/2008/layout/RadialCluster" loCatId="relationship" qsTypeId="urn:microsoft.com/office/officeart/2005/8/quickstyle/3d7" qsCatId="3D" csTypeId="urn:microsoft.com/office/officeart/2005/8/colors/accent1_2" csCatId="accent1" phldr="1"/>
      <dgm:spPr/>
      <dgm:t>
        <a:bodyPr/>
        <a:lstStyle/>
        <a:p>
          <a:endParaRPr lang="zh-CN" altLang="en-US"/>
        </a:p>
      </dgm:t>
    </dgm:pt>
    <dgm:pt modelId="{CAE7C228-72C5-47BD-814F-A3CFD8E219F9}">
      <dgm:prSet phldrT="[文本]"/>
      <dgm:spPr/>
      <dgm:t>
        <a:bodyPr/>
        <a:lstStyle/>
        <a:p>
          <a:r>
            <a:rPr lang="zh-CN" altLang="en-US" dirty="0" smtClean="0"/>
            <a:t>直接</a:t>
          </a:r>
          <a:endParaRPr lang="en-US" altLang="zh-CN" dirty="0" smtClean="0"/>
        </a:p>
        <a:p>
          <a:r>
            <a:rPr lang="zh-CN" altLang="en-US" dirty="0" smtClean="0"/>
            <a:t>原因</a:t>
          </a:r>
          <a:endParaRPr lang="zh-CN" altLang="en-US" dirty="0"/>
        </a:p>
      </dgm:t>
    </dgm:pt>
    <dgm:pt modelId="{D3E2A494-5A88-4F82-A660-8F046088FAB1}" cxnId="{6F31E22F-8F21-4BF5-A426-85745AB8E635}" type="parTrans">
      <dgm:prSet/>
      <dgm:spPr/>
      <dgm:t>
        <a:bodyPr/>
        <a:lstStyle/>
        <a:p>
          <a:endParaRPr lang="zh-CN" altLang="en-US"/>
        </a:p>
      </dgm:t>
    </dgm:pt>
    <dgm:pt modelId="{CF16C679-FF7E-4C76-9E60-6B7BD64BE244}" cxnId="{6F31E22F-8F21-4BF5-A426-85745AB8E635}" type="sibTrans">
      <dgm:prSet/>
      <dgm:spPr/>
      <dgm:t>
        <a:bodyPr/>
        <a:lstStyle/>
        <a:p>
          <a:endParaRPr lang="zh-CN" altLang="en-US"/>
        </a:p>
      </dgm:t>
    </dgm:pt>
    <dgm:pt modelId="{91D95490-8D1C-4596-8B1B-69A4930AF0FB}">
      <dgm:prSet phldrT="[文本]"/>
      <dgm:spPr/>
      <dgm:t>
        <a:bodyPr/>
        <a:lstStyle/>
        <a:p>
          <a:r>
            <a:rPr lang="zh-CN" altLang="en-US" dirty="0" smtClean="0"/>
            <a:t>间接</a:t>
          </a:r>
          <a:endParaRPr lang="en-US" altLang="zh-CN" dirty="0" smtClean="0"/>
        </a:p>
        <a:p>
          <a:r>
            <a:rPr lang="zh-CN" altLang="en-US" dirty="0" smtClean="0"/>
            <a:t>原因</a:t>
          </a:r>
          <a:endParaRPr lang="zh-CN" altLang="en-US" dirty="0"/>
        </a:p>
      </dgm:t>
    </dgm:pt>
    <dgm:pt modelId="{B681C63D-BAB5-418F-A1F4-2C774B637128}" cxnId="{6AB3354C-0307-459B-A737-6054F57B48B6}" type="parTrans">
      <dgm:prSet/>
      <dgm:spPr/>
      <dgm:t>
        <a:bodyPr/>
        <a:lstStyle/>
        <a:p>
          <a:endParaRPr lang="zh-CN" altLang="en-US"/>
        </a:p>
      </dgm:t>
    </dgm:pt>
    <dgm:pt modelId="{C83597C4-6C8D-46A5-A85E-5883F8907C74}" cxnId="{6AB3354C-0307-459B-A737-6054F57B48B6}" type="sibTrans">
      <dgm:prSet/>
      <dgm:spPr/>
      <dgm:t>
        <a:bodyPr/>
        <a:lstStyle/>
        <a:p>
          <a:endParaRPr lang="zh-CN" altLang="en-US"/>
        </a:p>
      </dgm:t>
    </dgm:pt>
    <dgm:pt modelId="{CE7C8170-C8C0-4391-ADED-E9B90D0EB3DE}">
      <dgm:prSet phldrT="[文本]"/>
      <dgm:spPr/>
      <dgm:t>
        <a:bodyPr/>
        <a:lstStyle/>
        <a:p>
          <a:r>
            <a:rPr lang="zh-CN" altLang="en-US" dirty="0" smtClean="0"/>
            <a:t>间接</a:t>
          </a:r>
          <a:endParaRPr lang="en-US" altLang="zh-CN" dirty="0" smtClean="0"/>
        </a:p>
        <a:p>
          <a:r>
            <a:rPr lang="zh-CN" altLang="en-US" dirty="0" smtClean="0"/>
            <a:t>原因</a:t>
          </a:r>
          <a:endParaRPr lang="zh-CN" altLang="en-US" dirty="0"/>
        </a:p>
      </dgm:t>
    </dgm:pt>
    <dgm:pt modelId="{B76A6994-384D-4389-969F-3583338824D6}" cxnId="{296A2E50-3E58-49D3-A79B-73C032644FB6}" type="parTrans">
      <dgm:prSet/>
      <dgm:spPr/>
      <dgm:t>
        <a:bodyPr/>
        <a:lstStyle/>
        <a:p>
          <a:endParaRPr lang="zh-CN" altLang="en-US"/>
        </a:p>
      </dgm:t>
    </dgm:pt>
    <dgm:pt modelId="{238B462D-F376-447C-A65A-FDEF6F2CD49D}" cxnId="{296A2E50-3E58-49D3-A79B-73C032644FB6}" type="sibTrans">
      <dgm:prSet/>
      <dgm:spPr/>
      <dgm:t>
        <a:bodyPr/>
        <a:lstStyle/>
        <a:p>
          <a:endParaRPr lang="zh-CN" altLang="en-US"/>
        </a:p>
      </dgm:t>
    </dgm:pt>
    <dgm:pt modelId="{B64C3B63-C28D-4652-A75F-4B55BA3F43F7}">
      <dgm:prSet phldrT="[文本]"/>
      <dgm:spPr/>
      <dgm:t>
        <a:bodyPr/>
        <a:lstStyle/>
        <a:p>
          <a:r>
            <a:rPr lang="zh-CN" altLang="en-US" dirty="0" smtClean="0"/>
            <a:t>间接</a:t>
          </a:r>
          <a:endParaRPr lang="en-US" altLang="zh-CN" dirty="0" smtClean="0"/>
        </a:p>
        <a:p>
          <a:r>
            <a:rPr lang="zh-CN" altLang="en-US" dirty="0" smtClean="0"/>
            <a:t>原因</a:t>
          </a:r>
          <a:endParaRPr lang="zh-CN" altLang="en-US" dirty="0"/>
        </a:p>
      </dgm:t>
    </dgm:pt>
    <dgm:pt modelId="{F329ADE6-3EB7-4B23-B73C-648F95912AB8}" cxnId="{9AA4F672-B7CE-4864-9E82-FF311B2D2759}" type="parTrans">
      <dgm:prSet/>
      <dgm:spPr/>
      <dgm:t>
        <a:bodyPr/>
        <a:lstStyle/>
        <a:p>
          <a:endParaRPr lang="zh-CN" altLang="en-US"/>
        </a:p>
      </dgm:t>
    </dgm:pt>
    <dgm:pt modelId="{A34F9E63-ACF8-4675-92E5-C8441D97C2FE}" cxnId="{9AA4F672-B7CE-4864-9E82-FF311B2D2759}" type="sibTrans">
      <dgm:prSet/>
      <dgm:spPr/>
      <dgm:t>
        <a:bodyPr/>
        <a:lstStyle/>
        <a:p>
          <a:endParaRPr lang="zh-CN" altLang="en-US"/>
        </a:p>
      </dgm:t>
    </dgm:pt>
    <dgm:pt modelId="{AC84BE32-CA98-46B4-B57D-2D28661C3E53}" type="pres">
      <dgm:prSet presAssocID="{CE7D6094-C6F2-4AE4-B380-C7EE541E3590}" presName="Name0" presStyleCnt="0">
        <dgm:presLayoutVars>
          <dgm:chMax val="1"/>
          <dgm:chPref val="1"/>
          <dgm:dir/>
          <dgm:animOne val="branch"/>
          <dgm:animLvl val="lvl"/>
        </dgm:presLayoutVars>
      </dgm:prSet>
      <dgm:spPr/>
      <dgm:t>
        <a:bodyPr/>
        <a:lstStyle/>
        <a:p>
          <a:endParaRPr lang="zh-CN" altLang="en-US"/>
        </a:p>
      </dgm:t>
    </dgm:pt>
    <dgm:pt modelId="{70DE86A8-2999-4F3A-B660-4A19B2BC9A32}" type="pres">
      <dgm:prSet presAssocID="{CAE7C228-72C5-47BD-814F-A3CFD8E219F9}" presName="singleCycle" presStyleCnt="0"/>
      <dgm:spPr/>
    </dgm:pt>
    <dgm:pt modelId="{D1080AFA-23EB-4509-A251-6B5E18ED65BB}" type="pres">
      <dgm:prSet presAssocID="{CAE7C228-72C5-47BD-814F-A3CFD8E219F9}" presName="singleCenter" presStyleLbl="node1" presStyleIdx="0" presStyleCnt="4">
        <dgm:presLayoutVars>
          <dgm:chMax val="7"/>
          <dgm:chPref val="7"/>
        </dgm:presLayoutVars>
      </dgm:prSet>
      <dgm:spPr/>
      <dgm:t>
        <a:bodyPr/>
        <a:lstStyle/>
        <a:p>
          <a:endParaRPr lang="zh-CN" altLang="en-US"/>
        </a:p>
      </dgm:t>
    </dgm:pt>
    <dgm:pt modelId="{528B85CF-2275-434C-81CA-AD7C4159F846}" type="pres">
      <dgm:prSet presAssocID="{B681C63D-BAB5-418F-A1F4-2C774B637128}" presName="Name56" presStyleLbl="parChTrans1D2" presStyleIdx="0" presStyleCnt="3"/>
      <dgm:spPr/>
      <dgm:t>
        <a:bodyPr/>
        <a:lstStyle/>
        <a:p>
          <a:endParaRPr lang="zh-CN" altLang="en-US"/>
        </a:p>
      </dgm:t>
    </dgm:pt>
    <dgm:pt modelId="{6090D211-6D1A-4419-AB11-CE98680F3893}" type="pres">
      <dgm:prSet presAssocID="{91D95490-8D1C-4596-8B1B-69A4930AF0FB}" presName="text0" presStyleLbl="node1" presStyleIdx="1" presStyleCnt="4">
        <dgm:presLayoutVars>
          <dgm:bulletEnabled val="1"/>
        </dgm:presLayoutVars>
      </dgm:prSet>
      <dgm:spPr/>
      <dgm:t>
        <a:bodyPr/>
        <a:lstStyle/>
        <a:p>
          <a:endParaRPr lang="zh-CN" altLang="en-US"/>
        </a:p>
      </dgm:t>
    </dgm:pt>
    <dgm:pt modelId="{21A03936-00CB-41DE-A065-1F76F268703F}" type="pres">
      <dgm:prSet presAssocID="{B76A6994-384D-4389-969F-3583338824D6}" presName="Name56" presStyleLbl="parChTrans1D2" presStyleIdx="1" presStyleCnt="3"/>
      <dgm:spPr/>
      <dgm:t>
        <a:bodyPr/>
        <a:lstStyle/>
        <a:p>
          <a:endParaRPr lang="zh-CN" altLang="en-US"/>
        </a:p>
      </dgm:t>
    </dgm:pt>
    <dgm:pt modelId="{93197D15-FBC9-43B3-9767-24ED28C22B7B}" type="pres">
      <dgm:prSet presAssocID="{CE7C8170-C8C0-4391-ADED-E9B90D0EB3DE}" presName="text0" presStyleLbl="node1" presStyleIdx="2" presStyleCnt="4">
        <dgm:presLayoutVars>
          <dgm:bulletEnabled val="1"/>
        </dgm:presLayoutVars>
      </dgm:prSet>
      <dgm:spPr/>
      <dgm:t>
        <a:bodyPr/>
        <a:lstStyle/>
        <a:p>
          <a:endParaRPr lang="zh-CN" altLang="en-US"/>
        </a:p>
      </dgm:t>
    </dgm:pt>
    <dgm:pt modelId="{3110F09C-043A-4BEF-BA23-F9EAD621E25F}" type="pres">
      <dgm:prSet presAssocID="{F329ADE6-3EB7-4B23-B73C-648F95912AB8}" presName="Name56" presStyleLbl="parChTrans1D2" presStyleIdx="2" presStyleCnt="3"/>
      <dgm:spPr/>
      <dgm:t>
        <a:bodyPr/>
        <a:lstStyle/>
        <a:p>
          <a:endParaRPr lang="zh-CN" altLang="en-US"/>
        </a:p>
      </dgm:t>
    </dgm:pt>
    <dgm:pt modelId="{DD1CD661-DD93-4131-9E0C-9D7924D3B211}" type="pres">
      <dgm:prSet presAssocID="{B64C3B63-C28D-4652-A75F-4B55BA3F43F7}" presName="text0" presStyleLbl="node1" presStyleIdx="3" presStyleCnt="4">
        <dgm:presLayoutVars>
          <dgm:bulletEnabled val="1"/>
        </dgm:presLayoutVars>
      </dgm:prSet>
      <dgm:spPr/>
      <dgm:t>
        <a:bodyPr/>
        <a:lstStyle/>
        <a:p>
          <a:endParaRPr lang="zh-CN" altLang="en-US"/>
        </a:p>
      </dgm:t>
    </dgm:pt>
  </dgm:ptLst>
  <dgm:cxnLst>
    <dgm:cxn modelId="{B7211BBA-3701-4CA3-84FF-43B4E9B282D2}" type="presOf" srcId="{CE7C8170-C8C0-4391-ADED-E9B90D0EB3DE}" destId="{93197D15-FBC9-43B3-9767-24ED28C22B7B}" srcOrd="0" destOrd="0" presId="urn:microsoft.com/office/officeart/2008/layout/RadialCluster"/>
    <dgm:cxn modelId="{6AB3354C-0307-459B-A737-6054F57B48B6}" srcId="{CAE7C228-72C5-47BD-814F-A3CFD8E219F9}" destId="{91D95490-8D1C-4596-8B1B-69A4930AF0FB}" srcOrd="0" destOrd="0" parTransId="{B681C63D-BAB5-418F-A1F4-2C774B637128}" sibTransId="{C83597C4-6C8D-46A5-A85E-5883F8907C74}"/>
    <dgm:cxn modelId="{07106EB4-5700-44D4-B7A0-433E0086801C}" type="presOf" srcId="{F329ADE6-3EB7-4B23-B73C-648F95912AB8}" destId="{3110F09C-043A-4BEF-BA23-F9EAD621E25F}" srcOrd="0" destOrd="0" presId="urn:microsoft.com/office/officeart/2008/layout/RadialCluster"/>
    <dgm:cxn modelId="{F13038E6-F206-457E-9FBA-21BDB3D174DF}" type="presOf" srcId="{B681C63D-BAB5-418F-A1F4-2C774B637128}" destId="{528B85CF-2275-434C-81CA-AD7C4159F846}" srcOrd="0" destOrd="0" presId="urn:microsoft.com/office/officeart/2008/layout/RadialCluster"/>
    <dgm:cxn modelId="{0CD4D378-146E-46A6-B710-2E1398993A37}" type="presOf" srcId="{B76A6994-384D-4389-969F-3583338824D6}" destId="{21A03936-00CB-41DE-A065-1F76F268703F}" srcOrd="0" destOrd="0" presId="urn:microsoft.com/office/officeart/2008/layout/RadialCluster"/>
    <dgm:cxn modelId="{6F31E22F-8F21-4BF5-A426-85745AB8E635}" srcId="{CE7D6094-C6F2-4AE4-B380-C7EE541E3590}" destId="{CAE7C228-72C5-47BD-814F-A3CFD8E219F9}" srcOrd="0" destOrd="0" parTransId="{D3E2A494-5A88-4F82-A660-8F046088FAB1}" sibTransId="{CF16C679-FF7E-4C76-9E60-6B7BD64BE244}"/>
    <dgm:cxn modelId="{C0C4422F-31E9-4BC7-9DC4-BA47CDC68D84}" type="presOf" srcId="{91D95490-8D1C-4596-8B1B-69A4930AF0FB}" destId="{6090D211-6D1A-4419-AB11-CE98680F3893}" srcOrd="0" destOrd="0" presId="urn:microsoft.com/office/officeart/2008/layout/RadialCluster"/>
    <dgm:cxn modelId="{BE7D09A2-5759-4548-807E-1A4FEF103B43}" type="presOf" srcId="{CAE7C228-72C5-47BD-814F-A3CFD8E219F9}" destId="{D1080AFA-23EB-4509-A251-6B5E18ED65BB}" srcOrd="0" destOrd="0" presId="urn:microsoft.com/office/officeart/2008/layout/RadialCluster"/>
    <dgm:cxn modelId="{339AA4EE-447A-4EBF-9580-C3B25D5E1D5A}" type="presOf" srcId="{CE7D6094-C6F2-4AE4-B380-C7EE541E3590}" destId="{AC84BE32-CA98-46B4-B57D-2D28661C3E53}" srcOrd="0" destOrd="0" presId="urn:microsoft.com/office/officeart/2008/layout/RadialCluster"/>
    <dgm:cxn modelId="{9AA4F672-B7CE-4864-9E82-FF311B2D2759}" srcId="{CAE7C228-72C5-47BD-814F-A3CFD8E219F9}" destId="{B64C3B63-C28D-4652-A75F-4B55BA3F43F7}" srcOrd="2" destOrd="0" parTransId="{F329ADE6-3EB7-4B23-B73C-648F95912AB8}" sibTransId="{A34F9E63-ACF8-4675-92E5-C8441D97C2FE}"/>
    <dgm:cxn modelId="{296A2E50-3E58-49D3-A79B-73C032644FB6}" srcId="{CAE7C228-72C5-47BD-814F-A3CFD8E219F9}" destId="{CE7C8170-C8C0-4391-ADED-E9B90D0EB3DE}" srcOrd="1" destOrd="0" parTransId="{B76A6994-384D-4389-969F-3583338824D6}" sibTransId="{238B462D-F376-447C-A65A-FDEF6F2CD49D}"/>
    <dgm:cxn modelId="{BE06A53D-EF45-4C6B-9940-030E09B6C59C}" type="presOf" srcId="{B64C3B63-C28D-4652-A75F-4B55BA3F43F7}" destId="{DD1CD661-DD93-4131-9E0C-9D7924D3B211}" srcOrd="0" destOrd="0" presId="urn:microsoft.com/office/officeart/2008/layout/RadialCluster"/>
    <dgm:cxn modelId="{39A9FD3E-DFFE-4520-B014-7463254ADD42}" type="presParOf" srcId="{AC84BE32-CA98-46B4-B57D-2D28661C3E53}" destId="{70DE86A8-2999-4F3A-B660-4A19B2BC9A32}" srcOrd="0" destOrd="0" presId="urn:microsoft.com/office/officeart/2008/layout/RadialCluster"/>
    <dgm:cxn modelId="{BC70B7DC-2BA0-4D3C-A944-E51846A2B1A4}" type="presParOf" srcId="{70DE86A8-2999-4F3A-B660-4A19B2BC9A32}" destId="{D1080AFA-23EB-4509-A251-6B5E18ED65BB}" srcOrd="0" destOrd="0" presId="urn:microsoft.com/office/officeart/2008/layout/RadialCluster"/>
    <dgm:cxn modelId="{0D429454-20E2-46C3-AF77-6D159CE77A6C}" type="presParOf" srcId="{70DE86A8-2999-4F3A-B660-4A19B2BC9A32}" destId="{528B85CF-2275-434C-81CA-AD7C4159F846}" srcOrd="1" destOrd="0" presId="urn:microsoft.com/office/officeart/2008/layout/RadialCluster"/>
    <dgm:cxn modelId="{BC8D85B9-27CB-4265-9AE4-1FCC34981832}" type="presParOf" srcId="{70DE86A8-2999-4F3A-B660-4A19B2BC9A32}" destId="{6090D211-6D1A-4419-AB11-CE98680F3893}" srcOrd="2" destOrd="0" presId="urn:microsoft.com/office/officeart/2008/layout/RadialCluster"/>
    <dgm:cxn modelId="{F81497A4-470E-4CA7-B840-E717A9C89CBF}" type="presParOf" srcId="{70DE86A8-2999-4F3A-B660-4A19B2BC9A32}" destId="{21A03936-00CB-41DE-A065-1F76F268703F}" srcOrd="3" destOrd="0" presId="urn:microsoft.com/office/officeart/2008/layout/RadialCluster"/>
    <dgm:cxn modelId="{721C120B-8A51-413B-BAB4-3052435D7462}" type="presParOf" srcId="{70DE86A8-2999-4F3A-B660-4A19B2BC9A32}" destId="{93197D15-FBC9-43B3-9767-24ED28C22B7B}" srcOrd="4" destOrd="0" presId="urn:microsoft.com/office/officeart/2008/layout/RadialCluster"/>
    <dgm:cxn modelId="{E46D269F-8097-4CF8-96CC-B06CD775D63C}" type="presParOf" srcId="{70DE86A8-2999-4F3A-B660-4A19B2BC9A32}" destId="{3110F09C-043A-4BEF-BA23-F9EAD621E25F}" srcOrd="5" destOrd="0" presId="urn:microsoft.com/office/officeart/2008/layout/RadialCluster"/>
    <dgm:cxn modelId="{214E526A-EF6E-4BA5-A280-CB3D5C61C1D2}" type="presParOf" srcId="{70DE86A8-2999-4F3A-B660-4A19B2BC9A32}" destId="{DD1CD661-DD93-4131-9E0C-9D7924D3B211}" srcOrd="6" destOrd="0" presId="urn:microsoft.com/office/officeart/2008/layout/RadialCluster"/>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453A5-F41F-4092-AD4B-6D140824230F}"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zh-CN" altLang="en-US"/>
        </a:p>
      </dgm:t>
    </dgm:pt>
    <dgm:pt modelId="{90F4BBEB-4018-473D-9318-125FBE5BEDA0}">
      <dgm:prSet phldrT="[文本]"/>
      <dgm:spPr/>
      <dgm:t>
        <a:bodyPr/>
        <a:lstStyle/>
        <a:p>
          <a:r>
            <a:rPr lang="zh-CN" altLang="en-US" dirty="0" smtClean="0"/>
            <a:t>事故</a:t>
          </a:r>
          <a:endParaRPr lang="zh-CN" altLang="en-US" dirty="0"/>
        </a:p>
      </dgm:t>
    </dgm:pt>
    <dgm:pt modelId="{7B16479B-2122-4D65-AB15-E81336A3D9A7}" cxnId="{68E3B1D9-C2A1-47DC-99C8-B16E1E4AAEF5}" type="parTrans">
      <dgm:prSet/>
      <dgm:spPr/>
      <dgm:t>
        <a:bodyPr/>
        <a:lstStyle/>
        <a:p>
          <a:endParaRPr lang="zh-CN" altLang="en-US"/>
        </a:p>
      </dgm:t>
    </dgm:pt>
    <dgm:pt modelId="{0AA22A2E-2706-4313-9E99-297AAC253911}" cxnId="{68E3B1D9-C2A1-47DC-99C8-B16E1E4AAEF5}" type="sibTrans">
      <dgm:prSet/>
      <dgm:spPr/>
      <dgm:t>
        <a:bodyPr/>
        <a:lstStyle/>
        <a:p>
          <a:endParaRPr lang="zh-CN" altLang="en-US"/>
        </a:p>
      </dgm:t>
    </dgm:pt>
    <dgm:pt modelId="{BE965C81-085E-4AF9-9F0D-07C022AD5765}">
      <dgm:prSet phldrT="[文本]"/>
      <dgm:spPr/>
      <dgm:t>
        <a:bodyPr/>
        <a:lstStyle/>
        <a:p>
          <a:r>
            <a:rPr lang="zh-CN" altLang="en-US" dirty="0" smtClean="0"/>
            <a:t>物的</a:t>
          </a:r>
          <a:endParaRPr lang="en-US" altLang="zh-CN" dirty="0" smtClean="0"/>
        </a:p>
        <a:p>
          <a:r>
            <a:rPr lang="zh-CN" altLang="en-US" dirty="0" smtClean="0"/>
            <a:t>不安全状态</a:t>
          </a:r>
          <a:endParaRPr lang="zh-CN" altLang="en-US" dirty="0"/>
        </a:p>
      </dgm:t>
    </dgm:pt>
    <dgm:pt modelId="{2855B966-55D4-4602-AA44-8A3057005A48}" cxnId="{CF002DC2-AD6B-4FF7-BD94-574FD22FFBAF}" type="parTrans">
      <dgm:prSet/>
      <dgm:spPr/>
      <dgm:t>
        <a:bodyPr/>
        <a:lstStyle/>
        <a:p>
          <a:endParaRPr lang="zh-CN" altLang="en-US"/>
        </a:p>
      </dgm:t>
    </dgm:pt>
    <dgm:pt modelId="{4EFF43B7-D57A-478A-80FF-107ACBA52EDC}" cxnId="{CF002DC2-AD6B-4FF7-BD94-574FD22FFBAF}" type="sibTrans">
      <dgm:prSet/>
      <dgm:spPr/>
      <dgm:t>
        <a:bodyPr/>
        <a:lstStyle/>
        <a:p>
          <a:endParaRPr lang="zh-CN" altLang="en-US"/>
        </a:p>
      </dgm:t>
    </dgm:pt>
    <dgm:pt modelId="{CD1FA8A3-93B2-4E18-B7F7-2C2FDA0B7FB8}">
      <dgm:prSet phldrT="[文本]"/>
      <dgm:spPr/>
      <dgm:t>
        <a:bodyPr/>
        <a:lstStyle/>
        <a:p>
          <a:r>
            <a:rPr lang="zh-CN" altLang="en-US" dirty="0" smtClean="0"/>
            <a:t>产品缺陷</a:t>
          </a:r>
          <a:endParaRPr lang="zh-CN" altLang="en-US" dirty="0"/>
        </a:p>
      </dgm:t>
    </dgm:pt>
    <dgm:pt modelId="{9974A84C-13BF-446B-8AF6-1E85C64FD4F7}" cxnId="{95356837-B49C-41C2-AF6B-57D09336B185}" type="parTrans">
      <dgm:prSet/>
      <dgm:spPr/>
      <dgm:t>
        <a:bodyPr/>
        <a:lstStyle/>
        <a:p>
          <a:endParaRPr lang="zh-CN" altLang="en-US"/>
        </a:p>
      </dgm:t>
    </dgm:pt>
    <dgm:pt modelId="{C39C2830-EE8E-4538-B21B-30180E915574}" cxnId="{95356837-B49C-41C2-AF6B-57D09336B185}" type="sibTrans">
      <dgm:prSet/>
      <dgm:spPr/>
      <dgm:t>
        <a:bodyPr/>
        <a:lstStyle/>
        <a:p>
          <a:endParaRPr lang="zh-CN" altLang="en-US"/>
        </a:p>
      </dgm:t>
    </dgm:pt>
    <dgm:pt modelId="{CAF77482-4DCE-4FEE-96B0-8F35D971060D}">
      <dgm:prSet phldrT="[文本]"/>
      <dgm:spPr/>
      <dgm:t>
        <a:bodyPr/>
        <a:lstStyle/>
        <a:p>
          <a:r>
            <a:rPr lang="zh-CN" altLang="en-US" dirty="0" smtClean="0"/>
            <a:t>安装使用、材料错误</a:t>
          </a:r>
          <a:endParaRPr lang="zh-CN" altLang="en-US" dirty="0"/>
        </a:p>
      </dgm:t>
    </dgm:pt>
    <dgm:pt modelId="{81349847-6172-40F9-862A-64E43523D428}" cxnId="{93636344-BEBC-43BD-890B-D688663D8C45}" type="parTrans">
      <dgm:prSet/>
      <dgm:spPr/>
      <dgm:t>
        <a:bodyPr/>
        <a:lstStyle/>
        <a:p>
          <a:endParaRPr lang="zh-CN" altLang="en-US"/>
        </a:p>
      </dgm:t>
    </dgm:pt>
    <dgm:pt modelId="{473E5244-CF24-4277-9DF4-CDA56FE3BD2F}" cxnId="{93636344-BEBC-43BD-890B-D688663D8C45}" type="sibTrans">
      <dgm:prSet/>
      <dgm:spPr/>
      <dgm:t>
        <a:bodyPr/>
        <a:lstStyle/>
        <a:p>
          <a:endParaRPr lang="zh-CN" altLang="en-US"/>
        </a:p>
      </dgm:t>
    </dgm:pt>
    <dgm:pt modelId="{4AEC09C1-78B0-44DC-BC86-CB867C5A84FC}">
      <dgm:prSet phldrT="[文本]"/>
      <dgm:spPr/>
      <dgm:t>
        <a:bodyPr/>
        <a:lstStyle/>
        <a:p>
          <a:r>
            <a:rPr lang="zh-CN" altLang="en-US" dirty="0" smtClean="0"/>
            <a:t>人的</a:t>
          </a:r>
          <a:endParaRPr lang="en-US" altLang="zh-CN" dirty="0" smtClean="0"/>
        </a:p>
        <a:p>
          <a:r>
            <a:rPr lang="zh-CN" altLang="en-US" dirty="0" smtClean="0"/>
            <a:t>不安全行为</a:t>
          </a:r>
          <a:endParaRPr lang="zh-CN" altLang="en-US" dirty="0"/>
        </a:p>
      </dgm:t>
    </dgm:pt>
    <dgm:pt modelId="{A419E815-F295-4461-82ED-7CFF568681C7}" cxnId="{240615C0-B4E4-4B54-AB01-48F271823BDA}" type="parTrans">
      <dgm:prSet/>
      <dgm:spPr/>
      <dgm:t>
        <a:bodyPr/>
        <a:lstStyle/>
        <a:p>
          <a:endParaRPr lang="zh-CN" altLang="en-US"/>
        </a:p>
      </dgm:t>
    </dgm:pt>
    <dgm:pt modelId="{690D4BCA-5D45-45F1-B697-07D5FC78D162}" cxnId="{240615C0-B4E4-4B54-AB01-48F271823BDA}" type="sibTrans">
      <dgm:prSet/>
      <dgm:spPr/>
      <dgm:t>
        <a:bodyPr/>
        <a:lstStyle/>
        <a:p>
          <a:endParaRPr lang="zh-CN" altLang="en-US"/>
        </a:p>
      </dgm:t>
    </dgm:pt>
    <dgm:pt modelId="{A07E4E91-3D1F-4D52-AC2E-B37E3F12A87A}">
      <dgm:prSet phldrT="[文本]"/>
      <dgm:spPr/>
      <dgm:t>
        <a:bodyPr/>
        <a:lstStyle/>
        <a:p>
          <a:r>
            <a:rPr lang="zh-CN" altLang="en-US" dirty="0" smtClean="0"/>
            <a:t>安全教育培训</a:t>
          </a:r>
          <a:endParaRPr lang="zh-CN" altLang="en-US" dirty="0"/>
        </a:p>
      </dgm:t>
    </dgm:pt>
    <dgm:pt modelId="{58B2C9C4-A157-4B50-BEBE-C023117D0721}" cxnId="{C21ABB0A-C406-44B7-B448-E8206091AACA}" type="parTrans">
      <dgm:prSet/>
      <dgm:spPr/>
      <dgm:t>
        <a:bodyPr/>
        <a:lstStyle/>
        <a:p>
          <a:endParaRPr lang="zh-CN" altLang="en-US"/>
        </a:p>
      </dgm:t>
    </dgm:pt>
    <dgm:pt modelId="{0F878561-B502-41B6-9B43-89D76B61EBFB}" cxnId="{C21ABB0A-C406-44B7-B448-E8206091AACA}" type="sibTrans">
      <dgm:prSet/>
      <dgm:spPr/>
      <dgm:t>
        <a:bodyPr/>
        <a:lstStyle/>
        <a:p>
          <a:endParaRPr lang="zh-CN" altLang="en-US"/>
        </a:p>
      </dgm:t>
    </dgm:pt>
    <dgm:pt modelId="{A6D484C3-B374-44EE-B0B0-B91F7A2A1E4A}">
      <dgm:prSet phldrT="[文本]"/>
      <dgm:spPr/>
      <dgm:t>
        <a:bodyPr/>
        <a:lstStyle/>
        <a:p>
          <a:r>
            <a:rPr lang="zh-CN" altLang="en-US" dirty="0" smtClean="0"/>
            <a:t>规章制度和安全操作规程</a:t>
          </a:r>
          <a:endParaRPr lang="zh-CN" altLang="en-US" dirty="0"/>
        </a:p>
      </dgm:t>
    </dgm:pt>
    <dgm:pt modelId="{53188CD7-262C-46EA-89C5-9FA27A693677}" cxnId="{1A42BCB1-2C20-4E18-8589-CB7041C5DD32}" type="parTrans">
      <dgm:prSet/>
      <dgm:spPr/>
      <dgm:t>
        <a:bodyPr/>
        <a:lstStyle/>
        <a:p>
          <a:endParaRPr lang="zh-CN" altLang="en-US"/>
        </a:p>
      </dgm:t>
    </dgm:pt>
    <dgm:pt modelId="{2EE2E377-C806-444C-9343-60D7235ABF1A}" cxnId="{1A42BCB1-2C20-4E18-8589-CB7041C5DD32}" type="sibTrans">
      <dgm:prSet/>
      <dgm:spPr/>
      <dgm:t>
        <a:bodyPr/>
        <a:lstStyle/>
        <a:p>
          <a:endParaRPr lang="zh-CN" altLang="en-US"/>
        </a:p>
      </dgm:t>
    </dgm:pt>
    <dgm:pt modelId="{4A0EE9F6-5DE5-45D8-9945-3391DD81E9B0}">
      <dgm:prSet phldrT="[文本]"/>
      <dgm:spPr/>
      <dgm:t>
        <a:bodyPr/>
        <a:lstStyle/>
        <a:p>
          <a:r>
            <a:rPr lang="zh-CN" altLang="en-US" dirty="0" smtClean="0"/>
            <a:t>现场管理</a:t>
          </a:r>
          <a:endParaRPr lang="en-US" altLang="zh-CN" dirty="0" smtClean="0"/>
        </a:p>
        <a:p>
          <a:r>
            <a:rPr lang="zh-CN" altLang="en-US" dirty="0" smtClean="0"/>
            <a:t>（隐患排查）</a:t>
          </a:r>
          <a:endParaRPr lang="zh-CN" altLang="en-US" dirty="0"/>
        </a:p>
      </dgm:t>
    </dgm:pt>
    <dgm:pt modelId="{89A260D0-5FEA-4584-9CF1-F6FE76F5EFE6}" cxnId="{EC5A39A0-9248-4E14-881D-BEEF8356DB45}" type="parTrans">
      <dgm:prSet/>
      <dgm:spPr/>
      <dgm:t>
        <a:bodyPr/>
        <a:lstStyle/>
        <a:p>
          <a:endParaRPr lang="zh-CN" altLang="en-US"/>
        </a:p>
      </dgm:t>
    </dgm:pt>
    <dgm:pt modelId="{6AF7DAD1-16A6-4DE7-B2AD-D7A755460E60}" cxnId="{EC5A39A0-9248-4E14-881D-BEEF8356DB45}" type="sibTrans">
      <dgm:prSet/>
      <dgm:spPr/>
      <dgm:t>
        <a:bodyPr/>
        <a:lstStyle/>
        <a:p>
          <a:endParaRPr lang="zh-CN" altLang="en-US"/>
        </a:p>
      </dgm:t>
    </dgm:pt>
    <dgm:pt modelId="{318540CC-5E27-4850-9BDB-7F8EFA21D9F2}">
      <dgm:prSet phldrT="[文本]"/>
      <dgm:spPr/>
      <dgm:t>
        <a:bodyPr/>
        <a:lstStyle/>
        <a:p>
          <a:r>
            <a:rPr lang="zh-CN" altLang="en-US" dirty="0" smtClean="0"/>
            <a:t>隐患排查</a:t>
          </a:r>
          <a:endParaRPr lang="zh-CN" altLang="en-US" dirty="0"/>
        </a:p>
      </dgm:t>
    </dgm:pt>
    <dgm:pt modelId="{9592CFDB-B207-4B07-8C13-0A2EFD1D45E6}" cxnId="{37BF9C73-A0A3-45C0-9F12-290C87EDD8AA}" type="parTrans">
      <dgm:prSet/>
      <dgm:spPr/>
      <dgm:t>
        <a:bodyPr/>
        <a:lstStyle/>
        <a:p>
          <a:endParaRPr lang="zh-CN" altLang="en-US"/>
        </a:p>
      </dgm:t>
    </dgm:pt>
    <dgm:pt modelId="{E89B9FE6-145A-40C9-8D2E-8F83A6ACB485}" cxnId="{37BF9C73-A0A3-45C0-9F12-290C87EDD8AA}" type="sibTrans">
      <dgm:prSet/>
      <dgm:spPr/>
      <dgm:t>
        <a:bodyPr/>
        <a:lstStyle/>
        <a:p>
          <a:endParaRPr lang="zh-CN" altLang="en-US"/>
        </a:p>
      </dgm:t>
    </dgm:pt>
    <dgm:pt modelId="{EC7EBD6A-78AC-46DD-A8F0-1A899A01957D}">
      <dgm:prSet phldrT="[文本]"/>
      <dgm:spPr/>
      <dgm:t>
        <a:bodyPr/>
        <a:lstStyle/>
        <a:p>
          <a:r>
            <a:rPr lang="zh-CN" altLang="en-US" dirty="0" smtClean="0"/>
            <a:t>劳动组织</a:t>
          </a:r>
          <a:endParaRPr lang="en-US" altLang="zh-CN" dirty="0" smtClean="0"/>
        </a:p>
        <a:p>
          <a:r>
            <a:rPr lang="zh-CN" altLang="en-US" dirty="0" smtClean="0"/>
            <a:t>不合理</a:t>
          </a:r>
          <a:endParaRPr lang="zh-CN" altLang="en-US" dirty="0"/>
        </a:p>
      </dgm:t>
    </dgm:pt>
    <dgm:pt modelId="{1FC5AF83-1B9A-4C77-BE7C-808FD2BC6BC6}" cxnId="{C32A43B8-A0EE-4ED0-B601-CDFD7616B223}" type="parTrans">
      <dgm:prSet/>
      <dgm:spPr/>
      <dgm:t>
        <a:bodyPr/>
        <a:lstStyle/>
        <a:p>
          <a:endParaRPr lang="zh-CN" altLang="en-US"/>
        </a:p>
      </dgm:t>
    </dgm:pt>
    <dgm:pt modelId="{C4CB824D-1DFA-41DE-983C-F7A78C8F17D6}" cxnId="{C32A43B8-A0EE-4ED0-B601-CDFD7616B223}" type="sibTrans">
      <dgm:prSet/>
      <dgm:spPr/>
      <dgm:t>
        <a:bodyPr/>
        <a:lstStyle/>
        <a:p>
          <a:endParaRPr lang="zh-CN" altLang="en-US"/>
        </a:p>
      </dgm:t>
    </dgm:pt>
    <dgm:pt modelId="{20D6895A-8F35-4040-8F41-C157E6326288}">
      <dgm:prSet phldrT="[文本]"/>
      <dgm:spPr/>
      <dgm:t>
        <a:bodyPr/>
        <a:lstStyle/>
        <a:p>
          <a:endParaRPr lang="zh-CN" altLang="en-US" dirty="0"/>
        </a:p>
      </dgm:t>
    </dgm:pt>
    <dgm:pt modelId="{8A6B7C65-3288-4054-98E1-4D3CB6BF10DC}" cxnId="{77E71054-61ED-4CB9-8B20-F589AB5C2D46}" type="parTrans">
      <dgm:prSet/>
      <dgm:spPr/>
      <dgm:t>
        <a:bodyPr/>
        <a:lstStyle/>
        <a:p>
          <a:endParaRPr lang="zh-CN" altLang="en-US"/>
        </a:p>
      </dgm:t>
    </dgm:pt>
    <dgm:pt modelId="{F212B376-42E9-47A9-A98C-6D7F4B599FAC}" cxnId="{77E71054-61ED-4CB9-8B20-F589AB5C2D46}" type="sibTrans">
      <dgm:prSet/>
      <dgm:spPr/>
      <dgm:t>
        <a:bodyPr/>
        <a:lstStyle/>
        <a:p>
          <a:endParaRPr lang="zh-CN" altLang="en-US"/>
        </a:p>
      </dgm:t>
    </dgm:pt>
    <dgm:pt modelId="{79BEB7A0-7CC6-4F58-9AB6-E2D762595316}">
      <dgm:prSet phldrT="[文本]"/>
      <dgm:spPr/>
      <dgm:t>
        <a:bodyPr/>
        <a:lstStyle/>
        <a:p>
          <a:endParaRPr lang="zh-CN" altLang="en-US" dirty="0"/>
        </a:p>
      </dgm:t>
    </dgm:pt>
    <dgm:pt modelId="{00C41011-F4A7-47CE-BD08-4FEBD5932ABE}" cxnId="{7A5B75B8-C5CD-41AA-AD46-D1216F090877}" type="parTrans">
      <dgm:prSet/>
      <dgm:spPr/>
      <dgm:t>
        <a:bodyPr/>
        <a:lstStyle/>
        <a:p>
          <a:endParaRPr lang="zh-CN" altLang="en-US"/>
        </a:p>
      </dgm:t>
    </dgm:pt>
    <dgm:pt modelId="{5850A4A8-C1CF-46E8-A8FB-83736D5CD302}" cxnId="{7A5B75B8-C5CD-41AA-AD46-D1216F090877}" type="sibTrans">
      <dgm:prSet/>
      <dgm:spPr/>
      <dgm:t>
        <a:bodyPr/>
        <a:lstStyle/>
        <a:p>
          <a:endParaRPr lang="zh-CN" altLang="en-US"/>
        </a:p>
      </dgm:t>
    </dgm:pt>
    <dgm:pt modelId="{0DC7FA7D-25C3-4680-AB19-F896CA63A3FA}">
      <dgm:prSet phldrT="[文本]"/>
      <dgm:spPr/>
      <dgm:t>
        <a:bodyPr/>
        <a:lstStyle/>
        <a:p>
          <a:endParaRPr lang="zh-CN" altLang="en-US" dirty="0"/>
        </a:p>
      </dgm:t>
    </dgm:pt>
    <dgm:pt modelId="{A11E51D2-7313-43F7-8A03-3BBD31A08DC0}" cxnId="{9538CA16-9708-4551-92C4-0A5922EDB696}" type="parTrans">
      <dgm:prSet/>
      <dgm:spPr/>
      <dgm:t>
        <a:bodyPr/>
        <a:lstStyle/>
        <a:p>
          <a:endParaRPr lang="zh-CN" altLang="en-US"/>
        </a:p>
      </dgm:t>
    </dgm:pt>
    <dgm:pt modelId="{D2B691D5-692D-4955-9C65-67F0502D7915}" cxnId="{9538CA16-9708-4551-92C4-0A5922EDB696}" type="sibTrans">
      <dgm:prSet/>
      <dgm:spPr/>
      <dgm:t>
        <a:bodyPr/>
        <a:lstStyle/>
        <a:p>
          <a:endParaRPr lang="zh-CN" altLang="en-US"/>
        </a:p>
      </dgm:t>
    </dgm:pt>
    <dgm:pt modelId="{C6BD4FB0-8164-442D-B55C-6B02167DE603}" type="pres">
      <dgm:prSet presAssocID="{A03453A5-F41F-4092-AD4B-6D140824230F}" presName="hierChild1" presStyleCnt="0">
        <dgm:presLayoutVars>
          <dgm:chPref val="1"/>
          <dgm:dir/>
          <dgm:animOne val="branch"/>
          <dgm:animLvl val="lvl"/>
          <dgm:resizeHandles/>
        </dgm:presLayoutVars>
      </dgm:prSet>
      <dgm:spPr/>
      <dgm:t>
        <a:bodyPr/>
        <a:lstStyle/>
        <a:p>
          <a:endParaRPr lang="zh-CN" altLang="en-US"/>
        </a:p>
      </dgm:t>
    </dgm:pt>
    <dgm:pt modelId="{0B8856D0-A2C7-472F-82D1-9856CA4E4613}" type="pres">
      <dgm:prSet presAssocID="{90F4BBEB-4018-473D-9318-125FBE5BEDA0}" presName="hierRoot1" presStyleCnt="0"/>
      <dgm:spPr/>
    </dgm:pt>
    <dgm:pt modelId="{04CB8CA1-A3F6-4A73-895C-0A7490C13A67}" type="pres">
      <dgm:prSet presAssocID="{90F4BBEB-4018-473D-9318-125FBE5BEDA0}" presName="composite" presStyleCnt="0"/>
      <dgm:spPr/>
    </dgm:pt>
    <dgm:pt modelId="{26EF427E-5752-40BC-AE1A-E7F8F1208DAB}" type="pres">
      <dgm:prSet presAssocID="{90F4BBEB-4018-473D-9318-125FBE5BEDA0}" presName="background" presStyleLbl="node0" presStyleIdx="0" presStyleCnt="1"/>
      <dgm:spPr/>
    </dgm:pt>
    <dgm:pt modelId="{A6D8CC31-149C-4129-B469-268B3BBD320E}" type="pres">
      <dgm:prSet presAssocID="{90F4BBEB-4018-473D-9318-125FBE5BEDA0}" presName="text" presStyleLbl="fgAcc0" presStyleIdx="0" presStyleCnt="1">
        <dgm:presLayoutVars>
          <dgm:chPref val="3"/>
        </dgm:presLayoutVars>
      </dgm:prSet>
      <dgm:spPr/>
      <dgm:t>
        <a:bodyPr/>
        <a:lstStyle/>
        <a:p>
          <a:endParaRPr lang="zh-CN" altLang="en-US"/>
        </a:p>
      </dgm:t>
    </dgm:pt>
    <dgm:pt modelId="{FAFBEED6-5EF1-4FE9-9496-BAAE68527054}" type="pres">
      <dgm:prSet presAssocID="{90F4BBEB-4018-473D-9318-125FBE5BEDA0}" presName="hierChild2" presStyleCnt="0"/>
      <dgm:spPr/>
    </dgm:pt>
    <dgm:pt modelId="{B5199246-B7CF-4E17-9A33-D76BEE1E8720}" type="pres">
      <dgm:prSet presAssocID="{2855B966-55D4-4602-AA44-8A3057005A48}" presName="Name10" presStyleLbl="parChTrans1D2" presStyleIdx="0" presStyleCnt="2"/>
      <dgm:spPr/>
      <dgm:t>
        <a:bodyPr/>
        <a:lstStyle/>
        <a:p>
          <a:endParaRPr lang="zh-CN" altLang="en-US"/>
        </a:p>
      </dgm:t>
    </dgm:pt>
    <dgm:pt modelId="{B79508E4-8986-4AB8-8D3E-35106DA15F76}" type="pres">
      <dgm:prSet presAssocID="{BE965C81-085E-4AF9-9F0D-07C022AD5765}" presName="hierRoot2" presStyleCnt="0"/>
      <dgm:spPr/>
    </dgm:pt>
    <dgm:pt modelId="{B33EAE71-F7F6-4FDF-8E96-FA7F5ADB29DA}" type="pres">
      <dgm:prSet presAssocID="{BE965C81-085E-4AF9-9F0D-07C022AD5765}" presName="composite2" presStyleCnt="0"/>
      <dgm:spPr/>
    </dgm:pt>
    <dgm:pt modelId="{DD2202FA-31EF-4AE1-84BB-58C7B67696D2}" type="pres">
      <dgm:prSet presAssocID="{BE965C81-085E-4AF9-9F0D-07C022AD5765}" presName="background2" presStyleLbl="node2" presStyleIdx="0" presStyleCnt="2"/>
      <dgm:spPr/>
    </dgm:pt>
    <dgm:pt modelId="{CE5F2D3D-8025-4C82-9D4A-1CB1DC84B293}" type="pres">
      <dgm:prSet presAssocID="{BE965C81-085E-4AF9-9F0D-07C022AD5765}" presName="text2" presStyleLbl="fgAcc2" presStyleIdx="0" presStyleCnt="2">
        <dgm:presLayoutVars>
          <dgm:chPref val="3"/>
        </dgm:presLayoutVars>
      </dgm:prSet>
      <dgm:spPr/>
      <dgm:t>
        <a:bodyPr/>
        <a:lstStyle/>
        <a:p>
          <a:endParaRPr lang="zh-CN" altLang="en-US"/>
        </a:p>
      </dgm:t>
    </dgm:pt>
    <dgm:pt modelId="{86F430AA-F2E8-477A-A474-81D2274A10BE}" type="pres">
      <dgm:prSet presAssocID="{BE965C81-085E-4AF9-9F0D-07C022AD5765}" presName="hierChild3" presStyleCnt="0"/>
      <dgm:spPr/>
    </dgm:pt>
    <dgm:pt modelId="{6EA6787A-690C-4B3B-B23C-3C4BBD3BF49F}" type="pres">
      <dgm:prSet presAssocID="{9974A84C-13BF-446B-8AF6-1E85C64FD4F7}" presName="Name17" presStyleLbl="parChTrans1D3" presStyleIdx="0" presStyleCnt="7"/>
      <dgm:spPr/>
      <dgm:t>
        <a:bodyPr/>
        <a:lstStyle/>
        <a:p>
          <a:endParaRPr lang="zh-CN" altLang="en-US"/>
        </a:p>
      </dgm:t>
    </dgm:pt>
    <dgm:pt modelId="{FCE86980-E213-4425-A8E9-AB27AECC82D7}" type="pres">
      <dgm:prSet presAssocID="{CD1FA8A3-93B2-4E18-B7F7-2C2FDA0B7FB8}" presName="hierRoot3" presStyleCnt="0"/>
      <dgm:spPr/>
    </dgm:pt>
    <dgm:pt modelId="{7C8BD65A-DD68-411D-82F3-E365DEE85F1B}" type="pres">
      <dgm:prSet presAssocID="{CD1FA8A3-93B2-4E18-B7F7-2C2FDA0B7FB8}" presName="composite3" presStyleCnt="0"/>
      <dgm:spPr/>
    </dgm:pt>
    <dgm:pt modelId="{12C0B7B7-75E0-4919-97C6-225A988C2164}" type="pres">
      <dgm:prSet presAssocID="{CD1FA8A3-93B2-4E18-B7F7-2C2FDA0B7FB8}" presName="background3" presStyleLbl="node3" presStyleIdx="0" presStyleCnt="7"/>
      <dgm:spPr/>
    </dgm:pt>
    <dgm:pt modelId="{9CF4E689-F858-4B6D-A1B0-60B37D4B6114}" type="pres">
      <dgm:prSet presAssocID="{CD1FA8A3-93B2-4E18-B7F7-2C2FDA0B7FB8}" presName="text3" presStyleLbl="fgAcc3" presStyleIdx="0" presStyleCnt="7">
        <dgm:presLayoutVars>
          <dgm:chPref val="3"/>
        </dgm:presLayoutVars>
      </dgm:prSet>
      <dgm:spPr/>
      <dgm:t>
        <a:bodyPr/>
        <a:lstStyle/>
        <a:p>
          <a:endParaRPr lang="zh-CN" altLang="en-US"/>
        </a:p>
      </dgm:t>
    </dgm:pt>
    <dgm:pt modelId="{9139C0E7-C4A0-43B9-86A7-3DBBBFA5D006}" type="pres">
      <dgm:prSet presAssocID="{CD1FA8A3-93B2-4E18-B7F7-2C2FDA0B7FB8}" presName="hierChild4" presStyleCnt="0"/>
      <dgm:spPr/>
    </dgm:pt>
    <dgm:pt modelId="{D245A194-BD56-46CD-881A-55084415E145}" type="pres">
      <dgm:prSet presAssocID="{00C41011-F4A7-47CE-BD08-4FEBD5932ABE}" presName="Name23" presStyleLbl="parChTrans1D4" presStyleIdx="0" presStyleCnt="3"/>
      <dgm:spPr/>
      <dgm:t>
        <a:bodyPr/>
        <a:lstStyle/>
        <a:p>
          <a:endParaRPr lang="zh-CN" altLang="en-US"/>
        </a:p>
      </dgm:t>
    </dgm:pt>
    <dgm:pt modelId="{4D189AB6-BB7D-4B7D-9A0F-FDDB0FBAA551}" type="pres">
      <dgm:prSet presAssocID="{79BEB7A0-7CC6-4F58-9AB6-E2D762595316}" presName="hierRoot4" presStyleCnt="0"/>
      <dgm:spPr/>
    </dgm:pt>
    <dgm:pt modelId="{BD742EC4-0B8D-499B-83C4-C2F89CBC0236}" type="pres">
      <dgm:prSet presAssocID="{79BEB7A0-7CC6-4F58-9AB6-E2D762595316}" presName="composite4" presStyleCnt="0"/>
      <dgm:spPr/>
    </dgm:pt>
    <dgm:pt modelId="{0556B901-670E-4B91-8880-077B07882DAA}" type="pres">
      <dgm:prSet presAssocID="{79BEB7A0-7CC6-4F58-9AB6-E2D762595316}" presName="background4" presStyleLbl="node4" presStyleIdx="0" presStyleCnt="3"/>
      <dgm:spPr/>
    </dgm:pt>
    <dgm:pt modelId="{6D1A36E6-62FB-4C9E-8159-5F92DE33251B}" type="pres">
      <dgm:prSet presAssocID="{79BEB7A0-7CC6-4F58-9AB6-E2D762595316}" presName="text4" presStyleLbl="fgAcc4" presStyleIdx="0" presStyleCnt="3">
        <dgm:presLayoutVars>
          <dgm:chPref val="3"/>
        </dgm:presLayoutVars>
      </dgm:prSet>
      <dgm:spPr/>
      <dgm:t>
        <a:bodyPr/>
        <a:lstStyle/>
        <a:p>
          <a:endParaRPr lang="zh-CN" altLang="en-US"/>
        </a:p>
      </dgm:t>
    </dgm:pt>
    <dgm:pt modelId="{F387A1A1-F7D4-4822-8206-212992223DE9}" type="pres">
      <dgm:prSet presAssocID="{79BEB7A0-7CC6-4F58-9AB6-E2D762595316}" presName="hierChild5" presStyleCnt="0"/>
      <dgm:spPr/>
    </dgm:pt>
    <dgm:pt modelId="{7A5B11C9-C964-410B-BCF5-2C1BEE8890CB}" type="pres">
      <dgm:prSet presAssocID="{81349847-6172-40F9-862A-64E43523D428}" presName="Name17" presStyleLbl="parChTrans1D3" presStyleIdx="1" presStyleCnt="7"/>
      <dgm:spPr/>
      <dgm:t>
        <a:bodyPr/>
        <a:lstStyle/>
        <a:p>
          <a:endParaRPr lang="zh-CN" altLang="en-US"/>
        </a:p>
      </dgm:t>
    </dgm:pt>
    <dgm:pt modelId="{AFC74404-DAEC-4299-A0CC-87CA74ACC4D9}" type="pres">
      <dgm:prSet presAssocID="{CAF77482-4DCE-4FEE-96B0-8F35D971060D}" presName="hierRoot3" presStyleCnt="0"/>
      <dgm:spPr/>
    </dgm:pt>
    <dgm:pt modelId="{2D717E6C-E6DF-47B7-910E-28326527054D}" type="pres">
      <dgm:prSet presAssocID="{CAF77482-4DCE-4FEE-96B0-8F35D971060D}" presName="composite3" presStyleCnt="0"/>
      <dgm:spPr/>
    </dgm:pt>
    <dgm:pt modelId="{0E9B32CB-316F-45F4-88CB-4BCEF118CB92}" type="pres">
      <dgm:prSet presAssocID="{CAF77482-4DCE-4FEE-96B0-8F35D971060D}" presName="background3" presStyleLbl="node3" presStyleIdx="1" presStyleCnt="7"/>
      <dgm:spPr/>
    </dgm:pt>
    <dgm:pt modelId="{C70DCC6A-F927-4197-AE09-FF6436B61527}" type="pres">
      <dgm:prSet presAssocID="{CAF77482-4DCE-4FEE-96B0-8F35D971060D}" presName="text3" presStyleLbl="fgAcc3" presStyleIdx="1" presStyleCnt="7">
        <dgm:presLayoutVars>
          <dgm:chPref val="3"/>
        </dgm:presLayoutVars>
      </dgm:prSet>
      <dgm:spPr/>
      <dgm:t>
        <a:bodyPr/>
        <a:lstStyle/>
        <a:p>
          <a:endParaRPr lang="zh-CN" altLang="en-US"/>
        </a:p>
      </dgm:t>
    </dgm:pt>
    <dgm:pt modelId="{90726918-F690-43CB-B294-136D12C2F6B8}" type="pres">
      <dgm:prSet presAssocID="{CAF77482-4DCE-4FEE-96B0-8F35D971060D}" presName="hierChild4" presStyleCnt="0"/>
      <dgm:spPr/>
    </dgm:pt>
    <dgm:pt modelId="{D8C9FE8C-CD79-4127-B553-C6CE8FD3B2F6}" type="pres">
      <dgm:prSet presAssocID="{A11E51D2-7313-43F7-8A03-3BBD31A08DC0}" presName="Name23" presStyleLbl="parChTrans1D4" presStyleIdx="1" presStyleCnt="3"/>
      <dgm:spPr/>
      <dgm:t>
        <a:bodyPr/>
        <a:lstStyle/>
        <a:p>
          <a:endParaRPr lang="zh-CN" altLang="en-US"/>
        </a:p>
      </dgm:t>
    </dgm:pt>
    <dgm:pt modelId="{8C646C6D-8029-42F9-ABD8-8D485785260A}" type="pres">
      <dgm:prSet presAssocID="{0DC7FA7D-25C3-4680-AB19-F896CA63A3FA}" presName="hierRoot4" presStyleCnt="0"/>
      <dgm:spPr/>
    </dgm:pt>
    <dgm:pt modelId="{70B24C85-9F10-4350-9D4E-7248BBBD433E}" type="pres">
      <dgm:prSet presAssocID="{0DC7FA7D-25C3-4680-AB19-F896CA63A3FA}" presName="composite4" presStyleCnt="0"/>
      <dgm:spPr/>
    </dgm:pt>
    <dgm:pt modelId="{4B16AD23-4C92-4CB1-8D49-9A1BB3B9B950}" type="pres">
      <dgm:prSet presAssocID="{0DC7FA7D-25C3-4680-AB19-F896CA63A3FA}" presName="background4" presStyleLbl="node4" presStyleIdx="1" presStyleCnt="3"/>
      <dgm:spPr/>
    </dgm:pt>
    <dgm:pt modelId="{B293EC36-C9B0-4334-BA68-75BA8225CF3B}" type="pres">
      <dgm:prSet presAssocID="{0DC7FA7D-25C3-4680-AB19-F896CA63A3FA}" presName="text4" presStyleLbl="fgAcc4" presStyleIdx="1" presStyleCnt="3">
        <dgm:presLayoutVars>
          <dgm:chPref val="3"/>
        </dgm:presLayoutVars>
      </dgm:prSet>
      <dgm:spPr/>
      <dgm:t>
        <a:bodyPr/>
        <a:lstStyle/>
        <a:p>
          <a:endParaRPr lang="zh-CN" altLang="en-US"/>
        </a:p>
      </dgm:t>
    </dgm:pt>
    <dgm:pt modelId="{7E13CA63-B0D8-490F-B4C6-D89500A296C5}" type="pres">
      <dgm:prSet presAssocID="{0DC7FA7D-25C3-4680-AB19-F896CA63A3FA}" presName="hierChild5" presStyleCnt="0"/>
      <dgm:spPr/>
    </dgm:pt>
    <dgm:pt modelId="{A911A203-E785-4D76-9E3E-F2E503C5863A}" type="pres">
      <dgm:prSet presAssocID="{9592CFDB-B207-4B07-8C13-0A2EFD1D45E6}" presName="Name17" presStyleLbl="parChTrans1D3" presStyleIdx="2" presStyleCnt="7"/>
      <dgm:spPr/>
      <dgm:t>
        <a:bodyPr/>
        <a:lstStyle/>
        <a:p>
          <a:endParaRPr lang="zh-CN" altLang="en-US"/>
        </a:p>
      </dgm:t>
    </dgm:pt>
    <dgm:pt modelId="{295DBAB4-DDCA-4594-808C-BA5D27AF93F3}" type="pres">
      <dgm:prSet presAssocID="{318540CC-5E27-4850-9BDB-7F8EFA21D9F2}" presName="hierRoot3" presStyleCnt="0"/>
      <dgm:spPr/>
    </dgm:pt>
    <dgm:pt modelId="{7CF2223D-7C40-4951-94C0-4F16BB3F473E}" type="pres">
      <dgm:prSet presAssocID="{318540CC-5E27-4850-9BDB-7F8EFA21D9F2}" presName="composite3" presStyleCnt="0"/>
      <dgm:spPr/>
    </dgm:pt>
    <dgm:pt modelId="{2D9D3CD2-C116-4B13-8E42-F38FFEF1F44C}" type="pres">
      <dgm:prSet presAssocID="{318540CC-5E27-4850-9BDB-7F8EFA21D9F2}" presName="background3" presStyleLbl="node3" presStyleIdx="2" presStyleCnt="7"/>
      <dgm:spPr/>
    </dgm:pt>
    <dgm:pt modelId="{6B99BA99-FB39-4145-B005-3F418E805C5A}" type="pres">
      <dgm:prSet presAssocID="{318540CC-5E27-4850-9BDB-7F8EFA21D9F2}" presName="text3" presStyleLbl="fgAcc3" presStyleIdx="2" presStyleCnt="7">
        <dgm:presLayoutVars>
          <dgm:chPref val="3"/>
        </dgm:presLayoutVars>
      </dgm:prSet>
      <dgm:spPr/>
      <dgm:t>
        <a:bodyPr/>
        <a:lstStyle/>
        <a:p>
          <a:endParaRPr lang="zh-CN" altLang="en-US"/>
        </a:p>
      </dgm:t>
    </dgm:pt>
    <dgm:pt modelId="{AD772B37-DAD6-43B6-9EA9-FF565812E894}" type="pres">
      <dgm:prSet presAssocID="{318540CC-5E27-4850-9BDB-7F8EFA21D9F2}" presName="hierChild4" presStyleCnt="0"/>
      <dgm:spPr/>
    </dgm:pt>
    <dgm:pt modelId="{5B28654A-20D4-46D2-A478-3EF178EE5E93}" type="pres">
      <dgm:prSet presAssocID="{A419E815-F295-4461-82ED-7CFF568681C7}" presName="Name10" presStyleLbl="parChTrans1D2" presStyleIdx="1" presStyleCnt="2"/>
      <dgm:spPr/>
      <dgm:t>
        <a:bodyPr/>
        <a:lstStyle/>
        <a:p>
          <a:endParaRPr lang="zh-CN" altLang="en-US"/>
        </a:p>
      </dgm:t>
    </dgm:pt>
    <dgm:pt modelId="{26AE21EA-52EA-4046-A46C-DE1D6D061118}" type="pres">
      <dgm:prSet presAssocID="{4AEC09C1-78B0-44DC-BC86-CB867C5A84FC}" presName="hierRoot2" presStyleCnt="0"/>
      <dgm:spPr/>
    </dgm:pt>
    <dgm:pt modelId="{F8BC3686-5D5C-4EA2-88C0-250FEA730DE0}" type="pres">
      <dgm:prSet presAssocID="{4AEC09C1-78B0-44DC-BC86-CB867C5A84FC}" presName="composite2" presStyleCnt="0"/>
      <dgm:spPr/>
    </dgm:pt>
    <dgm:pt modelId="{6F774723-27CE-4972-954C-6B750E123D64}" type="pres">
      <dgm:prSet presAssocID="{4AEC09C1-78B0-44DC-BC86-CB867C5A84FC}" presName="background2" presStyleLbl="node2" presStyleIdx="1" presStyleCnt="2"/>
      <dgm:spPr/>
    </dgm:pt>
    <dgm:pt modelId="{E8583232-8884-4227-916C-119C6A0567D0}" type="pres">
      <dgm:prSet presAssocID="{4AEC09C1-78B0-44DC-BC86-CB867C5A84FC}" presName="text2" presStyleLbl="fgAcc2" presStyleIdx="1" presStyleCnt="2">
        <dgm:presLayoutVars>
          <dgm:chPref val="3"/>
        </dgm:presLayoutVars>
      </dgm:prSet>
      <dgm:spPr/>
      <dgm:t>
        <a:bodyPr/>
        <a:lstStyle/>
        <a:p>
          <a:endParaRPr lang="zh-CN" altLang="en-US"/>
        </a:p>
      </dgm:t>
    </dgm:pt>
    <dgm:pt modelId="{9A1AD348-461B-408F-BD79-E1CF1205CDE7}" type="pres">
      <dgm:prSet presAssocID="{4AEC09C1-78B0-44DC-BC86-CB867C5A84FC}" presName="hierChild3" presStyleCnt="0"/>
      <dgm:spPr/>
    </dgm:pt>
    <dgm:pt modelId="{722A2151-EBC2-4603-8B01-00096FF2E4A1}" type="pres">
      <dgm:prSet presAssocID="{53188CD7-262C-46EA-89C5-9FA27A693677}" presName="Name17" presStyleLbl="parChTrans1D3" presStyleIdx="3" presStyleCnt="7"/>
      <dgm:spPr/>
      <dgm:t>
        <a:bodyPr/>
        <a:lstStyle/>
        <a:p>
          <a:endParaRPr lang="zh-CN" altLang="en-US"/>
        </a:p>
      </dgm:t>
    </dgm:pt>
    <dgm:pt modelId="{D0604717-2A61-45DF-98F9-0B197187E848}" type="pres">
      <dgm:prSet presAssocID="{A6D484C3-B374-44EE-B0B0-B91F7A2A1E4A}" presName="hierRoot3" presStyleCnt="0"/>
      <dgm:spPr/>
    </dgm:pt>
    <dgm:pt modelId="{3E3DDE4A-5909-4065-8D1E-BB6F6A4425D1}" type="pres">
      <dgm:prSet presAssocID="{A6D484C3-B374-44EE-B0B0-B91F7A2A1E4A}" presName="composite3" presStyleCnt="0"/>
      <dgm:spPr/>
    </dgm:pt>
    <dgm:pt modelId="{D0B408DA-EAC5-49BF-A891-61F584243E6E}" type="pres">
      <dgm:prSet presAssocID="{A6D484C3-B374-44EE-B0B0-B91F7A2A1E4A}" presName="background3" presStyleLbl="node3" presStyleIdx="3" presStyleCnt="7"/>
      <dgm:spPr/>
    </dgm:pt>
    <dgm:pt modelId="{325A2400-6376-4A36-AEBE-ED99BAC4080F}" type="pres">
      <dgm:prSet presAssocID="{A6D484C3-B374-44EE-B0B0-B91F7A2A1E4A}" presName="text3" presStyleLbl="fgAcc3" presStyleIdx="3" presStyleCnt="7">
        <dgm:presLayoutVars>
          <dgm:chPref val="3"/>
        </dgm:presLayoutVars>
      </dgm:prSet>
      <dgm:spPr/>
      <dgm:t>
        <a:bodyPr/>
        <a:lstStyle/>
        <a:p>
          <a:endParaRPr lang="zh-CN" altLang="en-US"/>
        </a:p>
      </dgm:t>
    </dgm:pt>
    <dgm:pt modelId="{81D65258-DD7C-4B1E-8D02-05CBAA553994}" type="pres">
      <dgm:prSet presAssocID="{A6D484C3-B374-44EE-B0B0-B91F7A2A1E4A}" presName="hierChild4" presStyleCnt="0"/>
      <dgm:spPr/>
    </dgm:pt>
    <dgm:pt modelId="{0DDC7521-CD1D-4629-9CE2-EC9F3E9247FC}" type="pres">
      <dgm:prSet presAssocID="{58B2C9C4-A157-4B50-BEBE-C023117D0721}" presName="Name17" presStyleLbl="parChTrans1D3" presStyleIdx="4" presStyleCnt="7"/>
      <dgm:spPr/>
      <dgm:t>
        <a:bodyPr/>
        <a:lstStyle/>
        <a:p>
          <a:endParaRPr lang="zh-CN" altLang="en-US"/>
        </a:p>
      </dgm:t>
    </dgm:pt>
    <dgm:pt modelId="{F6E9D385-B389-4CC1-91B7-340B4C24793D}" type="pres">
      <dgm:prSet presAssocID="{A07E4E91-3D1F-4D52-AC2E-B37E3F12A87A}" presName="hierRoot3" presStyleCnt="0"/>
      <dgm:spPr/>
    </dgm:pt>
    <dgm:pt modelId="{C0FC25A7-4C2E-42E3-832D-D7D92B033313}" type="pres">
      <dgm:prSet presAssocID="{A07E4E91-3D1F-4D52-AC2E-B37E3F12A87A}" presName="composite3" presStyleCnt="0"/>
      <dgm:spPr/>
    </dgm:pt>
    <dgm:pt modelId="{6C27FF36-3422-43B4-B72D-FE570BAAAD3B}" type="pres">
      <dgm:prSet presAssocID="{A07E4E91-3D1F-4D52-AC2E-B37E3F12A87A}" presName="background3" presStyleLbl="node3" presStyleIdx="4" presStyleCnt="7"/>
      <dgm:spPr/>
    </dgm:pt>
    <dgm:pt modelId="{648A142D-EF42-4713-B774-331F9ABFF339}" type="pres">
      <dgm:prSet presAssocID="{A07E4E91-3D1F-4D52-AC2E-B37E3F12A87A}" presName="text3" presStyleLbl="fgAcc3" presStyleIdx="4" presStyleCnt="7">
        <dgm:presLayoutVars>
          <dgm:chPref val="3"/>
        </dgm:presLayoutVars>
      </dgm:prSet>
      <dgm:spPr/>
      <dgm:t>
        <a:bodyPr/>
        <a:lstStyle/>
        <a:p>
          <a:endParaRPr lang="zh-CN" altLang="en-US"/>
        </a:p>
      </dgm:t>
    </dgm:pt>
    <dgm:pt modelId="{BBAA2541-F80E-4699-BAB6-42FAA5F53CD8}" type="pres">
      <dgm:prSet presAssocID="{A07E4E91-3D1F-4D52-AC2E-B37E3F12A87A}" presName="hierChild4" presStyleCnt="0"/>
      <dgm:spPr/>
    </dgm:pt>
    <dgm:pt modelId="{E218D0F4-5193-442B-8608-9108BA0D07B6}" type="pres">
      <dgm:prSet presAssocID="{1FC5AF83-1B9A-4C77-BE7C-808FD2BC6BC6}" presName="Name17" presStyleLbl="parChTrans1D3" presStyleIdx="5" presStyleCnt="7"/>
      <dgm:spPr/>
      <dgm:t>
        <a:bodyPr/>
        <a:lstStyle/>
        <a:p>
          <a:endParaRPr lang="zh-CN" altLang="en-US"/>
        </a:p>
      </dgm:t>
    </dgm:pt>
    <dgm:pt modelId="{EE4E3CEA-59D8-4A86-877F-EC07F464C63C}" type="pres">
      <dgm:prSet presAssocID="{EC7EBD6A-78AC-46DD-A8F0-1A899A01957D}" presName="hierRoot3" presStyleCnt="0"/>
      <dgm:spPr/>
    </dgm:pt>
    <dgm:pt modelId="{0877D619-47CC-43F0-AFEF-9318320FC708}" type="pres">
      <dgm:prSet presAssocID="{EC7EBD6A-78AC-46DD-A8F0-1A899A01957D}" presName="composite3" presStyleCnt="0"/>
      <dgm:spPr/>
    </dgm:pt>
    <dgm:pt modelId="{A80E3CE8-1CCE-4CAB-A4F2-3773E10ABB95}" type="pres">
      <dgm:prSet presAssocID="{EC7EBD6A-78AC-46DD-A8F0-1A899A01957D}" presName="background3" presStyleLbl="node3" presStyleIdx="5" presStyleCnt="7"/>
      <dgm:spPr/>
    </dgm:pt>
    <dgm:pt modelId="{0510A202-DD7E-46E9-B163-2012B274003F}" type="pres">
      <dgm:prSet presAssocID="{EC7EBD6A-78AC-46DD-A8F0-1A899A01957D}" presName="text3" presStyleLbl="fgAcc3" presStyleIdx="5" presStyleCnt="7">
        <dgm:presLayoutVars>
          <dgm:chPref val="3"/>
        </dgm:presLayoutVars>
      </dgm:prSet>
      <dgm:spPr/>
      <dgm:t>
        <a:bodyPr/>
        <a:lstStyle/>
        <a:p>
          <a:endParaRPr lang="zh-CN" altLang="en-US"/>
        </a:p>
      </dgm:t>
    </dgm:pt>
    <dgm:pt modelId="{715BF638-4C1C-4CEC-9E1C-7298E0D95153}" type="pres">
      <dgm:prSet presAssocID="{EC7EBD6A-78AC-46DD-A8F0-1A899A01957D}" presName="hierChild4" presStyleCnt="0"/>
      <dgm:spPr/>
    </dgm:pt>
    <dgm:pt modelId="{2CCD2DF9-B63D-401D-A0DF-E9A23C672A39}" type="pres">
      <dgm:prSet presAssocID="{8A6B7C65-3288-4054-98E1-4D3CB6BF10DC}" presName="Name23" presStyleLbl="parChTrans1D4" presStyleIdx="2" presStyleCnt="3"/>
      <dgm:spPr/>
      <dgm:t>
        <a:bodyPr/>
        <a:lstStyle/>
        <a:p>
          <a:endParaRPr lang="zh-CN" altLang="en-US"/>
        </a:p>
      </dgm:t>
    </dgm:pt>
    <dgm:pt modelId="{66BDD7C7-F282-40A4-B772-5075F4EE07C6}" type="pres">
      <dgm:prSet presAssocID="{20D6895A-8F35-4040-8F41-C157E6326288}" presName="hierRoot4" presStyleCnt="0"/>
      <dgm:spPr/>
    </dgm:pt>
    <dgm:pt modelId="{7570B88A-ADD8-42C3-807A-B29D522A50CD}" type="pres">
      <dgm:prSet presAssocID="{20D6895A-8F35-4040-8F41-C157E6326288}" presName="composite4" presStyleCnt="0"/>
      <dgm:spPr/>
    </dgm:pt>
    <dgm:pt modelId="{AF301766-88D9-42D9-AEC7-C8CF607E4B3B}" type="pres">
      <dgm:prSet presAssocID="{20D6895A-8F35-4040-8F41-C157E6326288}" presName="background4" presStyleLbl="node4" presStyleIdx="2" presStyleCnt="3"/>
      <dgm:spPr/>
    </dgm:pt>
    <dgm:pt modelId="{9F9D69FA-0DE6-4A6B-9792-E31E4CAC7BB1}" type="pres">
      <dgm:prSet presAssocID="{20D6895A-8F35-4040-8F41-C157E6326288}" presName="text4" presStyleLbl="fgAcc4" presStyleIdx="2" presStyleCnt="3">
        <dgm:presLayoutVars>
          <dgm:chPref val="3"/>
        </dgm:presLayoutVars>
      </dgm:prSet>
      <dgm:spPr/>
      <dgm:t>
        <a:bodyPr/>
        <a:lstStyle/>
        <a:p>
          <a:endParaRPr lang="zh-CN" altLang="en-US"/>
        </a:p>
      </dgm:t>
    </dgm:pt>
    <dgm:pt modelId="{CECC8E54-F88E-42FE-8DD2-EF1A64F0ECC4}" type="pres">
      <dgm:prSet presAssocID="{20D6895A-8F35-4040-8F41-C157E6326288}" presName="hierChild5" presStyleCnt="0"/>
      <dgm:spPr/>
    </dgm:pt>
    <dgm:pt modelId="{08D66CE9-D51B-4019-8843-15504E18F691}" type="pres">
      <dgm:prSet presAssocID="{89A260D0-5FEA-4584-9CF1-F6FE76F5EFE6}" presName="Name17" presStyleLbl="parChTrans1D3" presStyleIdx="6" presStyleCnt="7"/>
      <dgm:spPr/>
      <dgm:t>
        <a:bodyPr/>
        <a:lstStyle/>
        <a:p>
          <a:endParaRPr lang="zh-CN" altLang="en-US"/>
        </a:p>
      </dgm:t>
    </dgm:pt>
    <dgm:pt modelId="{2FBAF018-82C9-4EC0-B890-CD2B2F29FD62}" type="pres">
      <dgm:prSet presAssocID="{4A0EE9F6-5DE5-45D8-9945-3391DD81E9B0}" presName="hierRoot3" presStyleCnt="0"/>
      <dgm:spPr/>
    </dgm:pt>
    <dgm:pt modelId="{2B094612-97F7-4A16-88C4-AB726D48724E}" type="pres">
      <dgm:prSet presAssocID="{4A0EE9F6-5DE5-45D8-9945-3391DD81E9B0}" presName="composite3" presStyleCnt="0"/>
      <dgm:spPr/>
    </dgm:pt>
    <dgm:pt modelId="{20F36941-7C03-4FAA-BCEB-CE7B7D718193}" type="pres">
      <dgm:prSet presAssocID="{4A0EE9F6-5DE5-45D8-9945-3391DD81E9B0}" presName="background3" presStyleLbl="node3" presStyleIdx="6" presStyleCnt="7"/>
      <dgm:spPr/>
    </dgm:pt>
    <dgm:pt modelId="{901FDB9C-1D26-447F-8845-1846E787EBFB}" type="pres">
      <dgm:prSet presAssocID="{4A0EE9F6-5DE5-45D8-9945-3391DD81E9B0}" presName="text3" presStyleLbl="fgAcc3" presStyleIdx="6" presStyleCnt="7">
        <dgm:presLayoutVars>
          <dgm:chPref val="3"/>
        </dgm:presLayoutVars>
      </dgm:prSet>
      <dgm:spPr/>
      <dgm:t>
        <a:bodyPr/>
        <a:lstStyle/>
        <a:p>
          <a:endParaRPr lang="zh-CN" altLang="en-US"/>
        </a:p>
      </dgm:t>
    </dgm:pt>
    <dgm:pt modelId="{AED0872B-1086-4153-979D-518B7DFE5B7E}" type="pres">
      <dgm:prSet presAssocID="{4A0EE9F6-5DE5-45D8-9945-3391DD81E9B0}" presName="hierChild4" presStyleCnt="0"/>
      <dgm:spPr/>
    </dgm:pt>
  </dgm:ptLst>
  <dgm:cxnLst>
    <dgm:cxn modelId="{240615C0-B4E4-4B54-AB01-48F271823BDA}" srcId="{90F4BBEB-4018-473D-9318-125FBE5BEDA0}" destId="{4AEC09C1-78B0-44DC-BC86-CB867C5A84FC}" srcOrd="1" destOrd="0" parTransId="{A419E815-F295-4461-82ED-7CFF568681C7}" sibTransId="{690D4BCA-5D45-45F1-B697-07D5FC78D162}"/>
    <dgm:cxn modelId="{93636344-BEBC-43BD-890B-D688663D8C45}" srcId="{BE965C81-085E-4AF9-9F0D-07C022AD5765}" destId="{CAF77482-4DCE-4FEE-96B0-8F35D971060D}" srcOrd="1" destOrd="0" parTransId="{81349847-6172-40F9-862A-64E43523D428}" sibTransId="{473E5244-CF24-4277-9DF4-CDA56FE3BD2F}"/>
    <dgm:cxn modelId="{EC5A39A0-9248-4E14-881D-BEEF8356DB45}" srcId="{4AEC09C1-78B0-44DC-BC86-CB867C5A84FC}" destId="{4A0EE9F6-5DE5-45D8-9945-3391DD81E9B0}" srcOrd="3" destOrd="0" parTransId="{89A260D0-5FEA-4584-9CF1-F6FE76F5EFE6}" sibTransId="{6AF7DAD1-16A6-4DE7-B2AD-D7A755460E60}"/>
    <dgm:cxn modelId="{68E3B1D9-C2A1-47DC-99C8-B16E1E4AAEF5}" srcId="{A03453A5-F41F-4092-AD4B-6D140824230F}" destId="{90F4BBEB-4018-473D-9318-125FBE5BEDA0}" srcOrd="0" destOrd="0" parTransId="{7B16479B-2122-4D65-AB15-E81336A3D9A7}" sibTransId="{0AA22A2E-2706-4313-9E99-297AAC253911}"/>
    <dgm:cxn modelId="{043DED97-6C67-4B29-943B-152864ACD0EB}" type="presOf" srcId="{9974A84C-13BF-446B-8AF6-1E85C64FD4F7}" destId="{6EA6787A-690C-4B3B-B23C-3C4BBD3BF49F}" srcOrd="0" destOrd="0" presId="urn:microsoft.com/office/officeart/2005/8/layout/hierarchy1"/>
    <dgm:cxn modelId="{8E31E452-E784-40AB-9175-8B03E1EFD8EA}" type="presOf" srcId="{4AEC09C1-78B0-44DC-BC86-CB867C5A84FC}" destId="{E8583232-8884-4227-916C-119C6A0567D0}" srcOrd="0" destOrd="0" presId="urn:microsoft.com/office/officeart/2005/8/layout/hierarchy1"/>
    <dgm:cxn modelId="{77E71054-61ED-4CB9-8B20-F589AB5C2D46}" srcId="{EC7EBD6A-78AC-46DD-A8F0-1A899A01957D}" destId="{20D6895A-8F35-4040-8F41-C157E6326288}" srcOrd="0" destOrd="0" parTransId="{8A6B7C65-3288-4054-98E1-4D3CB6BF10DC}" sibTransId="{F212B376-42E9-47A9-A98C-6D7F4B599FAC}"/>
    <dgm:cxn modelId="{C21ABB0A-C406-44B7-B448-E8206091AACA}" srcId="{4AEC09C1-78B0-44DC-BC86-CB867C5A84FC}" destId="{A07E4E91-3D1F-4D52-AC2E-B37E3F12A87A}" srcOrd="1" destOrd="0" parTransId="{58B2C9C4-A157-4B50-BEBE-C023117D0721}" sibTransId="{0F878561-B502-41B6-9B43-89D76B61EBFB}"/>
    <dgm:cxn modelId="{514E0FAC-0D6A-42DC-A0CD-485FDC25A412}" type="presOf" srcId="{318540CC-5E27-4850-9BDB-7F8EFA21D9F2}" destId="{6B99BA99-FB39-4145-B005-3F418E805C5A}" srcOrd="0" destOrd="0" presId="urn:microsoft.com/office/officeart/2005/8/layout/hierarchy1"/>
    <dgm:cxn modelId="{37BF9C73-A0A3-45C0-9F12-290C87EDD8AA}" srcId="{BE965C81-085E-4AF9-9F0D-07C022AD5765}" destId="{318540CC-5E27-4850-9BDB-7F8EFA21D9F2}" srcOrd="2" destOrd="0" parTransId="{9592CFDB-B207-4B07-8C13-0A2EFD1D45E6}" sibTransId="{E89B9FE6-145A-40C9-8D2E-8F83A6ACB485}"/>
    <dgm:cxn modelId="{6BF36CAF-7E92-4085-BC49-F20B6DA55A95}" type="presOf" srcId="{1FC5AF83-1B9A-4C77-BE7C-808FD2BC6BC6}" destId="{E218D0F4-5193-442B-8608-9108BA0D07B6}" srcOrd="0" destOrd="0" presId="urn:microsoft.com/office/officeart/2005/8/layout/hierarchy1"/>
    <dgm:cxn modelId="{43525F92-F11B-4402-932B-9703CB5DB202}" type="presOf" srcId="{0DC7FA7D-25C3-4680-AB19-F896CA63A3FA}" destId="{B293EC36-C9B0-4334-BA68-75BA8225CF3B}" srcOrd="0" destOrd="0" presId="urn:microsoft.com/office/officeart/2005/8/layout/hierarchy1"/>
    <dgm:cxn modelId="{EF0BAA55-2854-4614-906F-9BE396A7DB3F}" type="presOf" srcId="{A11E51D2-7313-43F7-8A03-3BBD31A08DC0}" destId="{D8C9FE8C-CD79-4127-B553-C6CE8FD3B2F6}" srcOrd="0" destOrd="0" presId="urn:microsoft.com/office/officeart/2005/8/layout/hierarchy1"/>
    <dgm:cxn modelId="{27CB8EFC-024E-4BE6-ADB8-D4FBFDF09E08}" type="presOf" srcId="{58B2C9C4-A157-4B50-BEBE-C023117D0721}" destId="{0DDC7521-CD1D-4629-9CE2-EC9F3E9247FC}" srcOrd="0" destOrd="0" presId="urn:microsoft.com/office/officeart/2005/8/layout/hierarchy1"/>
    <dgm:cxn modelId="{D358E711-6B12-4A4F-9A68-67AB10E39CA4}" type="presOf" srcId="{20D6895A-8F35-4040-8F41-C157E6326288}" destId="{9F9D69FA-0DE6-4A6B-9792-E31E4CAC7BB1}" srcOrd="0" destOrd="0" presId="urn:microsoft.com/office/officeart/2005/8/layout/hierarchy1"/>
    <dgm:cxn modelId="{408D61A2-A598-46DC-99FA-5A5727E47BC2}" type="presOf" srcId="{8A6B7C65-3288-4054-98E1-4D3CB6BF10DC}" destId="{2CCD2DF9-B63D-401D-A0DF-E9A23C672A39}" srcOrd="0" destOrd="0" presId="urn:microsoft.com/office/officeart/2005/8/layout/hierarchy1"/>
    <dgm:cxn modelId="{7A5B75B8-C5CD-41AA-AD46-D1216F090877}" srcId="{CD1FA8A3-93B2-4E18-B7F7-2C2FDA0B7FB8}" destId="{79BEB7A0-7CC6-4F58-9AB6-E2D762595316}" srcOrd="0" destOrd="0" parTransId="{00C41011-F4A7-47CE-BD08-4FEBD5932ABE}" sibTransId="{5850A4A8-C1CF-46E8-A8FB-83736D5CD302}"/>
    <dgm:cxn modelId="{D6C92FE2-0BF7-4740-B2FD-DDF09B1BF54C}" type="presOf" srcId="{A03453A5-F41F-4092-AD4B-6D140824230F}" destId="{C6BD4FB0-8164-442D-B55C-6B02167DE603}" srcOrd="0" destOrd="0" presId="urn:microsoft.com/office/officeart/2005/8/layout/hierarchy1"/>
    <dgm:cxn modelId="{CF002DC2-AD6B-4FF7-BD94-574FD22FFBAF}" srcId="{90F4BBEB-4018-473D-9318-125FBE5BEDA0}" destId="{BE965C81-085E-4AF9-9F0D-07C022AD5765}" srcOrd="0" destOrd="0" parTransId="{2855B966-55D4-4602-AA44-8A3057005A48}" sibTransId="{4EFF43B7-D57A-478A-80FF-107ACBA52EDC}"/>
    <dgm:cxn modelId="{F89E9AD4-66B9-4E4B-A591-9FE8313B2574}" type="presOf" srcId="{EC7EBD6A-78AC-46DD-A8F0-1A899A01957D}" destId="{0510A202-DD7E-46E9-B163-2012B274003F}" srcOrd="0" destOrd="0" presId="urn:microsoft.com/office/officeart/2005/8/layout/hierarchy1"/>
    <dgm:cxn modelId="{1ACDBBF3-5549-4735-A4EF-6EF9A5ACE33E}" type="presOf" srcId="{81349847-6172-40F9-862A-64E43523D428}" destId="{7A5B11C9-C964-410B-BCF5-2C1BEE8890CB}" srcOrd="0" destOrd="0" presId="urn:microsoft.com/office/officeart/2005/8/layout/hierarchy1"/>
    <dgm:cxn modelId="{16D308F1-AABF-4177-8F98-8732C53BE752}" type="presOf" srcId="{CAF77482-4DCE-4FEE-96B0-8F35D971060D}" destId="{C70DCC6A-F927-4197-AE09-FF6436B61527}" srcOrd="0" destOrd="0" presId="urn:microsoft.com/office/officeart/2005/8/layout/hierarchy1"/>
    <dgm:cxn modelId="{A5B59768-79A1-412F-90B5-BF34A736065F}" type="presOf" srcId="{79BEB7A0-7CC6-4F58-9AB6-E2D762595316}" destId="{6D1A36E6-62FB-4C9E-8159-5F92DE33251B}" srcOrd="0" destOrd="0" presId="urn:microsoft.com/office/officeart/2005/8/layout/hierarchy1"/>
    <dgm:cxn modelId="{C32A43B8-A0EE-4ED0-B601-CDFD7616B223}" srcId="{4AEC09C1-78B0-44DC-BC86-CB867C5A84FC}" destId="{EC7EBD6A-78AC-46DD-A8F0-1A899A01957D}" srcOrd="2" destOrd="0" parTransId="{1FC5AF83-1B9A-4C77-BE7C-808FD2BC6BC6}" sibTransId="{C4CB824D-1DFA-41DE-983C-F7A78C8F17D6}"/>
    <dgm:cxn modelId="{3F34C5C0-50F6-4BAF-BC66-CF1437DD9DF2}" type="presOf" srcId="{A6D484C3-B374-44EE-B0B0-B91F7A2A1E4A}" destId="{325A2400-6376-4A36-AEBE-ED99BAC4080F}" srcOrd="0" destOrd="0" presId="urn:microsoft.com/office/officeart/2005/8/layout/hierarchy1"/>
    <dgm:cxn modelId="{9538CA16-9708-4551-92C4-0A5922EDB696}" srcId="{CAF77482-4DCE-4FEE-96B0-8F35D971060D}" destId="{0DC7FA7D-25C3-4680-AB19-F896CA63A3FA}" srcOrd="0" destOrd="0" parTransId="{A11E51D2-7313-43F7-8A03-3BBD31A08DC0}" sibTransId="{D2B691D5-692D-4955-9C65-67F0502D7915}"/>
    <dgm:cxn modelId="{95356837-B49C-41C2-AF6B-57D09336B185}" srcId="{BE965C81-085E-4AF9-9F0D-07C022AD5765}" destId="{CD1FA8A3-93B2-4E18-B7F7-2C2FDA0B7FB8}" srcOrd="0" destOrd="0" parTransId="{9974A84C-13BF-446B-8AF6-1E85C64FD4F7}" sibTransId="{C39C2830-EE8E-4538-B21B-30180E915574}"/>
    <dgm:cxn modelId="{65C151C2-4E4F-4372-9E4A-F5CED1FA6E36}" type="presOf" srcId="{9592CFDB-B207-4B07-8C13-0A2EFD1D45E6}" destId="{A911A203-E785-4D76-9E3E-F2E503C5863A}" srcOrd="0" destOrd="0" presId="urn:microsoft.com/office/officeart/2005/8/layout/hierarchy1"/>
    <dgm:cxn modelId="{510F1489-97DB-46DD-9773-4C008E2D3248}" type="presOf" srcId="{53188CD7-262C-46EA-89C5-9FA27A693677}" destId="{722A2151-EBC2-4603-8B01-00096FF2E4A1}" srcOrd="0" destOrd="0" presId="urn:microsoft.com/office/officeart/2005/8/layout/hierarchy1"/>
    <dgm:cxn modelId="{DAD3BAD6-DF4A-4D68-868A-85DAA90B0512}" type="presOf" srcId="{CD1FA8A3-93B2-4E18-B7F7-2C2FDA0B7FB8}" destId="{9CF4E689-F858-4B6D-A1B0-60B37D4B6114}" srcOrd="0" destOrd="0" presId="urn:microsoft.com/office/officeart/2005/8/layout/hierarchy1"/>
    <dgm:cxn modelId="{15619562-09A4-4106-9F18-3D4445CB7931}" type="presOf" srcId="{A419E815-F295-4461-82ED-7CFF568681C7}" destId="{5B28654A-20D4-46D2-A478-3EF178EE5E93}" srcOrd="0" destOrd="0" presId="urn:microsoft.com/office/officeart/2005/8/layout/hierarchy1"/>
    <dgm:cxn modelId="{AE0DE5CC-5477-433F-B35A-BC0AE0723EAD}" type="presOf" srcId="{BE965C81-085E-4AF9-9F0D-07C022AD5765}" destId="{CE5F2D3D-8025-4C82-9D4A-1CB1DC84B293}" srcOrd="0" destOrd="0" presId="urn:microsoft.com/office/officeart/2005/8/layout/hierarchy1"/>
    <dgm:cxn modelId="{50635DEC-35D4-4ADA-A4AD-1DBC38814868}" type="presOf" srcId="{4A0EE9F6-5DE5-45D8-9945-3391DD81E9B0}" destId="{901FDB9C-1D26-447F-8845-1846E787EBFB}" srcOrd="0" destOrd="0" presId="urn:microsoft.com/office/officeart/2005/8/layout/hierarchy1"/>
    <dgm:cxn modelId="{07BED4AC-B84D-47D0-9E01-5F3AF0514939}" type="presOf" srcId="{2855B966-55D4-4602-AA44-8A3057005A48}" destId="{B5199246-B7CF-4E17-9A33-D76BEE1E8720}" srcOrd="0" destOrd="0" presId="urn:microsoft.com/office/officeart/2005/8/layout/hierarchy1"/>
    <dgm:cxn modelId="{05B04AA8-5B26-46F4-9272-8DE67C4918DF}" type="presOf" srcId="{89A260D0-5FEA-4584-9CF1-F6FE76F5EFE6}" destId="{08D66CE9-D51B-4019-8843-15504E18F691}" srcOrd="0" destOrd="0" presId="urn:microsoft.com/office/officeart/2005/8/layout/hierarchy1"/>
    <dgm:cxn modelId="{151B692D-BD0C-46D8-974D-11A4AF4A62A0}" type="presOf" srcId="{A07E4E91-3D1F-4D52-AC2E-B37E3F12A87A}" destId="{648A142D-EF42-4713-B774-331F9ABFF339}" srcOrd="0" destOrd="0" presId="urn:microsoft.com/office/officeart/2005/8/layout/hierarchy1"/>
    <dgm:cxn modelId="{DE35888A-CD1F-42F3-9DA6-23563D791884}" type="presOf" srcId="{00C41011-F4A7-47CE-BD08-4FEBD5932ABE}" destId="{D245A194-BD56-46CD-881A-55084415E145}" srcOrd="0" destOrd="0" presId="urn:microsoft.com/office/officeart/2005/8/layout/hierarchy1"/>
    <dgm:cxn modelId="{1A42BCB1-2C20-4E18-8589-CB7041C5DD32}" srcId="{4AEC09C1-78B0-44DC-BC86-CB867C5A84FC}" destId="{A6D484C3-B374-44EE-B0B0-B91F7A2A1E4A}" srcOrd="0" destOrd="0" parTransId="{53188CD7-262C-46EA-89C5-9FA27A693677}" sibTransId="{2EE2E377-C806-444C-9343-60D7235ABF1A}"/>
    <dgm:cxn modelId="{083FEC8C-9A26-4521-86AD-C28FF07B0263}" type="presOf" srcId="{90F4BBEB-4018-473D-9318-125FBE5BEDA0}" destId="{A6D8CC31-149C-4129-B469-268B3BBD320E}" srcOrd="0" destOrd="0" presId="urn:microsoft.com/office/officeart/2005/8/layout/hierarchy1"/>
    <dgm:cxn modelId="{5C816000-A166-4E76-B4E5-8F589B78D610}" type="presParOf" srcId="{C6BD4FB0-8164-442D-B55C-6B02167DE603}" destId="{0B8856D0-A2C7-472F-82D1-9856CA4E4613}" srcOrd="0" destOrd="0" presId="urn:microsoft.com/office/officeart/2005/8/layout/hierarchy1"/>
    <dgm:cxn modelId="{3005FB74-C39F-4BF6-8CF1-863D62FEBAF2}" type="presParOf" srcId="{0B8856D0-A2C7-472F-82D1-9856CA4E4613}" destId="{04CB8CA1-A3F6-4A73-895C-0A7490C13A67}" srcOrd="0" destOrd="0" presId="urn:microsoft.com/office/officeart/2005/8/layout/hierarchy1"/>
    <dgm:cxn modelId="{8B286F2D-7CE4-4C3E-A2F5-C9B3B1D77A00}" type="presParOf" srcId="{04CB8CA1-A3F6-4A73-895C-0A7490C13A67}" destId="{26EF427E-5752-40BC-AE1A-E7F8F1208DAB}" srcOrd="0" destOrd="0" presId="urn:microsoft.com/office/officeart/2005/8/layout/hierarchy1"/>
    <dgm:cxn modelId="{09D3B481-7659-4391-BA4B-585EC3197093}" type="presParOf" srcId="{04CB8CA1-A3F6-4A73-895C-0A7490C13A67}" destId="{A6D8CC31-149C-4129-B469-268B3BBD320E}" srcOrd="1" destOrd="0" presId="urn:microsoft.com/office/officeart/2005/8/layout/hierarchy1"/>
    <dgm:cxn modelId="{2C76E4E6-474F-4AD4-85A3-05F40113A4DB}" type="presParOf" srcId="{0B8856D0-A2C7-472F-82D1-9856CA4E4613}" destId="{FAFBEED6-5EF1-4FE9-9496-BAAE68527054}" srcOrd="1" destOrd="0" presId="urn:microsoft.com/office/officeart/2005/8/layout/hierarchy1"/>
    <dgm:cxn modelId="{A21B17DB-0944-492C-8DC8-501516D58D84}" type="presParOf" srcId="{FAFBEED6-5EF1-4FE9-9496-BAAE68527054}" destId="{B5199246-B7CF-4E17-9A33-D76BEE1E8720}" srcOrd="0" destOrd="0" presId="urn:microsoft.com/office/officeart/2005/8/layout/hierarchy1"/>
    <dgm:cxn modelId="{4603DE8F-73B5-4437-B1DA-4937ACDFA886}" type="presParOf" srcId="{FAFBEED6-5EF1-4FE9-9496-BAAE68527054}" destId="{B79508E4-8986-4AB8-8D3E-35106DA15F76}" srcOrd="1" destOrd="0" presId="urn:microsoft.com/office/officeart/2005/8/layout/hierarchy1"/>
    <dgm:cxn modelId="{DCACD9C5-CD08-489B-AD47-9AE8409D80FD}" type="presParOf" srcId="{B79508E4-8986-4AB8-8D3E-35106DA15F76}" destId="{B33EAE71-F7F6-4FDF-8E96-FA7F5ADB29DA}" srcOrd="0" destOrd="0" presId="urn:microsoft.com/office/officeart/2005/8/layout/hierarchy1"/>
    <dgm:cxn modelId="{59C7D89D-F2BC-44DF-8CD0-103325A03220}" type="presParOf" srcId="{B33EAE71-F7F6-4FDF-8E96-FA7F5ADB29DA}" destId="{DD2202FA-31EF-4AE1-84BB-58C7B67696D2}" srcOrd="0" destOrd="0" presId="urn:microsoft.com/office/officeart/2005/8/layout/hierarchy1"/>
    <dgm:cxn modelId="{8C3C656E-CFB2-4B20-9BEF-36C888A15B7F}" type="presParOf" srcId="{B33EAE71-F7F6-4FDF-8E96-FA7F5ADB29DA}" destId="{CE5F2D3D-8025-4C82-9D4A-1CB1DC84B293}" srcOrd="1" destOrd="0" presId="urn:microsoft.com/office/officeart/2005/8/layout/hierarchy1"/>
    <dgm:cxn modelId="{31D330DE-402F-4E21-BDC2-93C8593BB3E9}" type="presParOf" srcId="{B79508E4-8986-4AB8-8D3E-35106DA15F76}" destId="{86F430AA-F2E8-477A-A474-81D2274A10BE}" srcOrd="1" destOrd="0" presId="urn:microsoft.com/office/officeart/2005/8/layout/hierarchy1"/>
    <dgm:cxn modelId="{C578D17B-2D87-4DE8-8788-B0372269849F}" type="presParOf" srcId="{86F430AA-F2E8-477A-A474-81D2274A10BE}" destId="{6EA6787A-690C-4B3B-B23C-3C4BBD3BF49F}" srcOrd="0" destOrd="0" presId="urn:microsoft.com/office/officeart/2005/8/layout/hierarchy1"/>
    <dgm:cxn modelId="{EDE31F0D-5288-4EF0-9EF6-33140A565CA4}" type="presParOf" srcId="{86F430AA-F2E8-477A-A474-81D2274A10BE}" destId="{FCE86980-E213-4425-A8E9-AB27AECC82D7}" srcOrd="1" destOrd="0" presId="urn:microsoft.com/office/officeart/2005/8/layout/hierarchy1"/>
    <dgm:cxn modelId="{79478A50-CD86-4C85-99C5-0C7BABD2C35A}" type="presParOf" srcId="{FCE86980-E213-4425-A8E9-AB27AECC82D7}" destId="{7C8BD65A-DD68-411D-82F3-E365DEE85F1B}" srcOrd="0" destOrd="0" presId="urn:microsoft.com/office/officeart/2005/8/layout/hierarchy1"/>
    <dgm:cxn modelId="{CE9B31D1-1AAD-400A-A3D5-C58185617F1E}" type="presParOf" srcId="{7C8BD65A-DD68-411D-82F3-E365DEE85F1B}" destId="{12C0B7B7-75E0-4919-97C6-225A988C2164}" srcOrd="0" destOrd="0" presId="urn:microsoft.com/office/officeart/2005/8/layout/hierarchy1"/>
    <dgm:cxn modelId="{9DB8C383-7A04-4850-AA36-D3434062DBE6}" type="presParOf" srcId="{7C8BD65A-DD68-411D-82F3-E365DEE85F1B}" destId="{9CF4E689-F858-4B6D-A1B0-60B37D4B6114}" srcOrd="1" destOrd="0" presId="urn:microsoft.com/office/officeart/2005/8/layout/hierarchy1"/>
    <dgm:cxn modelId="{2A5F2CDD-2FCB-4AFF-B059-DCD5ADA52967}" type="presParOf" srcId="{FCE86980-E213-4425-A8E9-AB27AECC82D7}" destId="{9139C0E7-C4A0-43B9-86A7-3DBBBFA5D006}" srcOrd="1" destOrd="0" presId="urn:microsoft.com/office/officeart/2005/8/layout/hierarchy1"/>
    <dgm:cxn modelId="{FE599D1C-EAD2-423A-97E8-F2F26D3489D4}" type="presParOf" srcId="{9139C0E7-C4A0-43B9-86A7-3DBBBFA5D006}" destId="{D245A194-BD56-46CD-881A-55084415E145}" srcOrd="0" destOrd="0" presId="urn:microsoft.com/office/officeart/2005/8/layout/hierarchy1"/>
    <dgm:cxn modelId="{EE0EC943-A206-4568-BBF0-F3F2A3B66BD6}" type="presParOf" srcId="{9139C0E7-C4A0-43B9-86A7-3DBBBFA5D006}" destId="{4D189AB6-BB7D-4B7D-9A0F-FDDB0FBAA551}" srcOrd="1" destOrd="0" presId="urn:microsoft.com/office/officeart/2005/8/layout/hierarchy1"/>
    <dgm:cxn modelId="{FAE233ED-939E-4F48-87EF-E7D7D26A0820}" type="presParOf" srcId="{4D189AB6-BB7D-4B7D-9A0F-FDDB0FBAA551}" destId="{BD742EC4-0B8D-499B-83C4-C2F89CBC0236}" srcOrd="0" destOrd="0" presId="urn:microsoft.com/office/officeart/2005/8/layout/hierarchy1"/>
    <dgm:cxn modelId="{7B68F465-1454-444B-ADF9-6BA5B9A652B5}" type="presParOf" srcId="{BD742EC4-0B8D-499B-83C4-C2F89CBC0236}" destId="{0556B901-670E-4B91-8880-077B07882DAA}" srcOrd="0" destOrd="0" presId="urn:microsoft.com/office/officeart/2005/8/layout/hierarchy1"/>
    <dgm:cxn modelId="{8868C5B0-41CD-43CC-BAED-B4EDFFE417C2}" type="presParOf" srcId="{BD742EC4-0B8D-499B-83C4-C2F89CBC0236}" destId="{6D1A36E6-62FB-4C9E-8159-5F92DE33251B}" srcOrd="1" destOrd="0" presId="urn:microsoft.com/office/officeart/2005/8/layout/hierarchy1"/>
    <dgm:cxn modelId="{A540E724-2AC2-4DD3-9280-F1C9201D9F83}" type="presParOf" srcId="{4D189AB6-BB7D-4B7D-9A0F-FDDB0FBAA551}" destId="{F387A1A1-F7D4-4822-8206-212992223DE9}" srcOrd="1" destOrd="0" presId="urn:microsoft.com/office/officeart/2005/8/layout/hierarchy1"/>
    <dgm:cxn modelId="{EE318BDA-3CD8-48B7-A665-BCD04E3AECA3}" type="presParOf" srcId="{86F430AA-F2E8-477A-A474-81D2274A10BE}" destId="{7A5B11C9-C964-410B-BCF5-2C1BEE8890CB}" srcOrd="2" destOrd="0" presId="urn:microsoft.com/office/officeart/2005/8/layout/hierarchy1"/>
    <dgm:cxn modelId="{3D99707F-9E88-4C51-BD16-D0A8FD468A9C}" type="presParOf" srcId="{86F430AA-F2E8-477A-A474-81D2274A10BE}" destId="{AFC74404-DAEC-4299-A0CC-87CA74ACC4D9}" srcOrd="3" destOrd="0" presId="urn:microsoft.com/office/officeart/2005/8/layout/hierarchy1"/>
    <dgm:cxn modelId="{01357535-6413-45BA-94D1-40A68D64F51D}" type="presParOf" srcId="{AFC74404-DAEC-4299-A0CC-87CA74ACC4D9}" destId="{2D717E6C-E6DF-47B7-910E-28326527054D}" srcOrd="0" destOrd="0" presId="urn:microsoft.com/office/officeart/2005/8/layout/hierarchy1"/>
    <dgm:cxn modelId="{AA75E484-0CF2-477C-B97A-BDE858A4A90D}" type="presParOf" srcId="{2D717E6C-E6DF-47B7-910E-28326527054D}" destId="{0E9B32CB-316F-45F4-88CB-4BCEF118CB92}" srcOrd="0" destOrd="0" presId="urn:microsoft.com/office/officeart/2005/8/layout/hierarchy1"/>
    <dgm:cxn modelId="{61C94CE8-0AFA-4659-A225-89BE6F3C891F}" type="presParOf" srcId="{2D717E6C-E6DF-47B7-910E-28326527054D}" destId="{C70DCC6A-F927-4197-AE09-FF6436B61527}" srcOrd="1" destOrd="0" presId="urn:microsoft.com/office/officeart/2005/8/layout/hierarchy1"/>
    <dgm:cxn modelId="{FD55AD2C-CA8E-4378-BFE0-505B1A65DA9E}" type="presParOf" srcId="{AFC74404-DAEC-4299-A0CC-87CA74ACC4D9}" destId="{90726918-F690-43CB-B294-136D12C2F6B8}" srcOrd="1" destOrd="0" presId="urn:microsoft.com/office/officeart/2005/8/layout/hierarchy1"/>
    <dgm:cxn modelId="{66E87D57-7108-4611-84BF-485814FCE491}" type="presParOf" srcId="{90726918-F690-43CB-B294-136D12C2F6B8}" destId="{D8C9FE8C-CD79-4127-B553-C6CE8FD3B2F6}" srcOrd="0" destOrd="0" presId="urn:microsoft.com/office/officeart/2005/8/layout/hierarchy1"/>
    <dgm:cxn modelId="{DFEF2556-BC2C-4EFC-AF99-D42E424F8067}" type="presParOf" srcId="{90726918-F690-43CB-B294-136D12C2F6B8}" destId="{8C646C6D-8029-42F9-ABD8-8D485785260A}" srcOrd="1" destOrd="0" presId="urn:microsoft.com/office/officeart/2005/8/layout/hierarchy1"/>
    <dgm:cxn modelId="{291500CB-0859-4916-B7B3-18ACA730DFDB}" type="presParOf" srcId="{8C646C6D-8029-42F9-ABD8-8D485785260A}" destId="{70B24C85-9F10-4350-9D4E-7248BBBD433E}" srcOrd="0" destOrd="0" presId="urn:microsoft.com/office/officeart/2005/8/layout/hierarchy1"/>
    <dgm:cxn modelId="{FEDC0282-E66A-417F-B17B-B0F0D5631CD0}" type="presParOf" srcId="{70B24C85-9F10-4350-9D4E-7248BBBD433E}" destId="{4B16AD23-4C92-4CB1-8D49-9A1BB3B9B950}" srcOrd="0" destOrd="0" presId="urn:microsoft.com/office/officeart/2005/8/layout/hierarchy1"/>
    <dgm:cxn modelId="{3A917A7D-95E6-47EB-92C3-5DC3B9CC98C6}" type="presParOf" srcId="{70B24C85-9F10-4350-9D4E-7248BBBD433E}" destId="{B293EC36-C9B0-4334-BA68-75BA8225CF3B}" srcOrd="1" destOrd="0" presId="urn:microsoft.com/office/officeart/2005/8/layout/hierarchy1"/>
    <dgm:cxn modelId="{190E6335-09A7-49FD-8BE4-28F3827D6250}" type="presParOf" srcId="{8C646C6D-8029-42F9-ABD8-8D485785260A}" destId="{7E13CA63-B0D8-490F-B4C6-D89500A296C5}" srcOrd="1" destOrd="0" presId="urn:microsoft.com/office/officeart/2005/8/layout/hierarchy1"/>
    <dgm:cxn modelId="{83F0F617-9091-492D-B1D7-BEBF6E22BF43}" type="presParOf" srcId="{86F430AA-F2E8-477A-A474-81D2274A10BE}" destId="{A911A203-E785-4D76-9E3E-F2E503C5863A}" srcOrd="4" destOrd="0" presId="urn:microsoft.com/office/officeart/2005/8/layout/hierarchy1"/>
    <dgm:cxn modelId="{FBB3080C-90DC-4E50-894E-9F6D825B47F5}" type="presParOf" srcId="{86F430AA-F2E8-477A-A474-81D2274A10BE}" destId="{295DBAB4-DDCA-4594-808C-BA5D27AF93F3}" srcOrd="5" destOrd="0" presId="urn:microsoft.com/office/officeart/2005/8/layout/hierarchy1"/>
    <dgm:cxn modelId="{2F4C64DF-2148-48F0-A0E9-01507A0F589E}" type="presParOf" srcId="{295DBAB4-DDCA-4594-808C-BA5D27AF93F3}" destId="{7CF2223D-7C40-4951-94C0-4F16BB3F473E}" srcOrd="0" destOrd="0" presId="urn:microsoft.com/office/officeart/2005/8/layout/hierarchy1"/>
    <dgm:cxn modelId="{2E425530-AAB2-4E27-87DE-F9870B52A90C}" type="presParOf" srcId="{7CF2223D-7C40-4951-94C0-4F16BB3F473E}" destId="{2D9D3CD2-C116-4B13-8E42-F38FFEF1F44C}" srcOrd="0" destOrd="0" presId="urn:microsoft.com/office/officeart/2005/8/layout/hierarchy1"/>
    <dgm:cxn modelId="{CB2719F1-9FA8-4CB0-86D8-02A5E030E42D}" type="presParOf" srcId="{7CF2223D-7C40-4951-94C0-4F16BB3F473E}" destId="{6B99BA99-FB39-4145-B005-3F418E805C5A}" srcOrd="1" destOrd="0" presId="urn:microsoft.com/office/officeart/2005/8/layout/hierarchy1"/>
    <dgm:cxn modelId="{5E77A776-86FE-4380-83B7-BC1BBC1B12E5}" type="presParOf" srcId="{295DBAB4-DDCA-4594-808C-BA5D27AF93F3}" destId="{AD772B37-DAD6-43B6-9EA9-FF565812E894}" srcOrd="1" destOrd="0" presId="urn:microsoft.com/office/officeart/2005/8/layout/hierarchy1"/>
    <dgm:cxn modelId="{9757FBC6-7700-4D61-B146-13BEA76A148A}" type="presParOf" srcId="{FAFBEED6-5EF1-4FE9-9496-BAAE68527054}" destId="{5B28654A-20D4-46D2-A478-3EF178EE5E93}" srcOrd="2" destOrd="0" presId="urn:microsoft.com/office/officeart/2005/8/layout/hierarchy1"/>
    <dgm:cxn modelId="{B74AE9AE-56B8-41DB-8CBC-3AC6DCF706BB}" type="presParOf" srcId="{FAFBEED6-5EF1-4FE9-9496-BAAE68527054}" destId="{26AE21EA-52EA-4046-A46C-DE1D6D061118}" srcOrd="3" destOrd="0" presId="urn:microsoft.com/office/officeart/2005/8/layout/hierarchy1"/>
    <dgm:cxn modelId="{5464690F-3F1D-4683-AAFB-0D2B043847B1}" type="presParOf" srcId="{26AE21EA-52EA-4046-A46C-DE1D6D061118}" destId="{F8BC3686-5D5C-4EA2-88C0-250FEA730DE0}" srcOrd="0" destOrd="0" presId="urn:microsoft.com/office/officeart/2005/8/layout/hierarchy1"/>
    <dgm:cxn modelId="{FD0C5FD0-FD8B-4B73-BDD2-768BFF891B45}" type="presParOf" srcId="{F8BC3686-5D5C-4EA2-88C0-250FEA730DE0}" destId="{6F774723-27CE-4972-954C-6B750E123D64}" srcOrd="0" destOrd="0" presId="urn:microsoft.com/office/officeart/2005/8/layout/hierarchy1"/>
    <dgm:cxn modelId="{F5E43DE5-6A3A-4E28-9C65-4141C47F5559}" type="presParOf" srcId="{F8BC3686-5D5C-4EA2-88C0-250FEA730DE0}" destId="{E8583232-8884-4227-916C-119C6A0567D0}" srcOrd="1" destOrd="0" presId="urn:microsoft.com/office/officeart/2005/8/layout/hierarchy1"/>
    <dgm:cxn modelId="{EC0DA93F-5E6F-46E4-A630-CD5B3020CF81}" type="presParOf" srcId="{26AE21EA-52EA-4046-A46C-DE1D6D061118}" destId="{9A1AD348-461B-408F-BD79-E1CF1205CDE7}" srcOrd="1" destOrd="0" presId="urn:microsoft.com/office/officeart/2005/8/layout/hierarchy1"/>
    <dgm:cxn modelId="{5A08778D-3BF7-42D7-910C-FCB0F2E13BA3}" type="presParOf" srcId="{9A1AD348-461B-408F-BD79-E1CF1205CDE7}" destId="{722A2151-EBC2-4603-8B01-00096FF2E4A1}" srcOrd="0" destOrd="0" presId="urn:microsoft.com/office/officeart/2005/8/layout/hierarchy1"/>
    <dgm:cxn modelId="{7130297B-B26B-49E4-B33F-727089F2018C}" type="presParOf" srcId="{9A1AD348-461B-408F-BD79-E1CF1205CDE7}" destId="{D0604717-2A61-45DF-98F9-0B197187E848}" srcOrd="1" destOrd="0" presId="urn:microsoft.com/office/officeart/2005/8/layout/hierarchy1"/>
    <dgm:cxn modelId="{3D8C6A18-0BDD-41BE-8FE7-46C6E0C32B52}" type="presParOf" srcId="{D0604717-2A61-45DF-98F9-0B197187E848}" destId="{3E3DDE4A-5909-4065-8D1E-BB6F6A4425D1}" srcOrd="0" destOrd="0" presId="urn:microsoft.com/office/officeart/2005/8/layout/hierarchy1"/>
    <dgm:cxn modelId="{D7348451-C80C-4025-9A05-CC976DE3930A}" type="presParOf" srcId="{3E3DDE4A-5909-4065-8D1E-BB6F6A4425D1}" destId="{D0B408DA-EAC5-49BF-A891-61F584243E6E}" srcOrd="0" destOrd="0" presId="urn:microsoft.com/office/officeart/2005/8/layout/hierarchy1"/>
    <dgm:cxn modelId="{C4658A42-7622-47E3-86AB-B11A89DD5286}" type="presParOf" srcId="{3E3DDE4A-5909-4065-8D1E-BB6F6A4425D1}" destId="{325A2400-6376-4A36-AEBE-ED99BAC4080F}" srcOrd="1" destOrd="0" presId="urn:microsoft.com/office/officeart/2005/8/layout/hierarchy1"/>
    <dgm:cxn modelId="{12D7BE22-0D47-4A69-9DD6-E3278E2105D3}" type="presParOf" srcId="{D0604717-2A61-45DF-98F9-0B197187E848}" destId="{81D65258-DD7C-4B1E-8D02-05CBAA553994}" srcOrd="1" destOrd="0" presId="urn:microsoft.com/office/officeart/2005/8/layout/hierarchy1"/>
    <dgm:cxn modelId="{3406EEBA-01C1-4F15-81B2-4815350535BD}" type="presParOf" srcId="{9A1AD348-461B-408F-BD79-E1CF1205CDE7}" destId="{0DDC7521-CD1D-4629-9CE2-EC9F3E9247FC}" srcOrd="2" destOrd="0" presId="urn:microsoft.com/office/officeart/2005/8/layout/hierarchy1"/>
    <dgm:cxn modelId="{4A4E67B7-0B31-47F1-9E09-8E5C8C1CA0BF}" type="presParOf" srcId="{9A1AD348-461B-408F-BD79-E1CF1205CDE7}" destId="{F6E9D385-B389-4CC1-91B7-340B4C24793D}" srcOrd="3" destOrd="0" presId="urn:microsoft.com/office/officeart/2005/8/layout/hierarchy1"/>
    <dgm:cxn modelId="{FD8E4F9C-DA30-4A7A-AAD0-99646CFB67A4}" type="presParOf" srcId="{F6E9D385-B389-4CC1-91B7-340B4C24793D}" destId="{C0FC25A7-4C2E-42E3-832D-D7D92B033313}" srcOrd="0" destOrd="0" presId="urn:microsoft.com/office/officeart/2005/8/layout/hierarchy1"/>
    <dgm:cxn modelId="{9FE735AA-F402-4BB9-9D63-1ECC06A66E2D}" type="presParOf" srcId="{C0FC25A7-4C2E-42E3-832D-D7D92B033313}" destId="{6C27FF36-3422-43B4-B72D-FE570BAAAD3B}" srcOrd="0" destOrd="0" presId="urn:microsoft.com/office/officeart/2005/8/layout/hierarchy1"/>
    <dgm:cxn modelId="{7914FC48-8CF0-4951-902C-3FCC5A3A5BE8}" type="presParOf" srcId="{C0FC25A7-4C2E-42E3-832D-D7D92B033313}" destId="{648A142D-EF42-4713-B774-331F9ABFF339}" srcOrd="1" destOrd="0" presId="urn:microsoft.com/office/officeart/2005/8/layout/hierarchy1"/>
    <dgm:cxn modelId="{89AD89DF-109D-4A88-84A8-7032DB379629}" type="presParOf" srcId="{F6E9D385-B389-4CC1-91B7-340B4C24793D}" destId="{BBAA2541-F80E-4699-BAB6-42FAA5F53CD8}" srcOrd="1" destOrd="0" presId="urn:microsoft.com/office/officeart/2005/8/layout/hierarchy1"/>
    <dgm:cxn modelId="{DB349A69-19A2-445E-9FA5-AA676E24FA08}" type="presParOf" srcId="{9A1AD348-461B-408F-BD79-E1CF1205CDE7}" destId="{E218D0F4-5193-442B-8608-9108BA0D07B6}" srcOrd="4" destOrd="0" presId="urn:microsoft.com/office/officeart/2005/8/layout/hierarchy1"/>
    <dgm:cxn modelId="{2DAE17AF-7264-4638-B7BC-6C8BE22F0C2B}" type="presParOf" srcId="{9A1AD348-461B-408F-BD79-E1CF1205CDE7}" destId="{EE4E3CEA-59D8-4A86-877F-EC07F464C63C}" srcOrd="5" destOrd="0" presId="urn:microsoft.com/office/officeart/2005/8/layout/hierarchy1"/>
    <dgm:cxn modelId="{3F437394-2F48-4040-806C-4EDFD0BF8E36}" type="presParOf" srcId="{EE4E3CEA-59D8-4A86-877F-EC07F464C63C}" destId="{0877D619-47CC-43F0-AFEF-9318320FC708}" srcOrd="0" destOrd="0" presId="urn:microsoft.com/office/officeart/2005/8/layout/hierarchy1"/>
    <dgm:cxn modelId="{C18A0374-B856-4F18-8307-1E4EA2254AB5}" type="presParOf" srcId="{0877D619-47CC-43F0-AFEF-9318320FC708}" destId="{A80E3CE8-1CCE-4CAB-A4F2-3773E10ABB95}" srcOrd="0" destOrd="0" presId="urn:microsoft.com/office/officeart/2005/8/layout/hierarchy1"/>
    <dgm:cxn modelId="{D0F39EF5-394D-4811-BBD7-BBA3C5EE581E}" type="presParOf" srcId="{0877D619-47CC-43F0-AFEF-9318320FC708}" destId="{0510A202-DD7E-46E9-B163-2012B274003F}" srcOrd="1" destOrd="0" presId="urn:microsoft.com/office/officeart/2005/8/layout/hierarchy1"/>
    <dgm:cxn modelId="{C8D17605-281B-46B4-8FFC-412C576A1CDB}" type="presParOf" srcId="{EE4E3CEA-59D8-4A86-877F-EC07F464C63C}" destId="{715BF638-4C1C-4CEC-9E1C-7298E0D95153}" srcOrd="1" destOrd="0" presId="urn:microsoft.com/office/officeart/2005/8/layout/hierarchy1"/>
    <dgm:cxn modelId="{780BBF39-524A-4392-A1EE-53E627D85F57}" type="presParOf" srcId="{715BF638-4C1C-4CEC-9E1C-7298E0D95153}" destId="{2CCD2DF9-B63D-401D-A0DF-E9A23C672A39}" srcOrd="0" destOrd="0" presId="urn:microsoft.com/office/officeart/2005/8/layout/hierarchy1"/>
    <dgm:cxn modelId="{1143003C-516A-4F00-99C9-206D04E5264A}" type="presParOf" srcId="{715BF638-4C1C-4CEC-9E1C-7298E0D95153}" destId="{66BDD7C7-F282-40A4-B772-5075F4EE07C6}" srcOrd="1" destOrd="0" presId="urn:microsoft.com/office/officeart/2005/8/layout/hierarchy1"/>
    <dgm:cxn modelId="{EB8DD9F8-7E6E-40ED-B622-2CCF1FE21FB8}" type="presParOf" srcId="{66BDD7C7-F282-40A4-B772-5075F4EE07C6}" destId="{7570B88A-ADD8-42C3-807A-B29D522A50CD}" srcOrd="0" destOrd="0" presId="urn:microsoft.com/office/officeart/2005/8/layout/hierarchy1"/>
    <dgm:cxn modelId="{A5B5B948-A9D6-4862-AFB5-4757356F8A94}" type="presParOf" srcId="{7570B88A-ADD8-42C3-807A-B29D522A50CD}" destId="{AF301766-88D9-42D9-AEC7-C8CF607E4B3B}" srcOrd="0" destOrd="0" presId="urn:microsoft.com/office/officeart/2005/8/layout/hierarchy1"/>
    <dgm:cxn modelId="{9AC37C5A-12B5-4D13-8FBA-2993DABA7718}" type="presParOf" srcId="{7570B88A-ADD8-42C3-807A-B29D522A50CD}" destId="{9F9D69FA-0DE6-4A6B-9792-E31E4CAC7BB1}" srcOrd="1" destOrd="0" presId="urn:microsoft.com/office/officeart/2005/8/layout/hierarchy1"/>
    <dgm:cxn modelId="{218D47F5-B916-45D2-B31D-2477BBEDD04C}" type="presParOf" srcId="{66BDD7C7-F282-40A4-B772-5075F4EE07C6}" destId="{CECC8E54-F88E-42FE-8DD2-EF1A64F0ECC4}" srcOrd="1" destOrd="0" presId="urn:microsoft.com/office/officeart/2005/8/layout/hierarchy1"/>
    <dgm:cxn modelId="{0D12B3D4-E3DC-4589-A2A8-5E204E08B606}" type="presParOf" srcId="{9A1AD348-461B-408F-BD79-E1CF1205CDE7}" destId="{08D66CE9-D51B-4019-8843-15504E18F691}" srcOrd="6" destOrd="0" presId="urn:microsoft.com/office/officeart/2005/8/layout/hierarchy1"/>
    <dgm:cxn modelId="{404D3B20-FB85-413E-AEC4-BC903EA9EE1C}" type="presParOf" srcId="{9A1AD348-461B-408F-BD79-E1CF1205CDE7}" destId="{2FBAF018-82C9-4EC0-B890-CD2B2F29FD62}" srcOrd="7" destOrd="0" presId="urn:microsoft.com/office/officeart/2005/8/layout/hierarchy1"/>
    <dgm:cxn modelId="{71E1F796-6920-489D-A61E-F86BAA395752}" type="presParOf" srcId="{2FBAF018-82C9-4EC0-B890-CD2B2F29FD62}" destId="{2B094612-97F7-4A16-88C4-AB726D48724E}" srcOrd="0" destOrd="0" presId="urn:microsoft.com/office/officeart/2005/8/layout/hierarchy1"/>
    <dgm:cxn modelId="{A4CE016E-A21F-457A-AEE3-68F3726E446C}" type="presParOf" srcId="{2B094612-97F7-4A16-88C4-AB726D48724E}" destId="{20F36941-7C03-4FAA-BCEB-CE7B7D718193}" srcOrd="0" destOrd="0" presId="urn:microsoft.com/office/officeart/2005/8/layout/hierarchy1"/>
    <dgm:cxn modelId="{4C4418C5-BDAE-40F4-9C96-A4639F077789}" type="presParOf" srcId="{2B094612-97F7-4A16-88C4-AB726D48724E}" destId="{901FDB9C-1D26-447F-8845-1846E787EBFB}" srcOrd="1" destOrd="0" presId="urn:microsoft.com/office/officeart/2005/8/layout/hierarchy1"/>
    <dgm:cxn modelId="{2A515A67-6E92-4364-A3B7-D34EE2600560}" type="presParOf" srcId="{2FBAF018-82C9-4EC0-B890-CD2B2F29FD62}" destId="{AED0872B-1086-4153-979D-518B7DFE5B7E}"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1A6C21-8D55-42D1-892C-4EE38DBF94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50BB556A-85B6-416E-9F7E-D68E955BEDD2}">
      <dgm:prSet phldrT="[文本]"/>
      <dgm:spPr>
        <a:solidFill>
          <a:srgbClr val="FFC000"/>
        </a:solidFill>
      </dgm:spPr>
      <dgm:t>
        <a:bodyPr/>
        <a:lstStyle/>
        <a:p>
          <a:r>
            <a:rPr lang="en-US" altLang="zh-CN" dirty="0" smtClean="0">
              <a:solidFill>
                <a:srgbClr val="7030A0"/>
              </a:solidFill>
            </a:rPr>
            <a:t>《</a:t>
          </a:r>
          <a:r>
            <a:rPr lang="zh-CN" altLang="en-US" dirty="0" smtClean="0">
              <a:solidFill>
                <a:srgbClr val="7030A0"/>
              </a:solidFill>
            </a:rPr>
            <a:t>建筑工程施工现场供用电安全规范</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JGJ80</a:t>
          </a:r>
          <a:r>
            <a:rPr lang="zh-CN" altLang="en-US" dirty="0" smtClean="0">
              <a:solidFill>
                <a:srgbClr val="7030A0"/>
              </a:solidFill>
            </a:rPr>
            <a:t>）</a:t>
          </a:r>
          <a:endParaRPr lang="zh-CN" altLang="en-US" dirty="0">
            <a:solidFill>
              <a:srgbClr val="7030A0"/>
            </a:solidFill>
          </a:endParaRPr>
        </a:p>
      </dgm:t>
    </dgm:pt>
    <dgm:pt modelId="{88B2AB88-F854-431D-B8A5-2087907F54D3}" cxnId="{3CAD7ABB-AC08-4480-B6E6-63729BD2AD1A}" type="parTrans">
      <dgm:prSet/>
      <dgm:spPr/>
      <dgm:t>
        <a:bodyPr/>
        <a:lstStyle/>
        <a:p>
          <a:endParaRPr lang="zh-CN" altLang="en-US"/>
        </a:p>
      </dgm:t>
    </dgm:pt>
    <dgm:pt modelId="{793D6670-FB13-4FC2-BE75-B3A260902009}" cxnId="{3CAD7ABB-AC08-4480-B6E6-63729BD2AD1A}" type="sibTrans">
      <dgm:prSet/>
      <dgm:spPr/>
      <dgm:t>
        <a:bodyPr/>
        <a:lstStyle/>
        <a:p>
          <a:endParaRPr lang="zh-CN" altLang="en-US"/>
        </a:p>
      </dgm:t>
    </dgm:pt>
    <dgm:pt modelId="{504297B7-C887-4C92-A97C-CB5AEB86660A}">
      <dgm:prSet phldrT="[文本]"/>
      <dgm:spPr>
        <a:solidFill>
          <a:srgbClr val="FFC000"/>
        </a:solidFill>
      </dgm:spPr>
      <dgm:t>
        <a:bodyPr/>
        <a:lstStyle/>
        <a:p>
          <a:r>
            <a:rPr lang="en-US" altLang="zh-CN" dirty="0" smtClean="0">
              <a:solidFill>
                <a:srgbClr val="7030A0"/>
              </a:solidFill>
            </a:rPr>
            <a:t>《</a:t>
          </a:r>
          <a:r>
            <a:rPr lang="zh-CN" altLang="en-US" dirty="0" smtClean="0">
              <a:solidFill>
                <a:srgbClr val="7030A0"/>
              </a:solidFill>
            </a:rPr>
            <a:t>高处作业吊篮</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JBJ19155</a:t>
          </a:r>
          <a:r>
            <a:rPr lang="zh-CN" altLang="en-US" dirty="0" smtClean="0">
              <a:solidFill>
                <a:srgbClr val="7030A0"/>
              </a:solidFill>
            </a:rPr>
            <a:t>）</a:t>
          </a:r>
          <a:endParaRPr lang="zh-CN" altLang="en-US" dirty="0">
            <a:solidFill>
              <a:srgbClr val="7030A0"/>
            </a:solidFill>
          </a:endParaRPr>
        </a:p>
      </dgm:t>
    </dgm:pt>
    <dgm:pt modelId="{265E849C-A30C-4E4C-8CD2-BA085E63C3BB}" cxnId="{C06EDF5F-41F3-4023-8A1A-B637234FFAB2}" type="parTrans">
      <dgm:prSet/>
      <dgm:spPr/>
      <dgm:t>
        <a:bodyPr/>
        <a:lstStyle/>
        <a:p>
          <a:endParaRPr lang="zh-CN" altLang="en-US"/>
        </a:p>
      </dgm:t>
    </dgm:pt>
    <dgm:pt modelId="{CC73FCCF-183E-4924-B9A0-CE6B6C2D6413}" cxnId="{C06EDF5F-41F3-4023-8A1A-B637234FFAB2}" type="sibTrans">
      <dgm:prSet/>
      <dgm:spPr/>
      <dgm:t>
        <a:bodyPr/>
        <a:lstStyle/>
        <a:p>
          <a:endParaRPr lang="zh-CN" altLang="en-US"/>
        </a:p>
      </dgm:t>
    </dgm:pt>
    <dgm:pt modelId="{D3D52A47-7683-4A3E-8D70-4C74305D31D8}">
      <dgm:prSet phldrT="[文本]"/>
      <dgm:spPr>
        <a:solidFill>
          <a:srgbClr val="FFC000"/>
        </a:solidFill>
      </dgm:spPr>
      <dgm:t>
        <a:bodyPr/>
        <a:lstStyle/>
        <a:p>
          <a:r>
            <a:rPr lang="en-US" altLang="zh-CN" dirty="0" smtClean="0">
              <a:solidFill>
                <a:srgbClr val="7030A0"/>
              </a:solidFill>
            </a:rPr>
            <a:t>《</a:t>
          </a:r>
          <a:r>
            <a:rPr lang="zh-CN" altLang="en-US" dirty="0" smtClean="0">
              <a:solidFill>
                <a:srgbClr val="7030A0"/>
              </a:solidFill>
            </a:rPr>
            <a:t>建筑施工安全检查标准</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JGJ59</a:t>
          </a:r>
          <a:r>
            <a:rPr lang="zh-CN" altLang="en-US" dirty="0" smtClean="0">
              <a:solidFill>
                <a:srgbClr val="7030A0"/>
              </a:solidFill>
            </a:rPr>
            <a:t>）</a:t>
          </a:r>
          <a:endParaRPr lang="zh-CN" altLang="en-US" dirty="0">
            <a:solidFill>
              <a:srgbClr val="7030A0"/>
            </a:solidFill>
          </a:endParaRPr>
        </a:p>
      </dgm:t>
    </dgm:pt>
    <dgm:pt modelId="{BA438171-F684-493C-980B-52020C84CCB6}" cxnId="{3A2A2918-7B67-4550-B4BB-E7E343C4F464}" type="parTrans">
      <dgm:prSet/>
      <dgm:spPr/>
      <dgm:t>
        <a:bodyPr/>
        <a:lstStyle/>
        <a:p>
          <a:endParaRPr lang="zh-CN" altLang="en-US"/>
        </a:p>
      </dgm:t>
    </dgm:pt>
    <dgm:pt modelId="{68A2D639-A4A7-4FFD-80CA-AF8B1A4986EE}" cxnId="{3A2A2918-7B67-4550-B4BB-E7E343C4F464}" type="sibTrans">
      <dgm:prSet/>
      <dgm:spPr/>
      <dgm:t>
        <a:bodyPr/>
        <a:lstStyle/>
        <a:p>
          <a:endParaRPr lang="zh-CN" altLang="en-US"/>
        </a:p>
      </dgm:t>
    </dgm:pt>
    <dgm:pt modelId="{F892ABFE-F79E-4834-8493-103385C71CCC}">
      <dgm:prSet phldrT="[文本]"/>
      <dgm:spPr>
        <a:solidFill>
          <a:srgbClr val="FFC000"/>
        </a:solidFill>
      </dgm:spPr>
      <dgm:t>
        <a:bodyPr/>
        <a:lstStyle/>
        <a:p>
          <a:r>
            <a:rPr lang="en-US" altLang="zh-CN" dirty="0" smtClean="0">
              <a:solidFill>
                <a:srgbClr val="7030A0"/>
              </a:solidFill>
            </a:rPr>
            <a:t>《</a:t>
          </a:r>
          <a:r>
            <a:rPr lang="zh-CN" altLang="en-US" dirty="0" smtClean="0">
              <a:solidFill>
                <a:srgbClr val="7030A0"/>
              </a:solidFill>
            </a:rPr>
            <a:t>建筑施工模板安全技术规范</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JGJ162</a:t>
          </a:r>
          <a:r>
            <a:rPr lang="zh-CN" altLang="en-US" dirty="0" smtClean="0">
              <a:solidFill>
                <a:srgbClr val="7030A0"/>
              </a:solidFill>
            </a:rPr>
            <a:t>）</a:t>
          </a:r>
          <a:endParaRPr lang="zh-CN" altLang="en-US" dirty="0">
            <a:solidFill>
              <a:srgbClr val="7030A0"/>
            </a:solidFill>
          </a:endParaRPr>
        </a:p>
      </dgm:t>
    </dgm:pt>
    <dgm:pt modelId="{2F3E249C-D8F3-4A69-BA1D-B0415641DFD6}" cxnId="{13083486-8DCB-437F-82B1-5EFD14D5DFC7}" type="parTrans">
      <dgm:prSet/>
      <dgm:spPr/>
      <dgm:t>
        <a:bodyPr/>
        <a:lstStyle/>
        <a:p>
          <a:endParaRPr lang="zh-CN" altLang="en-US"/>
        </a:p>
      </dgm:t>
    </dgm:pt>
    <dgm:pt modelId="{91526EB6-DBE9-4459-B2D0-7C223FEAB1E7}" cxnId="{13083486-8DCB-437F-82B1-5EFD14D5DFC7}" type="sibTrans">
      <dgm:prSet/>
      <dgm:spPr/>
      <dgm:t>
        <a:bodyPr/>
        <a:lstStyle/>
        <a:p>
          <a:endParaRPr lang="zh-CN" altLang="en-US"/>
        </a:p>
      </dgm:t>
    </dgm:pt>
    <dgm:pt modelId="{BF7566A1-B5DF-4D86-9CEB-27E34888762C}">
      <dgm:prSet phldrT="[文本]"/>
      <dgm:spPr>
        <a:solidFill>
          <a:srgbClr val="FFC000"/>
        </a:solidFill>
      </dgm:spPr>
      <dgm:t>
        <a:bodyPr/>
        <a:lstStyle/>
        <a:p>
          <a:r>
            <a:rPr lang="en-US" altLang="zh-CN" dirty="0" smtClean="0">
              <a:solidFill>
                <a:srgbClr val="7030A0"/>
              </a:solidFill>
            </a:rPr>
            <a:t>《</a:t>
          </a:r>
          <a:r>
            <a:rPr lang="zh-CN" altLang="en-US" dirty="0" smtClean="0">
              <a:solidFill>
                <a:srgbClr val="7030A0"/>
              </a:solidFill>
            </a:rPr>
            <a:t>建筑机械使用安全技术规程</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JGJ33</a:t>
          </a:r>
          <a:r>
            <a:rPr lang="zh-CN" altLang="en-US" dirty="0" smtClean="0">
              <a:solidFill>
                <a:srgbClr val="7030A0"/>
              </a:solidFill>
            </a:rPr>
            <a:t>）</a:t>
          </a:r>
          <a:endParaRPr lang="zh-CN" altLang="en-US" dirty="0">
            <a:solidFill>
              <a:srgbClr val="7030A0"/>
            </a:solidFill>
          </a:endParaRPr>
        </a:p>
      </dgm:t>
    </dgm:pt>
    <dgm:pt modelId="{4F924D3B-F20D-4284-81FC-01A9F6C29FB4}" cxnId="{346AEBB0-A46E-4335-BEB8-FC94F728A574}" type="parTrans">
      <dgm:prSet/>
      <dgm:spPr/>
      <dgm:t>
        <a:bodyPr/>
        <a:lstStyle/>
        <a:p>
          <a:endParaRPr lang="zh-CN" altLang="en-US"/>
        </a:p>
      </dgm:t>
    </dgm:pt>
    <dgm:pt modelId="{3256C3D7-00C8-4B57-809B-7A12D18FBE99}" cxnId="{346AEBB0-A46E-4335-BEB8-FC94F728A574}" type="sibTrans">
      <dgm:prSet/>
      <dgm:spPr/>
      <dgm:t>
        <a:bodyPr/>
        <a:lstStyle/>
        <a:p>
          <a:endParaRPr lang="zh-CN" altLang="en-US"/>
        </a:p>
      </dgm:t>
    </dgm:pt>
    <dgm:pt modelId="{3E7F794B-F0E8-403E-9F42-F3A6129FF8A4}">
      <dgm:prSet phldrT="[文本]"/>
      <dgm:spPr>
        <a:solidFill>
          <a:srgbClr val="FFC000"/>
        </a:solidFill>
      </dgm:spPr>
      <dgm:t>
        <a:bodyPr/>
        <a:lstStyle/>
        <a:p>
          <a:r>
            <a:rPr lang="en-US" altLang="zh-CN" dirty="0" smtClean="0">
              <a:solidFill>
                <a:srgbClr val="7030A0"/>
              </a:solidFill>
            </a:rPr>
            <a:t>《</a:t>
          </a:r>
          <a:r>
            <a:rPr lang="zh-CN" altLang="en-US" dirty="0" smtClean="0">
              <a:solidFill>
                <a:srgbClr val="7030A0"/>
              </a:solidFill>
            </a:rPr>
            <a:t>建筑施工脚手架安全技术统一标准</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GB51210</a:t>
          </a:r>
          <a:r>
            <a:rPr lang="zh-CN" altLang="en-US" dirty="0" smtClean="0">
              <a:solidFill>
                <a:srgbClr val="7030A0"/>
              </a:solidFill>
            </a:rPr>
            <a:t>）</a:t>
          </a:r>
          <a:endParaRPr lang="zh-CN" altLang="en-US" dirty="0">
            <a:solidFill>
              <a:srgbClr val="7030A0"/>
            </a:solidFill>
          </a:endParaRPr>
        </a:p>
      </dgm:t>
    </dgm:pt>
    <dgm:pt modelId="{4F3F7F28-64B4-4B37-ADD7-61427D037A48}" cxnId="{54DDDCFF-A6BC-488C-9713-C465A29DA698}" type="parTrans">
      <dgm:prSet/>
      <dgm:spPr/>
      <dgm:t>
        <a:bodyPr/>
        <a:lstStyle/>
        <a:p>
          <a:endParaRPr lang="zh-CN" altLang="en-US"/>
        </a:p>
      </dgm:t>
    </dgm:pt>
    <dgm:pt modelId="{CC2AB9AA-B75D-45F9-9E74-F820D5F42FB8}" cxnId="{54DDDCFF-A6BC-488C-9713-C465A29DA698}" type="sibTrans">
      <dgm:prSet/>
      <dgm:spPr/>
      <dgm:t>
        <a:bodyPr/>
        <a:lstStyle/>
        <a:p>
          <a:endParaRPr lang="zh-CN" altLang="en-US"/>
        </a:p>
      </dgm:t>
    </dgm:pt>
    <dgm:pt modelId="{6D4CF5D2-7C83-4629-8D16-CADD65E478D5}" type="pres">
      <dgm:prSet presAssocID="{7C1A6C21-8D55-42D1-892C-4EE38DBF94B6}" presName="Name0" presStyleCnt="0">
        <dgm:presLayoutVars>
          <dgm:chMax val="7"/>
          <dgm:chPref val="7"/>
          <dgm:dir/>
        </dgm:presLayoutVars>
      </dgm:prSet>
      <dgm:spPr/>
      <dgm:t>
        <a:bodyPr/>
        <a:lstStyle/>
        <a:p>
          <a:endParaRPr lang="zh-CN" altLang="en-US"/>
        </a:p>
      </dgm:t>
    </dgm:pt>
    <dgm:pt modelId="{2ECD260A-C5F7-49F1-B576-75F1A4815987}" type="pres">
      <dgm:prSet presAssocID="{7C1A6C21-8D55-42D1-892C-4EE38DBF94B6}" presName="Name1" presStyleCnt="0"/>
      <dgm:spPr/>
    </dgm:pt>
    <dgm:pt modelId="{2C940521-59E9-4BCB-A87F-60202F8189D8}" type="pres">
      <dgm:prSet presAssocID="{7C1A6C21-8D55-42D1-892C-4EE38DBF94B6}" presName="cycle" presStyleCnt="0"/>
      <dgm:spPr/>
    </dgm:pt>
    <dgm:pt modelId="{3DB7F819-6A98-447E-BAA2-98AFC05150E5}" type="pres">
      <dgm:prSet presAssocID="{7C1A6C21-8D55-42D1-892C-4EE38DBF94B6}" presName="srcNode" presStyleLbl="node1" presStyleIdx="0" presStyleCnt="6"/>
      <dgm:spPr/>
    </dgm:pt>
    <dgm:pt modelId="{CD906378-2946-48FB-8351-75C5E8D6C4C0}" type="pres">
      <dgm:prSet presAssocID="{7C1A6C21-8D55-42D1-892C-4EE38DBF94B6}" presName="conn" presStyleLbl="parChTrans1D2" presStyleIdx="0" presStyleCnt="1"/>
      <dgm:spPr/>
      <dgm:t>
        <a:bodyPr/>
        <a:lstStyle/>
        <a:p>
          <a:endParaRPr lang="zh-CN" altLang="en-US"/>
        </a:p>
      </dgm:t>
    </dgm:pt>
    <dgm:pt modelId="{BF6BB330-A7EA-416E-83D6-D8D557A806A5}" type="pres">
      <dgm:prSet presAssocID="{7C1A6C21-8D55-42D1-892C-4EE38DBF94B6}" presName="extraNode" presStyleLbl="node1" presStyleIdx="0" presStyleCnt="6"/>
      <dgm:spPr/>
    </dgm:pt>
    <dgm:pt modelId="{EDA305E9-641B-46E6-B085-FEF7525CA7AF}" type="pres">
      <dgm:prSet presAssocID="{7C1A6C21-8D55-42D1-892C-4EE38DBF94B6}" presName="dstNode" presStyleLbl="node1" presStyleIdx="0" presStyleCnt="6"/>
      <dgm:spPr/>
    </dgm:pt>
    <dgm:pt modelId="{6375AE29-0969-44EA-964A-237E8650A182}" type="pres">
      <dgm:prSet presAssocID="{50BB556A-85B6-416E-9F7E-D68E955BEDD2}" presName="text_1" presStyleLbl="node1" presStyleIdx="0" presStyleCnt="6">
        <dgm:presLayoutVars>
          <dgm:bulletEnabled val="1"/>
        </dgm:presLayoutVars>
      </dgm:prSet>
      <dgm:spPr/>
      <dgm:t>
        <a:bodyPr/>
        <a:lstStyle/>
        <a:p>
          <a:endParaRPr lang="zh-CN" altLang="en-US"/>
        </a:p>
      </dgm:t>
    </dgm:pt>
    <dgm:pt modelId="{B98F33EE-CA26-44CF-BBD5-F45BC46B1234}" type="pres">
      <dgm:prSet presAssocID="{50BB556A-85B6-416E-9F7E-D68E955BEDD2}" presName="accent_1" presStyleCnt="0"/>
      <dgm:spPr/>
    </dgm:pt>
    <dgm:pt modelId="{CD84D0F6-355C-479C-B07B-D4939B2B8F12}" type="pres">
      <dgm:prSet presAssocID="{50BB556A-85B6-416E-9F7E-D68E955BEDD2}" presName="accentRepeatNode" presStyleLbl="solidFgAcc1" presStyleIdx="0" presStyleCnt="6"/>
      <dgm:spPr/>
    </dgm:pt>
    <dgm:pt modelId="{5E307C1C-40E2-48C8-8269-58068058AFE6}" type="pres">
      <dgm:prSet presAssocID="{504297B7-C887-4C92-A97C-CB5AEB86660A}" presName="text_2" presStyleLbl="node1" presStyleIdx="1" presStyleCnt="6">
        <dgm:presLayoutVars>
          <dgm:bulletEnabled val="1"/>
        </dgm:presLayoutVars>
      </dgm:prSet>
      <dgm:spPr/>
      <dgm:t>
        <a:bodyPr/>
        <a:lstStyle/>
        <a:p>
          <a:endParaRPr lang="zh-CN" altLang="en-US"/>
        </a:p>
      </dgm:t>
    </dgm:pt>
    <dgm:pt modelId="{6378B2C6-CB64-4363-9807-6ED403F0E08B}" type="pres">
      <dgm:prSet presAssocID="{504297B7-C887-4C92-A97C-CB5AEB86660A}" presName="accent_2" presStyleCnt="0"/>
      <dgm:spPr/>
    </dgm:pt>
    <dgm:pt modelId="{25B34BB6-C02B-415A-AFF5-4A111BA9A5AD}" type="pres">
      <dgm:prSet presAssocID="{504297B7-C887-4C92-A97C-CB5AEB86660A}" presName="accentRepeatNode" presStyleLbl="solidFgAcc1" presStyleIdx="1" presStyleCnt="6"/>
      <dgm:spPr/>
    </dgm:pt>
    <dgm:pt modelId="{A4DAA8F1-8772-47DB-933C-66A16B04FB35}" type="pres">
      <dgm:prSet presAssocID="{D3D52A47-7683-4A3E-8D70-4C74305D31D8}" presName="text_3" presStyleLbl="node1" presStyleIdx="2" presStyleCnt="6">
        <dgm:presLayoutVars>
          <dgm:bulletEnabled val="1"/>
        </dgm:presLayoutVars>
      </dgm:prSet>
      <dgm:spPr/>
      <dgm:t>
        <a:bodyPr/>
        <a:lstStyle/>
        <a:p>
          <a:endParaRPr lang="zh-CN" altLang="en-US"/>
        </a:p>
      </dgm:t>
    </dgm:pt>
    <dgm:pt modelId="{B5FBC6AB-B4C3-4D52-881A-ABD80C4AB79F}" type="pres">
      <dgm:prSet presAssocID="{D3D52A47-7683-4A3E-8D70-4C74305D31D8}" presName="accent_3" presStyleCnt="0"/>
      <dgm:spPr/>
    </dgm:pt>
    <dgm:pt modelId="{12491894-D8A6-48D0-9A46-F155C3A9BB2D}" type="pres">
      <dgm:prSet presAssocID="{D3D52A47-7683-4A3E-8D70-4C74305D31D8}" presName="accentRepeatNode" presStyleLbl="solidFgAcc1" presStyleIdx="2" presStyleCnt="6"/>
      <dgm:spPr/>
    </dgm:pt>
    <dgm:pt modelId="{9C1B1FA5-AC1D-4C67-97E0-BF0E04DDE2E4}" type="pres">
      <dgm:prSet presAssocID="{BF7566A1-B5DF-4D86-9CEB-27E34888762C}" presName="text_4" presStyleLbl="node1" presStyleIdx="3" presStyleCnt="6">
        <dgm:presLayoutVars>
          <dgm:bulletEnabled val="1"/>
        </dgm:presLayoutVars>
      </dgm:prSet>
      <dgm:spPr/>
      <dgm:t>
        <a:bodyPr/>
        <a:lstStyle/>
        <a:p>
          <a:endParaRPr lang="zh-CN" altLang="en-US"/>
        </a:p>
      </dgm:t>
    </dgm:pt>
    <dgm:pt modelId="{C2825E49-B9F0-4375-B22F-E1DE873CFE21}" type="pres">
      <dgm:prSet presAssocID="{BF7566A1-B5DF-4D86-9CEB-27E34888762C}" presName="accent_4" presStyleCnt="0"/>
      <dgm:spPr/>
    </dgm:pt>
    <dgm:pt modelId="{DBA46B05-4245-49D2-AABB-733A0651C080}" type="pres">
      <dgm:prSet presAssocID="{BF7566A1-B5DF-4D86-9CEB-27E34888762C}" presName="accentRepeatNode" presStyleLbl="solidFgAcc1" presStyleIdx="3" presStyleCnt="6"/>
      <dgm:spPr/>
    </dgm:pt>
    <dgm:pt modelId="{864E8E46-FC29-4107-AAAD-6031522213C7}" type="pres">
      <dgm:prSet presAssocID="{3E7F794B-F0E8-403E-9F42-F3A6129FF8A4}" presName="text_5" presStyleLbl="node1" presStyleIdx="4" presStyleCnt="6">
        <dgm:presLayoutVars>
          <dgm:bulletEnabled val="1"/>
        </dgm:presLayoutVars>
      </dgm:prSet>
      <dgm:spPr/>
      <dgm:t>
        <a:bodyPr/>
        <a:lstStyle/>
        <a:p>
          <a:endParaRPr lang="zh-CN" altLang="en-US"/>
        </a:p>
      </dgm:t>
    </dgm:pt>
    <dgm:pt modelId="{17EF0FF3-1711-4267-BE9F-76C9D4F5B36F}" type="pres">
      <dgm:prSet presAssocID="{3E7F794B-F0E8-403E-9F42-F3A6129FF8A4}" presName="accent_5" presStyleCnt="0"/>
      <dgm:spPr/>
    </dgm:pt>
    <dgm:pt modelId="{C8D28F91-712B-4B7A-B601-BA939F0CDCBA}" type="pres">
      <dgm:prSet presAssocID="{3E7F794B-F0E8-403E-9F42-F3A6129FF8A4}" presName="accentRepeatNode" presStyleLbl="solidFgAcc1" presStyleIdx="4" presStyleCnt="6"/>
      <dgm:spPr/>
    </dgm:pt>
    <dgm:pt modelId="{053C98A8-80B5-4A0E-9DDD-52905E39E864}" type="pres">
      <dgm:prSet presAssocID="{F892ABFE-F79E-4834-8493-103385C71CCC}" presName="text_6" presStyleLbl="node1" presStyleIdx="5" presStyleCnt="6">
        <dgm:presLayoutVars>
          <dgm:bulletEnabled val="1"/>
        </dgm:presLayoutVars>
      </dgm:prSet>
      <dgm:spPr/>
      <dgm:t>
        <a:bodyPr/>
        <a:lstStyle/>
        <a:p>
          <a:endParaRPr lang="zh-CN" altLang="en-US"/>
        </a:p>
      </dgm:t>
    </dgm:pt>
    <dgm:pt modelId="{FCE22AEA-E0E8-4911-9036-F019B3A13E4D}" type="pres">
      <dgm:prSet presAssocID="{F892ABFE-F79E-4834-8493-103385C71CCC}" presName="accent_6" presStyleCnt="0"/>
      <dgm:spPr/>
    </dgm:pt>
    <dgm:pt modelId="{16322F0B-0C91-41F0-B4B2-A1EE9187A840}" type="pres">
      <dgm:prSet presAssocID="{F892ABFE-F79E-4834-8493-103385C71CCC}" presName="accentRepeatNode" presStyleLbl="solidFgAcc1" presStyleIdx="5" presStyleCnt="6"/>
      <dgm:spPr/>
    </dgm:pt>
  </dgm:ptLst>
  <dgm:cxnLst>
    <dgm:cxn modelId="{E3A38A73-B069-4C4E-99F2-ECCE4948C8C8}" type="presOf" srcId="{504297B7-C887-4C92-A97C-CB5AEB86660A}" destId="{5E307C1C-40E2-48C8-8269-58068058AFE6}" srcOrd="0" destOrd="0" presId="urn:microsoft.com/office/officeart/2008/layout/VerticalCurvedList"/>
    <dgm:cxn modelId="{C06EDF5F-41F3-4023-8A1A-B637234FFAB2}" srcId="{7C1A6C21-8D55-42D1-892C-4EE38DBF94B6}" destId="{504297B7-C887-4C92-A97C-CB5AEB86660A}" srcOrd="1" destOrd="0" parTransId="{265E849C-A30C-4E4C-8CD2-BA085E63C3BB}" sibTransId="{CC73FCCF-183E-4924-B9A0-CE6B6C2D6413}"/>
    <dgm:cxn modelId="{346AEBB0-A46E-4335-BEB8-FC94F728A574}" srcId="{7C1A6C21-8D55-42D1-892C-4EE38DBF94B6}" destId="{BF7566A1-B5DF-4D86-9CEB-27E34888762C}" srcOrd="3" destOrd="0" parTransId="{4F924D3B-F20D-4284-81FC-01A9F6C29FB4}" sibTransId="{3256C3D7-00C8-4B57-809B-7A12D18FBE99}"/>
    <dgm:cxn modelId="{406EF5EB-8658-4884-92A1-62F3E563FA67}" type="presOf" srcId="{793D6670-FB13-4FC2-BE75-B3A260902009}" destId="{CD906378-2946-48FB-8351-75C5E8D6C4C0}" srcOrd="0" destOrd="0" presId="urn:microsoft.com/office/officeart/2008/layout/VerticalCurvedList"/>
    <dgm:cxn modelId="{37EF5567-9DAD-4A27-819F-4DDBA8390886}" type="presOf" srcId="{3E7F794B-F0E8-403E-9F42-F3A6129FF8A4}" destId="{864E8E46-FC29-4107-AAAD-6031522213C7}" srcOrd="0" destOrd="0" presId="urn:microsoft.com/office/officeart/2008/layout/VerticalCurvedList"/>
    <dgm:cxn modelId="{3CAD7ABB-AC08-4480-B6E6-63729BD2AD1A}" srcId="{7C1A6C21-8D55-42D1-892C-4EE38DBF94B6}" destId="{50BB556A-85B6-416E-9F7E-D68E955BEDD2}" srcOrd="0" destOrd="0" parTransId="{88B2AB88-F854-431D-B8A5-2087907F54D3}" sibTransId="{793D6670-FB13-4FC2-BE75-B3A260902009}"/>
    <dgm:cxn modelId="{54DDDCFF-A6BC-488C-9713-C465A29DA698}" srcId="{7C1A6C21-8D55-42D1-892C-4EE38DBF94B6}" destId="{3E7F794B-F0E8-403E-9F42-F3A6129FF8A4}" srcOrd="4" destOrd="0" parTransId="{4F3F7F28-64B4-4B37-ADD7-61427D037A48}" sibTransId="{CC2AB9AA-B75D-45F9-9E74-F820D5F42FB8}"/>
    <dgm:cxn modelId="{F18EAAE1-6AF1-486D-968E-5E38F972C9E5}" type="presOf" srcId="{50BB556A-85B6-416E-9F7E-D68E955BEDD2}" destId="{6375AE29-0969-44EA-964A-237E8650A182}" srcOrd="0" destOrd="0" presId="urn:microsoft.com/office/officeart/2008/layout/VerticalCurvedList"/>
    <dgm:cxn modelId="{7E4D3514-EA65-40A6-8E69-B825670E0539}" type="presOf" srcId="{BF7566A1-B5DF-4D86-9CEB-27E34888762C}" destId="{9C1B1FA5-AC1D-4C67-97E0-BF0E04DDE2E4}" srcOrd="0" destOrd="0" presId="urn:microsoft.com/office/officeart/2008/layout/VerticalCurvedList"/>
    <dgm:cxn modelId="{54E0F4D2-C57C-4F3C-8EC1-29E559420740}" type="presOf" srcId="{F892ABFE-F79E-4834-8493-103385C71CCC}" destId="{053C98A8-80B5-4A0E-9DDD-52905E39E864}" srcOrd="0" destOrd="0" presId="urn:microsoft.com/office/officeart/2008/layout/VerticalCurvedList"/>
    <dgm:cxn modelId="{3A2A2918-7B67-4550-B4BB-E7E343C4F464}" srcId="{7C1A6C21-8D55-42D1-892C-4EE38DBF94B6}" destId="{D3D52A47-7683-4A3E-8D70-4C74305D31D8}" srcOrd="2" destOrd="0" parTransId="{BA438171-F684-493C-980B-52020C84CCB6}" sibTransId="{68A2D639-A4A7-4FFD-80CA-AF8B1A4986EE}"/>
    <dgm:cxn modelId="{6E7B2DD7-4F07-4656-9446-669D418EEF85}" type="presOf" srcId="{D3D52A47-7683-4A3E-8D70-4C74305D31D8}" destId="{A4DAA8F1-8772-47DB-933C-66A16B04FB35}" srcOrd="0" destOrd="0" presId="urn:microsoft.com/office/officeart/2008/layout/VerticalCurvedList"/>
    <dgm:cxn modelId="{FB5CE97B-39FD-4A4B-B97F-67BFB13B8C4D}" type="presOf" srcId="{7C1A6C21-8D55-42D1-892C-4EE38DBF94B6}" destId="{6D4CF5D2-7C83-4629-8D16-CADD65E478D5}" srcOrd="0" destOrd="0" presId="urn:microsoft.com/office/officeart/2008/layout/VerticalCurvedList"/>
    <dgm:cxn modelId="{13083486-8DCB-437F-82B1-5EFD14D5DFC7}" srcId="{7C1A6C21-8D55-42D1-892C-4EE38DBF94B6}" destId="{F892ABFE-F79E-4834-8493-103385C71CCC}" srcOrd="5" destOrd="0" parTransId="{2F3E249C-D8F3-4A69-BA1D-B0415641DFD6}" sibTransId="{91526EB6-DBE9-4459-B2D0-7C223FEAB1E7}"/>
    <dgm:cxn modelId="{DBCACDCD-9250-4966-9D38-AD990CCDB4D5}" type="presParOf" srcId="{6D4CF5D2-7C83-4629-8D16-CADD65E478D5}" destId="{2ECD260A-C5F7-49F1-B576-75F1A4815987}" srcOrd="0" destOrd="0" presId="urn:microsoft.com/office/officeart/2008/layout/VerticalCurvedList"/>
    <dgm:cxn modelId="{E742931F-DDAC-4593-BE48-1703C243812D}" type="presParOf" srcId="{2ECD260A-C5F7-49F1-B576-75F1A4815987}" destId="{2C940521-59E9-4BCB-A87F-60202F8189D8}" srcOrd="0" destOrd="0" presId="urn:microsoft.com/office/officeart/2008/layout/VerticalCurvedList"/>
    <dgm:cxn modelId="{644A51D8-87A3-4628-A13F-C03B515D321F}" type="presParOf" srcId="{2C940521-59E9-4BCB-A87F-60202F8189D8}" destId="{3DB7F819-6A98-447E-BAA2-98AFC05150E5}" srcOrd="0" destOrd="0" presId="urn:microsoft.com/office/officeart/2008/layout/VerticalCurvedList"/>
    <dgm:cxn modelId="{35CA4DC1-24EC-455A-A2B3-FA52C01BC790}" type="presParOf" srcId="{2C940521-59E9-4BCB-A87F-60202F8189D8}" destId="{CD906378-2946-48FB-8351-75C5E8D6C4C0}" srcOrd="1" destOrd="0" presId="urn:microsoft.com/office/officeart/2008/layout/VerticalCurvedList"/>
    <dgm:cxn modelId="{649B06B0-EC9D-4C26-9F14-8C1F962CD66F}" type="presParOf" srcId="{2C940521-59E9-4BCB-A87F-60202F8189D8}" destId="{BF6BB330-A7EA-416E-83D6-D8D557A806A5}" srcOrd="2" destOrd="0" presId="urn:microsoft.com/office/officeart/2008/layout/VerticalCurvedList"/>
    <dgm:cxn modelId="{494862FB-4A54-44DC-8E77-9453F2FF8D3A}" type="presParOf" srcId="{2C940521-59E9-4BCB-A87F-60202F8189D8}" destId="{EDA305E9-641B-46E6-B085-FEF7525CA7AF}" srcOrd="3" destOrd="0" presId="urn:microsoft.com/office/officeart/2008/layout/VerticalCurvedList"/>
    <dgm:cxn modelId="{00655243-A58C-4C8F-BAB6-3E577127138B}" type="presParOf" srcId="{2ECD260A-C5F7-49F1-B576-75F1A4815987}" destId="{6375AE29-0969-44EA-964A-237E8650A182}" srcOrd="1" destOrd="0" presId="urn:microsoft.com/office/officeart/2008/layout/VerticalCurvedList"/>
    <dgm:cxn modelId="{227552AF-2EC0-44C7-A10C-72DA2ED9924F}" type="presParOf" srcId="{2ECD260A-C5F7-49F1-B576-75F1A4815987}" destId="{B98F33EE-CA26-44CF-BBD5-F45BC46B1234}" srcOrd="2" destOrd="0" presId="urn:microsoft.com/office/officeart/2008/layout/VerticalCurvedList"/>
    <dgm:cxn modelId="{E5E8980C-E483-4797-B7DB-75FE2B9E7714}" type="presParOf" srcId="{B98F33EE-CA26-44CF-BBD5-F45BC46B1234}" destId="{CD84D0F6-355C-479C-B07B-D4939B2B8F12}" srcOrd="0" destOrd="0" presId="urn:microsoft.com/office/officeart/2008/layout/VerticalCurvedList"/>
    <dgm:cxn modelId="{5E49D789-B15C-462E-87C9-CE461E3D8B9A}" type="presParOf" srcId="{2ECD260A-C5F7-49F1-B576-75F1A4815987}" destId="{5E307C1C-40E2-48C8-8269-58068058AFE6}" srcOrd="3" destOrd="0" presId="urn:microsoft.com/office/officeart/2008/layout/VerticalCurvedList"/>
    <dgm:cxn modelId="{55D24250-2D38-481A-A0DB-F5A25EA57D3A}" type="presParOf" srcId="{2ECD260A-C5F7-49F1-B576-75F1A4815987}" destId="{6378B2C6-CB64-4363-9807-6ED403F0E08B}" srcOrd="4" destOrd="0" presId="urn:microsoft.com/office/officeart/2008/layout/VerticalCurvedList"/>
    <dgm:cxn modelId="{72EEE1EC-1395-4E4C-B4CD-B714D395A288}" type="presParOf" srcId="{6378B2C6-CB64-4363-9807-6ED403F0E08B}" destId="{25B34BB6-C02B-415A-AFF5-4A111BA9A5AD}" srcOrd="0" destOrd="0" presId="urn:microsoft.com/office/officeart/2008/layout/VerticalCurvedList"/>
    <dgm:cxn modelId="{3EC79A26-DDBD-4DA9-9BDA-12C06A1436F5}" type="presParOf" srcId="{2ECD260A-C5F7-49F1-B576-75F1A4815987}" destId="{A4DAA8F1-8772-47DB-933C-66A16B04FB35}" srcOrd="5" destOrd="0" presId="urn:microsoft.com/office/officeart/2008/layout/VerticalCurvedList"/>
    <dgm:cxn modelId="{FB0E9703-2934-4717-81CB-7EBD50CDF95E}" type="presParOf" srcId="{2ECD260A-C5F7-49F1-B576-75F1A4815987}" destId="{B5FBC6AB-B4C3-4D52-881A-ABD80C4AB79F}" srcOrd="6" destOrd="0" presId="urn:microsoft.com/office/officeart/2008/layout/VerticalCurvedList"/>
    <dgm:cxn modelId="{4CF72050-0030-480B-9589-6B85DD81A256}" type="presParOf" srcId="{B5FBC6AB-B4C3-4D52-881A-ABD80C4AB79F}" destId="{12491894-D8A6-48D0-9A46-F155C3A9BB2D}" srcOrd="0" destOrd="0" presId="urn:microsoft.com/office/officeart/2008/layout/VerticalCurvedList"/>
    <dgm:cxn modelId="{D4D8FFD3-F4E1-4567-B6F9-A6F87704C475}" type="presParOf" srcId="{2ECD260A-C5F7-49F1-B576-75F1A4815987}" destId="{9C1B1FA5-AC1D-4C67-97E0-BF0E04DDE2E4}" srcOrd="7" destOrd="0" presId="urn:microsoft.com/office/officeart/2008/layout/VerticalCurvedList"/>
    <dgm:cxn modelId="{DF6CFB9C-D050-4FD2-B778-29A788FFEB65}" type="presParOf" srcId="{2ECD260A-C5F7-49F1-B576-75F1A4815987}" destId="{C2825E49-B9F0-4375-B22F-E1DE873CFE21}" srcOrd="8" destOrd="0" presId="urn:microsoft.com/office/officeart/2008/layout/VerticalCurvedList"/>
    <dgm:cxn modelId="{09EDFB62-0DF8-447E-929B-F9267FF032B2}" type="presParOf" srcId="{C2825E49-B9F0-4375-B22F-E1DE873CFE21}" destId="{DBA46B05-4245-49D2-AABB-733A0651C080}" srcOrd="0" destOrd="0" presId="urn:microsoft.com/office/officeart/2008/layout/VerticalCurvedList"/>
    <dgm:cxn modelId="{686D2C3C-29C1-44A2-9BBF-1C0835390924}" type="presParOf" srcId="{2ECD260A-C5F7-49F1-B576-75F1A4815987}" destId="{864E8E46-FC29-4107-AAAD-6031522213C7}" srcOrd="9" destOrd="0" presId="urn:microsoft.com/office/officeart/2008/layout/VerticalCurvedList"/>
    <dgm:cxn modelId="{2A9F98A7-93F4-4AD3-A2DB-D91EC314DB6B}" type="presParOf" srcId="{2ECD260A-C5F7-49F1-B576-75F1A4815987}" destId="{17EF0FF3-1711-4267-BE9F-76C9D4F5B36F}" srcOrd="10" destOrd="0" presId="urn:microsoft.com/office/officeart/2008/layout/VerticalCurvedList"/>
    <dgm:cxn modelId="{903323BF-4AED-4D30-BBC7-8EDF03536084}" type="presParOf" srcId="{17EF0FF3-1711-4267-BE9F-76C9D4F5B36F}" destId="{C8D28F91-712B-4B7A-B601-BA939F0CDCBA}" srcOrd="0" destOrd="0" presId="urn:microsoft.com/office/officeart/2008/layout/VerticalCurvedList"/>
    <dgm:cxn modelId="{8872C03D-1F6F-45C5-8BBA-FDCD785DDB02}" type="presParOf" srcId="{2ECD260A-C5F7-49F1-B576-75F1A4815987}" destId="{053C98A8-80B5-4A0E-9DDD-52905E39E864}" srcOrd="11" destOrd="0" presId="urn:microsoft.com/office/officeart/2008/layout/VerticalCurvedList"/>
    <dgm:cxn modelId="{04BB7C63-AA78-40F8-BEB9-87C98D57F569}" type="presParOf" srcId="{2ECD260A-C5F7-49F1-B576-75F1A4815987}" destId="{FCE22AEA-E0E8-4911-9036-F019B3A13E4D}" srcOrd="12" destOrd="0" presId="urn:microsoft.com/office/officeart/2008/layout/VerticalCurvedList"/>
    <dgm:cxn modelId="{109891DB-B772-4D63-9161-ADA27C03A3D6}" type="presParOf" srcId="{FCE22AEA-E0E8-4911-9036-F019B3A13E4D}" destId="{16322F0B-0C91-41F0-B4B2-A1EE9187A840}"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4633624"/>
        <a:chOff x="0" y="0"/>
        <a:chExt cx="8128000" cy="4633624"/>
      </a:xfrm>
    </dsp:grpSpPr>
    <dsp:sp modelId="{123FE459-EDFC-4762-9048-BA2B5B45B366}">
      <dsp:nvSpPr>
        <dsp:cNvPr id="3" name="单圆角矩形 2"/>
        <dsp:cNvSpPr/>
      </dsp:nvSpPr>
      <dsp:spPr bwMode="white">
        <a:xfrm rot="16200000">
          <a:off x="873594" y="-873594"/>
          <a:ext cx="2316812" cy="4064000"/>
        </a:xfrm>
        <a:prstGeom prst="round1Rect">
          <a:avLst/>
        </a:prstGeom>
      </dsp:spPr>
      <dsp:style>
        <a:lnRef idx="2">
          <a:schemeClr val="lt1"/>
        </a:lnRef>
        <a:fillRef idx="1">
          <a:schemeClr val="accent1"/>
        </a:fillRef>
        <a:effectRef idx="0">
          <a:scrgbClr r="0" g="0" b="0"/>
        </a:effectRef>
        <a:fontRef idx="minor">
          <a:schemeClr val="lt1"/>
        </a:fontRef>
      </dsp:style>
      <dsp:txBody>
        <a:bodyPr rot="5400000" lIns="227584" tIns="227584" rIns="227584" bIns="227584"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zh-CN" altLang="en-US" sz="3200" dirty="0" smtClean="0">
              <a:solidFill>
                <a:srgbClr val="C00000"/>
              </a:solidFill>
            </a:rPr>
            <a:t>法律法规引用适当</a:t>
          </a:r>
          <a:endParaRPr lang="zh-CN" altLang="en-US" sz="3200" dirty="0">
            <a:solidFill>
              <a:srgbClr val="C00000"/>
            </a:solidFill>
          </a:endParaRPr>
        </a:p>
      </dsp:txBody>
      <dsp:txXfrm rot="16200000">
        <a:off x="873594" y="-873594"/>
        <a:ext cx="2316812" cy="4064000"/>
      </dsp:txXfrm>
    </dsp:sp>
    <dsp:sp modelId="{260926CA-E4AD-4A62-B993-B7B27AF226F4}">
      <dsp:nvSpPr>
        <dsp:cNvPr id="4" name="单圆角矩形 3"/>
        <dsp:cNvSpPr/>
      </dsp:nvSpPr>
      <dsp:spPr bwMode="white">
        <a:xfrm>
          <a:off x="4064000" y="0"/>
          <a:ext cx="4064000" cy="2316812"/>
        </a:xfrm>
        <a:prstGeom prst="round1Rect">
          <a:avLst/>
        </a:prstGeom>
      </dsp:spPr>
      <dsp:style>
        <a:lnRef idx="2">
          <a:schemeClr val="lt1"/>
        </a:lnRef>
        <a:fillRef idx="1">
          <a:schemeClr val="accent1"/>
        </a:fillRef>
        <a:effectRef idx="0">
          <a:scrgbClr r="0" g="0" b="0"/>
        </a:effectRef>
        <a:fontRef idx="minor">
          <a:schemeClr val="lt1"/>
        </a:fontRef>
      </dsp:style>
      <dsp:txBody>
        <a:bodyPr lIns="199136" tIns="199136" rIns="199136" bIns="199136"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zh-CN" altLang="en-US" sz="2800" dirty="0" smtClean="0"/>
            <a:t>事故情况客观、详实</a:t>
          </a:r>
          <a:endParaRPr lang="zh-CN" altLang="en-US" sz="2800" dirty="0"/>
        </a:p>
      </dsp:txBody>
      <dsp:txXfrm>
        <a:off x="4064000" y="0"/>
        <a:ext cx="4064000" cy="2316812"/>
      </dsp:txXfrm>
    </dsp:sp>
    <dsp:sp modelId="{35AC55F9-E0A3-4B47-8827-272EACA85513}">
      <dsp:nvSpPr>
        <dsp:cNvPr id="5" name="单圆角矩形 4"/>
        <dsp:cNvSpPr/>
      </dsp:nvSpPr>
      <dsp:spPr bwMode="white">
        <a:xfrm rot="10800000">
          <a:off x="0" y="2316812"/>
          <a:ext cx="4064000" cy="2316812"/>
        </a:xfrm>
        <a:prstGeom prst="round1Rect">
          <a:avLst/>
        </a:prstGeom>
      </dsp:spPr>
      <dsp:style>
        <a:lnRef idx="2">
          <a:schemeClr val="lt1"/>
        </a:lnRef>
        <a:fillRef idx="1">
          <a:schemeClr val="accent1"/>
        </a:fillRef>
        <a:effectRef idx="0">
          <a:scrgbClr r="0" g="0" b="0"/>
        </a:effectRef>
        <a:fontRef idx="minor">
          <a:schemeClr val="lt1"/>
        </a:fontRef>
      </dsp:style>
      <dsp:txBody>
        <a:bodyPr rot="10800000" lIns="312928" tIns="312928" rIns="312928" bIns="312928"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zh-CN" altLang="en-US" dirty="0" smtClean="0"/>
            <a:t>责任认定合理</a:t>
          </a:r>
          <a:endParaRPr lang="zh-CN" altLang="en-US" dirty="0"/>
        </a:p>
      </dsp:txBody>
      <dsp:txXfrm rot="10800000">
        <a:off x="0" y="2316812"/>
        <a:ext cx="4064000" cy="2316812"/>
      </dsp:txXfrm>
    </dsp:sp>
    <dsp:sp modelId="{640B38C2-09AA-4C65-A955-AA977EC4CFF0}">
      <dsp:nvSpPr>
        <dsp:cNvPr id="6" name="单圆角矩形 5"/>
        <dsp:cNvSpPr/>
      </dsp:nvSpPr>
      <dsp:spPr bwMode="white">
        <a:xfrm rot="5400000">
          <a:off x="4937594" y="1443218"/>
          <a:ext cx="2316812" cy="4064000"/>
        </a:xfrm>
        <a:prstGeom prst="round1Rect">
          <a:avLst/>
        </a:prstGeom>
      </dsp:spPr>
      <dsp:style>
        <a:lnRef idx="2">
          <a:schemeClr val="lt1"/>
        </a:lnRef>
        <a:fillRef idx="1">
          <a:schemeClr val="accent1"/>
        </a:fillRef>
        <a:effectRef idx="0">
          <a:scrgbClr r="0" g="0" b="0"/>
        </a:effectRef>
        <a:fontRef idx="minor">
          <a:schemeClr val="lt1"/>
        </a:fontRef>
      </dsp:style>
      <dsp:txBody>
        <a:bodyPr rot="-5400000" lIns="312928" tIns="312928" rIns="312928" bIns="312928"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zh-CN" altLang="en-US" dirty="0" smtClean="0"/>
            <a:t>原因分析准确</a:t>
          </a:r>
          <a:endParaRPr lang="zh-CN" altLang="en-US" dirty="0"/>
        </a:p>
      </dsp:txBody>
      <dsp:txXfrm rot="5400000">
        <a:off x="4937594" y="1443218"/>
        <a:ext cx="2316812" cy="4064000"/>
      </dsp:txXfrm>
    </dsp:sp>
    <dsp:sp modelId="{3CF93131-B408-41A7-98A7-F194891701A5}">
      <dsp:nvSpPr>
        <dsp:cNvPr id="7" name="圆角矩形 6"/>
        <dsp:cNvSpPr/>
      </dsp:nvSpPr>
      <dsp:spPr bwMode="white">
        <a:xfrm>
          <a:off x="2798495" y="1714464"/>
          <a:ext cx="2438400" cy="1158406"/>
        </a:xfrm>
        <a:prstGeom prst="roundRect">
          <a:avLst/>
        </a:prstGeom>
      </dsp:spPr>
      <dsp:style>
        <a:lnRef idx="2">
          <a:schemeClr val="lt1"/>
        </a:lnRef>
        <a:fillRef idx="1">
          <a:schemeClr val="accent1">
            <a:tint val="60000"/>
          </a:schemeClr>
        </a:fillRef>
        <a:effectRef idx="0">
          <a:scrgbClr r="0" g="0" b="0"/>
        </a:effectRef>
        <a:fontRef idx="minor"/>
      </dsp:style>
      <dsp:txBody>
        <a:bodyPr lIns="91439" tIns="91439" rIns="91439" bIns="91439"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zh-CN" altLang="en-US" sz="2400" b="1" dirty="0" smtClean="0">
              <a:solidFill>
                <a:srgbClr val="002060"/>
              </a:solidFill>
            </a:rPr>
            <a:t>逻辑关系缜密</a:t>
          </a:r>
          <a:endParaRPr lang="zh-CN" altLang="en-US" sz="2400" b="1" dirty="0">
            <a:solidFill>
              <a:srgbClr val="002060"/>
            </a:solidFill>
          </a:endParaRPr>
        </a:p>
      </dsp:txBody>
      <dsp:txXfrm>
        <a:off x="2798495" y="1714464"/>
        <a:ext cx="2438400" cy="1158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41306" cy="5432278"/>
        <a:chOff x="0" y="0"/>
        <a:chExt cx="10741306" cy="5432278"/>
      </a:xfrm>
    </dsp:grpSpPr>
    <dsp:sp modelId="{0CD41B88-2EB2-41D8-8009-12355005A5A2}">
      <dsp:nvSpPr>
        <dsp:cNvPr id="3" name="矩形 2"/>
        <dsp:cNvSpPr/>
      </dsp:nvSpPr>
      <dsp:spPr bwMode="white">
        <a:xfrm>
          <a:off x="0" y="186529"/>
          <a:ext cx="3274788" cy="835200"/>
        </a:xfrm>
        <a:prstGeom prst="rect">
          <a:avLst/>
        </a:prstGeom>
        <a:sp3d prstMaterial="plastic">
          <a:bevelT w="127000" h="25400" prst="relaxedInset"/>
        </a:sp3d>
      </dsp:spPr>
      <dsp:style>
        <a:lnRef idx="0">
          <a:schemeClr val="accent1"/>
        </a:lnRef>
        <a:fillRef idx="3">
          <a:schemeClr val="accent1"/>
        </a:fillRef>
        <a:effectRef idx="2">
          <a:scrgbClr r="0" g="0" b="0"/>
        </a:effectRef>
        <a:fontRef idx="minor">
          <a:schemeClr val="lt1"/>
        </a:fontRef>
      </dsp:style>
      <dsp:txBody>
        <a:bodyPr lIns="206248" tIns="117855" rIns="206248" bIns="117855"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dirty="0" smtClean="0"/>
            <a:t>基本情况</a:t>
          </a:r>
          <a:endParaRPr lang="zh-CN" altLang="en-US" dirty="0"/>
        </a:p>
      </dsp:txBody>
      <dsp:txXfrm>
        <a:off x="0" y="186529"/>
        <a:ext cx="3274788" cy="835200"/>
      </dsp:txXfrm>
    </dsp:sp>
    <dsp:sp modelId="{AFDAD097-726C-4CCD-B156-F7DE4CBA036D}">
      <dsp:nvSpPr>
        <dsp:cNvPr id="4" name="矩形 3"/>
        <dsp:cNvSpPr/>
      </dsp:nvSpPr>
      <dsp:spPr bwMode="white">
        <a:xfrm>
          <a:off x="0" y="1021729"/>
          <a:ext cx="3274788" cy="4224020"/>
        </a:xfrm>
        <a:prstGeom prst="rect">
          <a:avLst/>
        </a:prstGeom>
        <a:sp3d extrusionH="190500" prstMaterial="dkEdge">
          <a:bevelT w="120650" h="38100" prst="relaxedInset"/>
          <a:bevelB w="120650" h="57150" prst="relaxedInset"/>
          <a:contourClr>
            <a:schemeClr val="bg1"/>
          </a:contourClr>
        </a:sp3d>
      </dsp:spPr>
      <dsp:style>
        <a:lnRef idx="1">
          <a:schemeClr val="accent1">
            <a:alpha val="90000"/>
            <a:tint val="40000"/>
          </a:schemeClr>
        </a:lnRef>
        <a:fillRef idx="1">
          <a:schemeClr val="accent1">
            <a:alpha val="90000"/>
            <a:tint val="40000"/>
          </a:schemeClr>
        </a:fillRef>
        <a:effectRef idx="2">
          <a:scrgbClr r="0" g="0" b="0"/>
        </a:effectRef>
        <a:fontRef idx="minor"/>
      </dsp:style>
      <dsp:txBody>
        <a:bodyPr lIns="154686" tIns="154686" rIns="206248" bIns="232029"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a:lnSpc>
              <a:spcPct val="100000"/>
            </a:lnSpc>
            <a:spcBef>
              <a:spcPct val="0"/>
            </a:spcBef>
            <a:spcAft>
              <a:spcPct val="15000"/>
            </a:spcAft>
            <a:buChar char="•"/>
          </a:pPr>
          <a:r>
            <a:rPr lang="zh-CN" altLang="en-US" dirty="0" smtClean="0">
              <a:solidFill>
                <a:schemeClr val="dk1"/>
              </a:solidFill>
            </a:rPr>
            <a:t>事故相关单位（安全生产条件、资质等）</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安全管理情况</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作业人员持证情况</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相关部门履职情况</a:t>
          </a:r>
          <a:endParaRPr lang="zh-CN" altLang="en-US" dirty="0">
            <a:solidFill>
              <a:schemeClr val="dk1"/>
            </a:solidFill>
          </a:endParaRPr>
        </a:p>
      </dsp:txBody>
      <dsp:txXfrm>
        <a:off x="0" y="1021729"/>
        <a:ext cx="3274788" cy="4224020"/>
      </dsp:txXfrm>
    </dsp:sp>
    <dsp:sp modelId="{C31A24D1-7550-45AA-83F2-E6EF234A1C95}">
      <dsp:nvSpPr>
        <dsp:cNvPr id="5" name="矩形 4"/>
        <dsp:cNvSpPr/>
      </dsp:nvSpPr>
      <dsp:spPr bwMode="white">
        <a:xfrm>
          <a:off x="3733259" y="186529"/>
          <a:ext cx="3274788" cy="835200"/>
        </a:xfrm>
        <a:prstGeom prst="rect">
          <a:avLst/>
        </a:prstGeom>
        <a:sp3d prstMaterial="plastic">
          <a:bevelT w="127000" h="25400" prst="relaxedInset"/>
        </a:sp3d>
      </dsp:spPr>
      <dsp:style>
        <a:lnRef idx="0">
          <a:schemeClr val="accent1"/>
        </a:lnRef>
        <a:fillRef idx="3">
          <a:schemeClr val="accent1"/>
        </a:fillRef>
        <a:effectRef idx="2">
          <a:scrgbClr r="0" g="0" b="0"/>
        </a:effectRef>
        <a:fontRef idx="minor">
          <a:schemeClr val="lt1"/>
        </a:fontRef>
      </dsp:style>
      <dsp:txBody>
        <a:bodyPr lIns="206248" tIns="117855" rIns="206248" bIns="117855"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dirty="0" smtClean="0"/>
            <a:t>事故现场</a:t>
          </a:r>
          <a:endParaRPr lang="zh-CN" altLang="en-US" dirty="0"/>
        </a:p>
      </dsp:txBody>
      <dsp:txXfrm>
        <a:off x="3733259" y="186529"/>
        <a:ext cx="3274788" cy="835200"/>
      </dsp:txXfrm>
    </dsp:sp>
    <dsp:sp modelId="{862AC4A7-C5D0-4E99-9BFC-824A5BAC6741}">
      <dsp:nvSpPr>
        <dsp:cNvPr id="6" name="矩形 5"/>
        <dsp:cNvSpPr/>
      </dsp:nvSpPr>
      <dsp:spPr bwMode="white">
        <a:xfrm>
          <a:off x="3733259" y="1021729"/>
          <a:ext cx="3274788" cy="4224020"/>
        </a:xfrm>
        <a:prstGeom prst="rect">
          <a:avLst/>
        </a:prstGeom>
        <a:sp3d extrusionH="190500" prstMaterial="dkEdge">
          <a:bevelT w="120650" h="38100" prst="relaxedInset"/>
          <a:bevelB w="120650" h="57150" prst="relaxedInset"/>
          <a:contourClr>
            <a:schemeClr val="bg1"/>
          </a:contourClr>
        </a:sp3d>
      </dsp:spPr>
      <dsp:style>
        <a:lnRef idx="1">
          <a:schemeClr val="accent1">
            <a:alpha val="90000"/>
            <a:tint val="40000"/>
          </a:schemeClr>
        </a:lnRef>
        <a:fillRef idx="1">
          <a:schemeClr val="accent1">
            <a:alpha val="90000"/>
            <a:tint val="40000"/>
          </a:schemeClr>
        </a:fillRef>
        <a:effectRef idx="2">
          <a:scrgbClr r="0" g="0" b="0"/>
        </a:effectRef>
        <a:fontRef idx="minor"/>
      </dsp:style>
      <dsp:txBody>
        <a:bodyPr lIns="154686" tIns="154686" rIns="206248" bIns="232029"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a:lnSpc>
              <a:spcPct val="100000"/>
            </a:lnSpc>
            <a:spcBef>
              <a:spcPct val="0"/>
            </a:spcBef>
            <a:spcAft>
              <a:spcPct val="15000"/>
            </a:spcAft>
            <a:buChar char="•"/>
          </a:pPr>
          <a:r>
            <a:rPr lang="zh-CN" altLang="en-US" dirty="0" smtClean="0">
              <a:solidFill>
                <a:schemeClr val="dk1"/>
              </a:solidFill>
            </a:rPr>
            <a:t>事故设备</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事故环境</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不安全因素</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劳动防护用品使用</a:t>
          </a:r>
          <a:endParaRPr lang="zh-CN" altLang="en-US" dirty="0">
            <a:solidFill>
              <a:schemeClr val="dk1"/>
            </a:solidFill>
          </a:endParaRPr>
        </a:p>
      </dsp:txBody>
      <dsp:txXfrm>
        <a:off x="3733259" y="1021729"/>
        <a:ext cx="3274788" cy="4224020"/>
      </dsp:txXfrm>
    </dsp:sp>
    <dsp:sp modelId="{AEF2CD7C-644B-45F1-B55E-57EC7DD4D6F8}">
      <dsp:nvSpPr>
        <dsp:cNvPr id="7" name="矩形 6"/>
        <dsp:cNvSpPr/>
      </dsp:nvSpPr>
      <dsp:spPr bwMode="white">
        <a:xfrm>
          <a:off x="7466518" y="186529"/>
          <a:ext cx="3274788" cy="835200"/>
        </a:xfrm>
        <a:prstGeom prst="rect">
          <a:avLst/>
        </a:prstGeom>
        <a:sp3d prstMaterial="plastic">
          <a:bevelT w="127000" h="25400" prst="relaxedInset"/>
        </a:sp3d>
      </dsp:spPr>
      <dsp:style>
        <a:lnRef idx="0">
          <a:schemeClr val="accent1"/>
        </a:lnRef>
        <a:fillRef idx="3">
          <a:schemeClr val="accent1"/>
        </a:fillRef>
        <a:effectRef idx="2">
          <a:scrgbClr r="0" g="0" b="0"/>
        </a:effectRef>
        <a:fontRef idx="minor">
          <a:schemeClr val="lt1"/>
        </a:fontRef>
      </dsp:style>
      <dsp:txBody>
        <a:bodyPr lIns="206248" tIns="117855" rIns="206248" bIns="117855"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dirty="0" smtClean="0"/>
            <a:t>事故经过</a:t>
          </a:r>
          <a:endParaRPr lang="zh-CN" altLang="en-US" dirty="0"/>
        </a:p>
      </dsp:txBody>
      <dsp:txXfrm>
        <a:off x="7466518" y="186529"/>
        <a:ext cx="3274788" cy="835200"/>
      </dsp:txXfrm>
    </dsp:sp>
    <dsp:sp modelId="{24F171FE-77EA-44AC-8652-F4D711C35295}">
      <dsp:nvSpPr>
        <dsp:cNvPr id="8" name="矩形 7"/>
        <dsp:cNvSpPr/>
      </dsp:nvSpPr>
      <dsp:spPr bwMode="white">
        <a:xfrm>
          <a:off x="7466518" y="1021729"/>
          <a:ext cx="3274788" cy="4224020"/>
        </a:xfrm>
        <a:prstGeom prst="rect">
          <a:avLst/>
        </a:prstGeom>
        <a:sp3d extrusionH="190500" prstMaterial="dkEdge">
          <a:bevelT w="120650" h="38100" prst="relaxedInset"/>
          <a:bevelB w="120650" h="57150" prst="relaxedInset"/>
          <a:contourClr>
            <a:schemeClr val="bg1"/>
          </a:contourClr>
        </a:sp3d>
      </dsp:spPr>
      <dsp:style>
        <a:lnRef idx="1">
          <a:schemeClr val="accent1">
            <a:alpha val="90000"/>
            <a:tint val="40000"/>
          </a:schemeClr>
        </a:lnRef>
        <a:fillRef idx="1">
          <a:schemeClr val="accent1">
            <a:alpha val="90000"/>
            <a:tint val="40000"/>
          </a:schemeClr>
        </a:fillRef>
        <a:effectRef idx="2">
          <a:scrgbClr r="0" g="0" b="0"/>
        </a:effectRef>
        <a:fontRef idx="minor"/>
      </dsp:style>
      <dsp:txBody>
        <a:bodyPr lIns="154686" tIns="154686" rIns="206248" bIns="232029"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a:lnSpc>
              <a:spcPct val="100000"/>
            </a:lnSpc>
            <a:spcBef>
              <a:spcPct val="0"/>
            </a:spcBef>
            <a:spcAft>
              <a:spcPct val="15000"/>
            </a:spcAft>
            <a:buChar char="•"/>
          </a:pPr>
          <a:r>
            <a:rPr lang="zh-CN" altLang="en-US" dirty="0" smtClean="0">
              <a:solidFill>
                <a:schemeClr val="dk1"/>
              </a:solidFill>
            </a:rPr>
            <a:t>描述细致客观</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还原事故发生经过</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rgbClr val="C00000"/>
              </a:solidFill>
            </a:rPr>
            <a:t>关键：</a:t>
          </a:r>
          <a:r>
            <a:rPr lang="zh-CN" dirty="0" smtClean="0">
              <a:solidFill>
                <a:srgbClr val="C00000"/>
              </a:solidFill>
            </a:rPr>
            <a:t>事故触发、发展、扩大</a:t>
          </a:r>
          <a:r>
            <a:rPr lang="zh-CN" altLang="en-US" dirty="0" smtClean="0">
              <a:solidFill>
                <a:srgbClr val="C00000"/>
              </a:solidFill>
            </a:rPr>
            <a:t>；</a:t>
          </a:r>
          <a:r>
            <a:rPr lang="zh-CN" dirty="0" smtClean="0">
              <a:solidFill>
                <a:srgbClr val="C00000"/>
              </a:solidFill>
            </a:rPr>
            <a:t>场所、设施、设备、装置的变化</a:t>
          </a:r>
          <a:r>
            <a:rPr lang="zh-CN" altLang="en-US" dirty="0" smtClean="0">
              <a:solidFill>
                <a:srgbClr val="C00000"/>
              </a:solidFill>
            </a:rPr>
            <a:t>；人的行为。</a:t>
          </a:r>
          <a:endParaRPr lang="zh-CN" altLang="en-US" dirty="0">
            <a:solidFill>
              <a:srgbClr val="C00000"/>
            </a:solidFill>
          </a:endParaRPr>
        </a:p>
      </dsp:txBody>
      <dsp:txXfrm>
        <a:off x="7466518" y="1021729"/>
        <a:ext cx="3274788" cy="4224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33910" cy="6533910"/>
        <a:chOff x="0" y="0"/>
        <a:chExt cx="6533910" cy="6533910"/>
      </a:xfrm>
      <a:scene3d>
        <a:camera prst="perspectiveLeft" zoom="91000"/>
        <a:lightRig rig="threePt" dir="t">
          <a:rot lat="0" lon="0" rev="20640000"/>
        </a:lightRig>
      </a:scene3d>
    </dsp:grpSpPr>
    <dsp:sp modelId="{D1080AFA-23EB-4509-A251-6B5E18ED65BB}">
      <dsp:nvSpPr>
        <dsp:cNvPr id="3" name="圆角矩形 2"/>
        <dsp:cNvSpPr/>
      </dsp:nvSpPr>
      <dsp:spPr bwMode="white">
        <a:xfrm>
          <a:off x="3690298" y="3040357"/>
          <a:ext cx="1960173" cy="1960173"/>
        </a:xfrm>
        <a:prstGeom prst="roundRect">
          <a:avLst/>
        </a:prstGeom>
        <a:sp3d extrusionH="50600" prstMaterial="metal">
          <a:bevelT w="101600" h="80600" prst="relaxedInset"/>
          <a:bevelB w="80600" h="80600" prst="relaxedInset"/>
        </a:sp3d>
      </dsp:spPr>
      <dsp:style>
        <a:lnRef idx="0">
          <a:schemeClr val="lt1"/>
        </a:lnRef>
        <a:fillRef idx="1">
          <a:schemeClr val="accent1"/>
        </a:fillRef>
        <a:effectRef idx="1">
          <a:scrgbClr r="0" g="0" b="0"/>
        </a:effectRef>
        <a:fontRef idx="minor">
          <a:schemeClr val="dk1"/>
        </a:fontRef>
      </dsp:style>
      <dsp:txBody>
        <a:bodyPr lIns="91440" tIns="91440" rIns="91440" bIns="9144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smtClean="0"/>
            <a:t>直接</a:t>
          </a:r>
          <a:endParaRPr lang="en-US" altLang="zh-CN" dirty="0" smtClean="0"/>
        </a:p>
        <a:p>
          <a:pPr lvl="0">
            <a:lnSpc>
              <a:spcPct val="100000"/>
            </a:lnSpc>
            <a:spcBef>
              <a:spcPct val="0"/>
            </a:spcBef>
            <a:spcAft>
              <a:spcPct val="35000"/>
            </a:spcAft>
          </a:pPr>
          <a:r>
            <a:rPr lang="zh-CN" altLang="en-US" dirty="0" smtClean="0"/>
            <a:t>原因</a:t>
          </a:r>
          <a:endParaRPr lang="zh-CN" altLang="en-US" dirty="0"/>
        </a:p>
      </dsp:txBody>
      <dsp:txXfrm>
        <a:off x="3690298" y="3040357"/>
        <a:ext cx="1960173" cy="1960173"/>
      </dsp:txXfrm>
    </dsp:sp>
    <dsp:sp modelId="{528B85CF-2275-434C-81CA-AD7C4159F846}">
      <dsp:nvSpPr>
        <dsp:cNvPr id="4" name="任意多边形 3"/>
        <dsp:cNvSpPr/>
      </dsp:nvSpPr>
      <dsp:spPr bwMode="white">
        <a:xfrm>
          <a:off x="3981780" y="2320002"/>
          <a:ext cx="1377209" cy="63500"/>
        </a:xfrm>
        <a:custGeom>
          <a:avLst/>
          <a:gdLst/>
          <a:ahLst/>
          <a:cxnLst/>
          <a:pathLst>
            <a:path w="2169" h="100">
              <a:moveTo>
                <a:pt x="1084" y="1134"/>
              </a:moveTo>
              <a:lnTo>
                <a:pt x="1084" y="-1034"/>
              </a:lnTo>
            </a:path>
          </a:pathLst>
        </a:custGeom>
        <a:sp3d z="-110000"/>
      </dsp:spPr>
      <dsp:style>
        <a:lnRef idx="2">
          <a:schemeClr val="accent1">
            <a:shade val="60000"/>
          </a:schemeClr>
        </a:lnRef>
        <a:fillRef idx="0">
          <a:schemeClr val="accent1"/>
        </a:fillRef>
        <a:effectRef idx="0">
          <a:scrgbClr r="0" g="0" b="0"/>
        </a:effectRef>
        <a:fontRef idx="minor"/>
      </dsp:style>
      <dsp:txXfrm>
        <a:off x="3981780" y="2320002"/>
        <a:ext cx="1377209" cy="63500"/>
      </dsp:txXfrm>
    </dsp:sp>
    <dsp:sp modelId="{6090D211-6D1A-4419-AB11-CE98680F3893}">
      <dsp:nvSpPr>
        <dsp:cNvPr id="5" name="圆角矩形 4"/>
        <dsp:cNvSpPr/>
      </dsp:nvSpPr>
      <dsp:spPr bwMode="white">
        <a:xfrm>
          <a:off x="4013727" y="349832"/>
          <a:ext cx="1313316" cy="1313316"/>
        </a:xfrm>
        <a:prstGeom prst="roundRect">
          <a:avLst/>
        </a:prstGeom>
        <a:sp3d extrusionH="50600" prstMaterial="metal">
          <a:bevelT w="101600" h="80600" prst="relaxedInset"/>
          <a:bevelB w="80600" h="80600" prst="relaxedInset"/>
        </a:sp3d>
      </dsp:spPr>
      <dsp:style>
        <a:lnRef idx="0">
          <a:schemeClr val="lt1"/>
        </a:lnRef>
        <a:fillRef idx="1">
          <a:schemeClr val="accent1"/>
        </a:fillRef>
        <a:effectRef idx="1">
          <a:scrgbClr r="0" g="0" b="0"/>
        </a:effectRef>
        <a:fontRef idx="minor">
          <a:schemeClr val="dk1"/>
        </a:fontRef>
      </dsp:style>
      <dsp:txBody>
        <a:bodyPr lIns="68580" tIns="68580" rIns="68580" bIns="6858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smtClean="0"/>
            <a:t>间接</a:t>
          </a:r>
          <a:endParaRPr lang="en-US" altLang="zh-CN" dirty="0" smtClean="0"/>
        </a:p>
        <a:p>
          <a:pPr lvl="0">
            <a:lnSpc>
              <a:spcPct val="100000"/>
            </a:lnSpc>
            <a:spcBef>
              <a:spcPct val="0"/>
            </a:spcBef>
            <a:spcAft>
              <a:spcPct val="35000"/>
            </a:spcAft>
          </a:pPr>
          <a:r>
            <a:rPr lang="zh-CN" altLang="en-US" dirty="0" smtClean="0"/>
            <a:t>原因</a:t>
          </a:r>
          <a:endParaRPr lang="zh-CN" altLang="en-US" dirty="0"/>
        </a:p>
      </dsp:txBody>
      <dsp:txXfrm>
        <a:off x="4013727" y="349832"/>
        <a:ext cx="1313316" cy="1313316"/>
      </dsp:txXfrm>
    </dsp:sp>
    <dsp:sp modelId="{21A03936-00CB-41DE-A065-1F76F268703F}">
      <dsp:nvSpPr>
        <dsp:cNvPr id="6" name="任意多边形 5"/>
        <dsp:cNvSpPr/>
      </dsp:nvSpPr>
      <dsp:spPr bwMode="white">
        <a:xfrm>
          <a:off x="5575177" y="4835547"/>
          <a:ext cx="1124003" cy="63500"/>
        </a:xfrm>
        <a:custGeom>
          <a:avLst/>
          <a:gdLst/>
          <a:ahLst/>
          <a:cxnLst/>
          <a:pathLst>
            <a:path w="1770" h="100">
              <a:moveTo>
                <a:pt x="119" y="-393"/>
              </a:moveTo>
              <a:lnTo>
                <a:pt x="1652" y="493"/>
              </a:lnTo>
            </a:path>
          </a:pathLst>
        </a:custGeom>
        <a:sp3d z="-110000"/>
      </dsp:spPr>
      <dsp:style>
        <a:lnRef idx="2">
          <a:schemeClr val="accent1">
            <a:shade val="60000"/>
          </a:schemeClr>
        </a:lnRef>
        <a:fillRef idx="0">
          <a:schemeClr val="accent1"/>
        </a:fillRef>
        <a:effectRef idx="0">
          <a:scrgbClr r="0" g="0" b="0"/>
        </a:effectRef>
        <a:fontRef idx="minor"/>
      </dsp:style>
      <dsp:txXfrm>
        <a:off x="5575177" y="4835547"/>
        <a:ext cx="1124003" cy="63500"/>
      </dsp:txXfrm>
    </dsp:sp>
    <dsp:sp modelId="{93197D15-FBC9-43B3-9767-24ED28C22B7B}">
      <dsp:nvSpPr>
        <dsp:cNvPr id="7" name="圆角矩形 6"/>
        <dsp:cNvSpPr/>
      </dsp:nvSpPr>
      <dsp:spPr bwMode="white">
        <a:xfrm>
          <a:off x="6623886" y="4870762"/>
          <a:ext cx="1313316" cy="1313316"/>
        </a:xfrm>
        <a:prstGeom prst="roundRect">
          <a:avLst/>
        </a:prstGeom>
        <a:sp3d extrusionH="50600" prstMaterial="metal">
          <a:bevelT w="101600" h="80600" prst="relaxedInset"/>
          <a:bevelB w="80600" h="80600" prst="relaxedInset"/>
        </a:sp3d>
      </dsp:spPr>
      <dsp:style>
        <a:lnRef idx="0">
          <a:schemeClr val="lt1"/>
        </a:lnRef>
        <a:fillRef idx="1">
          <a:schemeClr val="accent1"/>
        </a:fillRef>
        <a:effectRef idx="1">
          <a:scrgbClr r="0" g="0" b="0"/>
        </a:effectRef>
        <a:fontRef idx="minor">
          <a:schemeClr val="dk1"/>
        </a:fontRef>
      </dsp:style>
      <dsp:txBody>
        <a:bodyPr lIns="68580" tIns="68580" rIns="68580" bIns="6858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smtClean="0"/>
            <a:t>间接</a:t>
          </a:r>
          <a:endParaRPr lang="en-US" altLang="zh-CN" dirty="0" smtClean="0"/>
        </a:p>
        <a:p>
          <a:pPr lvl="0">
            <a:lnSpc>
              <a:spcPct val="100000"/>
            </a:lnSpc>
            <a:spcBef>
              <a:spcPct val="0"/>
            </a:spcBef>
            <a:spcAft>
              <a:spcPct val="35000"/>
            </a:spcAft>
          </a:pPr>
          <a:r>
            <a:rPr lang="zh-CN" altLang="en-US" dirty="0" smtClean="0"/>
            <a:t>原因</a:t>
          </a:r>
          <a:endParaRPr lang="zh-CN" altLang="en-US" dirty="0"/>
        </a:p>
      </dsp:txBody>
      <dsp:txXfrm>
        <a:off x="6623886" y="4870762"/>
        <a:ext cx="1313316" cy="1313316"/>
      </dsp:txXfrm>
    </dsp:sp>
    <dsp:sp modelId="{3110F09C-043A-4BEF-BA23-F9EAD621E25F}">
      <dsp:nvSpPr>
        <dsp:cNvPr id="8" name="任意多边形 7"/>
        <dsp:cNvSpPr/>
      </dsp:nvSpPr>
      <dsp:spPr bwMode="white">
        <a:xfrm>
          <a:off x="2641589" y="4835547"/>
          <a:ext cx="1124003" cy="63500"/>
        </a:xfrm>
        <a:custGeom>
          <a:avLst/>
          <a:gdLst/>
          <a:ahLst/>
          <a:cxnLst/>
          <a:pathLst>
            <a:path w="1770" h="100">
              <a:moveTo>
                <a:pt x="1652" y="-393"/>
              </a:moveTo>
              <a:lnTo>
                <a:pt x="119" y="493"/>
              </a:lnTo>
            </a:path>
          </a:pathLst>
        </a:custGeom>
        <a:sp3d z="-110000"/>
      </dsp:spPr>
      <dsp:style>
        <a:lnRef idx="2">
          <a:schemeClr val="accent1">
            <a:shade val="60000"/>
          </a:schemeClr>
        </a:lnRef>
        <a:fillRef idx="0">
          <a:schemeClr val="accent1"/>
        </a:fillRef>
        <a:effectRef idx="0">
          <a:scrgbClr r="0" g="0" b="0"/>
        </a:effectRef>
        <a:fontRef idx="minor"/>
      </dsp:style>
      <dsp:txXfrm>
        <a:off x="2641589" y="4835547"/>
        <a:ext cx="1124003" cy="63500"/>
      </dsp:txXfrm>
    </dsp:sp>
    <dsp:sp modelId="{DD1CD661-DD93-4131-9E0C-9D7924D3B211}">
      <dsp:nvSpPr>
        <dsp:cNvPr id="9" name="圆角矩形 8"/>
        <dsp:cNvSpPr/>
      </dsp:nvSpPr>
      <dsp:spPr bwMode="white">
        <a:xfrm>
          <a:off x="1403567" y="4870762"/>
          <a:ext cx="1313316" cy="1313316"/>
        </a:xfrm>
        <a:prstGeom prst="roundRect">
          <a:avLst/>
        </a:prstGeom>
        <a:sp3d extrusionH="50600" prstMaterial="metal">
          <a:bevelT w="101600" h="80600" prst="relaxedInset"/>
          <a:bevelB w="80600" h="80600" prst="relaxedInset"/>
        </a:sp3d>
      </dsp:spPr>
      <dsp:style>
        <a:lnRef idx="0">
          <a:schemeClr val="lt1"/>
        </a:lnRef>
        <a:fillRef idx="1">
          <a:schemeClr val="accent1"/>
        </a:fillRef>
        <a:effectRef idx="1">
          <a:scrgbClr r="0" g="0" b="0"/>
        </a:effectRef>
        <a:fontRef idx="minor">
          <a:schemeClr val="dk1"/>
        </a:fontRef>
      </dsp:style>
      <dsp:txBody>
        <a:bodyPr lIns="68580" tIns="68580" rIns="68580" bIns="6858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smtClean="0"/>
            <a:t>间接</a:t>
          </a:r>
          <a:endParaRPr lang="en-US" altLang="zh-CN" dirty="0" smtClean="0"/>
        </a:p>
        <a:p>
          <a:pPr lvl="0">
            <a:lnSpc>
              <a:spcPct val="100000"/>
            </a:lnSpc>
            <a:spcBef>
              <a:spcPct val="0"/>
            </a:spcBef>
            <a:spcAft>
              <a:spcPct val="35000"/>
            </a:spcAft>
          </a:pPr>
          <a:r>
            <a:rPr lang="zh-CN" altLang="en-US" dirty="0" smtClean="0"/>
            <a:t>原因</a:t>
          </a:r>
          <a:endParaRPr lang="zh-CN" altLang="en-US" dirty="0"/>
        </a:p>
      </dsp:txBody>
      <dsp:txXfrm>
        <a:off x="1403567" y="4870762"/>
        <a:ext cx="1313316" cy="1313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648709" cy="6620719"/>
        <a:chOff x="0" y="0"/>
        <a:chExt cx="10648709" cy="6620719"/>
      </a:xfrm>
    </dsp:grpSpPr>
    <dsp:sp modelId="{B5199246-B7CF-4E17-9A33-D76BEE1E8720}">
      <dsp:nvSpPr>
        <dsp:cNvPr id="5" name="任意多边形 4"/>
        <dsp:cNvSpPr/>
      </dsp:nvSpPr>
      <dsp:spPr bwMode="white">
        <a:xfrm>
          <a:off x="2171776" y="1891874"/>
          <a:ext cx="2697206" cy="367451"/>
        </a:xfrm>
        <a:custGeom>
          <a:avLst/>
          <a:gdLst/>
          <a:ahLst/>
          <a:cxnLst/>
          <a:pathLst>
            <a:path w="4248" h="579">
              <a:moveTo>
                <a:pt x="4248" y="0"/>
              </a:moveTo>
              <a:lnTo>
                <a:pt x="4248" y="468"/>
              </a:lnTo>
              <a:lnTo>
                <a:pt x="0" y="468"/>
              </a:lnTo>
              <a:lnTo>
                <a:pt x="0" y="579"/>
              </a:lnTo>
            </a:path>
          </a:pathLst>
        </a:custGeom>
      </dsp:spPr>
      <dsp:style>
        <a:lnRef idx="2">
          <a:schemeClr val="accent1">
            <a:shade val="60000"/>
          </a:schemeClr>
        </a:lnRef>
        <a:fillRef idx="0">
          <a:schemeClr val="accent1"/>
        </a:fillRef>
        <a:effectRef idx="0">
          <a:scrgbClr r="0" g="0" b="0"/>
        </a:effectRef>
        <a:fontRef idx="minor"/>
      </dsp:style>
      <dsp:txXfrm>
        <a:off x="2171776" y="1891874"/>
        <a:ext cx="2697206" cy="367451"/>
      </dsp:txXfrm>
    </dsp:sp>
    <dsp:sp modelId="{6EA6787A-690C-4B3B-B23C-3C4BBD3BF49F}">
      <dsp:nvSpPr>
        <dsp:cNvPr id="8" name="任意多边形 7"/>
        <dsp:cNvSpPr/>
      </dsp:nvSpPr>
      <dsp:spPr bwMode="white">
        <a:xfrm>
          <a:off x="630516" y="3060080"/>
          <a:ext cx="1541261" cy="367451"/>
        </a:xfrm>
        <a:custGeom>
          <a:avLst/>
          <a:gdLst/>
          <a:ahLst/>
          <a:cxnLst/>
          <a:pathLst>
            <a:path w="2427" h="579">
              <a:moveTo>
                <a:pt x="2427" y="0"/>
              </a:moveTo>
              <a:lnTo>
                <a:pt x="2427" y="468"/>
              </a:lnTo>
              <a:lnTo>
                <a:pt x="0" y="468"/>
              </a:lnTo>
              <a:lnTo>
                <a:pt x="0" y="579"/>
              </a:lnTo>
            </a:path>
          </a:pathLst>
        </a:custGeom>
      </dsp:spPr>
      <dsp:style>
        <a:lnRef idx="2">
          <a:schemeClr val="accent1">
            <a:shade val="80000"/>
          </a:schemeClr>
        </a:lnRef>
        <a:fillRef idx="0">
          <a:schemeClr val="accent1"/>
        </a:fillRef>
        <a:effectRef idx="0">
          <a:scrgbClr r="0" g="0" b="0"/>
        </a:effectRef>
        <a:fontRef idx="minor"/>
      </dsp:style>
      <dsp:txXfrm>
        <a:off x="630516" y="3060080"/>
        <a:ext cx="1541261" cy="367451"/>
      </dsp:txXfrm>
    </dsp:sp>
    <dsp:sp modelId="{D245A194-BD56-46CD-881A-55084415E145}">
      <dsp:nvSpPr>
        <dsp:cNvPr id="11" name="任意多边形 10"/>
        <dsp:cNvSpPr/>
      </dsp:nvSpPr>
      <dsp:spPr bwMode="white">
        <a:xfrm>
          <a:off x="630516" y="4228285"/>
          <a:ext cx="0" cy="367451"/>
        </a:xfrm>
        <a:custGeom>
          <a:avLst/>
          <a:gdLst/>
          <a:ahLst/>
          <a:cxnLst/>
          <a:pathLst>
            <a:path h="579">
              <a:moveTo>
                <a:pt x="0" y="0"/>
              </a:moveTo>
              <a:lnTo>
                <a:pt x="0" y="579"/>
              </a:lnTo>
            </a:path>
          </a:pathLst>
        </a:custGeom>
      </dsp:spPr>
      <dsp:style>
        <a:lnRef idx="2">
          <a:schemeClr val="accent1">
            <a:shade val="80000"/>
          </a:schemeClr>
        </a:lnRef>
        <a:fillRef idx="0">
          <a:schemeClr val="accent1"/>
        </a:fillRef>
        <a:effectRef idx="0">
          <a:scrgbClr r="0" g="0" b="0"/>
        </a:effectRef>
        <a:fontRef idx="minor"/>
      </dsp:style>
      <dsp:txXfrm>
        <a:off x="630516" y="4228285"/>
        <a:ext cx="0" cy="367451"/>
      </dsp:txXfrm>
    </dsp:sp>
    <dsp:sp modelId="{7A5B11C9-C964-410B-BCF5-2C1BEE8890CB}">
      <dsp:nvSpPr>
        <dsp:cNvPr id="14" name="任意多边形 13"/>
        <dsp:cNvSpPr/>
      </dsp:nvSpPr>
      <dsp:spPr bwMode="white">
        <a:xfrm>
          <a:off x="2171776" y="3060080"/>
          <a:ext cx="0" cy="367451"/>
        </a:xfrm>
        <a:custGeom>
          <a:avLst/>
          <a:gdLst/>
          <a:ahLst/>
          <a:cxnLst/>
          <a:pathLst>
            <a:path h="579">
              <a:moveTo>
                <a:pt x="0" y="0"/>
              </a:moveTo>
              <a:lnTo>
                <a:pt x="0" y="468"/>
              </a:lnTo>
              <a:lnTo>
                <a:pt x="0" y="468"/>
              </a:lnTo>
              <a:lnTo>
                <a:pt x="0" y="579"/>
              </a:lnTo>
            </a:path>
          </a:pathLst>
        </a:custGeom>
      </dsp:spPr>
      <dsp:style>
        <a:lnRef idx="2">
          <a:schemeClr val="accent1">
            <a:shade val="80000"/>
          </a:schemeClr>
        </a:lnRef>
        <a:fillRef idx="0">
          <a:schemeClr val="accent1"/>
        </a:fillRef>
        <a:effectRef idx="0">
          <a:scrgbClr r="0" g="0" b="0"/>
        </a:effectRef>
        <a:fontRef idx="minor"/>
      </dsp:style>
      <dsp:txXfrm>
        <a:off x="2171776" y="3060080"/>
        <a:ext cx="0" cy="367451"/>
      </dsp:txXfrm>
    </dsp:sp>
    <dsp:sp modelId="{D8C9FE8C-CD79-4127-B553-C6CE8FD3B2F6}">
      <dsp:nvSpPr>
        <dsp:cNvPr id="17" name="任意多边形 16"/>
        <dsp:cNvSpPr/>
      </dsp:nvSpPr>
      <dsp:spPr bwMode="white">
        <a:xfrm>
          <a:off x="2171776" y="4228285"/>
          <a:ext cx="0" cy="367451"/>
        </a:xfrm>
        <a:custGeom>
          <a:avLst/>
          <a:gdLst/>
          <a:ahLst/>
          <a:cxnLst/>
          <a:pathLst>
            <a:path h="579">
              <a:moveTo>
                <a:pt x="0" y="0"/>
              </a:moveTo>
              <a:lnTo>
                <a:pt x="0" y="579"/>
              </a:lnTo>
            </a:path>
          </a:pathLst>
        </a:custGeom>
      </dsp:spPr>
      <dsp:style>
        <a:lnRef idx="2">
          <a:schemeClr val="accent1">
            <a:shade val="80000"/>
          </a:schemeClr>
        </a:lnRef>
        <a:fillRef idx="0">
          <a:schemeClr val="accent1"/>
        </a:fillRef>
        <a:effectRef idx="0">
          <a:scrgbClr r="0" g="0" b="0"/>
        </a:effectRef>
        <a:fontRef idx="minor"/>
      </dsp:style>
      <dsp:txXfrm>
        <a:off x="2171776" y="4228285"/>
        <a:ext cx="0" cy="367451"/>
      </dsp:txXfrm>
    </dsp:sp>
    <dsp:sp modelId="{A911A203-E785-4D76-9E3E-F2E503C5863A}">
      <dsp:nvSpPr>
        <dsp:cNvPr id="20" name="任意多边形 19"/>
        <dsp:cNvSpPr/>
      </dsp:nvSpPr>
      <dsp:spPr bwMode="white">
        <a:xfrm>
          <a:off x="2171776" y="3060080"/>
          <a:ext cx="1541261" cy="367451"/>
        </a:xfrm>
        <a:custGeom>
          <a:avLst/>
          <a:gdLst/>
          <a:ahLst/>
          <a:cxnLst/>
          <a:pathLst>
            <a:path w="2427" h="579">
              <a:moveTo>
                <a:pt x="0" y="0"/>
              </a:moveTo>
              <a:lnTo>
                <a:pt x="0" y="468"/>
              </a:lnTo>
              <a:lnTo>
                <a:pt x="2427" y="468"/>
              </a:lnTo>
              <a:lnTo>
                <a:pt x="2427" y="579"/>
              </a:lnTo>
            </a:path>
          </a:pathLst>
        </a:custGeom>
      </dsp:spPr>
      <dsp:style>
        <a:lnRef idx="2">
          <a:schemeClr val="accent1">
            <a:shade val="80000"/>
          </a:schemeClr>
        </a:lnRef>
        <a:fillRef idx="0">
          <a:schemeClr val="accent1"/>
        </a:fillRef>
        <a:effectRef idx="0">
          <a:scrgbClr r="0" g="0" b="0"/>
        </a:effectRef>
        <a:fontRef idx="minor"/>
      </dsp:style>
      <dsp:txXfrm>
        <a:off x="2171776" y="3060080"/>
        <a:ext cx="1541261" cy="367451"/>
      </dsp:txXfrm>
    </dsp:sp>
    <dsp:sp modelId="{5B28654A-20D4-46D2-A478-3EF178EE5E93}">
      <dsp:nvSpPr>
        <dsp:cNvPr id="23" name="任意多边形 22"/>
        <dsp:cNvSpPr/>
      </dsp:nvSpPr>
      <dsp:spPr bwMode="white">
        <a:xfrm>
          <a:off x="4868982" y="1891874"/>
          <a:ext cx="2697206" cy="367451"/>
        </a:xfrm>
        <a:custGeom>
          <a:avLst/>
          <a:gdLst/>
          <a:ahLst/>
          <a:cxnLst/>
          <a:pathLst>
            <a:path w="4248" h="579">
              <a:moveTo>
                <a:pt x="0" y="0"/>
              </a:moveTo>
              <a:lnTo>
                <a:pt x="0" y="468"/>
              </a:lnTo>
              <a:lnTo>
                <a:pt x="4248" y="468"/>
              </a:lnTo>
              <a:lnTo>
                <a:pt x="4248" y="579"/>
              </a:lnTo>
            </a:path>
          </a:pathLst>
        </a:custGeom>
      </dsp:spPr>
      <dsp:style>
        <a:lnRef idx="2">
          <a:schemeClr val="accent1">
            <a:shade val="60000"/>
          </a:schemeClr>
        </a:lnRef>
        <a:fillRef idx="0">
          <a:schemeClr val="accent1"/>
        </a:fillRef>
        <a:effectRef idx="0">
          <a:scrgbClr r="0" g="0" b="0"/>
        </a:effectRef>
        <a:fontRef idx="minor"/>
      </dsp:style>
      <dsp:txXfrm>
        <a:off x="4868982" y="1891874"/>
        <a:ext cx="2697206" cy="367451"/>
      </dsp:txXfrm>
    </dsp:sp>
    <dsp:sp modelId="{722A2151-EBC2-4603-8B01-00096FF2E4A1}">
      <dsp:nvSpPr>
        <dsp:cNvPr id="26" name="任意多边形 25"/>
        <dsp:cNvSpPr/>
      </dsp:nvSpPr>
      <dsp:spPr bwMode="white">
        <a:xfrm>
          <a:off x="5254297" y="3060080"/>
          <a:ext cx="2311891" cy="367451"/>
        </a:xfrm>
        <a:custGeom>
          <a:avLst/>
          <a:gdLst/>
          <a:ahLst/>
          <a:cxnLst/>
          <a:pathLst>
            <a:path w="3641" h="579">
              <a:moveTo>
                <a:pt x="3641" y="0"/>
              </a:moveTo>
              <a:lnTo>
                <a:pt x="3641" y="468"/>
              </a:lnTo>
              <a:lnTo>
                <a:pt x="0" y="468"/>
              </a:lnTo>
              <a:lnTo>
                <a:pt x="0" y="579"/>
              </a:lnTo>
            </a:path>
          </a:pathLst>
        </a:custGeom>
      </dsp:spPr>
      <dsp:style>
        <a:lnRef idx="2">
          <a:schemeClr val="accent1">
            <a:shade val="80000"/>
          </a:schemeClr>
        </a:lnRef>
        <a:fillRef idx="0">
          <a:schemeClr val="accent1"/>
        </a:fillRef>
        <a:effectRef idx="0">
          <a:scrgbClr r="0" g="0" b="0"/>
        </a:effectRef>
        <a:fontRef idx="minor"/>
      </dsp:style>
      <dsp:txXfrm>
        <a:off x="5254297" y="3060080"/>
        <a:ext cx="2311891" cy="367451"/>
      </dsp:txXfrm>
    </dsp:sp>
    <dsp:sp modelId="{0DDC7521-CD1D-4629-9CE2-EC9F3E9247FC}">
      <dsp:nvSpPr>
        <dsp:cNvPr id="29" name="任意多边形 28"/>
        <dsp:cNvSpPr/>
      </dsp:nvSpPr>
      <dsp:spPr bwMode="white">
        <a:xfrm>
          <a:off x="6795558" y="3060080"/>
          <a:ext cx="770630" cy="367451"/>
        </a:xfrm>
        <a:custGeom>
          <a:avLst/>
          <a:gdLst/>
          <a:ahLst/>
          <a:cxnLst/>
          <a:pathLst>
            <a:path w="1214" h="579">
              <a:moveTo>
                <a:pt x="1214" y="0"/>
              </a:moveTo>
              <a:lnTo>
                <a:pt x="1214" y="468"/>
              </a:lnTo>
              <a:lnTo>
                <a:pt x="0" y="468"/>
              </a:lnTo>
              <a:lnTo>
                <a:pt x="0" y="579"/>
              </a:lnTo>
            </a:path>
          </a:pathLst>
        </a:custGeom>
      </dsp:spPr>
      <dsp:style>
        <a:lnRef idx="2">
          <a:schemeClr val="accent1">
            <a:shade val="80000"/>
          </a:schemeClr>
        </a:lnRef>
        <a:fillRef idx="0">
          <a:schemeClr val="accent1"/>
        </a:fillRef>
        <a:effectRef idx="0">
          <a:scrgbClr r="0" g="0" b="0"/>
        </a:effectRef>
        <a:fontRef idx="minor"/>
      </dsp:style>
      <dsp:txXfrm>
        <a:off x="6795558" y="3060080"/>
        <a:ext cx="770630" cy="367451"/>
      </dsp:txXfrm>
    </dsp:sp>
    <dsp:sp modelId="{E218D0F4-5193-442B-8608-9108BA0D07B6}">
      <dsp:nvSpPr>
        <dsp:cNvPr id="32" name="任意多边形 31"/>
        <dsp:cNvSpPr/>
      </dsp:nvSpPr>
      <dsp:spPr bwMode="white">
        <a:xfrm>
          <a:off x="7566188" y="3060080"/>
          <a:ext cx="770630" cy="367451"/>
        </a:xfrm>
        <a:custGeom>
          <a:avLst/>
          <a:gdLst/>
          <a:ahLst/>
          <a:cxnLst/>
          <a:pathLst>
            <a:path w="1214" h="579">
              <a:moveTo>
                <a:pt x="0" y="0"/>
              </a:moveTo>
              <a:lnTo>
                <a:pt x="0" y="468"/>
              </a:lnTo>
              <a:lnTo>
                <a:pt x="1214" y="468"/>
              </a:lnTo>
              <a:lnTo>
                <a:pt x="1214" y="579"/>
              </a:lnTo>
            </a:path>
          </a:pathLst>
        </a:custGeom>
      </dsp:spPr>
      <dsp:style>
        <a:lnRef idx="2">
          <a:schemeClr val="accent1">
            <a:shade val="80000"/>
          </a:schemeClr>
        </a:lnRef>
        <a:fillRef idx="0">
          <a:schemeClr val="accent1"/>
        </a:fillRef>
        <a:effectRef idx="0">
          <a:scrgbClr r="0" g="0" b="0"/>
        </a:effectRef>
        <a:fontRef idx="minor"/>
      </dsp:style>
      <dsp:txXfrm>
        <a:off x="7566188" y="3060080"/>
        <a:ext cx="770630" cy="367451"/>
      </dsp:txXfrm>
    </dsp:sp>
    <dsp:sp modelId="{2CCD2DF9-B63D-401D-A0DF-E9A23C672A39}">
      <dsp:nvSpPr>
        <dsp:cNvPr id="35" name="任意多边形 34"/>
        <dsp:cNvSpPr/>
      </dsp:nvSpPr>
      <dsp:spPr bwMode="white">
        <a:xfrm>
          <a:off x="8336818" y="4228285"/>
          <a:ext cx="0" cy="367451"/>
        </a:xfrm>
        <a:custGeom>
          <a:avLst/>
          <a:gdLst/>
          <a:ahLst/>
          <a:cxnLst/>
          <a:pathLst>
            <a:path h="579">
              <a:moveTo>
                <a:pt x="0" y="0"/>
              </a:moveTo>
              <a:lnTo>
                <a:pt x="0" y="579"/>
              </a:lnTo>
            </a:path>
          </a:pathLst>
        </a:custGeom>
      </dsp:spPr>
      <dsp:style>
        <a:lnRef idx="2">
          <a:schemeClr val="accent1">
            <a:shade val="80000"/>
          </a:schemeClr>
        </a:lnRef>
        <a:fillRef idx="0">
          <a:schemeClr val="accent1"/>
        </a:fillRef>
        <a:effectRef idx="0">
          <a:scrgbClr r="0" g="0" b="0"/>
        </a:effectRef>
        <a:fontRef idx="minor"/>
      </dsp:style>
      <dsp:txXfrm>
        <a:off x="8336818" y="4228285"/>
        <a:ext cx="0" cy="367451"/>
      </dsp:txXfrm>
    </dsp:sp>
    <dsp:sp modelId="{08D66CE9-D51B-4019-8843-15504E18F691}">
      <dsp:nvSpPr>
        <dsp:cNvPr id="38" name="任意多边形 37"/>
        <dsp:cNvSpPr/>
      </dsp:nvSpPr>
      <dsp:spPr bwMode="white">
        <a:xfrm>
          <a:off x="7566188" y="3060080"/>
          <a:ext cx="2311891" cy="367451"/>
        </a:xfrm>
        <a:custGeom>
          <a:avLst/>
          <a:gdLst/>
          <a:ahLst/>
          <a:cxnLst/>
          <a:pathLst>
            <a:path w="3641" h="579">
              <a:moveTo>
                <a:pt x="0" y="0"/>
              </a:moveTo>
              <a:lnTo>
                <a:pt x="0" y="468"/>
              </a:lnTo>
              <a:lnTo>
                <a:pt x="3641" y="468"/>
              </a:lnTo>
              <a:lnTo>
                <a:pt x="3641" y="579"/>
              </a:lnTo>
            </a:path>
          </a:pathLst>
        </a:custGeom>
      </dsp:spPr>
      <dsp:style>
        <a:lnRef idx="2">
          <a:schemeClr val="accent1">
            <a:shade val="80000"/>
          </a:schemeClr>
        </a:lnRef>
        <a:fillRef idx="0">
          <a:schemeClr val="accent1"/>
        </a:fillRef>
        <a:effectRef idx="0">
          <a:scrgbClr r="0" g="0" b="0"/>
        </a:effectRef>
        <a:fontRef idx="minor"/>
      </dsp:style>
      <dsp:txXfrm>
        <a:off x="7566188" y="3060080"/>
        <a:ext cx="2311891" cy="367451"/>
      </dsp:txXfrm>
    </dsp:sp>
    <dsp:sp modelId="{26EF427E-5752-40BC-AE1A-E7F8F1208DAB}">
      <dsp:nvSpPr>
        <dsp:cNvPr id="3" name="圆角矩形 2"/>
        <dsp:cNvSpPr/>
      </dsp:nvSpPr>
      <dsp:spPr bwMode="white">
        <a:xfrm>
          <a:off x="4238466" y="109112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4238466" y="1091120"/>
        <a:ext cx="1261031" cy="800755"/>
      </dsp:txXfrm>
    </dsp:sp>
    <dsp:sp modelId="{A6D8CC31-149C-4129-B469-268B3BBD320E}">
      <dsp:nvSpPr>
        <dsp:cNvPr id="4" name="圆角矩形 3"/>
        <dsp:cNvSpPr/>
      </dsp:nvSpPr>
      <dsp:spPr bwMode="white">
        <a:xfrm>
          <a:off x="4378581" y="1224228"/>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事故</a:t>
          </a:r>
          <a:endParaRPr lang="zh-CN" altLang="en-US" dirty="0">
            <a:solidFill>
              <a:schemeClr val="dk1"/>
            </a:solidFill>
          </a:endParaRPr>
        </a:p>
      </dsp:txBody>
      <dsp:txXfrm>
        <a:off x="4378581" y="1224228"/>
        <a:ext cx="1261031" cy="800755"/>
      </dsp:txXfrm>
    </dsp:sp>
    <dsp:sp modelId="{DD2202FA-31EF-4AE1-84BB-58C7B67696D2}">
      <dsp:nvSpPr>
        <dsp:cNvPr id="6" name="圆角矩形 5"/>
        <dsp:cNvSpPr/>
      </dsp:nvSpPr>
      <dsp:spPr bwMode="white">
        <a:xfrm>
          <a:off x="1541261" y="2259325"/>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1541261" y="2259325"/>
        <a:ext cx="1261031" cy="800755"/>
      </dsp:txXfrm>
    </dsp:sp>
    <dsp:sp modelId="{CE5F2D3D-8025-4C82-9D4A-1CB1DC84B293}">
      <dsp:nvSpPr>
        <dsp:cNvPr id="7" name="圆角矩形 6"/>
        <dsp:cNvSpPr/>
      </dsp:nvSpPr>
      <dsp:spPr bwMode="white">
        <a:xfrm>
          <a:off x="1681375" y="2392434"/>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物的</a:t>
          </a:r>
          <a:endParaRPr lang="en-US" altLang="zh-CN" dirty="0" smtClean="0">
            <a:solidFill>
              <a:schemeClr val="dk1"/>
            </a:solidFill>
          </a:endParaRPr>
        </a:p>
        <a:p>
          <a:pPr lvl="0">
            <a:lnSpc>
              <a:spcPct val="100000"/>
            </a:lnSpc>
            <a:spcBef>
              <a:spcPct val="0"/>
            </a:spcBef>
            <a:spcAft>
              <a:spcPct val="35000"/>
            </a:spcAft>
          </a:pPr>
          <a:r>
            <a:rPr lang="zh-CN" altLang="en-US" dirty="0" smtClean="0">
              <a:solidFill>
                <a:schemeClr val="dk1"/>
              </a:solidFill>
            </a:rPr>
            <a:t>不安全状态</a:t>
          </a:r>
          <a:endParaRPr lang="zh-CN" altLang="en-US" dirty="0">
            <a:solidFill>
              <a:schemeClr val="dk1"/>
            </a:solidFill>
          </a:endParaRPr>
        </a:p>
      </dsp:txBody>
      <dsp:txXfrm>
        <a:off x="1681375" y="2392434"/>
        <a:ext cx="1261031" cy="800755"/>
      </dsp:txXfrm>
    </dsp:sp>
    <dsp:sp modelId="{12C0B7B7-75E0-4919-97C6-225A988C2164}">
      <dsp:nvSpPr>
        <dsp:cNvPr id="9" name="圆角矩形 8"/>
        <dsp:cNvSpPr/>
      </dsp:nvSpPr>
      <dsp:spPr bwMode="white">
        <a:xfrm>
          <a:off x="0" y="342753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0" y="3427530"/>
        <a:ext cx="1261031" cy="800755"/>
      </dsp:txXfrm>
    </dsp:sp>
    <dsp:sp modelId="{9CF4E689-F858-4B6D-A1B0-60B37D4B6114}">
      <dsp:nvSpPr>
        <dsp:cNvPr id="10" name="圆角矩形 9"/>
        <dsp:cNvSpPr/>
      </dsp:nvSpPr>
      <dsp:spPr bwMode="white">
        <a:xfrm>
          <a:off x="140115" y="3560639"/>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产品缺陷</a:t>
          </a:r>
          <a:endParaRPr lang="zh-CN" altLang="en-US" dirty="0">
            <a:solidFill>
              <a:schemeClr val="dk1"/>
            </a:solidFill>
          </a:endParaRPr>
        </a:p>
      </dsp:txBody>
      <dsp:txXfrm>
        <a:off x="140115" y="3560639"/>
        <a:ext cx="1261031" cy="800755"/>
      </dsp:txXfrm>
    </dsp:sp>
    <dsp:sp modelId="{0556B901-670E-4B91-8880-077B07882DAA}">
      <dsp:nvSpPr>
        <dsp:cNvPr id="12" name="圆角矩形 11"/>
        <dsp:cNvSpPr/>
      </dsp:nvSpPr>
      <dsp:spPr bwMode="white">
        <a:xfrm>
          <a:off x="0" y="4595736"/>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0" y="4595736"/>
        <a:ext cx="1261031" cy="800755"/>
      </dsp:txXfrm>
    </dsp:sp>
    <dsp:sp modelId="{6D1A36E6-62FB-4C9E-8159-5F92DE33251B}">
      <dsp:nvSpPr>
        <dsp:cNvPr id="13" name="圆角矩形 12"/>
        <dsp:cNvSpPr/>
      </dsp:nvSpPr>
      <dsp:spPr bwMode="white">
        <a:xfrm>
          <a:off x="140115" y="4728845"/>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dirty="0">
            <a:solidFill>
              <a:schemeClr val="dk1"/>
            </a:solidFill>
          </a:endParaRPr>
        </a:p>
      </dsp:txBody>
      <dsp:txXfrm>
        <a:off x="140115" y="4728845"/>
        <a:ext cx="1261031" cy="800755"/>
      </dsp:txXfrm>
    </dsp:sp>
    <dsp:sp modelId="{0E9B32CB-316F-45F4-88CB-4BCEF118CB92}">
      <dsp:nvSpPr>
        <dsp:cNvPr id="15" name="圆角矩形 14"/>
        <dsp:cNvSpPr/>
      </dsp:nvSpPr>
      <dsp:spPr bwMode="white">
        <a:xfrm>
          <a:off x="1541261" y="342753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1541261" y="3427530"/>
        <a:ext cx="1261031" cy="800755"/>
      </dsp:txXfrm>
    </dsp:sp>
    <dsp:sp modelId="{C70DCC6A-F927-4197-AE09-FF6436B61527}">
      <dsp:nvSpPr>
        <dsp:cNvPr id="16" name="圆角矩形 15"/>
        <dsp:cNvSpPr/>
      </dsp:nvSpPr>
      <dsp:spPr bwMode="white">
        <a:xfrm>
          <a:off x="1681375" y="3560639"/>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安装使用、材料错误</a:t>
          </a:r>
          <a:endParaRPr lang="zh-CN" altLang="en-US" dirty="0">
            <a:solidFill>
              <a:schemeClr val="dk1"/>
            </a:solidFill>
          </a:endParaRPr>
        </a:p>
      </dsp:txBody>
      <dsp:txXfrm>
        <a:off x="1681375" y="3560639"/>
        <a:ext cx="1261031" cy="800755"/>
      </dsp:txXfrm>
    </dsp:sp>
    <dsp:sp modelId="{4B16AD23-4C92-4CB1-8D49-9A1BB3B9B950}">
      <dsp:nvSpPr>
        <dsp:cNvPr id="18" name="圆角矩形 17"/>
        <dsp:cNvSpPr/>
      </dsp:nvSpPr>
      <dsp:spPr bwMode="white">
        <a:xfrm>
          <a:off x="1541261" y="4595736"/>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1541261" y="4595736"/>
        <a:ext cx="1261031" cy="800755"/>
      </dsp:txXfrm>
    </dsp:sp>
    <dsp:sp modelId="{B293EC36-C9B0-4334-BA68-75BA8225CF3B}">
      <dsp:nvSpPr>
        <dsp:cNvPr id="19" name="圆角矩形 18"/>
        <dsp:cNvSpPr/>
      </dsp:nvSpPr>
      <dsp:spPr bwMode="white">
        <a:xfrm>
          <a:off x="1681375" y="4728845"/>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dirty="0">
            <a:solidFill>
              <a:schemeClr val="dk1"/>
            </a:solidFill>
          </a:endParaRPr>
        </a:p>
      </dsp:txBody>
      <dsp:txXfrm>
        <a:off x="1681375" y="4728845"/>
        <a:ext cx="1261031" cy="800755"/>
      </dsp:txXfrm>
    </dsp:sp>
    <dsp:sp modelId="{2D9D3CD2-C116-4B13-8E42-F38FFEF1F44C}">
      <dsp:nvSpPr>
        <dsp:cNvPr id="21" name="圆角矩形 20"/>
        <dsp:cNvSpPr/>
      </dsp:nvSpPr>
      <dsp:spPr bwMode="white">
        <a:xfrm>
          <a:off x="3082521" y="342753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3082521" y="3427530"/>
        <a:ext cx="1261031" cy="800755"/>
      </dsp:txXfrm>
    </dsp:sp>
    <dsp:sp modelId="{6B99BA99-FB39-4145-B005-3F418E805C5A}">
      <dsp:nvSpPr>
        <dsp:cNvPr id="22" name="圆角矩形 21"/>
        <dsp:cNvSpPr/>
      </dsp:nvSpPr>
      <dsp:spPr bwMode="white">
        <a:xfrm>
          <a:off x="3222636" y="3560639"/>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隐患排查</a:t>
          </a:r>
          <a:endParaRPr lang="zh-CN" altLang="en-US" dirty="0">
            <a:solidFill>
              <a:schemeClr val="dk1"/>
            </a:solidFill>
          </a:endParaRPr>
        </a:p>
      </dsp:txBody>
      <dsp:txXfrm>
        <a:off x="3222636" y="3560639"/>
        <a:ext cx="1261031" cy="800755"/>
      </dsp:txXfrm>
    </dsp:sp>
    <dsp:sp modelId="{6F774723-27CE-4972-954C-6B750E123D64}">
      <dsp:nvSpPr>
        <dsp:cNvPr id="24" name="圆角矩形 23"/>
        <dsp:cNvSpPr/>
      </dsp:nvSpPr>
      <dsp:spPr bwMode="white">
        <a:xfrm>
          <a:off x="6935672" y="2259325"/>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6935672" y="2259325"/>
        <a:ext cx="1261031" cy="800755"/>
      </dsp:txXfrm>
    </dsp:sp>
    <dsp:sp modelId="{E8583232-8884-4227-916C-119C6A0567D0}">
      <dsp:nvSpPr>
        <dsp:cNvPr id="25" name="圆角矩形 24"/>
        <dsp:cNvSpPr/>
      </dsp:nvSpPr>
      <dsp:spPr bwMode="white">
        <a:xfrm>
          <a:off x="7075787" y="2392434"/>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人的</a:t>
          </a:r>
          <a:endParaRPr lang="en-US" altLang="zh-CN" dirty="0" smtClean="0">
            <a:solidFill>
              <a:schemeClr val="dk1"/>
            </a:solidFill>
          </a:endParaRPr>
        </a:p>
        <a:p>
          <a:pPr lvl="0">
            <a:lnSpc>
              <a:spcPct val="100000"/>
            </a:lnSpc>
            <a:spcBef>
              <a:spcPct val="0"/>
            </a:spcBef>
            <a:spcAft>
              <a:spcPct val="35000"/>
            </a:spcAft>
          </a:pPr>
          <a:r>
            <a:rPr lang="zh-CN" altLang="en-US" dirty="0" smtClean="0">
              <a:solidFill>
                <a:schemeClr val="dk1"/>
              </a:solidFill>
            </a:rPr>
            <a:t>不安全行为</a:t>
          </a:r>
          <a:endParaRPr lang="zh-CN" altLang="en-US" dirty="0">
            <a:solidFill>
              <a:schemeClr val="dk1"/>
            </a:solidFill>
          </a:endParaRPr>
        </a:p>
      </dsp:txBody>
      <dsp:txXfrm>
        <a:off x="7075787" y="2392434"/>
        <a:ext cx="1261031" cy="800755"/>
      </dsp:txXfrm>
    </dsp:sp>
    <dsp:sp modelId="{D0B408DA-EAC5-49BF-A891-61F584243E6E}">
      <dsp:nvSpPr>
        <dsp:cNvPr id="27" name="圆角矩形 26"/>
        <dsp:cNvSpPr/>
      </dsp:nvSpPr>
      <dsp:spPr bwMode="white">
        <a:xfrm>
          <a:off x="4623782" y="342753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4623782" y="3427530"/>
        <a:ext cx="1261031" cy="800755"/>
      </dsp:txXfrm>
    </dsp:sp>
    <dsp:sp modelId="{325A2400-6376-4A36-AEBE-ED99BAC4080F}">
      <dsp:nvSpPr>
        <dsp:cNvPr id="28" name="圆角矩形 27"/>
        <dsp:cNvSpPr/>
      </dsp:nvSpPr>
      <dsp:spPr bwMode="white">
        <a:xfrm>
          <a:off x="4763896" y="3560639"/>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规章制度和安全操作规程</a:t>
          </a:r>
          <a:endParaRPr lang="zh-CN" altLang="en-US" dirty="0">
            <a:solidFill>
              <a:schemeClr val="dk1"/>
            </a:solidFill>
          </a:endParaRPr>
        </a:p>
      </dsp:txBody>
      <dsp:txXfrm>
        <a:off x="4763896" y="3560639"/>
        <a:ext cx="1261031" cy="800755"/>
      </dsp:txXfrm>
    </dsp:sp>
    <dsp:sp modelId="{6C27FF36-3422-43B4-B72D-FE570BAAAD3B}">
      <dsp:nvSpPr>
        <dsp:cNvPr id="30" name="圆角矩形 29"/>
        <dsp:cNvSpPr/>
      </dsp:nvSpPr>
      <dsp:spPr bwMode="white">
        <a:xfrm>
          <a:off x="6165042" y="342753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6165042" y="3427530"/>
        <a:ext cx="1261031" cy="800755"/>
      </dsp:txXfrm>
    </dsp:sp>
    <dsp:sp modelId="{648A142D-EF42-4713-B774-331F9ABFF339}">
      <dsp:nvSpPr>
        <dsp:cNvPr id="31" name="圆角矩形 30"/>
        <dsp:cNvSpPr/>
      </dsp:nvSpPr>
      <dsp:spPr bwMode="white">
        <a:xfrm>
          <a:off x="6305157" y="3560639"/>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安全教育培训</a:t>
          </a:r>
          <a:endParaRPr lang="zh-CN" altLang="en-US" dirty="0">
            <a:solidFill>
              <a:schemeClr val="dk1"/>
            </a:solidFill>
          </a:endParaRPr>
        </a:p>
      </dsp:txBody>
      <dsp:txXfrm>
        <a:off x="6305157" y="3560639"/>
        <a:ext cx="1261031" cy="800755"/>
      </dsp:txXfrm>
    </dsp:sp>
    <dsp:sp modelId="{A80E3CE8-1CCE-4CAB-A4F2-3773E10ABB95}">
      <dsp:nvSpPr>
        <dsp:cNvPr id="33" name="圆角矩形 32"/>
        <dsp:cNvSpPr/>
      </dsp:nvSpPr>
      <dsp:spPr bwMode="white">
        <a:xfrm>
          <a:off x="7706303" y="342753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7706303" y="3427530"/>
        <a:ext cx="1261031" cy="800755"/>
      </dsp:txXfrm>
    </dsp:sp>
    <dsp:sp modelId="{0510A202-DD7E-46E9-B163-2012B274003F}">
      <dsp:nvSpPr>
        <dsp:cNvPr id="34" name="圆角矩形 33"/>
        <dsp:cNvSpPr/>
      </dsp:nvSpPr>
      <dsp:spPr bwMode="white">
        <a:xfrm>
          <a:off x="7846417" y="3560639"/>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劳动组织</a:t>
          </a:r>
          <a:endParaRPr lang="en-US" altLang="zh-CN" dirty="0" smtClean="0">
            <a:solidFill>
              <a:schemeClr val="dk1"/>
            </a:solidFill>
          </a:endParaRPr>
        </a:p>
        <a:p>
          <a:pPr lvl="0">
            <a:lnSpc>
              <a:spcPct val="100000"/>
            </a:lnSpc>
            <a:spcBef>
              <a:spcPct val="0"/>
            </a:spcBef>
            <a:spcAft>
              <a:spcPct val="35000"/>
            </a:spcAft>
          </a:pPr>
          <a:r>
            <a:rPr lang="zh-CN" altLang="en-US" dirty="0" smtClean="0">
              <a:solidFill>
                <a:schemeClr val="dk1"/>
              </a:solidFill>
            </a:rPr>
            <a:t>不合理</a:t>
          </a:r>
          <a:endParaRPr lang="zh-CN" altLang="en-US" dirty="0">
            <a:solidFill>
              <a:schemeClr val="dk1"/>
            </a:solidFill>
          </a:endParaRPr>
        </a:p>
      </dsp:txBody>
      <dsp:txXfrm>
        <a:off x="7846417" y="3560639"/>
        <a:ext cx="1261031" cy="800755"/>
      </dsp:txXfrm>
    </dsp:sp>
    <dsp:sp modelId="{AF301766-88D9-42D9-AEC7-C8CF607E4B3B}">
      <dsp:nvSpPr>
        <dsp:cNvPr id="36" name="圆角矩形 35"/>
        <dsp:cNvSpPr/>
      </dsp:nvSpPr>
      <dsp:spPr bwMode="white">
        <a:xfrm>
          <a:off x="7706303" y="4595736"/>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7706303" y="4595736"/>
        <a:ext cx="1261031" cy="800755"/>
      </dsp:txXfrm>
    </dsp:sp>
    <dsp:sp modelId="{9F9D69FA-0DE6-4A6B-9792-E31E4CAC7BB1}">
      <dsp:nvSpPr>
        <dsp:cNvPr id="37" name="圆角矩形 36"/>
        <dsp:cNvSpPr/>
      </dsp:nvSpPr>
      <dsp:spPr bwMode="white">
        <a:xfrm>
          <a:off x="7846417" y="4728845"/>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dirty="0">
            <a:solidFill>
              <a:schemeClr val="dk1"/>
            </a:solidFill>
          </a:endParaRPr>
        </a:p>
      </dsp:txBody>
      <dsp:txXfrm>
        <a:off x="7846417" y="4728845"/>
        <a:ext cx="1261031" cy="800755"/>
      </dsp:txXfrm>
    </dsp:sp>
    <dsp:sp modelId="{20F36941-7C03-4FAA-BCEB-CE7B7D718193}">
      <dsp:nvSpPr>
        <dsp:cNvPr id="39" name="圆角矩形 38"/>
        <dsp:cNvSpPr/>
      </dsp:nvSpPr>
      <dsp:spPr bwMode="white">
        <a:xfrm>
          <a:off x="9247563" y="3427530"/>
          <a:ext cx="1261031" cy="800755"/>
        </a:xfrm>
        <a:prstGeom prst="roundRect">
          <a:avLst>
            <a:gd name="adj" fmla="val 10000"/>
          </a:avLst>
        </a:prstGeom>
      </dsp:spPr>
      <dsp:style>
        <a:lnRef idx="3">
          <a:schemeClr val="lt1"/>
        </a:lnRef>
        <a:fillRef idx="1">
          <a:schemeClr val="accent1"/>
        </a:fillRef>
        <a:effectRef idx="1">
          <a:scrgbClr r="0" g="0" b="0"/>
        </a:effectRef>
        <a:fontRef idx="minor">
          <a:schemeClr val="lt1"/>
        </a:fontRef>
      </dsp:style>
      <dsp:txXfrm>
        <a:off x="9247563" y="3427530"/>
        <a:ext cx="1261031" cy="800755"/>
      </dsp:txXfrm>
    </dsp:sp>
    <dsp:sp modelId="{901FDB9C-1D26-447F-8845-1846E787EBFB}">
      <dsp:nvSpPr>
        <dsp:cNvPr id="40" name="圆角矩形 39"/>
        <dsp:cNvSpPr/>
      </dsp:nvSpPr>
      <dsp:spPr bwMode="white">
        <a:xfrm>
          <a:off x="9387678" y="3560639"/>
          <a:ext cx="1261031" cy="80075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solidFill>
                <a:schemeClr val="dk1"/>
              </a:solidFill>
            </a:rPr>
            <a:t>现场管理</a:t>
          </a:r>
          <a:endParaRPr lang="en-US" altLang="zh-CN" dirty="0" smtClean="0">
            <a:solidFill>
              <a:schemeClr val="dk1"/>
            </a:solidFill>
          </a:endParaRPr>
        </a:p>
        <a:p>
          <a:pPr lvl="0">
            <a:lnSpc>
              <a:spcPct val="100000"/>
            </a:lnSpc>
            <a:spcBef>
              <a:spcPct val="0"/>
            </a:spcBef>
            <a:spcAft>
              <a:spcPct val="35000"/>
            </a:spcAft>
          </a:pPr>
          <a:r>
            <a:rPr lang="zh-CN" altLang="en-US" dirty="0" smtClean="0">
              <a:solidFill>
                <a:schemeClr val="dk1"/>
              </a:solidFill>
            </a:rPr>
            <a:t>（隐患排查）</a:t>
          </a:r>
          <a:endParaRPr lang="zh-CN" altLang="en-US" dirty="0">
            <a:solidFill>
              <a:schemeClr val="dk1"/>
            </a:solidFill>
          </a:endParaRPr>
        </a:p>
      </dsp:txBody>
      <dsp:txXfrm>
        <a:off x="9387678" y="3560639"/>
        <a:ext cx="1261031" cy="800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26503" cy="4581539"/>
        <a:chOff x="0" y="0"/>
        <a:chExt cx="10926503" cy="4581539"/>
      </a:xfrm>
    </dsp:grpSpPr>
    <dsp:sp modelId="{CD906378-2946-48FB-8351-75C5E8D6C4C0}">
      <dsp:nvSpPr>
        <dsp:cNvPr id="4" name="空心弧 3"/>
        <dsp:cNvSpPr/>
      </dsp:nvSpPr>
      <dsp:spPr bwMode="white">
        <a:xfrm>
          <a:off x="-5129109" y="-806025"/>
          <a:ext cx="6193588" cy="6193588"/>
        </a:xfrm>
        <a:prstGeom prst="blockArc">
          <a:avLst>
            <a:gd name="adj1" fmla="val 18900000"/>
            <a:gd name="adj2" fmla="val 2700000"/>
            <a:gd name="adj3" fmla="val 292"/>
          </a:avLst>
        </a:prstGeom>
      </dsp:spPr>
      <dsp:style>
        <a:lnRef idx="2">
          <a:schemeClr val="accent1">
            <a:shade val="60000"/>
          </a:schemeClr>
        </a:lnRef>
        <a:fillRef idx="0">
          <a:schemeClr val="accent1"/>
        </a:fillRef>
        <a:effectRef idx="0">
          <a:scrgbClr r="0" g="0" b="0"/>
        </a:effectRef>
        <a:fontRef idx="minor"/>
      </dsp:style>
      <dsp:txXfrm>
        <a:off x="-5129109" y="-806025"/>
        <a:ext cx="6193588" cy="6193588"/>
      </dsp:txXfrm>
    </dsp:sp>
    <dsp:sp modelId="{6375AE29-0969-44EA-964A-237E8650A182}">
      <dsp:nvSpPr>
        <dsp:cNvPr id="7" name="矩形 6"/>
        <dsp:cNvSpPr/>
      </dsp:nvSpPr>
      <dsp:spPr bwMode="white">
        <a:xfrm>
          <a:off x="432039" y="241264"/>
          <a:ext cx="10494464" cy="482344"/>
        </a:xfrm>
        <a:prstGeom prst="rect">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382860" tIns="55880" rIns="55880" bIns="5588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altLang="zh-CN" dirty="0" smtClean="0">
              <a:solidFill>
                <a:srgbClr val="7030A0"/>
              </a:solidFill>
            </a:rPr>
            <a:t>《</a:t>
          </a:r>
          <a:r>
            <a:rPr lang="zh-CN" altLang="en-US" dirty="0" smtClean="0">
              <a:solidFill>
                <a:srgbClr val="7030A0"/>
              </a:solidFill>
            </a:rPr>
            <a:t>建筑工程施工现场供用电安全规范</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JGJ80</a:t>
          </a:r>
          <a:r>
            <a:rPr lang="zh-CN" altLang="en-US" dirty="0" smtClean="0">
              <a:solidFill>
                <a:srgbClr val="7030A0"/>
              </a:solidFill>
            </a:rPr>
            <a:t>）</a:t>
          </a:r>
          <a:endParaRPr lang="zh-CN" altLang="en-US" dirty="0">
            <a:solidFill>
              <a:srgbClr val="7030A0"/>
            </a:solidFill>
          </a:endParaRPr>
        </a:p>
      </dsp:txBody>
      <dsp:txXfrm>
        <a:off x="432039" y="241264"/>
        <a:ext cx="10494464" cy="482344"/>
      </dsp:txXfrm>
    </dsp:sp>
    <dsp:sp modelId="{CD84D0F6-355C-479C-B07B-D4939B2B8F12}">
      <dsp:nvSpPr>
        <dsp:cNvPr id="8" name="椭圆 7"/>
        <dsp:cNvSpPr/>
      </dsp:nvSpPr>
      <dsp:spPr bwMode="white">
        <a:xfrm>
          <a:off x="130574" y="180971"/>
          <a:ext cx="602931" cy="602931"/>
        </a:xfrm>
        <a:prstGeom prst="ellipse">
          <a:avLst/>
        </a:prstGeom>
      </dsp:spPr>
      <dsp:style>
        <a:lnRef idx="2">
          <a:schemeClr val="accent1"/>
        </a:lnRef>
        <a:fillRef idx="1">
          <a:schemeClr val="lt1"/>
        </a:fillRef>
        <a:effectRef idx="0">
          <a:scrgbClr r="0" g="0" b="0"/>
        </a:effectRef>
        <a:fontRef idx="minor"/>
      </dsp:style>
      <dsp:txXfrm>
        <a:off x="130574" y="180971"/>
        <a:ext cx="602931" cy="602931"/>
      </dsp:txXfrm>
    </dsp:sp>
    <dsp:sp modelId="{5E307C1C-40E2-48C8-8269-58068058AFE6}">
      <dsp:nvSpPr>
        <dsp:cNvPr id="9" name="矩形 8"/>
        <dsp:cNvSpPr/>
      </dsp:nvSpPr>
      <dsp:spPr bwMode="white">
        <a:xfrm>
          <a:off x="828800" y="964689"/>
          <a:ext cx="10097703" cy="482344"/>
        </a:xfrm>
        <a:prstGeom prst="rect">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382860" tIns="55880" rIns="55880" bIns="5588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altLang="zh-CN" dirty="0" smtClean="0">
              <a:solidFill>
                <a:srgbClr val="7030A0"/>
              </a:solidFill>
            </a:rPr>
            <a:t>《</a:t>
          </a:r>
          <a:r>
            <a:rPr lang="zh-CN" altLang="en-US" dirty="0" smtClean="0">
              <a:solidFill>
                <a:srgbClr val="7030A0"/>
              </a:solidFill>
            </a:rPr>
            <a:t>高处作业吊篮</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JBJ19155</a:t>
          </a:r>
          <a:r>
            <a:rPr lang="zh-CN" altLang="en-US" dirty="0" smtClean="0">
              <a:solidFill>
                <a:srgbClr val="7030A0"/>
              </a:solidFill>
            </a:rPr>
            <a:t>）</a:t>
          </a:r>
          <a:endParaRPr lang="zh-CN" altLang="en-US" dirty="0">
            <a:solidFill>
              <a:srgbClr val="7030A0"/>
            </a:solidFill>
          </a:endParaRPr>
        </a:p>
      </dsp:txBody>
      <dsp:txXfrm>
        <a:off x="828800" y="964689"/>
        <a:ext cx="10097703" cy="482344"/>
      </dsp:txXfrm>
    </dsp:sp>
    <dsp:sp modelId="{25B34BB6-C02B-415A-AFF5-4A111BA9A5AD}">
      <dsp:nvSpPr>
        <dsp:cNvPr id="10" name="椭圆 9"/>
        <dsp:cNvSpPr/>
      </dsp:nvSpPr>
      <dsp:spPr bwMode="white">
        <a:xfrm>
          <a:off x="527335" y="904396"/>
          <a:ext cx="602931" cy="602931"/>
        </a:xfrm>
        <a:prstGeom prst="ellipse">
          <a:avLst/>
        </a:prstGeom>
      </dsp:spPr>
      <dsp:style>
        <a:lnRef idx="2">
          <a:schemeClr val="accent1"/>
        </a:lnRef>
        <a:fillRef idx="1">
          <a:schemeClr val="lt1"/>
        </a:fillRef>
        <a:effectRef idx="0">
          <a:scrgbClr r="0" g="0" b="0"/>
        </a:effectRef>
        <a:fontRef idx="minor"/>
      </dsp:style>
      <dsp:txXfrm>
        <a:off x="527335" y="904396"/>
        <a:ext cx="602931" cy="602931"/>
      </dsp:txXfrm>
    </dsp:sp>
    <dsp:sp modelId="{A4DAA8F1-8772-47DB-933C-66A16B04FB35}">
      <dsp:nvSpPr>
        <dsp:cNvPr id="11" name="矩形 10"/>
        <dsp:cNvSpPr/>
      </dsp:nvSpPr>
      <dsp:spPr bwMode="white">
        <a:xfrm>
          <a:off x="1010229" y="1688114"/>
          <a:ext cx="9916274" cy="482344"/>
        </a:xfrm>
        <a:prstGeom prst="rect">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382860" tIns="55880" rIns="55880" bIns="5588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altLang="zh-CN" dirty="0" smtClean="0">
              <a:solidFill>
                <a:srgbClr val="7030A0"/>
              </a:solidFill>
            </a:rPr>
            <a:t>《</a:t>
          </a:r>
          <a:r>
            <a:rPr lang="zh-CN" altLang="en-US" dirty="0" smtClean="0">
              <a:solidFill>
                <a:srgbClr val="7030A0"/>
              </a:solidFill>
            </a:rPr>
            <a:t>建筑施工安全检查标准</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JGJ59</a:t>
          </a:r>
          <a:r>
            <a:rPr lang="zh-CN" altLang="en-US" dirty="0" smtClean="0">
              <a:solidFill>
                <a:srgbClr val="7030A0"/>
              </a:solidFill>
            </a:rPr>
            <a:t>）</a:t>
          </a:r>
          <a:endParaRPr lang="zh-CN" altLang="en-US" dirty="0">
            <a:solidFill>
              <a:srgbClr val="7030A0"/>
            </a:solidFill>
          </a:endParaRPr>
        </a:p>
      </dsp:txBody>
      <dsp:txXfrm>
        <a:off x="1010229" y="1688114"/>
        <a:ext cx="9916274" cy="482344"/>
      </dsp:txXfrm>
    </dsp:sp>
    <dsp:sp modelId="{12491894-D8A6-48D0-9A46-F155C3A9BB2D}">
      <dsp:nvSpPr>
        <dsp:cNvPr id="12" name="椭圆 11"/>
        <dsp:cNvSpPr/>
      </dsp:nvSpPr>
      <dsp:spPr bwMode="white">
        <a:xfrm>
          <a:off x="708764" y="1627821"/>
          <a:ext cx="602931" cy="602931"/>
        </a:xfrm>
        <a:prstGeom prst="ellipse">
          <a:avLst/>
        </a:prstGeom>
      </dsp:spPr>
      <dsp:style>
        <a:lnRef idx="2">
          <a:schemeClr val="accent1"/>
        </a:lnRef>
        <a:fillRef idx="1">
          <a:schemeClr val="lt1"/>
        </a:fillRef>
        <a:effectRef idx="0">
          <a:scrgbClr r="0" g="0" b="0"/>
        </a:effectRef>
        <a:fontRef idx="minor"/>
      </dsp:style>
      <dsp:txXfrm>
        <a:off x="708764" y="1627821"/>
        <a:ext cx="602931" cy="602931"/>
      </dsp:txXfrm>
    </dsp:sp>
    <dsp:sp modelId="{9C1B1FA5-AC1D-4C67-97E0-BF0E04DDE2E4}">
      <dsp:nvSpPr>
        <dsp:cNvPr id="13" name="矩形 12"/>
        <dsp:cNvSpPr/>
      </dsp:nvSpPr>
      <dsp:spPr bwMode="white">
        <a:xfrm>
          <a:off x="1010229" y="2411081"/>
          <a:ext cx="9916274" cy="482344"/>
        </a:xfrm>
        <a:prstGeom prst="rect">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382860" tIns="55880" rIns="55880" bIns="5588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altLang="zh-CN" dirty="0" smtClean="0">
              <a:solidFill>
                <a:srgbClr val="7030A0"/>
              </a:solidFill>
            </a:rPr>
            <a:t>《</a:t>
          </a:r>
          <a:r>
            <a:rPr lang="zh-CN" altLang="en-US" dirty="0" smtClean="0">
              <a:solidFill>
                <a:srgbClr val="7030A0"/>
              </a:solidFill>
            </a:rPr>
            <a:t>建筑机械使用安全技术规程</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JGJ33</a:t>
          </a:r>
          <a:r>
            <a:rPr lang="zh-CN" altLang="en-US" dirty="0" smtClean="0">
              <a:solidFill>
                <a:srgbClr val="7030A0"/>
              </a:solidFill>
            </a:rPr>
            <a:t>）</a:t>
          </a:r>
          <a:endParaRPr lang="zh-CN" altLang="en-US" dirty="0">
            <a:solidFill>
              <a:srgbClr val="7030A0"/>
            </a:solidFill>
          </a:endParaRPr>
        </a:p>
      </dsp:txBody>
      <dsp:txXfrm>
        <a:off x="1010229" y="2411081"/>
        <a:ext cx="9916274" cy="482344"/>
      </dsp:txXfrm>
    </dsp:sp>
    <dsp:sp modelId="{DBA46B05-4245-49D2-AABB-733A0651C080}">
      <dsp:nvSpPr>
        <dsp:cNvPr id="14" name="椭圆 13"/>
        <dsp:cNvSpPr/>
      </dsp:nvSpPr>
      <dsp:spPr bwMode="white">
        <a:xfrm>
          <a:off x="708764" y="2350788"/>
          <a:ext cx="602931" cy="602931"/>
        </a:xfrm>
        <a:prstGeom prst="ellipse">
          <a:avLst/>
        </a:prstGeom>
      </dsp:spPr>
      <dsp:style>
        <a:lnRef idx="2">
          <a:schemeClr val="accent1"/>
        </a:lnRef>
        <a:fillRef idx="1">
          <a:schemeClr val="lt1"/>
        </a:fillRef>
        <a:effectRef idx="0">
          <a:scrgbClr r="0" g="0" b="0"/>
        </a:effectRef>
        <a:fontRef idx="minor"/>
      </dsp:style>
      <dsp:txXfrm>
        <a:off x="708764" y="2350788"/>
        <a:ext cx="602931" cy="602931"/>
      </dsp:txXfrm>
    </dsp:sp>
    <dsp:sp modelId="{864E8E46-FC29-4107-AAAD-6031522213C7}">
      <dsp:nvSpPr>
        <dsp:cNvPr id="15" name="矩形 14"/>
        <dsp:cNvSpPr/>
      </dsp:nvSpPr>
      <dsp:spPr bwMode="white">
        <a:xfrm>
          <a:off x="828800" y="3134506"/>
          <a:ext cx="10097703" cy="482344"/>
        </a:xfrm>
        <a:prstGeom prst="rect">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382860" tIns="55880" rIns="55880" bIns="5588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altLang="zh-CN" dirty="0" smtClean="0">
              <a:solidFill>
                <a:srgbClr val="7030A0"/>
              </a:solidFill>
            </a:rPr>
            <a:t>《</a:t>
          </a:r>
          <a:r>
            <a:rPr lang="zh-CN" altLang="en-US" dirty="0" smtClean="0">
              <a:solidFill>
                <a:srgbClr val="7030A0"/>
              </a:solidFill>
            </a:rPr>
            <a:t>建筑施工脚手架安全技术统一标准</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GB51210</a:t>
          </a:r>
          <a:r>
            <a:rPr lang="zh-CN" altLang="en-US" dirty="0" smtClean="0">
              <a:solidFill>
                <a:srgbClr val="7030A0"/>
              </a:solidFill>
            </a:rPr>
            <a:t>）</a:t>
          </a:r>
          <a:endParaRPr lang="zh-CN" altLang="en-US" dirty="0">
            <a:solidFill>
              <a:srgbClr val="7030A0"/>
            </a:solidFill>
          </a:endParaRPr>
        </a:p>
      </dsp:txBody>
      <dsp:txXfrm>
        <a:off x="828800" y="3134506"/>
        <a:ext cx="10097703" cy="482344"/>
      </dsp:txXfrm>
    </dsp:sp>
    <dsp:sp modelId="{C8D28F91-712B-4B7A-B601-BA939F0CDCBA}">
      <dsp:nvSpPr>
        <dsp:cNvPr id="16" name="椭圆 15"/>
        <dsp:cNvSpPr/>
      </dsp:nvSpPr>
      <dsp:spPr bwMode="white">
        <a:xfrm>
          <a:off x="527335" y="3074213"/>
          <a:ext cx="602931" cy="602931"/>
        </a:xfrm>
        <a:prstGeom prst="ellipse">
          <a:avLst/>
        </a:prstGeom>
      </dsp:spPr>
      <dsp:style>
        <a:lnRef idx="2">
          <a:schemeClr val="accent1"/>
        </a:lnRef>
        <a:fillRef idx="1">
          <a:schemeClr val="lt1"/>
        </a:fillRef>
        <a:effectRef idx="0">
          <a:scrgbClr r="0" g="0" b="0"/>
        </a:effectRef>
        <a:fontRef idx="minor"/>
      </dsp:style>
      <dsp:txXfrm>
        <a:off x="527335" y="3074213"/>
        <a:ext cx="602931" cy="602931"/>
      </dsp:txXfrm>
    </dsp:sp>
    <dsp:sp modelId="{053C98A8-80B5-4A0E-9DDD-52905E39E864}">
      <dsp:nvSpPr>
        <dsp:cNvPr id="17" name="矩形 16"/>
        <dsp:cNvSpPr/>
      </dsp:nvSpPr>
      <dsp:spPr bwMode="white">
        <a:xfrm>
          <a:off x="432039" y="3857931"/>
          <a:ext cx="10494464" cy="482344"/>
        </a:xfrm>
        <a:prstGeom prst="rect">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382860" tIns="55880" rIns="55880" bIns="5588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altLang="zh-CN" dirty="0" smtClean="0">
              <a:solidFill>
                <a:srgbClr val="7030A0"/>
              </a:solidFill>
            </a:rPr>
            <a:t>《</a:t>
          </a:r>
          <a:r>
            <a:rPr lang="zh-CN" altLang="en-US" dirty="0" smtClean="0">
              <a:solidFill>
                <a:srgbClr val="7030A0"/>
              </a:solidFill>
            </a:rPr>
            <a:t>建筑施工模板安全技术规范</a:t>
          </a:r>
          <a:r>
            <a:rPr lang="en-US" altLang="zh-CN" dirty="0" smtClean="0">
              <a:solidFill>
                <a:srgbClr val="7030A0"/>
              </a:solidFill>
            </a:rPr>
            <a:t>》</a:t>
          </a:r>
          <a:r>
            <a:rPr lang="zh-CN" altLang="en-US" dirty="0" smtClean="0">
              <a:solidFill>
                <a:srgbClr val="7030A0"/>
              </a:solidFill>
            </a:rPr>
            <a:t>（</a:t>
          </a:r>
          <a:r>
            <a:rPr lang="en-US" altLang="zh-CN" dirty="0" smtClean="0">
              <a:solidFill>
                <a:srgbClr val="7030A0"/>
              </a:solidFill>
            </a:rPr>
            <a:t>JGJ162</a:t>
          </a:r>
          <a:r>
            <a:rPr lang="zh-CN" altLang="en-US" dirty="0" smtClean="0">
              <a:solidFill>
                <a:srgbClr val="7030A0"/>
              </a:solidFill>
            </a:rPr>
            <a:t>）</a:t>
          </a:r>
          <a:endParaRPr lang="zh-CN" altLang="en-US" dirty="0">
            <a:solidFill>
              <a:srgbClr val="7030A0"/>
            </a:solidFill>
          </a:endParaRPr>
        </a:p>
      </dsp:txBody>
      <dsp:txXfrm>
        <a:off x="432039" y="3857931"/>
        <a:ext cx="10494464" cy="482344"/>
      </dsp:txXfrm>
    </dsp:sp>
    <dsp:sp modelId="{16322F0B-0C91-41F0-B4B2-A1EE9187A840}">
      <dsp:nvSpPr>
        <dsp:cNvPr id="18" name="椭圆 17"/>
        <dsp:cNvSpPr/>
      </dsp:nvSpPr>
      <dsp:spPr bwMode="white">
        <a:xfrm>
          <a:off x="130574" y="3797638"/>
          <a:ext cx="602931" cy="602931"/>
        </a:xfrm>
        <a:prstGeom prst="ellipse">
          <a:avLst/>
        </a:prstGeom>
      </dsp:spPr>
      <dsp:style>
        <a:lnRef idx="2">
          <a:schemeClr val="accent1"/>
        </a:lnRef>
        <a:fillRef idx="1">
          <a:schemeClr val="lt1"/>
        </a:fillRef>
        <a:effectRef idx="0">
          <a:scrgbClr r="0" g="0" b="0"/>
        </a:effectRef>
        <a:fontRef idx="minor"/>
      </dsp:style>
      <dsp:txXfrm>
        <a:off x="130574" y="3797638"/>
        <a:ext cx="602931" cy="602931"/>
      </dsp:txXfrm>
    </dsp:sp>
    <dsp:sp modelId="{3DB7F819-6A98-447E-BAA2-98AFC05150E5}">
      <dsp:nvSpPr>
        <dsp:cNvPr id="3" name="矩形 2" hidden="1"/>
        <dsp:cNvSpPr/>
      </dsp:nvSpPr>
      <dsp:spPr bwMode="white">
        <a:xfrm>
          <a:off x="126721" y="95733"/>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6721" y="95733"/>
        <a:ext cx="36000" cy="36000"/>
      </dsp:txXfrm>
    </dsp:sp>
    <dsp:sp modelId="{BF6BB330-A7EA-416E-83D6-D8D557A806A5}">
      <dsp:nvSpPr>
        <dsp:cNvPr id="5" name="矩形 4" hidden="1"/>
        <dsp:cNvSpPr/>
      </dsp:nvSpPr>
      <dsp:spPr bwMode="white">
        <a:xfrm>
          <a:off x="1028479" y="2272770"/>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028479" y="2272770"/>
        <a:ext cx="36000" cy="36000"/>
      </dsp:txXfrm>
    </dsp:sp>
    <dsp:sp modelId="{EDA305E9-641B-46E6-B085-FEF7525CA7AF}">
      <dsp:nvSpPr>
        <dsp:cNvPr id="6" name="矩形 5" hidden="1"/>
        <dsp:cNvSpPr/>
      </dsp:nvSpPr>
      <dsp:spPr bwMode="white">
        <a:xfrm>
          <a:off x="126721" y="4449806"/>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6721" y="4449806"/>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stAng" val="90"/>
                              <dgm:param type="ctrShpMap" val="fNode"/>
                            </dgm:alg>
                          </dgm:if>
                          <dgm:if name="Name67" axis="ch ch" ptType="node node" st="1 1" cnt="1 0" func="cnt" op="equ" val="2">
                            <dgm:alg type="cycle">
                              <dgm:param type="stAng" val="45"/>
                              <dgm:param type="spanAng" val="90"/>
                              <dgm:param type="ctrShpMap" val="fNode"/>
                            </dgm:alg>
                          </dgm:if>
                          <dgm:else name="Name68">
                            <dgm:alg type="cycle">
                              <dgm:param type="stAng" val="0"/>
                              <dgm:param type="spanAng" val="180"/>
                              <dgm:param type="ctrShpMap" val="fNode"/>
                            </dgm:alg>
                          </dgm:else>
                        </dgm:choose>
                      </dgm:if>
                      <dgm:if name="Name69" axis="ch" ptType="node" func="cnt" op="equ" val="2">
                        <dgm:choose name="Name70">
                          <dgm:if name="Name71" axis="ch ch" ptType="node node" st="1 1" cnt="1 0" func="cnt" op="equ" val="1">
                            <dgm:alg type="cycle">
                              <dgm:param type="stAng" val="0"/>
                              <dgm:param type="ctrShpMap" val="fNode"/>
                            </dgm:alg>
                          </dgm:if>
                          <dgm:if name="Name72" axis="ch ch" ptType="node node" st="1 1" cnt="1 0" func="cnt" op="equ" val="2">
                            <dgm:alg type="cycle">
                              <dgm:param type="stAng" val="315"/>
                              <dgm:param type="spanAng" val="90"/>
                              <dgm:param type="ctrShpMap" val="fNode"/>
                            </dgm:alg>
                          </dgm:if>
                          <dgm:else name="Name73">
                            <dgm:alg type="cycle">
                              <dgm:param type="stAng" val="270"/>
                              <dgm:param type="spanAng" val="180"/>
                              <dgm:param type="ctrShpMap" val="fNode"/>
                            </dgm:alg>
                          </dgm:else>
                        </dgm:choose>
                      </dgm:if>
                      <dgm:if name="Name74" axis="ch" ptType="node" func="cnt" op="equ" val="3">
                        <dgm:choose name="Name75">
                          <dgm:if name="Name76" axis="ch ch" ptType="node node" st="1 1" cnt="1 0" func="cnt" op="equ" val="1">
                            <dgm:alg type="cycle">
                              <dgm:param type="stAng" val="0"/>
                              <dgm:param type="ctrShpMap" val="fNode"/>
                            </dgm:alg>
                          </dgm:if>
                          <dgm:if name="Name77" axis="ch ch" ptType="node node" st="1 1" cnt="1 0" func="cnt" op="equ" val="2">
                            <dgm:alg type="cycle">
                              <dgm:param type="stAng" val="315"/>
                              <dgm:param type="spanAng" val="90"/>
                              <dgm:param type="ctrShpMap" val="fNode"/>
                            </dgm:alg>
                          </dgm:if>
                          <dgm:else name="Name78">
                            <dgm:alg type="cycle">
                              <dgm:param type="stAng" val="270"/>
                              <dgm:param type="spanAng" val="180"/>
                              <dgm:param type="ctrShpMap" val="fNode"/>
                            </dgm:alg>
                          </dgm:else>
                        </dgm:choose>
                      </dgm:if>
                      <dgm:if name="Name79" axis="ch" ptType="node" func="cnt" op="equ" val="4">
                        <dgm:choose name="Name80">
                          <dgm:if name="Name81" axis="ch ch" ptType="node node" st="1 1" cnt="1 0" func="cnt" op="equ" val="1">
                            <dgm:alg type="cycle">
                              <dgm:param type="stAng" val="0"/>
                              <dgm:param type="ctrShpMap" val="fNode"/>
                            </dgm:alg>
                          </dgm:if>
                          <dgm:if name="Name82" axis="ch ch" ptType="node node" st="1 1" cnt="1 0" func="cnt" op="equ" val="2">
                            <dgm:alg type="cycle">
                              <dgm:param type="stAng" val="315"/>
                              <dgm:param type="spanAng" val="90"/>
                              <dgm:param type="ctrShpMap" val="fNode"/>
                            </dgm:alg>
                          </dgm:if>
                          <dgm:else name="Name83">
                            <dgm:alg type="cycle">
                              <dgm:param type="stAng" val="292.5"/>
                              <dgm:param type="spanAng" val="135"/>
                              <dgm:param type="ctrShpMap" val="fNode"/>
                            </dgm:alg>
                          </dgm:else>
                        </dgm:choose>
                      </dgm:if>
                      <dgm:if name="Name84" axis="ch" ptType="node" func="cnt" op="equ" val="5">
                        <dgm:choose name="Name85">
                          <dgm:if name="Name86" axis="ch ch" ptType="node node" st="1 1" cnt="1 0" func="cnt" op="equ" val="1">
                            <dgm:alg type="cycle">
                              <dgm:param type="stAng" val="0"/>
                              <dgm:param type="ctrShpMap" val="fNode"/>
                            </dgm:alg>
                          </dgm:if>
                          <dgm:if name="Name87" axis="ch ch" ptType="node node" st="1 1" cnt="1 0" func="cnt" op="equ" val="2">
                            <dgm:alg type="cycle">
                              <dgm:param type="stAng" val="315"/>
                              <dgm:param type="spanAng" val="90"/>
                              <dgm:param type="ctrShpMap" val="fNode"/>
                            </dgm:alg>
                          </dgm:if>
                          <dgm:else name="Name88">
                            <dgm:alg type="cycle">
                              <dgm:param type="stAng" val="0"/>
                              <dgm:param type="spanAng" val="360"/>
                              <dgm:param type="ctrShpMap" val="fNode"/>
                            </dgm:alg>
                          </dgm:else>
                        </dgm:choose>
                      </dgm:if>
                      <dgm:if name="Name89" axis="ch" ptType="node" func="cnt" op="equ" val="6">
                        <dgm:choose name="Name90">
                          <dgm:if name="Name91" axis="ch ch" ptType="node node" st="1 1" cnt="1 0" func="cnt" op="equ" val="1">
                            <dgm:alg type="cycle">
                              <dgm:param type="stAng" val="0"/>
                              <dgm:param type="ctrShpMap" val="fNode"/>
                            </dgm:alg>
                          </dgm:if>
                          <dgm:if name="Name92" axis="ch ch" ptType="node node" st="1 1" cnt="1 0" func="cnt" op="equ" val="2">
                            <dgm:alg type="cycle">
                              <dgm:param type="stAng" val="315"/>
                              <dgm:param type="spanAng" val="90"/>
                              <dgm:param type="ctrShpMap" val="fNode"/>
                            </dgm:alg>
                          </dgm:if>
                          <dgm:else name="Name93">
                            <dgm:alg type="cycle">
                              <dgm:param type="stAng" val="0"/>
                              <dgm:param type="spanAng" val="360"/>
                              <dgm:param type="ctrShpMap" val="fNode"/>
                            </dgm:alg>
                          </dgm:else>
                        </dgm:choose>
                      </dgm:if>
                      <dgm:if name="Name94" axis="ch" ptType="node" func="cnt" op="gte" val="7">
                        <dgm:choose name="Name95">
                          <dgm:if name="Name96" axis="ch ch" ptType="node node" st="1 1" cnt="1 0" func="cnt" op="equ" val="1">
                            <dgm:alg type="cycle">
                              <dgm:param type="stAng" val="0"/>
                              <dgm:param type="ctrShpMap" val="fNode"/>
                            </dgm:alg>
                          </dgm:if>
                          <dgm:if name="Name97" axis="ch ch" ptType="node node" st="1 1" cnt="1 0" func="cnt" op="equ" val="2">
                            <dgm:alg type="cycle">
                              <dgm:param type="stAng" val="315"/>
                              <dgm:param type="spanAng" val="90"/>
                              <dgm:param type="ctrShpMap" val="fNode"/>
                            </dgm:alg>
                          </dgm:if>
                          <dgm:else name="Name98">
                            <dgm:alg type="cycle">
                              <dgm:param type="stAng" val="0"/>
                              <dgm:param type="spanAng" val="360"/>
                              <dgm:param type="ctrShpMap" val="fNode"/>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stAng" val="270"/>
                              <dgm:param type="ctrShpMap" val="fNode"/>
                            </dgm:alg>
                          </dgm:if>
                          <dgm:if name="Name105" axis="ch ch" ptType="node node" st="1 1" cnt="1 0" func="cnt" op="equ" val="2">
                            <dgm:alg type="cycle">
                              <dgm:param type="stAng" val="315"/>
                              <dgm:param type="spanAng" val="-90"/>
                              <dgm:param type="ctrShpMap" val="fNode"/>
                            </dgm:alg>
                          </dgm:if>
                          <dgm:else name="Name106">
                            <dgm:alg type="cycle">
                              <dgm:param type="stAng" val="0"/>
                              <dgm:param type="spanAng" val="-180"/>
                              <dgm:param type="ctrShpMap" val="fNode"/>
                            </dgm:alg>
                          </dgm:else>
                        </dgm:choose>
                      </dgm:if>
                      <dgm:if name="Name107" axis="ch" ptType="node" func="cnt" op="equ" val="2">
                        <dgm:choose name="Name108">
                          <dgm:if name="Name109" axis="ch ch" ptType="node node" st="1 1" cnt="1 0" func="cnt" op="equ" val="1">
                            <dgm:alg type="cycle">
                              <dgm:param type="stAng" val="0"/>
                              <dgm:param type="ctrShpMap" val="fNode"/>
                            </dgm:alg>
                          </dgm:if>
                          <dgm:if name="Name110" axis="ch ch" ptType="node node" st="1 1" cnt="1 0" func="cnt" op="equ" val="2">
                            <dgm:alg type="cycle">
                              <dgm:param type="stAng" val="45"/>
                              <dgm:param type="spanAng" val="-90"/>
                              <dgm:param type="ctrShpMap" val="fNode"/>
                            </dgm:alg>
                          </dgm:if>
                          <dgm:else name="Name111">
                            <dgm:alg type="cycle">
                              <dgm:param type="stAng" val="90"/>
                              <dgm:param type="spanAng" val="-180"/>
                              <dgm:param type="ctrShpMap" val="fNode"/>
                            </dgm:alg>
                          </dgm:else>
                        </dgm:choose>
                      </dgm:if>
                      <dgm:if name="Name112" axis="ch" ptType="node" func="cnt" op="equ" val="3">
                        <dgm:choose name="Name113">
                          <dgm:if name="Name114" axis="ch ch" ptType="node node" st="1 1" cnt="1 0" func="cnt" op="equ" val="1">
                            <dgm:alg type="cycle">
                              <dgm:param type="stAng" val="0"/>
                              <dgm:param type="ctrShpMap" val="fNode"/>
                            </dgm:alg>
                          </dgm:if>
                          <dgm:if name="Name115" axis="ch ch" ptType="node node" st="1 1" cnt="1 0" func="cnt" op="equ" val="2">
                            <dgm:alg type="cycle">
                              <dgm:param type="stAng" val="45"/>
                              <dgm:param type="spanAng" val="-90"/>
                              <dgm:param type="ctrShpMap" val="fNode"/>
                            </dgm:alg>
                          </dgm:if>
                          <dgm:else name="Name116">
                            <dgm:alg type="cycle">
                              <dgm:param type="stAng" val="90"/>
                              <dgm:param type="spanAng" val="-180"/>
                              <dgm:param type="ctrShpMap" val="fNode"/>
                            </dgm:alg>
                          </dgm:else>
                        </dgm:choose>
                      </dgm:if>
                      <dgm:if name="Name117" axis="ch" ptType="node" func="cnt" op="equ" val="4">
                        <dgm:choose name="Name118">
                          <dgm:if name="Name119" axis="ch ch" ptType="node node" st="1 1" cnt="1 0" func="cnt" op="equ" val="1">
                            <dgm:alg type="cycle">
                              <dgm:param type="stAng" val="0"/>
                              <dgm:param type="ctrShpMap" val="fNode"/>
                            </dgm:alg>
                          </dgm:if>
                          <dgm:if name="Name120" axis="ch ch" ptType="node node" st="1 1" cnt="1 0" func="cnt" op="equ" val="2">
                            <dgm:alg type="cycle">
                              <dgm:param type="stAng" val="45"/>
                              <dgm:param type="spanAng" val="-90"/>
                              <dgm:param type="ctrShpMap" val="fNode"/>
                            </dgm:alg>
                          </dgm:if>
                          <dgm:else name="Name121">
                            <dgm:alg type="cycle">
                              <dgm:param type="stAng" val="67.5"/>
                              <dgm:param type="spanAng" val="-135"/>
                              <dgm:param type="ctrShpMap" val="fNode"/>
                            </dgm:alg>
                          </dgm:else>
                        </dgm:choose>
                      </dgm:if>
                      <dgm:if name="Name122" axis="ch" ptType="node" func="cnt" op="equ" val="5">
                        <dgm:choose name="Name123">
                          <dgm:if name="Name124" axis="ch ch" ptType="node node" st="1 1" cnt="1 0" func="cnt" op="equ" val="1">
                            <dgm:alg type="cycle">
                              <dgm:param type="stAng" val="0"/>
                              <dgm:param type="ctrShpMap" val="fNode"/>
                            </dgm:alg>
                          </dgm:if>
                          <dgm:if name="Name125" axis="ch ch" ptType="node node" st="1 1" cnt="1 0" func="cnt" op="equ" val="2">
                            <dgm:alg type="cycle">
                              <dgm:param type="stAng" val="45"/>
                              <dgm:param type="spanAng" val="-90"/>
                              <dgm:param type="ctrShpMap" val="fNode"/>
                            </dgm:alg>
                          </dgm:if>
                          <dgm:else name="Name126">
                            <dgm:alg type="cycle">
                              <dgm:param type="stAng" val="0"/>
                              <dgm:param type="spanAng" val="-360"/>
                              <dgm:param type="ctrShpMap" val="fNode"/>
                            </dgm:alg>
                          </dgm:else>
                        </dgm:choose>
                      </dgm:if>
                      <dgm:if name="Name127" axis="ch" ptType="node" func="cnt" op="equ" val="6">
                        <dgm:choose name="Name128">
                          <dgm:if name="Name129" axis="ch ch" ptType="node node" st="1 1" cnt="1 0" func="cnt" op="equ" val="1">
                            <dgm:alg type="cycle">
                              <dgm:param type="stAng" val="0"/>
                              <dgm:param type="ctrShpMap" val="fNode"/>
                            </dgm:alg>
                          </dgm:if>
                          <dgm:if name="Name130" axis="ch ch" ptType="node node" st="1 1" cnt="1 0" func="cnt" op="equ" val="2">
                            <dgm:alg type="cycle">
                              <dgm:param type="stAng" val="45"/>
                              <dgm:param type="spanAng" val="-90"/>
                              <dgm:param type="ctrShpMap" val="fNode"/>
                            </dgm:alg>
                          </dgm:if>
                          <dgm:else name="Name131">
                            <dgm:alg type="cycle">
                              <dgm:param type="stAng" val="0"/>
                              <dgm:param type="spanAng" val="-360"/>
                              <dgm:param type="ctrShpMap" val="fNode"/>
                            </dgm:alg>
                          </dgm:else>
                        </dgm:choose>
                      </dgm:if>
                      <dgm:if name="Name132" axis="ch" ptType="node" func="cnt" op="gte" val="7">
                        <dgm:choose name="Name133">
                          <dgm:if name="Name134" axis="ch ch" ptType="node node" st="1 1" cnt="1 0" func="cnt" op="equ" val="1">
                            <dgm:alg type="cycle">
                              <dgm:param type="stAng" val="0"/>
                              <dgm:param type="ctrShpMap" val="fNode"/>
                            </dgm:alg>
                          </dgm:if>
                          <dgm:if name="Name135" axis="ch ch" ptType="node node" st="1 1" cnt="1 0" func="cnt" op="equ" val="2">
                            <dgm:alg type="cycle">
                              <dgm:param type="stAng" val="45"/>
                              <dgm:param type="spanAng" val="-90"/>
                              <dgm:param type="ctrShpMap" val="fNode"/>
                            </dgm:alg>
                          </dgm:if>
                          <dgm:else name="Name136">
                            <dgm:alg type="cycle">
                              <dgm:param type="stAng" val="0"/>
                              <dgm:param type="spanAng" val="-360"/>
                              <dgm:param type="ctrShpMap" val="fNode"/>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srcNode" val="textCenter"/>
                    <dgm:param type="dstNode" val="childCenter1"/>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stAng" val="180"/>
                              <dgm:param type="ctrShpMap" val="fNode"/>
                            </dgm:alg>
                          </dgm:if>
                          <dgm:if name="Name154" axis="ch ch" ptType="node node" st="2 1" cnt="1 0" func="cnt" op="equ" val="2">
                            <dgm:alg type="cycle">
                              <dgm:param type="stAng" val="135"/>
                              <dgm:param type="spanAng" val="90"/>
                              <dgm:param type="ctrShpMap" val="fNode"/>
                            </dgm:alg>
                          </dgm:if>
                          <dgm:else name="Name155">
                            <dgm:alg type="cycle">
                              <dgm:param type="stAng" val="90"/>
                              <dgm:param type="spanAng" val="180"/>
                              <dgm:param type="ctrShpMap" val="fNode"/>
                            </dgm:alg>
                          </dgm:else>
                        </dgm:choose>
                      </dgm:if>
                      <dgm:if name="Name156" axis="ch" ptType="node" func="cnt" op="equ" val="3">
                        <dgm:choose name="Name157">
                          <dgm:if name="Name158" axis="ch ch" ptType="node node" st="2 1" cnt="1 0" func="cnt" op="equ" val="1">
                            <dgm:alg type="cycle">
                              <dgm:param type="stAng" val="120"/>
                              <dgm:param type="ctrShpMap" val="fNode"/>
                              <dgm:param type="horzAlign" val="r"/>
                              <dgm:param type="vertAlign" val="b"/>
                            </dgm:alg>
                          </dgm:if>
                          <dgm:if name="Name159" axis="ch ch" ptType="node node" st="2 1" cnt="1 0" func="cnt" op="equ" val="2">
                            <dgm:alg type="cycle">
                              <dgm:param type="stAng" val="75"/>
                              <dgm:param type="spanAng" val="90"/>
                              <dgm:param type="ctrShpMap" val="fNode"/>
                              <dgm:param type="horzAlign" val="r"/>
                              <dgm:param type="vertAlign" val="b"/>
                            </dgm:alg>
                          </dgm:if>
                          <dgm:else name="Name160">
                            <dgm:alg type="cycle">
                              <dgm:param type="stAng" val="30"/>
                              <dgm:param type="spanAng" val="180"/>
                              <dgm:param type="ctrShpMap" val="fNode"/>
                            </dgm:alg>
                          </dgm:else>
                        </dgm:choose>
                      </dgm:if>
                      <dgm:if name="Name161" axis="ch" ptType="node" func="cnt" op="equ" val="4">
                        <dgm:choose name="Name162">
                          <dgm:if name="Name163" axis="ch ch" ptType="node node" st="2 1" cnt="1 0" func="cnt" op="equ" val="1">
                            <dgm:alg type="cycle">
                              <dgm:param type="stAng" val="90"/>
                              <dgm:param type="ctrShpMap" val="fNode"/>
                            </dgm:alg>
                          </dgm:if>
                          <dgm:if name="Name164" axis="ch ch" ptType="node node" st="2 1" cnt="1 0" func="cnt" op="equ" val="2">
                            <dgm:alg type="cycle">
                              <dgm:param type="stAng" val="45"/>
                              <dgm:param type="spanAng" val="90"/>
                              <dgm:param type="ctrShpMap" val="fNode"/>
                            </dgm:alg>
                          </dgm:if>
                          <dgm:else name="Name165">
                            <dgm:alg type="cycle">
                              <dgm:param type="stAng" val="22.5"/>
                              <dgm:param type="spanAng" val="135"/>
                              <dgm:param type="ctrShpMap" val="fNode"/>
                            </dgm:alg>
                          </dgm:else>
                        </dgm:choose>
                      </dgm:if>
                      <dgm:if name="Name166" axis="ch" ptType="node" func="cnt" op="equ" val="5">
                        <dgm:choose name="Name167">
                          <dgm:if name="Name168" axis="ch ch" ptType="node node" st="2 1" cnt="1 0" func="cnt" op="equ" val="1">
                            <dgm:alg type="cycle">
                              <dgm:param type="stAng" val="72"/>
                              <dgm:param type="ctrShpMap" val="fNode"/>
                            </dgm:alg>
                          </dgm:if>
                          <dgm:if name="Name169" axis="ch ch" ptType="node node" st="2 1" cnt="1 0" func="cnt" op="equ" val="2">
                            <dgm:alg type="cycle">
                              <dgm:param type="stAng" val="27"/>
                              <dgm:param type="spanAng" val="90"/>
                              <dgm:param type="ctrShpMap" val="fNode"/>
                            </dgm:alg>
                          </dgm:if>
                          <dgm:else name="Name170">
                            <dgm:alg type="cycle">
                              <dgm:param type="stAng" val="0"/>
                              <dgm:param type="spanAng" val="360"/>
                              <dgm:param type="ctrShpMap" val="fNode"/>
                            </dgm:alg>
                          </dgm:else>
                        </dgm:choose>
                      </dgm:if>
                      <dgm:if name="Name171" axis="ch" ptType="node" func="cnt" op="equ" val="6">
                        <dgm:choose name="Name172">
                          <dgm:if name="Name173" axis="ch ch" ptType="node node" st="2 1" cnt="1 0" func="cnt" op="equ" val="1">
                            <dgm:alg type="cycle">
                              <dgm:param type="stAng" val="60"/>
                              <dgm:param type="ctrShpMap" val="fNode"/>
                            </dgm:alg>
                          </dgm:if>
                          <dgm:if name="Name174" axis="ch ch" ptType="node node" st="2 1" cnt="1 0" func="cnt" op="equ" val="2">
                            <dgm:alg type="cycle">
                              <dgm:param type="stAng" val="15"/>
                              <dgm:param type="spanAng" val="90"/>
                              <dgm:param type="ctrShpMap" val="fNode"/>
                            </dgm:alg>
                          </dgm:if>
                          <dgm:else name="Name175">
                            <dgm:alg type="cycle">
                              <dgm:param type="stAng" val="0"/>
                              <dgm:param type="spanAng" val="360"/>
                              <dgm:param type="ctrShpMap" val="fNode"/>
                            </dgm:alg>
                          </dgm:else>
                        </dgm:choose>
                      </dgm:if>
                      <dgm:if name="Name176" axis="ch" ptType="node" func="cnt" op="gte" val="7">
                        <dgm:choose name="Name177">
                          <dgm:if name="Name178" axis="ch ch" ptType="node node" st="2 1" cnt="1 0" func="cnt" op="equ" val="1">
                            <dgm:alg type="cycle">
                              <dgm:param type="stAng" val="51"/>
                              <dgm:param type="ctrShpMap" val="fNode"/>
                            </dgm:alg>
                          </dgm:if>
                          <dgm:if name="Name179" axis="ch ch" ptType="node node" st="2 1" cnt="1 0" func="cnt" op="equ" val="2">
                            <dgm:alg type="cycle">
                              <dgm:param type="stAng" val="6"/>
                              <dgm:param type="spanAng" val="90"/>
                              <dgm:param type="ctrShpMap" val="fNode"/>
                            </dgm:alg>
                          </dgm:if>
                          <dgm:else name="Name180">
                            <dgm:alg type="cycle">
                              <dgm:param type="stAng" val="0"/>
                              <dgm:param type="spanAng" val="360"/>
                              <dgm:param type="ctrShpMap" val="fNode"/>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stAng" val="180"/>
                              <dgm:param type="ctrShpMap" val="fNode"/>
                            </dgm:alg>
                          </dgm:if>
                          <dgm:if name="Name187" axis="ch ch" ptType="node node" st="2 1" cnt="1 0" func="cnt" op="equ" val="2">
                            <dgm:alg type="cycle">
                              <dgm:param type="stAng" val="225"/>
                              <dgm:param type="spanAng" val="-90"/>
                              <dgm:param type="ctrShpMap" val="fNode"/>
                            </dgm:alg>
                          </dgm:if>
                          <dgm:else name="Name188">
                            <dgm:alg type="cycle">
                              <dgm:param type="stAng" val="270"/>
                              <dgm:param type="spanAng" val="-180"/>
                              <dgm:param type="ctrShpMap" val="fNode"/>
                            </dgm:alg>
                          </dgm:else>
                        </dgm:choose>
                      </dgm:if>
                      <dgm:if name="Name189" axis="ch" ptType="node" func="cnt" op="equ" val="3">
                        <dgm:choose name="Name190">
                          <dgm:if name="Name191" axis="ch ch" ptType="node node" st="2 1" cnt="1 0" func="cnt" op="equ" val="1">
                            <dgm:alg type="cycle">
                              <dgm:param type="stAng" val="240"/>
                              <dgm:param type="ctrShpMap" val="fNode"/>
                              <dgm:param type="horzAlign" val="l"/>
                              <dgm:param type="vertAlign" val="b"/>
                            </dgm:alg>
                          </dgm:if>
                          <dgm:if name="Name192" axis="ch ch" ptType="node node" st="2 1" cnt="1 0" func="cnt" op="equ" val="2">
                            <dgm:alg type="cycle">
                              <dgm:param type="stAng" val="285"/>
                              <dgm:param type="spanAng" val="-90"/>
                              <dgm:param type="ctrShpMap" val="fNode"/>
                              <dgm:param type="horzAlign" val="l"/>
                              <dgm:param type="vertAlign" val="b"/>
                            </dgm:alg>
                          </dgm:if>
                          <dgm:else name="Name193">
                            <dgm:alg type="cycle">
                              <dgm:param type="stAng" val="330"/>
                              <dgm:param type="spanAng" val="-180"/>
                              <dgm:param type="ctrShpMap" val="fNode"/>
                            </dgm:alg>
                          </dgm:else>
                        </dgm:choose>
                      </dgm:if>
                      <dgm:if name="Name194" axis="ch" ptType="node" func="cnt" op="equ" val="4">
                        <dgm:choose name="Name195">
                          <dgm:if name="Name196" axis="ch ch" ptType="node node" st="2 1" cnt="1 0" func="cnt" op="equ" val="1">
                            <dgm:alg type="cycle">
                              <dgm:param type="stAng" val="270"/>
                              <dgm:param type="ctrShpMap" val="fNode"/>
                            </dgm:alg>
                          </dgm:if>
                          <dgm:if name="Name197" axis="ch ch" ptType="node node" st="2 1" cnt="1 0" func="cnt" op="equ" val="2">
                            <dgm:alg type="cycle">
                              <dgm:param type="stAng" val="315"/>
                              <dgm:param type="spanAng" val="-90"/>
                              <dgm:param type="ctrShpMap" val="fNode"/>
                            </dgm:alg>
                          </dgm:if>
                          <dgm:else name="Name198">
                            <dgm:alg type="cycle">
                              <dgm:param type="stAng" val="337.5"/>
                              <dgm:param type="spanAng" val="-135"/>
                              <dgm:param type="ctrShpMap" val="fNode"/>
                            </dgm:alg>
                          </dgm:else>
                        </dgm:choose>
                      </dgm:if>
                      <dgm:if name="Name199" axis="ch" ptType="node" func="cnt" op="equ" val="5">
                        <dgm:choose name="Name200">
                          <dgm:if name="Name201" axis="ch ch" ptType="node node" st="2 1" cnt="1 0" func="cnt" op="equ" val="1">
                            <dgm:alg type="cycle">
                              <dgm:param type="stAng" val="288"/>
                              <dgm:param type="ctrShpMap" val="fNode"/>
                            </dgm:alg>
                          </dgm:if>
                          <dgm:if name="Name202" axis="ch ch" ptType="node node" st="2 1" cnt="1 0" func="cnt" op="equ" val="2">
                            <dgm:alg type="cycle">
                              <dgm:param type="stAng" val="333"/>
                              <dgm:param type="spanAng" val="-90"/>
                              <dgm:param type="ctrShpMap" val="fNode"/>
                            </dgm:alg>
                          </dgm:if>
                          <dgm:else name="Name203">
                            <dgm:alg type="cycle">
                              <dgm:param type="stAng" val="0"/>
                              <dgm:param type="spanAng" val="-360"/>
                              <dgm:param type="ctrShpMap" val="fNode"/>
                            </dgm:alg>
                          </dgm:else>
                        </dgm:choose>
                      </dgm:if>
                      <dgm:if name="Name204" axis="ch" ptType="node" func="cnt" op="equ" val="6">
                        <dgm:choose name="Name205">
                          <dgm:if name="Name206" axis="ch ch" ptType="node node" st="2 1" cnt="1 0" func="cnt" op="equ" val="1">
                            <dgm:alg type="cycle">
                              <dgm:param type="stAng" val="300"/>
                              <dgm:param type="ctrShpMap" val="fNode"/>
                            </dgm:alg>
                          </dgm:if>
                          <dgm:if name="Name207" axis="ch ch" ptType="node node" st="2 1" cnt="1 0" func="cnt" op="equ" val="2">
                            <dgm:alg type="cycle">
                              <dgm:param type="stAng" val="345"/>
                              <dgm:param type="spanAng" val="-90"/>
                              <dgm:param type="ctrShpMap" val="fNode"/>
                            </dgm:alg>
                          </dgm:if>
                          <dgm:else name="Name208">
                            <dgm:alg type="cycle">
                              <dgm:param type="stAng" val="0"/>
                              <dgm:param type="spanAng" val="-360"/>
                              <dgm:param type="ctrShpMap" val="fNode"/>
                            </dgm:alg>
                          </dgm:else>
                        </dgm:choose>
                      </dgm:if>
                      <dgm:if name="Name209" axis="ch" ptType="node" func="cnt" op="gte" val="7">
                        <dgm:choose name="Name210">
                          <dgm:if name="Name211" axis="ch ch" ptType="node node" st="2 1" cnt="1 0" func="cnt" op="equ" val="1">
                            <dgm:alg type="cycle">
                              <dgm:param type="stAng" val="308"/>
                              <dgm:param type="ctrShpMap" val="fNode"/>
                            </dgm:alg>
                          </dgm:if>
                          <dgm:if name="Name212" axis="ch ch" ptType="node node" st="2 1" cnt="1 0" func="cnt" op="equ" val="2">
                            <dgm:alg type="cycle">
                              <dgm:param type="stAng" val="353"/>
                              <dgm:param type="spanAng" val="-90"/>
                              <dgm:param type="ctrShpMap" val="fNode"/>
                            </dgm:alg>
                          </dgm:if>
                          <dgm:else name="Name213">
                            <dgm:alg type="cycle">
                              <dgm:param type="stAng" val="0"/>
                              <dgm:param type="spanAng" val="-360"/>
                              <dgm:param type="ctrShpMap" val="fNode"/>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srcNode" val="textCenter"/>
                    <dgm:param type="dstNode" val="childCenter2"/>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stAng" val="240"/>
                              <dgm:param type="ctrShpMap" val="fNode"/>
                              <dgm:param type="horzAlign" val="l"/>
                              <dgm:param type="vertAlign" val="b"/>
                            </dgm:alg>
                          </dgm:if>
                          <dgm:if name="Name231" axis="ch ch" ptType="node node" st="3 1" cnt="1 0" func="cnt" op="equ" val="2">
                            <dgm:alg type="cycle">
                              <dgm:param type="stAng" val="195"/>
                              <dgm:param type="spanAng" val="90"/>
                              <dgm:param type="ctrShpMap" val="fNode"/>
                              <dgm:param type="horzAlign" val="l"/>
                              <dgm:param type="vertAlign" val="b"/>
                            </dgm:alg>
                          </dgm:if>
                          <dgm:else name="Name232">
                            <dgm:alg type="cycle">
                              <dgm:param type="stAng" val="150"/>
                              <dgm:param type="spanAng" val="180"/>
                              <dgm:param type="ctrShpMap" val="fNode"/>
                            </dgm:alg>
                          </dgm:else>
                        </dgm:choose>
                      </dgm:if>
                      <dgm:if name="Name233" axis="ch" ptType="node" func="cnt" op="equ" val="4">
                        <dgm:choose name="Name234">
                          <dgm:if name="Name235" axis="ch ch" ptType="node node" st="3 1" cnt="1 0" func="cnt" op="equ" val="1">
                            <dgm:alg type="cycle">
                              <dgm:param type="stAng" val="180"/>
                              <dgm:param type="ctrShpMap" val="fNode"/>
                            </dgm:alg>
                          </dgm:if>
                          <dgm:if name="Name236" axis="ch ch" ptType="node node" st="3 1" cnt="1 0" func="cnt" op="equ" val="2">
                            <dgm:alg type="cycle">
                              <dgm:param type="stAng" val="135"/>
                              <dgm:param type="spanAng" val="90"/>
                              <dgm:param type="ctrShpMap" val="fNode"/>
                            </dgm:alg>
                          </dgm:if>
                          <dgm:else name="Name237">
                            <dgm:alg type="cycle">
                              <dgm:param type="stAng" val="112.5"/>
                              <dgm:param type="spanAng" val="135"/>
                              <dgm:param type="ctrShpMap" val="fNode"/>
                            </dgm:alg>
                          </dgm:else>
                        </dgm:choose>
                      </dgm:if>
                      <dgm:if name="Name238" axis="ch" ptType="node" func="cnt" op="equ" val="5">
                        <dgm:choose name="Name239">
                          <dgm:if name="Name240" axis="ch ch" ptType="node node" st="3 1" cnt="1 0" func="cnt" op="equ" val="1">
                            <dgm:alg type="cycle">
                              <dgm:param type="stAng" val="144"/>
                              <dgm:param type="ctrShpMap" val="fNode"/>
                            </dgm:alg>
                          </dgm:if>
                          <dgm:if name="Name241" axis="ch ch" ptType="node node" st="3 1" cnt="1 0" func="cnt" op="equ" val="2">
                            <dgm:alg type="cycle">
                              <dgm:param type="stAng" val="99"/>
                              <dgm:param type="spanAng" val="90"/>
                              <dgm:param type="ctrShpMap" val="fNode"/>
                            </dgm:alg>
                          </dgm:if>
                          <dgm:else name="Name242">
                            <dgm:alg type="cycle">
                              <dgm:param type="stAng" val="0"/>
                              <dgm:param type="spanAng" val="360"/>
                              <dgm:param type="ctrShpMap" val="fNode"/>
                            </dgm:alg>
                          </dgm:else>
                        </dgm:choose>
                      </dgm:if>
                      <dgm:if name="Name243" axis="ch" ptType="node" func="cnt" op="equ" val="6">
                        <dgm:choose name="Name244">
                          <dgm:if name="Name245" axis="ch ch" ptType="node node" st="3 1" cnt="1 0" func="cnt" op="equ" val="1">
                            <dgm:alg type="cycle">
                              <dgm:param type="stAng" val="120"/>
                              <dgm:param type="ctrShpMap" val="fNode"/>
                            </dgm:alg>
                          </dgm:if>
                          <dgm:if name="Name246" axis="ch ch" ptType="node node" st="3 1" cnt="1 0" func="cnt" op="equ" val="2">
                            <dgm:alg type="cycle">
                              <dgm:param type="stAng" val="75"/>
                              <dgm:param type="spanAng" val="90"/>
                              <dgm:param type="ctrShpMap" val="fNode"/>
                            </dgm:alg>
                          </dgm:if>
                          <dgm:else name="Name247">
                            <dgm:alg type="cycle">
                              <dgm:param type="stAng" val="0"/>
                              <dgm:param type="spanAng" val="360"/>
                              <dgm:param type="ctrShpMap" val="fNode"/>
                            </dgm:alg>
                          </dgm:else>
                        </dgm:choose>
                      </dgm:if>
                      <dgm:if name="Name248" axis="ch" ptType="node" func="cnt" op="gte" val="7">
                        <dgm:choose name="Name249">
                          <dgm:if name="Name250" axis="ch ch" ptType="node node" st="3 1" cnt="1 0" func="cnt" op="equ" val="1">
                            <dgm:alg type="cycle">
                              <dgm:param type="stAng" val="102"/>
                              <dgm:param type="ctrShpMap" val="fNode"/>
                            </dgm:alg>
                          </dgm:if>
                          <dgm:if name="Name251" axis="ch ch" ptType="node node" st="3 1" cnt="1 0" func="cnt" op="equ" val="2">
                            <dgm:alg type="cycle">
                              <dgm:param type="stAng" val="57"/>
                              <dgm:param type="spanAng" val="90"/>
                              <dgm:param type="ctrShpMap" val="fNode"/>
                            </dgm:alg>
                          </dgm:if>
                          <dgm:else name="Name252">
                            <dgm:alg type="cycle">
                              <dgm:param type="stAng" val="0"/>
                              <dgm:param type="spanAng" val="360"/>
                              <dgm:param type="ctrShpMap" val="fNode"/>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stAng" val="120"/>
                              <dgm:param type="ctrShpMap" val="fNode"/>
                              <dgm:param type="horzAlign" val="r"/>
                              <dgm:param type="vertAlign" val="b"/>
                            </dgm:alg>
                          </dgm:if>
                          <dgm:if name="Name259" axis="ch ch" ptType="node node" st="3 1" cnt="1 0" func="cnt" op="equ" val="2">
                            <dgm:alg type="cycle">
                              <dgm:param type="stAng" val="165"/>
                              <dgm:param type="spanAng" val="-90"/>
                              <dgm:param type="ctrShpMap" val="fNode"/>
                              <dgm:param type="horzAlign" val="r"/>
                              <dgm:param type="vertAlign" val="b"/>
                            </dgm:alg>
                          </dgm:if>
                          <dgm:else name="Name260">
                            <dgm:alg type="cycle">
                              <dgm:param type="stAng" val="210"/>
                              <dgm:param type="spanAng" val="-180"/>
                              <dgm:param type="ctrShpMap" val="fNode"/>
                            </dgm:alg>
                          </dgm:else>
                        </dgm:choose>
                      </dgm:if>
                      <dgm:if name="Name261" axis="ch" ptType="node" func="cnt" op="equ" val="4">
                        <dgm:choose name="Name262">
                          <dgm:if name="Name263" axis="ch ch" ptType="node node" st="3 1" cnt="1 0" func="cnt" op="equ" val="1">
                            <dgm:alg type="cycle">
                              <dgm:param type="stAng" val="180"/>
                              <dgm:param type="ctrShpMap" val="fNode"/>
                            </dgm:alg>
                          </dgm:if>
                          <dgm:if name="Name264" axis="ch ch" ptType="node node" st="3 1" cnt="1 0" func="cnt" op="equ" val="2">
                            <dgm:alg type="cycle">
                              <dgm:param type="stAng" val="225"/>
                              <dgm:param type="spanAng" val="-90"/>
                              <dgm:param type="ctrShpMap" val="fNode"/>
                            </dgm:alg>
                          </dgm:if>
                          <dgm:else name="Name265">
                            <dgm:alg type="cycle">
                              <dgm:param type="stAng" val="247.5"/>
                              <dgm:param type="spanAng" val="-135"/>
                              <dgm:param type="ctrShpMap" val="fNode"/>
                            </dgm:alg>
                          </dgm:else>
                        </dgm:choose>
                      </dgm:if>
                      <dgm:if name="Name266" axis="ch" ptType="node" func="cnt" op="equ" val="5">
                        <dgm:choose name="Name267">
                          <dgm:if name="Name268" axis="ch ch" ptType="node node" st="3 1" cnt="1 0" func="cnt" op="equ" val="1">
                            <dgm:alg type="cycle">
                              <dgm:param type="stAng" val="216"/>
                              <dgm:param type="ctrShpMap" val="fNode"/>
                            </dgm:alg>
                          </dgm:if>
                          <dgm:if name="Name269" axis="ch ch" ptType="node node" st="3 1" cnt="1 0" func="cnt" op="equ" val="2">
                            <dgm:alg type="cycle">
                              <dgm:param type="stAng" val="261"/>
                              <dgm:param type="spanAng" val="-90"/>
                              <dgm:param type="ctrShpMap" val="fNode"/>
                            </dgm:alg>
                          </dgm:if>
                          <dgm:else name="Name270">
                            <dgm:alg type="cycle">
                              <dgm:param type="stAng" val="0"/>
                              <dgm:param type="spanAng" val="-360"/>
                              <dgm:param type="ctrShpMap" val="fNode"/>
                            </dgm:alg>
                          </dgm:else>
                        </dgm:choose>
                      </dgm:if>
                      <dgm:if name="Name271" axis="ch" ptType="node" func="cnt" op="equ" val="6">
                        <dgm:choose name="Name272">
                          <dgm:if name="Name273" axis="ch ch" ptType="node node" st="3 1" cnt="1 0" func="cnt" op="equ" val="1">
                            <dgm:alg type="cycle">
                              <dgm:param type="stAng" val="240"/>
                              <dgm:param type="ctrShpMap" val="fNode"/>
                            </dgm:alg>
                          </dgm:if>
                          <dgm:if name="Name274" axis="ch ch" ptType="node node" st="3 1" cnt="1 0" func="cnt" op="equ" val="2">
                            <dgm:alg type="cycle">
                              <dgm:param type="stAng" val="285"/>
                              <dgm:param type="spanAng" val="-90"/>
                              <dgm:param type="ctrShpMap" val="fNode"/>
                            </dgm:alg>
                          </dgm:if>
                          <dgm:else name="Name275">
                            <dgm:alg type="cycle">
                              <dgm:param type="stAng" val="0"/>
                              <dgm:param type="spanAng" val="-360"/>
                              <dgm:param type="ctrShpMap" val="fNode"/>
                            </dgm:alg>
                          </dgm:else>
                        </dgm:choose>
                      </dgm:if>
                      <dgm:if name="Name276" axis="ch" ptType="node" func="cnt" op="gte" val="7">
                        <dgm:choose name="Name277">
                          <dgm:if name="Name278" axis="ch ch" ptType="node node" st="3 1" cnt="1 0" func="cnt" op="equ" val="1">
                            <dgm:alg type="cycle">
                              <dgm:param type="stAng" val="257"/>
                              <dgm:param type="ctrShpMap" val="fNode"/>
                            </dgm:alg>
                          </dgm:if>
                          <dgm:if name="Name279" axis="ch ch" ptType="node node" st="3 1" cnt="1 0" func="cnt" op="equ" val="2">
                            <dgm:alg type="cycle">
                              <dgm:param type="stAng" val="302"/>
                              <dgm:param type="spanAng" val="-90"/>
                              <dgm:param type="ctrShpMap" val="fNode"/>
                            </dgm:alg>
                          </dgm:if>
                          <dgm:else name="Name280">
                            <dgm:alg type="cycle">
                              <dgm:param type="stAng" val="0"/>
                              <dgm:param type="spanAng" val="-360"/>
                              <dgm:param type="ctrShpMap" val="fNode"/>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srcNode" val="textCenter"/>
                    <dgm:param type="dstNode" val="childCenter3"/>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stAng" val="270"/>
                              <dgm:param type="ctrShpMap" val="fNode"/>
                            </dgm:alg>
                          </dgm:if>
                          <dgm:if name="Name298" axis="ch ch" ptType="node node" st="4 1" cnt="1 0" func="cnt" op="equ" val="2">
                            <dgm:alg type="cycle">
                              <dgm:param type="stAng" val="225"/>
                              <dgm:param type="spanAng" val="90"/>
                              <dgm:param type="ctrShpMap" val="fNode"/>
                            </dgm:alg>
                          </dgm:if>
                          <dgm:else name="Name299">
                            <dgm:alg type="cycle">
                              <dgm:param type="stAng" val="202.5"/>
                              <dgm:param type="spanAng" val="135"/>
                              <dgm:param type="ctrShpMap" val="fNode"/>
                            </dgm:alg>
                          </dgm:else>
                        </dgm:choose>
                      </dgm:if>
                      <dgm:if name="Name300" axis="ch" ptType="node" func="cnt" op="equ" val="5">
                        <dgm:choose name="Name301">
                          <dgm:if name="Name302" axis="ch ch" ptType="node node" st="4 1" cnt="1 0" func="cnt" op="equ" val="1">
                            <dgm:alg type="cycle">
                              <dgm:param type="stAng" val="216"/>
                              <dgm:param type="ctrShpMap" val="fNode"/>
                            </dgm:alg>
                          </dgm:if>
                          <dgm:if name="Name303" axis="ch ch" ptType="node node" st="4 1" cnt="1 0" func="cnt" op="equ" val="2">
                            <dgm:alg type="cycle">
                              <dgm:param type="stAng" val="171"/>
                              <dgm:param type="spanAng" val="90"/>
                              <dgm:param type="ctrShpMap" val="fNode"/>
                            </dgm:alg>
                          </dgm:if>
                          <dgm:else name="Name304">
                            <dgm:alg type="cycle">
                              <dgm:param type="stAng" val="0"/>
                              <dgm:param type="spanAng" val="360"/>
                              <dgm:param type="ctrShpMap" val="fNode"/>
                            </dgm:alg>
                          </dgm:else>
                        </dgm:choose>
                      </dgm:if>
                      <dgm:if name="Name305" axis="ch" ptType="node" func="cnt" op="equ" val="6">
                        <dgm:choose name="Name306">
                          <dgm:if name="Name307" axis="ch ch" ptType="node node" st="4 1" cnt="1 0" func="cnt" op="equ" val="1">
                            <dgm:alg type="cycle">
                              <dgm:param type="stAng" val="180"/>
                              <dgm:param type="ctrShpMap" val="fNode"/>
                            </dgm:alg>
                          </dgm:if>
                          <dgm:if name="Name308" axis="ch ch" ptType="node node" st="4 1" cnt="1 0" func="cnt" op="equ" val="2">
                            <dgm:alg type="cycle">
                              <dgm:param type="stAng" val="135"/>
                              <dgm:param type="spanAng" val="90"/>
                              <dgm:param type="ctrShpMap" val="fNode"/>
                            </dgm:alg>
                          </dgm:if>
                          <dgm:else name="Name309">
                            <dgm:alg type="cycle">
                              <dgm:param type="stAng" val="0"/>
                              <dgm:param type="spanAng" val="360"/>
                              <dgm:param type="ctrShpMap" val="fNode"/>
                            </dgm:alg>
                          </dgm:else>
                        </dgm:choose>
                      </dgm:if>
                      <dgm:if name="Name310" axis="ch" ptType="node" func="cnt" op="gte" val="7">
                        <dgm:choose name="Name311">
                          <dgm:if name="Name312" axis="ch ch" ptType="node node" st="4 1" cnt="1 0" func="cnt" op="equ" val="1">
                            <dgm:alg type="cycle">
                              <dgm:param type="stAng" val="154"/>
                              <dgm:param type="ctrShpMap" val="fNode"/>
                            </dgm:alg>
                          </dgm:if>
                          <dgm:if name="Name313" axis="ch ch" ptType="node node" st="4 1" cnt="1 0" func="cnt" op="equ" val="2">
                            <dgm:alg type="cycle">
                              <dgm:param type="stAng" val="109"/>
                              <dgm:param type="spanAng" val="90"/>
                              <dgm:param type="ctrShpMap" val="fNode"/>
                            </dgm:alg>
                          </dgm:if>
                          <dgm:else name="Name314">
                            <dgm:alg type="cycle">
                              <dgm:param type="stAng" val="0"/>
                              <dgm:param type="spanAng" val="360"/>
                              <dgm:param type="ctrShpMap" val="fNode"/>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stAng" val="90"/>
                              <dgm:param type="ctrShpMap" val="fNode"/>
                            </dgm:alg>
                          </dgm:if>
                          <dgm:if name="Name321" axis="ch ch" ptType="node node" st="4 1" cnt="1 0" func="cnt" op="equ" val="2">
                            <dgm:alg type="cycle">
                              <dgm:param type="stAng" val="135"/>
                              <dgm:param type="spanAng" val="-90"/>
                              <dgm:param type="ctrShpMap" val="fNode"/>
                            </dgm:alg>
                          </dgm:if>
                          <dgm:else name="Name322">
                            <dgm:alg type="cycle">
                              <dgm:param type="stAng" val="157.5"/>
                              <dgm:param type="spanAng" val="-135"/>
                              <dgm:param type="ctrShpMap" val="fNode"/>
                            </dgm:alg>
                          </dgm:else>
                        </dgm:choose>
                      </dgm:if>
                      <dgm:if name="Name323" axis="ch" ptType="node" func="cnt" op="equ" val="5">
                        <dgm:choose name="Name324">
                          <dgm:if name="Name325" axis="ch ch" ptType="node node" st="4 1" cnt="1 0" func="cnt" op="equ" val="1">
                            <dgm:alg type="cycle">
                              <dgm:param type="stAng" val="144"/>
                              <dgm:param type="ctrShpMap" val="fNode"/>
                            </dgm:alg>
                          </dgm:if>
                          <dgm:if name="Name326" axis="ch ch" ptType="node node" st="4 1" cnt="1 0" func="cnt" op="equ" val="2">
                            <dgm:alg type="cycle">
                              <dgm:param type="stAng" val="189"/>
                              <dgm:param type="spanAng" val="-90"/>
                              <dgm:param type="ctrShpMap" val="fNode"/>
                            </dgm:alg>
                          </dgm:if>
                          <dgm:else name="Name327">
                            <dgm:alg type="cycle">
                              <dgm:param type="stAng" val="0"/>
                              <dgm:param type="spanAng" val="-360"/>
                              <dgm:param type="ctrShpMap" val="fNode"/>
                            </dgm:alg>
                          </dgm:else>
                        </dgm:choose>
                      </dgm:if>
                      <dgm:if name="Name328" axis="ch" ptType="node" func="cnt" op="equ" val="6">
                        <dgm:choose name="Name329">
                          <dgm:if name="Name330" axis="ch ch" ptType="node node" st="4 1" cnt="1 0" func="cnt" op="equ" val="1">
                            <dgm:alg type="cycle">
                              <dgm:param type="stAng" val="180"/>
                              <dgm:param type="ctrShpMap" val="fNode"/>
                            </dgm:alg>
                          </dgm:if>
                          <dgm:if name="Name331" axis="ch ch" ptType="node node" st="4 1" cnt="1 0" func="cnt" op="equ" val="2">
                            <dgm:alg type="cycle">
                              <dgm:param type="stAng" val="225"/>
                              <dgm:param type="spanAng" val="-90"/>
                              <dgm:param type="ctrShpMap" val="fNode"/>
                            </dgm:alg>
                          </dgm:if>
                          <dgm:else name="Name332">
                            <dgm:alg type="cycle">
                              <dgm:param type="stAng" val="0"/>
                              <dgm:param type="spanAng" val="-360"/>
                              <dgm:param type="ctrShpMap" val="fNode"/>
                            </dgm:alg>
                          </dgm:else>
                        </dgm:choose>
                      </dgm:if>
                      <dgm:if name="Name333" axis="ch" ptType="node" func="cnt" op="gte" val="7">
                        <dgm:choose name="Name334">
                          <dgm:if name="Name335" axis="ch ch" ptType="node node" st="4 1" cnt="1 0" func="cnt" op="equ" val="1">
                            <dgm:alg type="cycle">
                              <dgm:param type="stAng" val="205"/>
                              <dgm:param type="ctrShpMap" val="fNode"/>
                            </dgm:alg>
                          </dgm:if>
                          <dgm:if name="Name336" axis="ch ch" ptType="node node" st="4 1" cnt="1 0" func="cnt" op="equ" val="2">
                            <dgm:alg type="cycle">
                              <dgm:param type="stAng" val="250"/>
                              <dgm:param type="spanAng" val="-90"/>
                              <dgm:param type="ctrShpMap" val="fNode"/>
                            </dgm:alg>
                          </dgm:if>
                          <dgm:else name="Name337">
                            <dgm:alg type="cycle">
                              <dgm:param type="stAng" val="0"/>
                              <dgm:param type="spanAng" val="-360"/>
                              <dgm:param type="ctrShpMap" val="fNode"/>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srcNode" val="textCenter"/>
                    <dgm:param type="dstNode" val="childCenter4"/>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stAng" val="288"/>
                              <dgm:param type="ctrShpMap" val="fNode"/>
                            </dgm:alg>
                          </dgm:if>
                          <dgm:if name="Name355" axis="ch ch" ptType="node node" st="5 1" cnt="1 0" func="cnt" op="equ" val="2">
                            <dgm:alg type="cycle">
                              <dgm:param type="stAng" val="243"/>
                              <dgm:param type="spanAng" val="90"/>
                              <dgm:param type="ctrShpMap" val="fNode"/>
                            </dgm:alg>
                          </dgm:if>
                          <dgm:else name="Name356">
                            <dgm:alg type="cycle">
                              <dgm:param type="stAng" val="0"/>
                              <dgm:param type="spanAng" val="360"/>
                              <dgm:param type="ctrShpMap" val="fNode"/>
                            </dgm:alg>
                          </dgm:else>
                        </dgm:choose>
                      </dgm:if>
                      <dgm:if name="Name357" axis="ch" ptType="node" func="cnt" op="equ" val="6">
                        <dgm:choose name="Name358">
                          <dgm:if name="Name359" axis="ch ch" ptType="node node" st="5 1" cnt="1 0" func="cnt" op="equ" val="1">
                            <dgm:alg type="cycle">
                              <dgm:param type="stAng" val="240"/>
                              <dgm:param type="ctrShpMap" val="fNode"/>
                            </dgm:alg>
                          </dgm:if>
                          <dgm:if name="Name360" axis="ch ch" ptType="node node" st="5 1" cnt="1 0" func="cnt" op="equ" val="2">
                            <dgm:alg type="cycle">
                              <dgm:param type="stAng" val="195"/>
                              <dgm:param type="spanAng" val="90"/>
                              <dgm:param type="ctrShpMap" val="fNode"/>
                            </dgm:alg>
                          </dgm:if>
                          <dgm:else name="Name361">
                            <dgm:alg type="cycle">
                              <dgm:param type="stAng" val="0"/>
                              <dgm:param type="spanAng" val="360"/>
                              <dgm:param type="ctrShpMap" val="fNode"/>
                            </dgm:alg>
                          </dgm:else>
                        </dgm:choose>
                      </dgm:if>
                      <dgm:if name="Name362" axis="ch" ptType="node" func="cnt" op="gte" val="7">
                        <dgm:choose name="Name363">
                          <dgm:if name="Name364" axis="ch ch" ptType="node node" st="5 1" cnt="1 0" func="cnt" op="equ" val="1">
                            <dgm:alg type="cycle">
                              <dgm:param type="stAng" val="205"/>
                              <dgm:param type="ctrShpMap" val="fNode"/>
                            </dgm:alg>
                          </dgm:if>
                          <dgm:if name="Name365" axis="ch ch" ptType="node node" st="5 1" cnt="1 0" func="cnt" op="equ" val="2">
                            <dgm:alg type="cycle">
                              <dgm:param type="stAng" val="160"/>
                              <dgm:param type="spanAng" val="90"/>
                              <dgm:param type="ctrShpMap" val="fNode"/>
                            </dgm:alg>
                          </dgm:if>
                          <dgm:else name="Name366">
                            <dgm:alg type="cycle">
                              <dgm:param type="stAng" val="0"/>
                              <dgm:param type="spanAng" val="360"/>
                              <dgm:param type="ctrShpMap" val="fNode"/>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stAng" val="72"/>
                              <dgm:param type="ctrShpMap" val="fNode"/>
                            </dgm:alg>
                          </dgm:if>
                          <dgm:if name="Name373" axis="ch ch" ptType="node node" st="5 1" cnt="1 0" func="cnt" op="equ" val="2">
                            <dgm:alg type="cycle">
                              <dgm:param type="stAng" val="117"/>
                              <dgm:param type="spanAng" val="-90"/>
                              <dgm:param type="ctrShpMap" val="fNode"/>
                            </dgm:alg>
                          </dgm:if>
                          <dgm:else name="Name374">
                            <dgm:alg type="cycle">
                              <dgm:param type="stAng" val="0"/>
                              <dgm:param type="spanAng" val="-360"/>
                              <dgm:param type="ctrShpMap" val="fNode"/>
                            </dgm:alg>
                          </dgm:else>
                        </dgm:choose>
                      </dgm:if>
                      <dgm:if name="Name375" axis="ch" ptType="node" func="cnt" op="equ" val="6">
                        <dgm:choose name="Name376">
                          <dgm:if name="Name377" axis="ch ch" ptType="node node" st="5 1" cnt="1 0" func="cnt" op="equ" val="1">
                            <dgm:alg type="cycle">
                              <dgm:param type="stAng" val="120"/>
                              <dgm:param type="ctrShpMap" val="fNode"/>
                            </dgm:alg>
                          </dgm:if>
                          <dgm:if name="Name378" axis="ch ch" ptType="node node" st="5 1" cnt="1 0" func="cnt" op="equ" val="2">
                            <dgm:alg type="cycle">
                              <dgm:param type="stAng" val="165"/>
                              <dgm:param type="spanAng" val="-90"/>
                              <dgm:param type="ctrShpMap" val="fNode"/>
                            </dgm:alg>
                          </dgm:if>
                          <dgm:else name="Name379">
                            <dgm:alg type="cycle">
                              <dgm:param type="stAng" val="0"/>
                              <dgm:param type="spanAng" val="-360"/>
                              <dgm:param type="ctrShpMap" val="fNode"/>
                            </dgm:alg>
                          </dgm:else>
                        </dgm:choose>
                      </dgm:if>
                      <dgm:if name="Name380" axis="ch" ptType="node" func="cnt" op="gte" val="7">
                        <dgm:choose name="Name381">
                          <dgm:if name="Name382" axis="ch ch" ptType="node node" st="5 1" cnt="1 0" func="cnt" op="equ" val="1">
                            <dgm:alg type="cycle">
                              <dgm:param type="stAng" val="154"/>
                              <dgm:param type="ctrShpMap" val="fNode"/>
                            </dgm:alg>
                          </dgm:if>
                          <dgm:if name="Name383" axis="ch ch" ptType="node node" st="5 1" cnt="1 0" func="cnt" op="equ" val="2">
                            <dgm:alg type="cycle">
                              <dgm:param type="stAng" val="199"/>
                              <dgm:param type="spanAng" val="-90"/>
                              <dgm:param type="ctrShpMap" val="fNode"/>
                            </dgm:alg>
                          </dgm:if>
                          <dgm:else name="Name384">
                            <dgm:alg type="cycle">
                              <dgm:param type="stAng" val="0"/>
                              <dgm:param type="spanAng" val="-360"/>
                              <dgm:param type="ctrShpMap" val="fNode"/>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srcNode" val="textCenter"/>
                    <dgm:param type="dstNode" val="childCenter5"/>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stAng" val="300"/>
                              <dgm:param type="ctrShpMap" val="fNode"/>
                            </dgm:alg>
                          </dgm:if>
                          <dgm:if name="Name402" axis="ch ch" ptType="node node" st="6 1" cnt="1 0" func="cnt" op="equ" val="2">
                            <dgm:alg type="cycle">
                              <dgm:param type="stAng" val="255"/>
                              <dgm:param type="spanAng" val="90"/>
                              <dgm:param type="ctrShpMap" val="fNode"/>
                            </dgm:alg>
                          </dgm:if>
                          <dgm:else name="Name403">
                            <dgm:alg type="cycle">
                              <dgm:param type="stAng" val="0"/>
                              <dgm:param type="spanAng" val="360"/>
                              <dgm:param type="ctrShpMap" val="fNode"/>
                            </dgm:alg>
                          </dgm:else>
                        </dgm:choose>
                      </dgm:if>
                      <dgm:if name="Name404" axis="ch" ptType="node" func="cnt" op="gte" val="7">
                        <dgm:choose name="Name405">
                          <dgm:if name="Name406" axis="ch ch" ptType="node node" st="6 1" cnt="1 0" func="cnt" op="equ" val="1">
                            <dgm:alg type="cycle">
                              <dgm:param type="stAng" val="257"/>
                              <dgm:param type="ctrShpMap" val="fNode"/>
                            </dgm:alg>
                          </dgm:if>
                          <dgm:if name="Name407" axis="ch ch" ptType="node node" st="6 1" cnt="1 0" func="cnt" op="equ" val="2">
                            <dgm:alg type="cycle">
                              <dgm:param type="stAng" val="212"/>
                              <dgm:param type="spanAng" val="90"/>
                              <dgm:param type="ctrShpMap" val="fNode"/>
                            </dgm:alg>
                          </dgm:if>
                          <dgm:else name="Name408">
                            <dgm:alg type="cycle">
                              <dgm:param type="stAng" val="0"/>
                              <dgm:param type="spanAng" val="360"/>
                              <dgm:param type="ctrShpMap" val="fNode"/>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stAng" val="60"/>
                              <dgm:param type="ctrShpMap" val="fNode"/>
                            </dgm:alg>
                          </dgm:if>
                          <dgm:if name="Name415" axis="ch ch" ptType="node node" st="6 1" cnt="1 0" func="cnt" op="equ" val="2">
                            <dgm:alg type="cycle">
                              <dgm:param type="stAng" val="105"/>
                              <dgm:param type="spanAng" val="-90"/>
                              <dgm:param type="ctrShpMap" val="fNode"/>
                            </dgm:alg>
                          </dgm:if>
                          <dgm:else name="Name416">
                            <dgm:alg type="cycle">
                              <dgm:param type="stAng" val="0"/>
                              <dgm:param type="spanAng" val="-360"/>
                              <dgm:param type="ctrShpMap" val="fNode"/>
                            </dgm:alg>
                          </dgm:else>
                        </dgm:choose>
                      </dgm:if>
                      <dgm:if name="Name417" axis="ch" ptType="node" func="cnt" op="gte" val="7">
                        <dgm:choose name="Name418">
                          <dgm:if name="Name419" axis="ch ch" ptType="node node" st="6 1" cnt="1 0" func="cnt" op="equ" val="1">
                            <dgm:alg type="cycle">
                              <dgm:param type="stAng" val="102"/>
                              <dgm:param type="ctrShpMap" val="fNode"/>
                            </dgm:alg>
                          </dgm:if>
                          <dgm:if name="Name420" axis="ch ch" ptType="node node" st="6 1" cnt="1 0" func="cnt" op="equ" val="2">
                            <dgm:alg type="cycle">
                              <dgm:param type="stAng" val="147"/>
                              <dgm:param type="spanAng" val="-90"/>
                              <dgm:param type="ctrShpMap" val="fNode"/>
                            </dgm:alg>
                          </dgm:if>
                          <dgm:else name="Name421">
                            <dgm:alg type="cycle">
                              <dgm:param type="stAng" val="0"/>
                              <dgm:param type="spanAng" val="-360"/>
                              <dgm:param type="ctrShpMap" val="fNode"/>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srcNode" val="textCenter"/>
                    <dgm:param type="dstNode" val="childCenter6"/>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stAng" val="308"/>
                              <dgm:param type="ctrShpMap" val="fNode"/>
                            </dgm:alg>
                          </dgm:if>
                          <dgm:if name="Name439" axis="ch ch" ptType="node node" st="7 1" cnt="1 0" func="cnt" op="equ" val="2">
                            <dgm:alg type="cycle">
                              <dgm:param type="stAng" val="263"/>
                              <dgm:param type="spanAng" val="90"/>
                              <dgm:param type="ctrShpMap" val="fNode"/>
                            </dgm:alg>
                          </dgm:if>
                          <dgm:else name="Name440">
                            <dgm:alg type="cycle">
                              <dgm:param type="stAng" val="0"/>
                              <dgm:param type="spanAng" val="360"/>
                              <dgm:param type="ctrShpMap" val="fNode"/>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stAng" val="51"/>
                              <dgm:param type="ctrShpMap" val="fNode"/>
                            </dgm:alg>
                          </dgm:if>
                          <dgm:if name="Name447" axis="ch ch" ptType="node node" st="7 1" cnt="1 0" func="cnt" op="equ" val="2">
                            <dgm:alg type="cycle">
                              <dgm:param type="stAng" val="96"/>
                              <dgm:param type="spanAng" val="-90"/>
                              <dgm:param type="ctrShpMap" val="fNode"/>
                            </dgm:alg>
                          </dgm:if>
                          <dgm:else name="Name448">
                            <dgm:alg type="cycle">
                              <dgm:param type="stAng" val="0"/>
                              <dgm:param type="spanAng" val="-360"/>
                              <dgm:param type="ctrShpMap" val="fNode"/>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srcNode" val="textCenter"/>
                    <dgm:param type="dstNode" val="childCenter7"/>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8B86360-1004-4E21-ACA3-59178A071AF7}" type="datetimeFigureOut">
              <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14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fontAlgn="base">
              <a:buNone/>
            </a:pPr>
            <a:fld id="{9A0DB2DC-4C9A-4742-B13C-FB6460FD3503}" type="slidenum">
              <a:rPr lang="zh-CN" altLang="en-US" sz="1200" strike="noStrike" noProof="1" dirty="0">
                <a:latin typeface="Calibri" panose="020F0502020204030204" pitchFamily="34" charset="0"/>
                <a:ea typeface="微软雅黑" panose="020B0503020204020204" pitchFamily="34"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noTextEdit="1"/>
          </p:cNvSpPr>
          <p:nvPr>
            <p:ph type="sldImg"/>
          </p:nvPr>
        </p:nvSpPr>
        <p:spPr>
          <a:ln/>
        </p:spPr>
      </p:sp>
      <p:sp>
        <p:nvSpPr>
          <p:cNvPr id="44034"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403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微软雅黑" panose="020B0503020204020204" pitchFamily="34" charset="-122"/>
              </a:rPr>
            </a:fld>
            <a:endParaRPr lang="zh-CN" altLang="en-US" sz="1200" dirty="0">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tags" Target="../tags/tag25.xml"/><Relationship Id="rId10"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3" Type="http://schemas.openxmlformats.org/officeDocument/2006/relationships/image" Target="../media/image1.png"/><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5" Type="http://schemas.openxmlformats.org/officeDocument/2006/relationships/image" Target="../media/image1.png"/><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tags" Target="../tags/tag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1.png"/><Relationship Id="rId13" Type="http://schemas.openxmlformats.org/officeDocument/2006/relationships/tags" Target="../tags/tag3.xml"/><Relationship Id="rId12" Type="http://schemas.openxmlformats.org/officeDocument/2006/relationships/image" Target="../media/image3.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5" Type="http://schemas.openxmlformats.org/officeDocument/2006/relationships/theme" Target="../theme/theme4.xml"/><Relationship Id="rId14" Type="http://schemas.openxmlformats.org/officeDocument/2006/relationships/image" Target="../media/image1.png"/><Relationship Id="rId13" Type="http://schemas.openxmlformats.org/officeDocument/2006/relationships/tags" Target="../tags/tag4.xml"/><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1.png"/><Relationship Id="rId12" Type="http://schemas.openxmlformats.org/officeDocument/2006/relationships/tags" Target="../tags/tag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8" Type="http://schemas.openxmlformats.org/officeDocument/2006/relationships/theme" Target="../theme/theme6.xml"/><Relationship Id="rId27" Type="http://schemas.openxmlformats.org/officeDocument/2006/relationships/image" Target="../media/image1.png"/><Relationship Id="rId26" Type="http://schemas.openxmlformats.org/officeDocument/2006/relationships/tags" Target="../tags/tag149.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slideLayout" Target="../slideLayouts/slideLayout57.xml"/><Relationship Id="rId19" Type="http://schemas.openxmlformats.org/officeDocument/2006/relationships/image" Target="../media/image5.png"/><Relationship Id="rId18" Type="http://schemas.openxmlformats.org/officeDocument/2006/relationships/slideLayout" Target="../slideLayouts/slideLayout73.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buFont typeface="Arial" panose="020B0604020202020204" pitchFamily="34" charset="0"/>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5pPr>
      <a:lvl6pPr marL="4572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6pPr>
      <a:lvl7pPr marL="9144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7pPr>
      <a:lvl8pPr marL="13716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8pPr>
      <a:lvl9pPr marL="18288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图片 6"/>
          <p:cNvPicPr>
            <a:picLocks noChangeAspect="1"/>
          </p:cNvPicPr>
          <p:nvPr userDrawn="1"/>
        </p:nvPicPr>
        <p:blipFill>
          <a:blip r:embed="rId12"/>
          <a:srcRect b="15591"/>
          <a:stretch>
            <a:fillRect/>
          </a:stretch>
        </p:blipFill>
        <p:spPr>
          <a:xfrm>
            <a:off x="0" y="0"/>
            <a:ext cx="12192000" cy="6858000"/>
          </a:xfrm>
          <a:prstGeom prst="rect">
            <a:avLst/>
          </a:prstGeom>
          <a:noFill/>
          <a:ln w="9525">
            <a:noFill/>
          </a:ln>
        </p:spPr>
      </p:pic>
      <p:sp>
        <p:nvSpPr>
          <p:cNvPr id="2051" name="矩形 7"/>
          <p:cNvSpPr/>
          <p:nvPr userDrawn="1"/>
        </p:nvSpPr>
        <p:spPr>
          <a:xfrm>
            <a:off x="0" y="0"/>
            <a:ext cx="12192000" cy="6858000"/>
          </a:xfrm>
          <a:prstGeom prst="rect">
            <a:avLst/>
          </a:prstGeom>
          <a:solidFill>
            <a:srgbClr val="5C7185">
              <a:alpha val="79999"/>
            </a:srgbClr>
          </a:solidFill>
          <a:ln w="9525">
            <a:noFill/>
          </a:ln>
        </p:spPr>
        <p:txBody>
          <a:bodyPr anchor="ctr" anchorCtr="0"/>
          <a:p>
            <a:pPr lvl="0"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2052" name="矩形 8"/>
          <p:cNvSpPr/>
          <p:nvPr userDrawn="1"/>
        </p:nvSpPr>
        <p:spPr>
          <a:xfrm>
            <a:off x="5867400" y="6372225"/>
            <a:ext cx="454025" cy="366713"/>
          </a:xfrm>
          <a:prstGeom prst="rect">
            <a:avLst/>
          </a:prstGeom>
          <a:noFill/>
          <a:ln w="9525">
            <a:noFill/>
          </a:ln>
        </p:spPr>
        <p:txBody>
          <a:bodyPr wrap="none" anchor="t" anchorCtr="0">
            <a:spAutoFit/>
          </a:bodyPr>
          <a:p>
            <a:pPr lvl="0"/>
            <a:fld id="{9A0DB2DC-4C9A-4742-B13C-FB6460FD3503}" type="slidenum">
              <a:rPr lang="zh-CN" altLang="en-US" dirty="0">
                <a:solidFill>
                  <a:srgbClr val="FFC000"/>
                </a:solidFill>
                <a:latin typeface="Calibri" panose="020F0502020204030204" pitchFamily="34" charset="0"/>
                <a:ea typeface="微软雅黑" panose="020B0503020204020204" pitchFamily="34" charset="-122"/>
              </a:rPr>
            </a:fld>
            <a:endParaRPr lang="zh-CN" altLang="en-US" dirty="0">
              <a:solidFill>
                <a:srgbClr val="FFC000"/>
              </a:solidFill>
              <a:latin typeface="Calibri" panose="020F0502020204030204" pitchFamily="34" charset="0"/>
              <a:ea typeface="微软雅黑" panose="020B0503020204020204" pitchFamily="34" charset="-122"/>
            </a:endParaRPr>
          </a:p>
        </p:txBody>
      </p:sp>
      <p:sp>
        <p:nvSpPr>
          <p:cNvPr id="2053"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4"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buFont typeface="Arial" panose="020B0604020202020204" pitchFamily="34" charset="0"/>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5pPr>
      <a:lvl6pPr marL="4572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6pPr>
      <a:lvl7pPr marL="9144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7pPr>
      <a:lvl8pPr marL="13716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8pPr>
      <a:lvl9pPr marL="18288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lvl="5" indent="-228600" algn="l" defTabSz="914400" rtl="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rtl="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rtl="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rtl="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4" name="图片 6"/>
          <p:cNvPicPr>
            <a:picLocks noChangeAspect="1"/>
          </p:cNvPicPr>
          <p:nvPr userDrawn="1"/>
        </p:nvPicPr>
        <p:blipFill>
          <a:blip r:embed="rId12"/>
          <a:srcRect b="15442"/>
          <a:stretch>
            <a:fillRect/>
          </a:stretch>
        </p:blipFill>
        <p:spPr>
          <a:xfrm>
            <a:off x="0" y="-12700"/>
            <a:ext cx="12192000" cy="6870700"/>
          </a:xfrm>
          <a:prstGeom prst="rect">
            <a:avLst/>
          </a:prstGeom>
          <a:noFill/>
          <a:ln w="9525">
            <a:noFill/>
          </a:ln>
        </p:spPr>
      </p:pic>
      <p:sp>
        <p:nvSpPr>
          <p:cNvPr id="3075" name="矩形 7"/>
          <p:cNvSpPr/>
          <p:nvPr userDrawn="1"/>
        </p:nvSpPr>
        <p:spPr>
          <a:xfrm>
            <a:off x="0" y="0"/>
            <a:ext cx="12192000" cy="6858000"/>
          </a:xfrm>
          <a:prstGeom prst="rect">
            <a:avLst/>
          </a:prstGeom>
          <a:solidFill>
            <a:srgbClr val="5C7185">
              <a:alpha val="79999"/>
            </a:srgbClr>
          </a:solidFill>
          <a:ln w="9525">
            <a:noFill/>
          </a:ln>
        </p:spPr>
        <p:txBody>
          <a:bodyPr anchor="ctr" anchorCtr="0"/>
          <a:p>
            <a:pPr lvl="0"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307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8"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3079"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3080" name="灯片编号占位符 5"/>
          <p:cNvSpPr>
            <a:spLocks noGrp="1"/>
          </p:cNvSpPr>
          <p:nvPr>
            <p:ph type="sldNum" sz="quarter" idx="4"/>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90000"/>
        </a:lnSpc>
        <a:spcBef>
          <a:spcPct val="0"/>
        </a:spcBef>
        <a:spcAft>
          <a:spcPct val="0"/>
        </a:spcAft>
        <a:buFont typeface="Arial" panose="020B0604020202020204" pitchFamily="34" charset="0"/>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5pPr>
      <a:lvl6pPr marL="4572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6pPr>
      <a:lvl7pPr marL="9144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7pPr>
      <a:lvl8pPr marL="13716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8pPr>
      <a:lvl9pPr marL="18288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7185"/>
        </a:solidFill>
        <a:effectLst/>
      </p:bgPr>
    </p:bg>
    <p:spTree>
      <p:nvGrpSpPr>
        <p:cNvPr id="1" name=""/>
        <p:cNvGrpSpPr/>
        <p:nvPr/>
      </p:nvGrpSpPr>
      <p:grpSpPr/>
      <p:pic>
        <p:nvPicPr>
          <p:cNvPr id="4098" name="图片 6"/>
          <p:cNvPicPr>
            <a:picLocks noChangeAspect="1"/>
          </p:cNvPicPr>
          <p:nvPr userDrawn="1"/>
        </p:nvPicPr>
        <p:blipFill>
          <a:blip r:embed="rId12"/>
          <a:srcRect b="15591"/>
          <a:stretch>
            <a:fillRect/>
          </a:stretch>
        </p:blipFill>
        <p:spPr>
          <a:xfrm>
            <a:off x="0" y="0"/>
            <a:ext cx="12192000" cy="6858000"/>
          </a:xfrm>
          <a:prstGeom prst="rect">
            <a:avLst/>
          </a:prstGeom>
          <a:noFill/>
          <a:ln w="9525">
            <a:noFill/>
          </a:ln>
        </p:spPr>
      </p:pic>
      <p:sp>
        <p:nvSpPr>
          <p:cNvPr id="4099" name="矩形 7"/>
          <p:cNvSpPr/>
          <p:nvPr userDrawn="1"/>
        </p:nvSpPr>
        <p:spPr>
          <a:xfrm>
            <a:off x="0" y="0"/>
            <a:ext cx="12192000" cy="6858000"/>
          </a:xfrm>
          <a:prstGeom prst="rect">
            <a:avLst/>
          </a:prstGeom>
          <a:solidFill>
            <a:srgbClr val="5C7185">
              <a:alpha val="79999"/>
            </a:srgbClr>
          </a:solidFill>
          <a:ln w="9525">
            <a:noFill/>
          </a:ln>
        </p:spPr>
        <p:txBody>
          <a:bodyPr anchor="ctr" anchorCtr="0"/>
          <a:p>
            <a:pPr lvl="0"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4100" name="矩形 8"/>
          <p:cNvSpPr/>
          <p:nvPr userDrawn="1"/>
        </p:nvSpPr>
        <p:spPr>
          <a:xfrm>
            <a:off x="5265738" y="0"/>
            <a:ext cx="6926262" cy="6858000"/>
          </a:xfrm>
          <a:prstGeom prst="rect">
            <a:avLst/>
          </a:prstGeom>
          <a:solidFill>
            <a:srgbClr val="FFC000"/>
          </a:solidFill>
          <a:ln w="9525">
            <a:noFill/>
          </a:ln>
        </p:spPr>
        <p:txBody>
          <a:bodyPr anchor="ctr" anchorCtr="0"/>
          <a:p>
            <a:pPr lvl="0"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4101"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102"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3" name="日期占位符 2"/>
          <p:cNvSpPr>
            <a:spLocks noGrp="1"/>
          </p:cNvSpPr>
          <p:nvPr>
            <p:ph type="dt" sz="half" idx="2"/>
          </p:nvPr>
        </p:nvSpPr>
        <p:spPr>
          <a:xfrm>
            <a:off x="838200" y="6356350"/>
            <a:ext cx="27432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104" name="页脚占位符 3"/>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4105" name="灯片编号占位符 4"/>
          <p:cNvSpPr>
            <a:spLocks noGrp="1"/>
          </p:cNvSpPr>
          <p:nvPr>
            <p:ph type="sldNum" sz="quarter" idx="4"/>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buFont typeface="Arial" panose="020B0604020202020204" pitchFamily="34" charset="0"/>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5pPr>
      <a:lvl6pPr marL="4572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6pPr>
      <a:lvl7pPr marL="9144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7pPr>
      <a:lvl8pPr marL="13716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8pPr>
      <a:lvl9pPr marL="18288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C7185"/>
        </a:solidFill>
        <a:effectLst/>
      </p:bgPr>
    </p:bg>
    <p:spTree>
      <p:nvGrpSpPr>
        <p:cNvPr id="1" name=""/>
        <p:cNvGrpSpPr/>
        <p:nvPr/>
      </p:nvGrpSpPr>
      <p:grpSpPr/>
      <p:sp>
        <p:nvSpPr>
          <p:cNvPr id="5122" name="矩形 6"/>
          <p:cNvSpPr/>
          <p:nvPr userDrawn="1"/>
        </p:nvSpPr>
        <p:spPr>
          <a:xfrm>
            <a:off x="793750" y="461963"/>
            <a:ext cx="46038" cy="808037"/>
          </a:xfrm>
          <a:prstGeom prst="rect">
            <a:avLst/>
          </a:prstGeom>
          <a:solidFill>
            <a:srgbClr val="FFC000"/>
          </a:solidFill>
          <a:ln w="9525">
            <a:noFill/>
          </a:ln>
        </p:spPr>
        <p:txBody>
          <a:bodyPr anchor="ctr" anchorCtr="0"/>
          <a:p>
            <a:pPr lvl="0"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5123"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4"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5" name="日期占位符 2"/>
          <p:cNvSpPr>
            <a:spLocks noGrp="1"/>
          </p:cNvSpPr>
          <p:nvPr>
            <p:ph type="dt" sz="half" idx="2"/>
          </p:nvPr>
        </p:nvSpPr>
        <p:spPr>
          <a:xfrm>
            <a:off x="838200" y="6356350"/>
            <a:ext cx="27432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126" name="页脚占位符 3"/>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5127" name="灯片编号占位符 4"/>
          <p:cNvSpPr>
            <a:spLocks noGrp="1"/>
          </p:cNvSpPr>
          <p:nvPr>
            <p:ph type="sldNum" sz="quarter" idx="4"/>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lnSpc>
          <a:spcPct val="90000"/>
        </a:lnSpc>
        <a:spcBef>
          <a:spcPct val="0"/>
        </a:spcBef>
        <a:spcAft>
          <a:spcPct val="0"/>
        </a:spcAft>
        <a:buFont typeface="Arial" panose="020B0604020202020204" pitchFamily="34" charset="0"/>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5pPr>
      <a:lvl6pPr marL="4572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6pPr>
      <a:lvl7pPr marL="9144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7pPr>
      <a:lvl8pPr marL="13716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8pPr>
      <a:lvl9pPr marL="1828800" algn="l" rtl="0" eaLnBrk="0" fontAlgn="base" hangingPunct="0">
        <a:lnSpc>
          <a:spcPct val="90000"/>
        </a:lnSpc>
        <a:spcBef>
          <a:spcPct val="0"/>
        </a:spcBef>
        <a:spcAft>
          <a:spcPct val="0"/>
        </a:spcAft>
        <a:buFont typeface="Arial" panose="020B0604020202020204" pitchFamily="34" charset="0"/>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微软雅黑" panose="020B0503020204020204" pitchFamily="34"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image" Target="../media/image1.png"/><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1" Type="http://schemas.openxmlformats.org/officeDocument/2006/relationships/slideLayout" Target="../slideLayouts/slideLayout56.xml"/><Relationship Id="rId10" Type="http://schemas.openxmlformats.org/officeDocument/2006/relationships/tags" Target="../tags/tag157.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5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62.xml"/><Relationship Id="rId6" Type="http://schemas.openxmlformats.org/officeDocument/2006/relationships/tags" Target="../tags/tag160.xml"/><Relationship Id="rId5" Type="http://schemas.openxmlformats.org/officeDocument/2006/relationships/image" Target="../media/image1.png"/><Relationship Id="rId4" Type="http://schemas.openxmlformats.org/officeDocument/2006/relationships/tags" Target="../tags/tag15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8.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20.png"/><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5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5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20.png"/><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hyperlink" Target="http://www.bofety.com/" TargetMode="External"/><Relationship Id="rId7" Type="http://schemas.openxmlformats.org/officeDocument/2006/relationships/tags" Target="../tags/tag164.xml"/><Relationship Id="rId6" Type="http://schemas.openxmlformats.org/officeDocument/2006/relationships/image" Target="../media/image31.jpeg"/><Relationship Id="rId5" Type="http://schemas.openxmlformats.org/officeDocument/2006/relationships/tags" Target="../tags/tag163.xml"/><Relationship Id="rId4" Type="http://schemas.openxmlformats.org/officeDocument/2006/relationships/image" Target="../media/image30.jpeg"/><Relationship Id="rId3" Type="http://schemas.openxmlformats.org/officeDocument/2006/relationships/tags" Target="../tags/tag162.xml"/><Relationship Id="rId2" Type="http://schemas.openxmlformats.org/officeDocument/2006/relationships/tags" Target="../tags/tag161.xml"/><Relationship Id="rId10" Type="http://schemas.openxmlformats.org/officeDocument/2006/relationships/slideLayout" Target="../slideLayouts/slideLayout66.xml"/><Relationship Id="rId1"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5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5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生产安全</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事故调查报告撰写</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人的不安全行为（十二大类）</a:t>
            </a:r>
            <a:endParaRPr lang="zh-CN" altLang="en-US" sz="4000" dirty="0">
              <a:solidFill>
                <a:schemeClr val="bg1"/>
              </a:solidFill>
              <a:latin typeface="微软雅黑" panose="020B0503020204020204" pitchFamily="34" charset="-122"/>
            </a:endParaRPr>
          </a:p>
        </p:txBody>
      </p:sp>
      <p:pic>
        <p:nvPicPr>
          <p:cNvPr id="18434" name="Picture 2"/>
          <p:cNvPicPr>
            <a:picLocks noChangeAspect="1"/>
          </p:cNvPicPr>
          <p:nvPr/>
        </p:nvPicPr>
        <p:blipFill>
          <a:blip r:embed="rId1"/>
          <a:stretch>
            <a:fillRect/>
          </a:stretch>
        </p:blipFill>
        <p:spPr>
          <a:xfrm>
            <a:off x="844550" y="1122363"/>
            <a:ext cx="9596438" cy="55911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人的不安全行为</a:t>
            </a:r>
            <a:endParaRPr lang="zh-CN" altLang="en-US" sz="4000" dirty="0">
              <a:solidFill>
                <a:schemeClr val="bg1"/>
              </a:solidFill>
              <a:latin typeface="微软雅黑" panose="020B0503020204020204" pitchFamily="34" charset="-122"/>
            </a:endParaRPr>
          </a:p>
        </p:txBody>
      </p:sp>
      <p:pic>
        <p:nvPicPr>
          <p:cNvPr id="19458" name="Picture 2"/>
          <p:cNvPicPr>
            <a:picLocks noChangeAspect="1"/>
          </p:cNvPicPr>
          <p:nvPr/>
        </p:nvPicPr>
        <p:blipFill>
          <a:blip r:embed="rId1"/>
          <a:stretch>
            <a:fillRect/>
          </a:stretch>
        </p:blipFill>
        <p:spPr>
          <a:xfrm>
            <a:off x="798513" y="1284288"/>
            <a:ext cx="9745662" cy="52324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人的不安全行为</a:t>
            </a:r>
            <a:endParaRPr lang="zh-CN" altLang="en-US" sz="4000" dirty="0">
              <a:solidFill>
                <a:schemeClr val="bg1"/>
              </a:solidFill>
              <a:latin typeface="微软雅黑" panose="020B0503020204020204" pitchFamily="34" charset="-122"/>
            </a:endParaRPr>
          </a:p>
        </p:txBody>
      </p:sp>
      <p:pic>
        <p:nvPicPr>
          <p:cNvPr id="20482" name="Picture 2"/>
          <p:cNvPicPr>
            <a:picLocks noChangeAspect="1"/>
          </p:cNvPicPr>
          <p:nvPr/>
        </p:nvPicPr>
        <p:blipFill>
          <a:blip r:embed="rId1"/>
          <a:stretch>
            <a:fillRect/>
          </a:stretch>
        </p:blipFill>
        <p:spPr>
          <a:xfrm>
            <a:off x="776288" y="1687513"/>
            <a:ext cx="10220325" cy="46894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人的不安全行为</a:t>
            </a:r>
            <a:endParaRPr lang="zh-CN" altLang="en-US" sz="4000" dirty="0">
              <a:solidFill>
                <a:schemeClr val="bg1"/>
              </a:solidFill>
              <a:latin typeface="微软雅黑" panose="020B0503020204020204" pitchFamily="34" charset="-122"/>
            </a:endParaRPr>
          </a:p>
        </p:txBody>
      </p:sp>
      <p:pic>
        <p:nvPicPr>
          <p:cNvPr id="21506" name="Picture 2"/>
          <p:cNvPicPr>
            <a:picLocks noChangeAspect="1"/>
          </p:cNvPicPr>
          <p:nvPr/>
        </p:nvPicPr>
        <p:blipFill>
          <a:blip r:embed="rId1"/>
          <a:stretch>
            <a:fillRect/>
          </a:stretch>
        </p:blipFill>
        <p:spPr>
          <a:xfrm>
            <a:off x="1158875" y="1284288"/>
            <a:ext cx="9037638" cy="5573712"/>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直接原因描述</a:t>
            </a:r>
            <a:endParaRPr lang="zh-CN" altLang="en-US" sz="4000" dirty="0">
              <a:solidFill>
                <a:schemeClr val="bg1"/>
              </a:solidFill>
              <a:latin typeface="微软雅黑" panose="020B0503020204020204" pitchFamily="34" charset="-122"/>
            </a:endParaRPr>
          </a:p>
        </p:txBody>
      </p:sp>
      <p:sp>
        <p:nvSpPr>
          <p:cNvPr id="22530" name="TextBox 1"/>
          <p:cNvSpPr txBox="1"/>
          <p:nvPr/>
        </p:nvSpPr>
        <p:spPr>
          <a:xfrm>
            <a:off x="1284288" y="2360613"/>
            <a:ext cx="9515475" cy="1323975"/>
          </a:xfrm>
          <a:prstGeom prst="rect">
            <a:avLst/>
          </a:prstGeom>
          <a:noFill/>
          <a:ln w="9525">
            <a:noFill/>
          </a:ln>
        </p:spPr>
        <p:txBody>
          <a:bodyPr anchor="t" anchorCtr="0">
            <a:spAutoFit/>
          </a:bodyPr>
          <a:p>
            <a:r>
              <a:rPr lang="zh-CN" altLang="en-US" sz="4000" dirty="0">
                <a:solidFill>
                  <a:srgbClr val="FFFF00"/>
                </a:solidFill>
                <a:latin typeface="Calibri" panose="020F0502020204030204" pitchFamily="34" charset="0"/>
                <a:ea typeface="微软雅黑" panose="020B0503020204020204" pitchFamily="34" charset="-122"/>
              </a:rPr>
              <a:t>对照标准、规范、安全操作规程</a:t>
            </a:r>
            <a:endParaRPr lang="en-US" altLang="zh-CN" sz="4000" dirty="0">
              <a:solidFill>
                <a:srgbClr val="FFFF00"/>
              </a:solidFill>
              <a:latin typeface="Calibri" panose="020F0502020204030204" pitchFamily="34" charset="0"/>
              <a:ea typeface="微软雅黑" panose="020B0503020204020204" pitchFamily="34" charset="-122"/>
            </a:endParaRPr>
          </a:p>
          <a:p>
            <a:r>
              <a:rPr lang="zh-CN" altLang="en-US" sz="4000" dirty="0">
                <a:solidFill>
                  <a:srgbClr val="FFFF00"/>
                </a:solidFill>
                <a:latin typeface="Calibri" panose="020F0502020204030204" pitchFamily="34" charset="0"/>
                <a:ea typeface="微软雅黑" panose="020B0503020204020204" pitchFamily="34" charset="-122"/>
              </a:rPr>
              <a:t>查找物的不安全状态和人的不安全行为</a:t>
            </a:r>
            <a:endParaRPr lang="zh-CN" altLang="en-US" sz="4000" dirty="0">
              <a:solidFill>
                <a:srgbClr val="FFFF00"/>
              </a:solidFill>
              <a:latin typeface="Calibri" panose="020F0502020204030204" pitchFamily="34" charset="0"/>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直接原因描述</a:t>
            </a:r>
            <a:endParaRPr lang="zh-CN" altLang="en-US" sz="4000" dirty="0">
              <a:solidFill>
                <a:schemeClr val="bg1"/>
              </a:solidFill>
              <a:latin typeface="微软雅黑" panose="020B0503020204020204" pitchFamily="34" charset="-122"/>
            </a:endParaRPr>
          </a:p>
        </p:txBody>
      </p:sp>
      <p:pic>
        <p:nvPicPr>
          <p:cNvPr id="24578" name="Picture 3"/>
          <p:cNvPicPr>
            <a:picLocks noChangeAspect="1"/>
          </p:cNvPicPr>
          <p:nvPr/>
        </p:nvPicPr>
        <p:blipFill>
          <a:blip r:embed="rId1"/>
          <a:stretch>
            <a:fillRect/>
          </a:stretch>
        </p:blipFill>
        <p:spPr>
          <a:xfrm>
            <a:off x="847725" y="1465263"/>
            <a:ext cx="10009188" cy="45878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直接原因描述</a:t>
            </a:r>
            <a:endParaRPr lang="zh-CN" altLang="en-US" sz="4000" dirty="0">
              <a:solidFill>
                <a:schemeClr val="bg1"/>
              </a:solidFill>
              <a:latin typeface="微软雅黑" panose="020B0503020204020204" pitchFamily="34" charset="-122"/>
            </a:endParaRPr>
          </a:p>
        </p:txBody>
      </p:sp>
      <p:pic>
        <p:nvPicPr>
          <p:cNvPr id="25602" name="Picture 2"/>
          <p:cNvPicPr>
            <a:picLocks noChangeAspect="1"/>
          </p:cNvPicPr>
          <p:nvPr/>
        </p:nvPicPr>
        <p:blipFill>
          <a:blip r:embed="rId1"/>
          <a:stretch>
            <a:fillRect/>
          </a:stretch>
        </p:blipFill>
        <p:spPr>
          <a:xfrm>
            <a:off x="1085850" y="2305050"/>
            <a:ext cx="10018713" cy="22479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直接原因描述</a:t>
            </a:r>
            <a:endParaRPr lang="zh-CN" altLang="en-US" sz="4000" dirty="0">
              <a:solidFill>
                <a:schemeClr val="bg1"/>
              </a:solidFill>
              <a:latin typeface="微软雅黑" panose="020B0503020204020204" pitchFamily="34" charset="-122"/>
            </a:endParaRPr>
          </a:p>
        </p:txBody>
      </p:sp>
      <p:sp>
        <p:nvSpPr>
          <p:cNvPr id="26626" name="TextBox 1"/>
          <p:cNvSpPr txBox="1"/>
          <p:nvPr/>
        </p:nvSpPr>
        <p:spPr>
          <a:xfrm>
            <a:off x="1284288" y="2360613"/>
            <a:ext cx="9515475" cy="3170237"/>
          </a:xfrm>
          <a:prstGeom prst="rect">
            <a:avLst/>
          </a:prstGeom>
          <a:noFill/>
          <a:ln w="9525">
            <a:noFill/>
          </a:ln>
        </p:spPr>
        <p:txBody>
          <a:bodyPr anchor="t" anchorCtr="0">
            <a:spAutoFit/>
          </a:bodyPr>
          <a:p>
            <a:r>
              <a:rPr lang="zh-CN" altLang="en-US" sz="4000" dirty="0">
                <a:solidFill>
                  <a:srgbClr val="FFFF00"/>
                </a:solidFill>
                <a:latin typeface="Calibri" panose="020F0502020204030204" pitchFamily="34" charset="0"/>
                <a:ea typeface="微软雅黑" panose="020B0503020204020204" pitchFamily="34" charset="-122"/>
              </a:rPr>
              <a:t>物的不安全状态、人的不安全行为。</a:t>
            </a:r>
            <a:endParaRPr lang="en-US" altLang="zh-CN" sz="4000" dirty="0">
              <a:solidFill>
                <a:srgbClr val="FFFF00"/>
              </a:solidFill>
              <a:latin typeface="Calibri" panose="020F0502020204030204" pitchFamily="34" charset="0"/>
              <a:ea typeface="微软雅黑" panose="020B0503020204020204" pitchFamily="34" charset="-122"/>
            </a:endParaRPr>
          </a:p>
          <a:p>
            <a:endParaRPr lang="en-US" altLang="zh-CN" sz="4000" dirty="0">
              <a:solidFill>
                <a:srgbClr val="FFFF00"/>
              </a:solidFill>
              <a:latin typeface="Calibri" panose="020F0502020204030204" pitchFamily="34" charset="0"/>
              <a:ea typeface="微软雅黑" panose="020B0503020204020204" pitchFamily="34" charset="-122"/>
            </a:endParaRPr>
          </a:p>
          <a:p>
            <a:r>
              <a:rPr lang="zh-CN" altLang="en-US" sz="4000" dirty="0">
                <a:solidFill>
                  <a:srgbClr val="FFFF00"/>
                </a:solidFill>
                <a:latin typeface="Calibri" panose="020F0502020204030204" pitchFamily="34" charset="0"/>
                <a:ea typeface="微软雅黑" panose="020B0503020204020204" pitchFamily="34" charset="-122"/>
              </a:rPr>
              <a:t>直爬梯未加设护笼，违反</a:t>
            </a:r>
            <a:r>
              <a:rPr lang="en-US" altLang="zh-CN" sz="4000" dirty="0">
                <a:solidFill>
                  <a:srgbClr val="FFFF00"/>
                </a:solidFill>
                <a:latin typeface="Calibri" panose="020F0502020204030204" pitchFamily="34" charset="0"/>
                <a:ea typeface="微软雅黑" panose="020B0503020204020204" pitchFamily="34" charset="-122"/>
              </a:rPr>
              <a:t>《</a:t>
            </a:r>
            <a:r>
              <a:rPr lang="zh-CN" altLang="en-US" sz="4000" dirty="0">
                <a:solidFill>
                  <a:srgbClr val="FFFF00"/>
                </a:solidFill>
                <a:latin typeface="Calibri" panose="020F0502020204030204" pitchFamily="34" charset="0"/>
                <a:ea typeface="微软雅黑" panose="020B0503020204020204" pitchFamily="34" charset="-122"/>
              </a:rPr>
              <a:t>建筑施工高处作业安全技术规范</a:t>
            </a:r>
            <a:r>
              <a:rPr lang="en-US" altLang="zh-CN" sz="4000" dirty="0">
                <a:solidFill>
                  <a:srgbClr val="FFFF00"/>
                </a:solidFill>
                <a:latin typeface="Calibri" panose="020F0502020204030204" pitchFamily="34" charset="0"/>
                <a:ea typeface="微软雅黑" panose="020B0503020204020204" pitchFamily="34" charset="-122"/>
              </a:rPr>
              <a:t>》</a:t>
            </a:r>
            <a:r>
              <a:rPr lang="zh-CN" altLang="en-US" sz="4000" dirty="0">
                <a:solidFill>
                  <a:srgbClr val="FFFF00"/>
                </a:solidFill>
                <a:latin typeface="Calibri" panose="020F0502020204030204" pitchFamily="34" charset="0"/>
                <a:ea typeface="微软雅黑" panose="020B0503020204020204" pitchFamily="34" charset="-122"/>
              </a:rPr>
              <a:t>第</a:t>
            </a:r>
            <a:r>
              <a:rPr lang="en-US" altLang="zh-CN" sz="4000" dirty="0">
                <a:solidFill>
                  <a:srgbClr val="FFFF00"/>
                </a:solidFill>
                <a:latin typeface="Calibri" panose="020F0502020204030204" pitchFamily="34" charset="0"/>
                <a:ea typeface="微软雅黑" panose="020B0503020204020204" pitchFamily="34" charset="-122"/>
              </a:rPr>
              <a:t>4.1.8</a:t>
            </a:r>
            <a:r>
              <a:rPr lang="zh-CN" altLang="en-US" sz="4000" dirty="0">
                <a:solidFill>
                  <a:srgbClr val="FFFF00"/>
                </a:solidFill>
                <a:latin typeface="Calibri" panose="020F0502020204030204" pitchFamily="34" charset="0"/>
                <a:ea typeface="微软雅黑" panose="020B0503020204020204" pitchFamily="34" charset="-122"/>
              </a:rPr>
              <a:t>条，</a:t>
            </a:r>
            <a:r>
              <a:rPr lang="en-US" altLang="zh-CN" sz="4000" dirty="0">
                <a:solidFill>
                  <a:srgbClr val="FFFF00"/>
                </a:solidFill>
                <a:latin typeface="Calibri" panose="020F0502020204030204" pitchFamily="34" charset="0"/>
                <a:ea typeface="微软雅黑" panose="020B0503020204020204" pitchFamily="34" charset="-122"/>
              </a:rPr>
              <a:t>XX</a:t>
            </a:r>
            <a:r>
              <a:rPr lang="zh-CN" altLang="en-US" sz="4000" dirty="0">
                <a:solidFill>
                  <a:srgbClr val="FFFF00"/>
                </a:solidFill>
                <a:latin typeface="Calibri" panose="020F0502020204030204" pitchFamily="34" charset="0"/>
                <a:ea typeface="微软雅黑" panose="020B0503020204020204" pitchFamily="34" charset="-122"/>
              </a:rPr>
              <a:t>上下梯子时违规手持器物，高处坠落。</a:t>
            </a:r>
            <a:endParaRPr lang="zh-CN" altLang="en-US" sz="4000" dirty="0">
              <a:solidFill>
                <a:srgbClr val="FFFF00"/>
              </a:solidFill>
              <a:latin typeface="Calibri" panose="020F0502020204030204" pitchFamily="34" charset="0"/>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直接原因和事故的关系</a:t>
            </a:r>
            <a:endParaRPr lang="zh-CN" altLang="en-US" sz="4000" dirty="0">
              <a:solidFill>
                <a:schemeClr val="bg1"/>
              </a:solidFill>
              <a:latin typeface="微软雅黑" panose="020B0503020204020204" pitchFamily="34" charset="-122"/>
            </a:endParaRPr>
          </a:p>
        </p:txBody>
      </p:sp>
      <p:sp>
        <p:nvSpPr>
          <p:cNvPr id="27650" name="KSO_Shape"/>
          <p:cNvSpPr/>
          <p:nvPr/>
        </p:nvSpPr>
        <p:spPr>
          <a:xfrm>
            <a:off x="3513138" y="1808163"/>
            <a:ext cx="3497262" cy="4435475"/>
          </a:xfrm>
          <a:custGeom>
            <a:avLst/>
            <a:gdLst/>
            <a:ahLst/>
            <a:cxnLst>
              <a:cxn ang="0">
                <a:pos x="2988917" y="33149524"/>
              </a:cxn>
              <a:cxn ang="0">
                <a:pos x="5889927" y="36124818"/>
              </a:cxn>
              <a:cxn ang="0">
                <a:pos x="8886055" y="33247609"/>
              </a:cxn>
              <a:cxn ang="0">
                <a:pos x="5988694" y="30272314"/>
              </a:cxn>
              <a:cxn ang="0">
                <a:pos x="10085967" y="31285879"/>
              </a:cxn>
              <a:cxn ang="0">
                <a:pos x="8443408" y="37000329"/>
              </a:cxn>
              <a:cxn ang="0">
                <a:pos x="3065731" y="37963023"/>
              </a:cxn>
              <a:cxn ang="0">
                <a:pos x="1701202" y="31496582"/>
              </a:cxn>
              <a:cxn ang="0">
                <a:pos x="21108681" y="25846359"/>
              </a:cxn>
              <a:cxn ang="0">
                <a:pos x="22982164" y="27918441"/>
              </a:cxn>
              <a:cxn ang="0">
                <a:pos x="21291289" y="27587622"/>
              </a:cxn>
              <a:cxn ang="0">
                <a:pos x="19428747" y="28263783"/>
              </a:cxn>
              <a:cxn ang="0">
                <a:pos x="22996793" y="30237702"/>
              </a:cxn>
              <a:cxn ang="0">
                <a:pos x="22500115" y="32502435"/>
              </a:cxn>
              <a:cxn ang="0">
                <a:pos x="20002132" y="33411244"/>
              </a:cxn>
              <a:cxn ang="0">
                <a:pos x="18219942" y="31241017"/>
              </a:cxn>
              <a:cxn ang="0">
                <a:pos x="20082474" y="31760853"/>
              </a:cxn>
              <a:cxn ang="0">
                <a:pos x="21685715" y="30819336"/>
              </a:cxn>
              <a:cxn ang="0">
                <a:pos x="18019078" y="28249241"/>
              </a:cxn>
              <a:cxn ang="0">
                <a:pos x="19509106" y="26595217"/>
              </a:cxn>
              <a:cxn ang="0">
                <a:pos x="18737904" y="25174802"/>
              </a:cxn>
              <a:cxn ang="0">
                <a:pos x="16252630" y="27829030"/>
              </a:cxn>
              <a:cxn ang="0">
                <a:pos x="16388050" y="31566778"/>
              </a:cxn>
              <a:cxn ang="0">
                <a:pos x="19056334" y="34039220"/>
              </a:cxn>
              <a:cxn ang="0">
                <a:pos x="22822693" y="33901063"/>
              </a:cxn>
              <a:cxn ang="0">
                <a:pos x="25304313" y="31250457"/>
              </a:cxn>
              <a:cxn ang="0">
                <a:pos x="25172552" y="27512703"/>
              </a:cxn>
              <a:cxn ang="0">
                <a:pos x="22500593" y="25040271"/>
              </a:cxn>
              <a:cxn ang="0">
                <a:pos x="24850443" y="23269561"/>
              </a:cxn>
              <a:cxn ang="0">
                <a:pos x="27613915" y="32632108"/>
              </a:cxn>
              <a:cxn ang="0">
                <a:pos x="18661039" y="36697091"/>
              </a:cxn>
              <a:cxn ang="0">
                <a:pos x="13390350" y="30890486"/>
              </a:cxn>
              <a:cxn ang="0">
                <a:pos x="18331624" y="22484202"/>
              </a:cxn>
              <a:cxn ang="0">
                <a:pos x="2855491" y="27191096"/>
              </a:cxn>
              <a:cxn ang="0">
                <a:pos x="1043159" y="27278418"/>
              </a:cxn>
              <a:cxn ang="0">
                <a:pos x="955295" y="25474086"/>
              </a:cxn>
              <a:cxn ang="0">
                <a:pos x="22189993" y="14602917"/>
              </a:cxn>
              <a:cxn ang="0">
                <a:pos x="24699197" y="17926974"/>
              </a:cxn>
              <a:cxn ang="0">
                <a:pos x="28047222" y="15434835"/>
              </a:cxn>
              <a:cxn ang="0">
                <a:pos x="25538029" y="12110779"/>
              </a:cxn>
              <a:cxn ang="0">
                <a:pos x="29472146" y="13563928"/>
              </a:cxn>
              <a:cxn ang="0">
                <a:pos x="27190064" y="19082224"/>
              </a:cxn>
              <a:cxn ang="0">
                <a:pos x="22395133" y="18682609"/>
              </a:cxn>
              <a:cxn ang="0">
                <a:pos x="21113064" y="12797403"/>
              </a:cxn>
              <a:cxn ang="0">
                <a:pos x="17795634" y="6826753"/>
              </a:cxn>
              <a:cxn ang="0">
                <a:pos x="14954373" y="10855251"/>
              </a:cxn>
              <a:cxn ang="0">
                <a:pos x="11893431" y="8650628"/>
              </a:cxn>
              <a:cxn ang="0">
                <a:pos x="9389350" y="6895864"/>
              </a:cxn>
              <a:cxn ang="0">
                <a:pos x="9956073" y="7332019"/>
              </a:cxn>
              <a:cxn ang="0">
                <a:pos x="11049297" y="8375134"/>
              </a:cxn>
              <a:cxn ang="0">
                <a:pos x="10555694" y="11987913"/>
              </a:cxn>
              <a:cxn ang="0">
                <a:pos x="12606875" y="19951244"/>
              </a:cxn>
              <a:cxn ang="0">
                <a:pos x="10848197" y="26689738"/>
              </a:cxn>
              <a:cxn ang="0">
                <a:pos x="9268679" y="25722941"/>
              </a:cxn>
              <a:cxn ang="0">
                <a:pos x="5981681" y="16694680"/>
              </a:cxn>
              <a:cxn ang="0">
                <a:pos x="4906732" y="14913738"/>
              </a:cxn>
              <a:cxn ang="0">
                <a:pos x="1780609" y="10893901"/>
              </a:cxn>
              <a:cxn ang="0">
                <a:pos x="54836" y="10446841"/>
              </a:cxn>
              <a:cxn ang="0">
                <a:pos x="10515451" y="0"/>
              </a:cxn>
              <a:cxn ang="0">
                <a:pos x="12822777" y="2283407"/>
              </a:cxn>
              <a:cxn ang="0">
                <a:pos x="10984228" y="6030815"/>
              </a:cxn>
              <a:cxn ang="0">
                <a:pos x="8296009" y="2396300"/>
              </a:cxn>
            </a:cxnLst>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C000"/>
          </a:solidFill>
          <a:ln w="9525">
            <a:noFill/>
          </a:ln>
        </p:spPr>
        <p:txBody>
          <a:bodyPr/>
          <a:p>
            <a:endParaRPr lang="zh-CN" altLang="en-US"/>
          </a:p>
        </p:txBody>
      </p:sp>
      <p:sp>
        <p:nvSpPr>
          <p:cNvPr id="27651" name="矩形 5"/>
          <p:cNvSpPr/>
          <p:nvPr/>
        </p:nvSpPr>
        <p:spPr>
          <a:xfrm>
            <a:off x="625475" y="5114925"/>
            <a:ext cx="2887663" cy="830263"/>
          </a:xfrm>
          <a:prstGeom prst="rect">
            <a:avLst/>
          </a:prstGeom>
          <a:noFill/>
          <a:ln w="9525">
            <a:noFill/>
          </a:ln>
        </p:spPr>
        <p:txBody>
          <a:bodyPr anchor="t" anchorCtr="0">
            <a:spAutoFit/>
          </a:bodyPr>
          <a:p>
            <a:pPr algn="r"/>
            <a:r>
              <a:rPr lang="zh-CN" altLang="en-US" sz="2400" dirty="0">
                <a:solidFill>
                  <a:srgbClr val="C00000"/>
                </a:solidFill>
                <a:latin typeface="方正小标宋简体" pitchFamily="2" charset="-122"/>
                <a:ea typeface="方正小标宋简体" pitchFamily="2" charset="-122"/>
              </a:rPr>
              <a:t>直接原因</a:t>
            </a:r>
            <a:endParaRPr lang="en-US" altLang="zh-CN" sz="2400" dirty="0">
              <a:solidFill>
                <a:srgbClr val="C00000"/>
              </a:solidFill>
              <a:latin typeface="方正小标宋简体" pitchFamily="2" charset="-122"/>
              <a:ea typeface="方正小标宋简体" pitchFamily="2" charset="-122"/>
            </a:endParaRPr>
          </a:p>
          <a:p>
            <a:pPr algn="r"/>
            <a:r>
              <a:rPr lang="zh-CN" altLang="en-US" sz="2400" dirty="0">
                <a:solidFill>
                  <a:srgbClr val="C00000"/>
                </a:solidFill>
                <a:latin typeface="方正小标宋简体" pitchFamily="2" charset="-122"/>
                <a:ea typeface="方正小标宋简体" pitchFamily="2" charset="-122"/>
              </a:rPr>
              <a:t>是事故的必要条件</a:t>
            </a:r>
            <a:endParaRPr lang="zh-CN" altLang="en-US" sz="2400" dirty="0">
              <a:solidFill>
                <a:srgbClr val="C00000"/>
              </a:solidFill>
              <a:latin typeface="方正小标宋简体" pitchFamily="2" charset="-122"/>
              <a:ea typeface="方正小标宋简体" pitchFamily="2" charset="-122"/>
            </a:endParaRPr>
          </a:p>
        </p:txBody>
      </p:sp>
      <p:sp>
        <p:nvSpPr>
          <p:cNvPr id="27652" name="KSO_Shape"/>
          <p:cNvSpPr>
            <a:spLocks noChangeAspect="1"/>
          </p:cNvSpPr>
          <p:nvPr/>
        </p:nvSpPr>
        <p:spPr>
          <a:xfrm>
            <a:off x="3932238" y="5461000"/>
            <a:ext cx="544512" cy="298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rgbClr val="FFC000"/>
          </a:solidFill>
          <a:ln w="9525">
            <a:noFill/>
          </a:ln>
        </p:spPr>
        <p:txBody>
          <a:bodyPr/>
          <a:p>
            <a:endParaRPr lang="zh-CN" altLang="en-US"/>
          </a:p>
        </p:txBody>
      </p:sp>
      <p:sp>
        <p:nvSpPr>
          <p:cNvPr id="27653" name="KSO_Shape"/>
          <p:cNvSpPr>
            <a:spLocks noChangeAspect="1"/>
          </p:cNvSpPr>
          <p:nvPr/>
        </p:nvSpPr>
        <p:spPr>
          <a:xfrm>
            <a:off x="6143625" y="3192463"/>
            <a:ext cx="496888" cy="601662"/>
          </a:xfrm>
          <a:custGeom>
            <a:avLst/>
            <a:gdLst/>
            <a:ahLst/>
            <a:cxnLst>
              <a:cxn ang="0">
                <a:pos x="213" y="2419"/>
              </a:cxn>
              <a:cxn ang="0">
                <a:pos x="1027" y="2784"/>
              </a:cxn>
              <a:cxn ang="0">
                <a:pos x="1832" y="2438"/>
              </a:cxn>
              <a:cxn ang="0">
                <a:pos x="1953" y="2494"/>
              </a:cxn>
              <a:cxn ang="0">
                <a:pos x="1027" y="2924"/>
              </a:cxn>
              <a:cxn ang="0">
                <a:pos x="84" y="2475"/>
              </a:cxn>
              <a:cxn ang="0">
                <a:pos x="213" y="2419"/>
              </a:cxn>
              <a:cxn ang="0">
                <a:pos x="2147" y="1548"/>
              </a:cxn>
              <a:cxn ang="0">
                <a:pos x="2388" y="1848"/>
              </a:cxn>
              <a:cxn ang="0">
                <a:pos x="2082" y="2157"/>
              </a:cxn>
              <a:cxn ang="0">
                <a:pos x="1971" y="2138"/>
              </a:cxn>
              <a:cxn ang="0">
                <a:pos x="2045" y="2016"/>
              </a:cxn>
              <a:cxn ang="0">
                <a:pos x="2082" y="2026"/>
              </a:cxn>
              <a:cxn ang="0">
                <a:pos x="2249" y="1848"/>
              </a:cxn>
              <a:cxn ang="0">
                <a:pos x="2138" y="1689"/>
              </a:cxn>
              <a:cxn ang="0">
                <a:pos x="2147" y="1548"/>
              </a:cxn>
              <a:cxn ang="0">
                <a:pos x="2027" y="1342"/>
              </a:cxn>
              <a:cxn ang="0">
                <a:pos x="2045" y="1529"/>
              </a:cxn>
              <a:cxn ang="0">
                <a:pos x="1027" y="2559"/>
              </a:cxn>
              <a:cxn ang="0">
                <a:pos x="0" y="1529"/>
              </a:cxn>
              <a:cxn ang="0">
                <a:pos x="18" y="1361"/>
              </a:cxn>
              <a:cxn ang="0">
                <a:pos x="1027" y="1895"/>
              </a:cxn>
              <a:cxn ang="0">
                <a:pos x="2027" y="1361"/>
              </a:cxn>
              <a:cxn ang="0">
                <a:pos x="2027" y="1342"/>
              </a:cxn>
              <a:cxn ang="0">
                <a:pos x="1027" y="930"/>
              </a:cxn>
              <a:cxn ang="0">
                <a:pos x="1915" y="1361"/>
              </a:cxn>
              <a:cxn ang="0">
                <a:pos x="1906" y="1426"/>
              </a:cxn>
              <a:cxn ang="0">
                <a:pos x="1027" y="1127"/>
              </a:cxn>
              <a:cxn ang="0">
                <a:pos x="139" y="1426"/>
              </a:cxn>
              <a:cxn ang="0">
                <a:pos x="129" y="1361"/>
              </a:cxn>
              <a:cxn ang="0">
                <a:pos x="1027" y="930"/>
              </a:cxn>
              <a:cxn ang="0">
                <a:pos x="1341" y="155"/>
              </a:cxn>
              <a:cxn ang="0">
                <a:pos x="1367" y="931"/>
              </a:cxn>
              <a:cxn ang="0">
                <a:pos x="1341" y="155"/>
              </a:cxn>
              <a:cxn ang="0">
                <a:pos x="678" y="103"/>
              </a:cxn>
              <a:cxn ang="0">
                <a:pos x="704" y="879"/>
              </a:cxn>
              <a:cxn ang="0">
                <a:pos x="678" y="103"/>
              </a:cxn>
              <a:cxn ang="0">
                <a:pos x="1010" y="0"/>
              </a:cxn>
              <a:cxn ang="0">
                <a:pos x="1035" y="775"/>
              </a:cxn>
              <a:cxn ang="0">
                <a:pos x="1010" y="0"/>
              </a:cxn>
            </a:cxnLst>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C000"/>
          </a:solidFill>
          <a:ln w="9525">
            <a:noFill/>
          </a:ln>
        </p:spPr>
        <p:txBody>
          <a:bodyPr/>
          <a:p>
            <a:endParaRPr lang="zh-CN" altLang="en-US"/>
          </a:p>
        </p:txBody>
      </p:sp>
      <p:sp>
        <p:nvSpPr>
          <p:cNvPr id="27654" name="矩形 8"/>
          <p:cNvSpPr/>
          <p:nvPr/>
        </p:nvSpPr>
        <p:spPr>
          <a:xfrm>
            <a:off x="7339013" y="4592638"/>
            <a:ext cx="4013200" cy="1323975"/>
          </a:xfrm>
          <a:prstGeom prst="rect">
            <a:avLst/>
          </a:prstGeom>
          <a:noFill/>
          <a:ln w="9525">
            <a:noFill/>
          </a:ln>
        </p:spPr>
        <p:txBody>
          <a:bodyPr anchor="t" anchorCtr="0">
            <a:spAutoFit/>
          </a:bodyPr>
          <a:p>
            <a:r>
              <a:rPr lang="zh-CN" altLang="en-US" sz="4000" dirty="0">
                <a:solidFill>
                  <a:srgbClr val="FFC000"/>
                </a:solidFill>
                <a:latin typeface="华文中宋" panose="02010600040101010101" pitchFamily="2" charset="-122"/>
                <a:ea typeface="华文中宋" panose="02010600040101010101" pitchFamily="2" charset="-122"/>
              </a:rPr>
              <a:t>去掉直接原因</a:t>
            </a:r>
            <a:endParaRPr lang="en-US" altLang="zh-CN" sz="4000" dirty="0">
              <a:solidFill>
                <a:srgbClr val="FFC000"/>
              </a:solidFill>
              <a:latin typeface="华文中宋" panose="02010600040101010101" pitchFamily="2" charset="-122"/>
              <a:ea typeface="华文中宋" panose="02010600040101010101" pitchFamily="2" charset="-122"/>
            </a:endParaRPr>
          </a:p>
          <a:p>
            <a:r>
              <a:rPr lang="zh-CN" altLang="en-US" sz="4000" dirty="0">
                <a:solidFill>
                  <a:srgbClr val="FFC000"/>
                </a:solidFill>
                <a:latin typeface="华文中宋" panose="02010600040101010101" pitchFamily="2" charset="-122"/>
                <a:ea typeface="华文中宋" panose="02010600040101010101" pitchFamily="2" charset="-122"/>
              </a:rPr>
              <a:t>看事故能否发生</a:t>
            </a:r>
            <a:endParaRPr lang="zh-CN" altLang="en-US" sz="4000" dirty="0">
              <a:solidFill>
                <a:srgbClr val="FFC000"/>
              </a:solidFill>
              <a:latin typeface="华文中宋" panose="02010600040101010101" pitchFamily="2" charset="-122"/>
              <a:ea typeface="华文中宋" panose="02010600040101010101" pitchFamily="2" charset="-122"/>
            </a:endParaRPr>
          </a:p>
        </p:txBody>
      </p:sp>
      <p:sp>
        <p:nvSpPr>
          <p:cNvPr id="27655" name="矩形 10"/>
          <p:cNvSpPr/>
          <p:nvPr/>
        </p:nvSpPr>
        <p:spPr>
          <a:xfrm>
            <a:off x="7339013" y="3109913"/>
            <a:ext cx="3165475" cy="461962"/>
          </a:xfrm>
          <a:prstGeom prst="rect">
            <a:avLst/>
          </a:prstGeom>
          <a:noFill/>
          <a:ln w="9525">
            <a:noFill/>
          </a:ln>
        </p:spPr>
        <p:txBody>
          <a:bodyPr anchor="t" anchorCtr="0">
            <a:spAutoFit/>
          </a:bodyPr>
          <a:p>
            <a:r>
              <a:rPr lang="zh-CN" altLang="en-US" sz="2400" dirty="0">
                <a:solidFill>
                  <a:srgbClr val="C00000"/>
                </a:solidFill>
                <a:latin typeface="华文中宋" panose="02010600040101010101" pitchFamily="2" charset="-122"/>
                <a:ea typeface="华文中宋" panose="02010600040101010101" pitchFamily="2" charset="-122"/>
              </a:rPr>
              <a:t>关系：非此即非彼</a:t>
            </a:r>
            <a:endParaRPr lang="zh-CN" altLang="en-US" sz="2400" dirty="0">
              <a:solidFill>
                <a:schemeClr val="bg1"/>
              </a:solidFill>
              <a:latin typeface="华文中宋" panose="02010600040101010101" pitchFamily="2" charset="-122"/>
              <a:ea typeface="华文中宋" panose="02010600040101010101" pitchFamily="2" charset="-122"/>
            </a:endParaRPr>
          </a:p>
        </p:txBody>
      </p:sp>
      <p:sp>
        <p:nvSpPr>
          <p:cNvPr id="27656" name="矩形 11"/>
          <p:cNvSpPr/>
          <p:nvPr/>
        </p:nvSpPr>
        <p:spPr>
          <a:xfrm>
            <a:off x="7339013" y="4164013"/>
            <a:ext cx="1809750" cy="461962"/>
          </a:xfrm>
          <a:prstGeom prst="rect">
            <a:avLst/>
          </a:prstGeom>
          <a:noFill/>
          <a:ln w="9525">
            <a:noFill/>
          </a:ln>
        </p:spPr>
        <p:txBody>
          <a:bodyPr anchor="t" anchorCtr="0">
            <a:spAutoFit/>
          </a:bodyPr>
          <a:p>
            <a:r>
              <a:rPr lang="zh-CN" altLang="en-US" sz="2400" dirty="0">
                <a:solidFill>
                  <a:srgbClr val="FFC000"/>
                </a:solidFill>
                <a:latin typeface="华文中宋" panose="02010600040101010101" pitchFamily="2" charset="-122"/>
                <a:ea typeface="华文中宋" panose="02010600040101010101" pitchFamily="2" charset="-122"/>
              </a:rPr>
              <a:t>检验方法</a:t>
            </a:r>
            <a:endParaRPr lang="zh-CN" altLang="en-US" sz="2400" dirty="0">
              <a:solidFill>
                <a:srgbClr val="FFC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3"/>
          <p:cNvSpPr>
            <a:spLocks noGrp="1"/>
          </p:cNvSpPr>
          <p:nvPr>
            <p:ph type="title" idx="4294967295"/>
          </p:nvPr>
        </p:nvSpPr>
        <p:spPr>
          <a:xfrm>
            <a:off x="676275" y="14605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四、间接原因分析</a:t>
            </a:r>
            <a:endParaRPr lang="zh-CN" altLang="en-US" sz="4000" dirty="0">
              <a:solidFill>
                <a:schemeClr val="bg1"/>
              </a:solidFill>
              <a:latin typeface="微软雅黑" panose="020B0503020204020204" pitchFamily="34" charset="-122"/>
            </a:endParaRPr>
          </a:p>
        </p:txBody>
      </p:sp>
      <p:graphicFrame>
        <p:nvGraphicFramePr>
          <p:cNvPr id="4" name="图示 3"/>
          <p:cNvGraphicFramePr/>
          <p:nvPr/>
        </p:nvGraphicFramePr>
        <p:xfrm>
          <a:off x="891249" y="324092"/>
          <a:ext cx="9340769" cy="65339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675" name="TextBox 4"/>
          <p:cNvSpPr txBox="1"/>
          <p:nvPr/>
        </p:nvSpPr>
        <p:spPr>
          <a:xfrm>
            <a:off x="5729288" y="2239963"/>
            <a:ext cx="417512" cy="1076325"/>
          </a:xfrm>
          <a:prstGeom prst="rect">
            <a:avLst/>
          </a:prstGeom>
          <a:noFill/>
          <a:ln w="9525">
            <a:noFill/>
          </a:ln>
        </p:spPr>
        <p:txBody>
          <a:bodyPr anchor="t" anchorCtr="0">
            <a:spAutoFit/>
          </a:bodyPr>
          <a:p>
            <a:r>
              <a:rPr lang="zh-CN" altLang="en-US" sz="1600" dirty="0">
                <a:solidFill>
                  <a:srgbClr val="FFFF00"/>
                </a:solidFill>
                <a:latin typeface="Calibri" panose="020F0502020204030204" pitchFamily="34" charset="0"/>
                <a:ea typeface="微软雅黑" panose="020B0503020204020204" pitchFamily="34" charset="-122"/>
              </a:rPr>
              <a:t>因果关系</a:t>
            </a:r>
            <a:endParaRPr lang="zh-CN" altLang="en-US" sz="1600" dirty="0">
              <a:solidFill>
                <a:srgbClr val="FFFF00"/>
              </a:solidFill>
              <a:latin typeface="Calibri" panose="020F0502020204030204" pitchFamily="34" charset="0"/>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405113" y="393538"/>
          <a:ext cx="10648709" cy="66207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9698" name="TextBox 2"/>
          <p:cNvSpPr txBox="1"/>
          <p:nvPr/>
        </p:nvSpPr>
        <p:spPr>
          <a:xfrm>
            <a:off x="404813" y="277813"/>
            <a:ext cx="4062412" cy="1077912"/>
          </a:xfrm>
          <a:prstGeom prst="rect">
            <a:avLst/>
          </a:prstGeom>
          <a:noFill/>
          <a:ln w="9525">
            <a:noFill/>
          </a:ln>
        </p:spPr>
        <p:txBody>
          <a:bodyPr anchor="t" anchorCtr="0">
            <a:spAutoFit/>
          </a:bodyPr>
          <a:p>
            <a:r>
              <a:rPr lang="zh-CN" altLang="en-US" sz="3200" dirty="0">
                <a:solidFill>
                  <a:schemeClr val="bg1"/>
                </a:solidFill>
                <a:latin typeface="Calibri" panose="020F0502020204030204" pitchFamily="34" charset="0"/>
                <a:ea typeface="微软雅黑" panose="020B0503020204020204" pitchFamily="34" charset="-122"/>
              </a:rPr>
              <a:t>    分层结构图法</a:t>
            </a:r>
            <a:endParaRPr lang="en-US" altLang="zh-CN" sz="3200" dirty="0">
              <a:solidFill>
                <a:schemeClr val="bg1"/>
              </a:solidFill>
              <a:latin typeface="Calibri" panose="020F0502020204030204" pitchFamily="34" charset="0"/>
              <a:ea typeface="微软雅黑" panose="020B0503020204020204" pitchFamily="34" charset="-122"/>
            </a:endParaRPr>
          </a:p>
          <a:p>
            <a:r>
              <a:rPr lang="zh-CN" altLang="en-US" sz="3200" dirty="0">
                <a:solidFill>
                  <a:schemeClr val="bg1"/>
                </a:solidFill>
                <a:latin typeface="Calibri" panose="020F0502020204030204" pitchFamily="34" charset="0"/>
                <a:ea typeface="微软雅黑" panose="020B0503020204020204" pitchFamily="34" charset="-122"/>
              </a:rPr>
              <a:t>（鱼刺图法的改进）</a:t>
            </a:r>
            <a:endParaRPr lang="zh-CN" altLang="en-US" sz="32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3"/>
          <p:cNvSpPr txBox="1"/>
          <p:nvPr/>
        </p:nvSpPr>
        <p:spPr>
          <a:xfrm>
            <a:off x="792163" y="174625"/>
            <a:ext cx="10514012" cy="1325563"/>
          </a:xfrm>
          <a:prstGeom prst="rect">
            <a:avLst/>
          </a:prstGeom>
          <a:noFill/>
          <a:ln w="9525">
            <a:noFill/>
          </a:ln>
        </p:spPr>
        <p:txBody>
          <a:bodyPr anchor="ctr" anchorCtr="0"/>
          <a:p>
            <a:pPr>
              <a:lnSpc>
                <a:spcPct val="90000"/>
              </a:lnSpc>
            </a:pPr>
            <a:r>
              <a:rPr lang="zh-CN" altLang="en-US" sz="4000" dirty="0">
                <a:solidFill>
                  <a:schemeClr val="bg1"/>
                </a:solidFill>
                <a:latin typeface="微软雅黑" panose="020B0503020204020204" pitchFamily="34" charset="-122"/>
                <a:ea typeface="微软雅黑" panose="020B0503020204020204" pitchFamily="34" charset="-122"/>
              </a:rPr>
              <a:t>四、间接原因分析</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0722" name="TextBox 1"/>
          <p:cNvSpPr txBox="1"/>
          <p:nvPr/>
        </p:nvSpPr>
        <p:spPr>
          <a:xfrm>
            <a:off x="1400175" y="1898650"/>
            <a:ext cx="9642475" cy="2862263"/>
          </a:xfrm>
          <a:prstGeom prst="rect">
            <a:avLst/>
          </a:prstGeom>
          <a:noFill/>
          <a:ln w="9525">
            <a:noFill/>
          </a:ln>
        </p:spPr>
        <p:txBody>
          <a:bodyPr anchor="t" anchorCtr="0">
            <a:spAutoFit/>
          </a:bodyPr>
          <a:p>
            <a:r>
              <a:rPr lang="zh-CN" altLang="en-US" sz="3600" dirty="0">
                <a:latin typeface="Calibri" panose="020F0502020204030204" pitchFamily="34" charset="0"/>
                <a:ea typeface="微软雅黑" panose="020B0503020204020204" pitchFamily="34" charset="-122"/>
              </a:rPr>
              <a:t>监察部</a:t>
            </a:r>
            <a:r>
              <a:rPr lang="en-US" altLang="zh-CN" sz="3600" dirty="0">
                <a:latin typeface="Calibri" panose="020F0502020204030204" pitchFamily="34" charset="0"/>
                <a:ea typeface="微软雅黑" panose="020B0503020204020204" pitchFamily="34" charset="-122"/>
              </a:rPr>
              <a:t>《</a:t>
            </a:r>
            <a:r>
              <a:rPr lang="zh-CN" altLang="zh-CN" sz="3600" dirty="0">
                <a:latin typeface="Calibri" panose="020F0502020204030204" pitchFamily="34" charset="0"/>
                <a:ea typeface="微软雅黑" panose="020B0503020204020204" pitchFamily="34" charset="-122"/>
              </a:rPr>
              <a:t>关于贯彻依法治国改进和规范事故责任表述的意见</a:t>
            </a:r>
            <a:r>
              <a:rPr lang="en-US" altLang="zh-CN" sz="3600" dirty="0">
                <a:latin typeface="Calibri" panose="020F0502020204030204" pitchFamily="34" charset="0"/>
                <a:ea typeface="微软雅黑" panose="020B0503020204020204" pitchFamily="34" charset="-122"/>
              </a:rPr>
              <a:t>》</a:t>
            </a:r>
            <a:endParaRPr lang="en-US" altLang="zh-CN" sz="3600" dirty="0">
              <a:latin typeface="Calibri" panose="020F0502020204030204" pitchFamily="34" charset="0"/>
              <a:ea typeface="微软雅黑" panose="020B0503020204020204" pitchFamily="34" charset="-122"/>
            </a:endParaRPr>
          </a:p>
          <a:p>
            <a:r>
              <a:rPr lang="zh-CN" altLang="en-US" sz="3600" dirty="0">
                <a:solidFill>
                  <a:srgbClr val="C00000"/>
                </a:solidFill>
                <a:latin typeface="Calibri" panose="020F0502020204030204" pitchFamily="34" charset="0"/>
                <a:ea typeface="微软雅黑" panose="020B0503020204020204" pitchFamily="34" charset="-122"/>
              </a:rPr>
              <a:t>禁止使用“不到位、不严、不深入、不彻底”等词语</a:t>
            </a:r>
            <a:endParaRPr lang="en-US" altLang="zh-CN" sz="3600" dirty="0">
              <a:solidFill>
                <a:srgbClr val="C00000"/>
              </a:solidFill>
              <a:latin typeface="Calibri" panose="020F0502020204030204" pitchFamily="34" charset="0"/>
              <a:ea typeface="微软雅黑" panose="020B0503020204020204" pitchFamily="34" charset="-122"/>
            </a:endParaRPr>
          </a:p>
          <a:p>
            <a:r>
              <a:rPr lang="zh-CN" altLang="en-US" sz="3600" dirty="0">
                <a:solidFill>
                  <a:srgbClr val="FFC000"/>
                </a:solidFill>
                <a:latin typeface="Calibri" panose="020F0502020204030204" pitchFamily="34" charset="0"/>
                <a:ea typeface="微软雅黑" panose="020B0503020204020204" pitchFamily="34" charset="-122"/>
              </a:rPr>
              <a:t>要使用</a:t>
            </a:r>
            <a:r>
              <a:rPr lang="zh-CN" altLang="zh-CN" sz="3600" dirty="0">
                <a:solidFill>
                  <a:srgbClr val="FFC000"/>
                </a:solidFill>
                <a:latin typeface="Calibri" panose="020F0502020204030204" pitchFamily="34" charset="0"/>
                <a:ea typeface="微软雅黑" panose="020B0503020204020204" pitchFamily="34" charset="-122"/>
              </a:rPr>
              <a:t>法律法规和纪律规定中的规范用语</a:t>
            </a:r>
            <a:endParaRPr lang="zh-CN" altLang="en-US" sz="3600" dirty="0">
              <a:solidFill>
                <a:srgbClr val="FFC000"/>
              </a:solidFill>
              <a:latin typeface="Calibri" panose="020F0502020204030204" pitchFamily="34" charset="0"/>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3"/>
          <p:cNvSpPr txBox="1"/>
          <p:nvPr/>
        </p:nvSpPr>
        <p:spPr>
          <a:xfrm>
            <a:off x="792163" y="174625"/>
            <a:ext cx="10514012" cy="1325563"/>
          </a:xfrm>
          <a:prstGeom prst="rect">
            <a:avLst/>
          </a:prstGeom>
          <a:noFill/>
          <a:ln w="9525">
            <a:noFill/>
          </a:ln>
        </p:spPr>
        <p:txBody>
          <a:bodyPr anchor="ctr" anchorCtr="0"/>
          <a:p>
            <a:pPr>
              <a:lnSpc>
                <a:spcPct val="90000"/>
              </a:lnSpc>
            </a:pPr>
            <a:r>
              <a:rPr lang="zh-CN" altLang="en-US" sz="4000" dirty="0">
                <a:solidFill>
                  <a:schemeClr val="bg1"/>
                </a:solidFill>
                <a:latin typeface="微软雅黑" panose="020B0503020204020204" pitchFamily="34" charset="-122"/>
                <a:ea typeface="微软雅黑" panose="020B0503020204020204" pitchFamily="34" charset="-122"/>
              </a:rPr>
              <a:t>四、间接原因分析</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1746" name="TextBox 1"/>
          <p:cNvSpPr txBox="1"/>
          <p:nvPr/>
        </p:nvSpPr>
        <p:spPr>
          <a:xfrm>
            <a:off x="1227138" y="2757488"/>
            <a:ext cx="9642475" cy="830262"/>
          </a:xfrm>
          <a:prstGeom prst="rect">
            <a:avLst/>
          </a:prstGeom>
          <a:noFill/>
          <a:ln w="9525">
            <a:noFill/>
          </a:ln>
        </p:spPr>
        <p:txBody>
          <a:bodyPr anchor="t" anchorCtr="0">
            <a:spAutoFit/>
          </a:bodyPr>
          <a:p>
            <a:pPr algn="ctr"/>
            <a:r>
              <a:rPr lang="zh-CN" altLang="en-US" sz="4800" dirty="0">
                <a:solidFill>
                  <a:srgbClr val="FFC000"/>
                </a:solidFill>
                <a:latin typeface="Calibri" panose="020F0502020204030204" pitchFamily="34" charset="0"/>
                <a:ea typeface="微软雅黑" panose="020B0503020204020204" pitchFamily="34" charset="-122"/>
              </a:rPr>
              <a:t>精准定位</a:t>
            </a:r>
            <a:endParaRPr lang="zh-CN" altLang="en-US" sz="4800" dirty="0">
              <a:solidFill>
                <a:srgbClr val="FFC000"/>
              </a:solidFill>
              <a:latin typeface="Calibri" panose="020F0502020204030204" pitchFamily="34" charset="0"/>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3"/>
          <p:cNvSpPr txBox="1"/>
          <p:nvPr/>
        </p:nvSpPr>
        <p:spPr>
          <a:xfrm>
            <a:off x="792163" y="174625"/>
            <a:ext cx="10514012" cy="1325563"/>
          </a:xfrm>
          <a:prstGeom prst="rect">
            <a:avLst/>
          </a:prstGeom>
          <a:noFill/>
          <a:ln w="9525">
            <a:noFill/>
          </a:ln>
        </p:spPr>
        <p:txBody>
          <a:bodyPr anchor="ctr" anchorCtr="0"/>
          <a:p>
            <a:pPr>
              <a:lnSpc>
                <a:spcPct val="90000"/>
              </a:lnSpc>
            </a:pPr>
            <a:r>
              <a:rPr lang="zh-CN" altLang="en-US" sz="4000" dirty="0">
                <a:solidFill>
                  <a:schemeClr val="bg1"/>
                </a:solidFill>
                <a:latin typeface="微软雅黑" panose="020B0503020204020204" pitchFamily="34" charset="-122"/>
                <a:ea typeface="微软雅黑" panose="020B0503020204020204" pitchFamily="34" charset="-122"/>
              </a:rPr>
              <a:t>四、间接原因分析</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2770" name="TextBox 1"/>
          <p:cNvSpPr txBox="1"/>
          <p:nvPr/>
        </p:nvSpPr>
        <p:spPr>
          <a:xfrm>
            <a:off x="1400175" y="1898650"/>
            <a:ext cx="6737350" cy="2862263"/>
          </a:xfrm>
          <a:prstGeom prst="rect">
            <a:avLst/>
          </a:prstGeom>
          <a:noFill/>
          <a:ln w="9525">
            <a:noFill/>
          </a:ln>
        </p:spPr>
        <p:txBody>
          <a:bodyPr anchor="t" anchorCtr="0">
            <a:spAutoFit/>
          </a:bodyPr>
          <a:p>
            <a:r>
              <a:rPr lang="zh-CN" altLang="en-US" sz="3600" dirty="0">
                <a:solidFill>
                  <a:srgbClr val="FFC000"/>
                </a:solidFill>
                <a:latin typeface="Calibri" panose="020F0502020204030204" pitchFamily="34" charset="0"/>
                <a:ea typeface="微软雅黑" panose="020B0503020204020204" pitchFamily="34" charset="-122"/>
              </a:rPr>
              <a:t>与法律法规紧密对接</a:t>
            </a:r>
            <a:endParaRPr lang="en-US" altLang="zh-CN" sz="3600" dirty="0">
              <a:solidFill>
                <a:srgbClr val="FFC000"/>
              </a:solidFill>
              <a:latin typeface="Calibri" panose="020F0502020204030204" pitchFamily="34" charset="0"/>
              <a:ea typeface="微软雅黑" panose="020B0503020204020204" pitchFamily="34" charset="-122"/>
            </a:endParaRPr>
          </a:p>
          <a:p>
            <a:endParaRPr lang="en-US" altLang="zh-CN" sz="3600" dirty="0">
              <a:solidFill>
                <a:srgbClr val="FFC000"/>
              </a:solidFill>
              <a:latin typeface="Calibri" panose="020F0502020204030204" pitchFamily="34" charset="0"/>
              <a:ea typeface="微软雅黑" panose="020B0503020204020204" pitchFamily="34" charset="-122"/>
            </a:endParaRPr>
          </a:p>
          <a:p>
            <a:r>
              <a:rPr lang="zh-CN" altLang="en-US" sz="3600" dirty="0">
                <a:solidFill>
                  <a:srgbClr val="FFC000"/>
                </a:solidFill>
                <a:latin typeface="Calibri" panose="020F0502020204030204" pitchFamily="34" charset="0"/>
                <a:ea typeface="微软雅黑" panose="020B0503020204020204" pitchFamily="34" charset="-122"/>
              </a:rPr>
              <a:t>法律、法规、规章、规范性文件</a:t>
            </a:r>
            <a:endParaRPr lang="en-US" altLang="zh-CN" sz="3600" dirty="0">
              <a:solidFill>
                <a:srgbClr val="FFC000"/>
              </a:solidFill>
              <a:latin typeface="Calibri" panose="020F0502020204030204" pitchFamily="34" charset="0"/>
              <a:ea typeface="微软雅黑" panose="020B0503020204020204" pitchFamily="34" charset="-122"/>
            </a:endParaRPr>
          </a:p>
          <a:p>
            <a:endParaRPr lang="en-US" altLang="zh-CN" sz="3600" dirty="0">
              <a:solidFill>
                <a:srgbClr val="FFC000"/>
              </a:solidFill>
              <a:latin typeface="Calibri" panose="020F0502020204030204" pitchFamily="34" charset="0"/>
              <a:ea typeface="微软雅黑" panose="020B0503020204020204" pitchFamily="34" charset="-122"/>
            </a:endParaRPr>
          </a:p>
          <a:p>
            <a:r>
              <a:rPr lang="zh-CN" altLang="en-US" sz="3600" dirty="0">
                <a:solidFill>
                  <a:srgbClr val="FFC000"/>
                </a:solidFill>
                <a:latin typeface="Calibri" panose="020F0502020204030204" pitchFamily="34" charset="0"/>
                <a:ea typeface="微软雅黑" panose="020B0503020204020204" pitchFamily="34" charset="-122"/>
              </a:rPr>
              <a:t>用法条原文描述</a:t>
            </a:r>
            <a:endParaRPr lang="zh-CN" altLang="en-US" sz="3600" dirty="0">
              <a:solidFill>
                <a:srgbClr val="FFC000"/>
              </a:solidFill>
              <a:latin typeface="Calibri" panose="020F0502020204030204" pitchFamily="34" charset="0"/>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椭圆 5"/>
          <p:cNvSpPr/>
          <p:nvPr/>
        </p:nvSpPr>
        <p:spPr>
          <a:xfrm>
            <a:off x="839788" y="2946400"/>
            <a:ext cx="482600" cy="482600"/>
          </a:xfrm>
          <a:prstGeom prst="ellipse">
            <a:avLst/>
          </a:prstGeom>
          <a:solidFill>
            <a:srgbClr val="FFC000"/>
          </a:solidFill>
          <a:ln w="9525">
            <a:noFill/>
          </a:ln>
        </p:spPr>
        <p:txBody>
          <a:bodyPr anchor="ctr" anchorCtr="0"/>
          <a:p>
            <a:pPr algn="ctr"/>
            <a:r>
              <a:rPr lang="en-US" altLang="zh-CN" dirty="0">
                <a:solidFill>
                  <a:schemeClr val="bg1"/>
                </a:solidFill>
                <a:latin typeface="Calibri" panose="020F0502020204030204" pitchFamily="34" charset="0"/>
                <a:ea typeface="微软雅黑" panose="020B0503020204020204" pitchFamily="34" charset="-122"/>
              </a:rPr>
              <a:t>1</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3794" name="椭圆 7"/>
          <p:cNvSpPr/>
          <p:nvPr/>
        </p:nvSpPr>
        <p:spPr>
          <a:xfrm>
            <a:off x="2786063" y="2463800"/>
            <a:ext cx="482600" cy="482600"/>
          </a:xfrm>
          <a:prstGeom prst="ellipse">
            <a:avLst/>
          </a:prstGeom>
          <a:solidFill>
            <a:srgbClr val="FFC000"/>
          </a:solidFill>
          <a:ln w="9525">
            <a:noFill/>
          </a:ln>
        </p:spPr>
        <p:txBody>
          <a:bodyPr anchor="ctr" anchorCtr="0"/>
          <a:p>
            <a:pPr algn="ctr"/>
            <a:r>
              <a:rPr lang="en-US" altLang="zh-CN" dirty="0">
                <a:solidFill>
                  <a:schemeClr val="bg1"/>
                </a:solidFill>
                <a:latin typeface="Calibri" panose="020F0502020204030204" pitchFamily="34" charset="0"/>
                <a:ea typeface="微软雅黑" panose="020B0503020204020204" pitchFamily="34" charset="-122"/>
              </a:rPr>
              <a:t>2</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3795" name="椭圆 9"/>
          <p:cNvSpPr/>
          <p:nvPr/>
        </p:nvSpPr>
        <p:spPr>
          <a:xfrm>
            <a:off x="4732338" y="1854200"/>
            <a:ext cx="482600" cy="482600"/>
          </a:xfrm>
          <a:prstGeom prst="ellipse">
            <a:avLst/>
          </a:prstGeom>
          <a:solidFill>
            <a:srgbClr val="FFC000"/>
          </a:solidFill>
          <a:ln w="9525">
            <a:noFill/>
          </a:ln>
        </p:spPr>
        <p:txBody>
          <a:bodyPr anchor="ctr" anchorCtr="0"/>
          <a:p>
            <a:pPr algn="ctr"/>
            <a:r>
              <a:rPr lang="en-US" altLang="zh-CN" dirty="0">
                <a:solidFill>
                  <a:schemeClr val="bg1"/>
                </a:solidFill>
                <a:latin typeface="Calibri" panose="020F0502020204030204" pitchFamily="34" charset="0"/>
                <a:ea typeface="微软雅黑" panose="020B0503020204020204" pitchFamily="34" charset="-122"/>
              </a:rPr>
              <a:t>3</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3796" name="椭圆 11"/>
          <p:cNvSpPr/>
          <p:nvPr/>
        </p:nvSpPr>
        <p:spPr>
          <a:xfrm>
            <a:off x="6680200" y="2946400"/>
            <a:ext cx="482600" cy="482600"/>
          </a:xfrm>
          <a:prstGeom prst="ellipse">
            <a:avLst/>
          </a:prstGeom>
          <a:solidFill>
            <a:srgbClr val="FFC000"/>
          </a:solidFill>
          <a:ln w="9525">
            <a:noFill/>
          </a:ln>
        </p:spPr>
        <p:txBody>
          <a:bodyPr anchor="ctr" anchorCtr="0"/>
          <a:p>
            <a:pPr algn="ctr"/>
            <a:r>
              <a:rPr lang="en-US" altLang="zh-CN" dirty="0">
                <a:solidFill>
                  <a:schemeClr val="bg1"/>
                </a:solidFill>
                <a:latin typeface="Calibri" panose="020F0502020204030204" pitchFamily="34" charset="0"/>
                <a:ea typeface="微软雅黑" panose="020B0503020204020204" pitchFamily="34" charset="-122"/>
              </a:rPr>
              <a:t>4</a:t>
            </a:r>
            <a:endParaRPr lang="zh-CN" altLang="en-US" dirty="0">
              <a:solidFill>
                <a:schemeClr val="bg1"/>
              </a:solidFill>
              <a:latin typeface="Calibri" panose="020F0502020204030204" pitchFamily="34" charset="0"/>
              <a:ea typeface="微软雅黑" panose="020B0503020204020204" pitchFamily="34" charset="-122"/>
            </a:endParaRPr>
          </a:p>
        </p:txBody>
      </p:sp>
      <p:grpSp>
        <p:nvGrpSpPr>
          <p:cNvPr id="33797" name="组合 1"/>
          <p:cNvGrpSpPr/>
          <p:nvPr/>
        </p:nvGrpSpPr>
        <p:grpSpPr>
          <a:xfrm>
            <a:off x="839788" y="2336800"/>
            <a:ext cx="10512425" cy="2451100"/>
            <a:chOff x="0" y="0"/>
            <a:chExt cx="10512425" cy="2451100"/>
          </a:xfrm>
        </p:grpSpPr>
        <p:cxnSp>
          <p:nvCxnSpPr>
            <p:cNvPr id="33798" name="直接连接符 2"/>
            <p:cNvCxnSpPr/>
            <p:nvPr/>
          </p:nvCxnSpPr>
          <p:spPr>
            <a:xfrm>
              <a:off x="0" y="2451100"/>
              <a:ext cx="10512425" cy="0"/>
            </a:xfrm>
            <a:prstGeom prst="line">
              <a:avLst/>
            </a:prstGeom>
            <a:ln w="12700" cap="flat" cmpd="sng">
              <a:solidFill>
                <a:srgbClr val="FFC000"/>
              </a:solidFill>
              <a:prstDash val="solid"/>
              <a:round/>
              <a:headEnd type="none" w="med" len="med"/>
              <a:tailEnd type="none" w="med" len="med"/>
            </a:ln>
          </p:spPr>
        </p:cxnSp>
        <p:cxnSp>
          <p:nvCxnSpPr>
            <p:cNvPr id="33799" name="直接连接符 4"/>
            <p:cNvCxnSpPr/>
            <p:nvPr/>
          </p:nvCxnSpPr>
          <p:spPr>
            <a:xfrm>
              <a:off x="241300" y="1092200"/>
              <a:ext cx="0" cy="1358900"/>
            </a:xfrm>
            <a:prstGeom prst="line">
              <a:avLst/>
            </a:prstGeom>
            <a:ln w="12700" cap="flat" cmpd="sng">
              <a:solidFill>
                <a:srgbClr val="FFC000"/>
              </a:solidFill>
              <a:prstDash val="solid"/>
              <a:round/>
              <a:headEnd type="none" w="med" len="med"/>
              <a:tailEnd type="none" w="med" len="med"/>
            </a:ln>
          </p:spPr>
        </p:cxnSp>
        <p:cxnSp>
          <p:nvCxnSpPr>
            <p:cNvPr id="33800" name="直接连接符 6"/>
            <p:cNvCxnSpPr/>
            <p:nvPr/>
          </p:nvCxnSpPr>
          <p:spPr>
            <a:xfrm>
              <a:off x="2187575" y="609600"/>
              <a:ext cx="0" cy="1841500"/>
            </a:xfrm>
            <a:prstGeom prst="line">
              <a:avLst/>
            </a:prstGeom>
            <a:ln w="12700" cap="flat" cmpd="sng">
              <a:solidFill>
                <a:srgbClr val="FFC000"/>
              </a:solidFill>
              <a:prstDash val="solid"/>
              <a:round/>
              <a:headEnd type="none" w="med" len="med"/>
              <a:tailEnd type="none" w="med" len="med"/>
            </a:ln>
          </p:spPr>
        </p:cxnSp>
        <p:cxnSp>
          <p:nvCxnSpPr>
            <p:cNvPr id="33801" name="直接连接符 8"/>
            <p:cNvCxnSpPr/>
            <p:nvPr/>
          </p:nvCxnSpPr>
          <p:spPr>
            <a:xfrm>
              <a:off x="4133850" y="0"/>
              <a:ext cx="0" cy="2451100"/>
            </a:xfrm>
            <a:prstGeom prst="line">
              <a:avLst/>
            </a:prstGeom>
            <a:ln w="12700" cap="flat" cmpd="sng">
              <a:solidFill>
                <a:srgbClr val="FFC000"/>
              </a:solidFill>
              <a:prstDash val="solid"/>
              <a:round/>
              <a:headEnd type="none" w="med" len="med"/>
              <a:tailEnd type="none" w="med" len="med"/>
            </a:ln>
          </p:spPr>
        </p:cxnSp>
        <p:cxnSp>
          <p:nvCxnSpPr>
            <p:cNvPr id="33802" name="直接连接符 10"/>
            <p:cNvCxnSpPr/>
            <p:nvPr/>
          </p:nvCxnSpPr>
          <p:spPr>
            <a:xfrm>
              <a:off x="6081712" y="1092200"/>
              <a:ext cx="0" cy="1358900"/>
            </a:xfrm>
            <a:prstGeom prst="line">
              <a:avLst/>
            </a:prstGeom>
            <a:ln w="12700" cap="flat" cmpd="sng">
              <a:solidFill>
                <a:srgbClr val="FFC000"/>
              </a:solidFill>
              <a:prstDash val="solid"/>
              <a:round/>
              <a:headEnd type="none" w="med" len="med"/>
              <a:tailEnd type="none" w="med" len="med"/>
            </a:ln>
          </p:spPr>
        </p:cxnSp>
        <p:cxnSp>
          <p:nvCxnSpPr>
            <p:cNvPr id="33803" name="直接连接符 12"/>
            <p:cNvCxnSpPr/>
            <p:nvPr/>
          </p:nvCxnSpPr>
          <p:spPr>
            <a:xfrm>
              <a:off x="8027987" y="609600"/>
              <a:ext cx="0" cy="1841500"/>
            </a:xfrm>
            <a:prstGeom prst="line">
              <a:avLst/>
            </a:prstGeom>
            <a:ln w="12700" cap="flat" cmpd="sng">
              <a:solidFill>
                <a:srgbClr val="FFC000"/>
              </a:solidFill>
              <a:prstDash val="solid"/>
              <a:round/>
              <a:headEnd type="none" w="med" len="med"/>
              <a:tailEnd type="none" w="med" len="med"/>
            </a:ln>
          </p:spPr>
        </p:cxnSp>
      </p:grpSp>
      <p:sp>
        <p:nvSpPr>
          <p:cNvPr id="33804" name="椭圆 13"/>
          <p:cNvSpPr/>
          <p:nvPr/>
        </p:nvSpPr>
        <p:spPr>
          <a:xfrm>
            <a:off x="8626475" y="2463800"/>
            <a:ext cx="482600" cy="482600"/>
          </a:xfrm>
          <a:prstGeom prst="ellipse">
            <a:avLst/>
          </a:prstGeom>
          <a:solidFill>
            <a:srgbClr val="FFC000"/>
          </a:solidFill>
          <a:ln w="9525">
            <a:noFill/>
          </a:ln>
        </p:spPr>
        <p:txBody>
          <a:bodyPr anchor="ctr" anchorCtr="0"/>
          <a:p>
            <a:pPr algn="ctr"/>
            <a:r>
              <a:rPr lang="en-US" altLang="zh-CN" dirty="0">
                <a:solidFill>
                  <a:schemeClr val="bg1"/>
                </a:solidFill>
                <a:latin typeface="Calibri" panose="020F0502020204030204" pitchFamily="34" charset="0"/>
                <a:ea typeface="微软雅黑" panose="020B0503020204020204" pitchFamily="34" charset="-122"/>
              </a:rPr>
              <a:t>5</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3805" name="矩形 14"/>
          <p:cNvSpPr/>
          <p:nvPr/>
        </p:nvSpPr>
        <p:spPr>
          <a:xfrm>
            <a:off x="960438" y="5338763"/>
            <a:ext cx="10391775" cy="923925"/>
          </a:xfrm>
          <a:prstGeom prst="rect">
            <a:avLst/>
          </a:prstGeom>
          <a:noFill/>
          <a:ln w="9525">
            <a:noFill/>
          </a:ln>
        </p:spPr>
        <p:txBody>
          <a:bodyPr anchor="t" anchorCtr="0">
            <a:spAutoFit/>
          </a:bodyPr>
          <a:p>
            <a:r>
              <a:rPr lang="zh-CN" altLang="en-US" dirty="0">
                <a:solidFill>
                  <a:srgbClr val="FFC000"/>
                </a:solidFill>
                <a:latin typeface="华文中宋" panose="02010600040101010101" pitchFamily="2" charset="-122"/>
                <a:ea typeface="华文中宋" panose="02010600040101010101" pitchFamily="2" charset="-122"/>
              </a:rPr>
              <a:t>对作业人员安全安全教育培训学时不足，违反</a:t>
            </a:r>
            <a:r>
              <a:rPr lang="en-US" altLang="zh-CN" dirty="0">
                <a:solidFill>
                  <a:srgbClr val="FFC000"/>
                </a:solidFill>
                <a:latin typeface="华文中宋" panose="02010600040101010101" pitchFamily="2" charset="-122"/>
                <a:ea typeface="华文中宋" panose="02010600040101010101" pitchFamily="2" charset="-122"/>
              </a:rPr>
              <a:t>《</a:t>
            </a:r>
            <a:r>
              <a:rPr lang="zh-CN" altLang="en-US" dirty="0">
                <a:solidFill>
                  <a:srgbClr val="FFC000"/>
                </a:solidFill>
                <a:latin typeface="华文中宋" panose="02010600040101010101" pitchFamily="2" charset="-122"/>
                <a:ea typeface="华文中宋" panose="02010600040101010101" pitchFamily="2" charset="-122"/>
              </a:rPr>
              <a:t>生产经营单位安全培训规定</a:t>
            </a:r>
            <a:r>
              <a:rPr lang="en-US" altLang="zh-CN" dirty="0">
                <a:solidFill>
                  <a:srgbClr val="FFC000"/>
                </a:solidFill>
                <a:latin typeface="华文中宋" panose="02010600040101010101" pitchFamily="2" charset="-122"/>
                <a:ea typeface="华文中宋" panose="02010600040101010101" pitchFamily="2" charset="-122"/>
              </a:rPr>
              <a:t>》</a:t>
            </a:r>
            <a:r>
              <a:rPr lang="zh-CN" altLang="en-US" dirty="0">
                <a:solidFill>
                  <a:srgbClr val="FFC000"/>
                </a:solidFill>
                <a:latin typeface="华文中宋" panose="02010600040101010101" pitchFamily="2" charset="-122"/>
                <a:ea typeface="华文中宋" panose="02010600040101010101" pitchFamily="2" charset="-122"/>
              </a:rPr>
              <a:t>第十三条第一款规定；作业人员不具备必要的安全生产知识，不熟悉有关的安全生产规章制度和安全操作规程，不掌握本岗位的安全操作技能，违反</a:t>
            </a:r>
            <a:r>
              <a:rPr lang="en-US" altLang="zh-CN" dirty="0">
                <a:solidFill>
                  <a:srgbClr val="FFC000"/>
                </a:solidFill>
                <a:latin typeface="华文中宋" panose="02010600040101010101" pitchFamily="2" charset="-122"/>
                <a:ea typeface="华文中宋" panose="02010600040101010101" pitchFamily="2" charset="-122"/>
              </a:rPr>
              <a:t>《</a:t>
            </a:r>
            <a:r>
              <a:rPr lang="zh-CN" altLang="en-US" dirty="0">
                <a:solidFill>
                  <a:srgbClr val="FFC000"/>
                </a:solidFill>
                <a:latin typeface="华文中宋" panose="02010600040101010101" pitchFamily="2" charset="-122"/>
                <a:ea typeface="华文中宋" panose="02010600040101010101" pitchFamily="2" charset="-122"/>
              </a:rPr>
              <a:t>安全生产法</a:t>
            </a:r>
            <a:r>
              <a:rPr lang="en-US" altLang="zh-CN" dirty="0">
                <a:solidFill>
                  <a:srgbClr val="FFC000"/>
                </a:solidFill>
                <a:latin typeface="华文中宋" panose="02010600040101010101" pitchFamily="2" charset="-122"/>
                <a:ea typeface="华文中宋" panose="02010600040101010101" pitchFamily="2" charset="-122"/>
              </a:rPr>
              <a:t>》</a:t>
            </a:r>
            <a:r>
              <a:rPr lang="zh-CN" altLang="en-US" dirty="0">
                <a:solidFill>
                  <a:srgbClr val="FFC000"/>
                </a:solidFill>
                <a:latin typeface="华文中宋" panose="02010600040101010101" pitchFamily="2" charset="-122"/>
                <a:ea typeface="华文中宋" panose="02010600040101010101" pitchFamily="2" charset="-122"/>
              </a:rPr>
              <a:t>第二十五条第一款规定。</a:t>
            </a:r>
            <a:endParaRPr lang="zh-CN" altLang="en-US" dirty="0">
              <a:solidFill>
                <a:srgbClr val="FFC000"/>
              </a:solidFill>
              <a:latin typeface="华文中宋" panose="02010600040101010101" pitchFamily="2" charset="-122"/>
              <a:ea typeface="华文中宋" panose="02010600040101010101" pitchFamily="2" charset="-122"/>
            </a:endParaRPr>
          </a:p>
        </p:txBody>
      </p:sp>
      <p:sp>
        <p:nvSpPr>
          <p:cNvPr id="33806" name="矩形 15"/>
          <p:cNvSpPr/>
          <p:nvPr/>
        </p:nvSpPr>
        <p:spPr>
          <a:xfrm>
            <a:off x="1270000" y="3492500"/>
            <a:ext cx="1585913" cy="1016000"/>
          </a:xfrm>
          <a:prstGeom prst="rect">
            <a:avLst/>
          </a:prstGeom>
          <a:noFill/>
          <a:ln w="9525">
            <a:noFill/>
          </a:ln>
        </p:spPr>
        <p:txBody>
          <a:bodyPr anchor="t" anchorCtr="0">
            <a:spAutoFit/>
          </a:bodyPr>
          <a:p>
            <a:r>
              <a:rPr lang="zh-CN" altLang="en-US" sz="2000" dirty="0">
                <a:solidFill>
                  <a:schemeClr val="bg1"/>
                </a:solidFill>
                <a:latin typeface="Calibri" panose="020F0502020204030204" pitchFamily="34" charset="0"/>
                <a:ea typeface="微软雅黑" panose="020B0503020204020204" pitchFamily="34" charset="-122"/>
              </a:rPr>
              <a:t>按照行业查找行业培训规定</a:t>
            </a:r>
            <a:endParaRPr lang="zh-CN" altLang="en-US" sz="2000" dirty="0">
              <a:solidFill>
                <a:schemeClr val="bg1"/>
              </a:solidFill>
              <a:latin typeface="Calibri" panose="020F0502020204030204" pitchFamily="34" charset="0"/>
              <a:ea typeface="微软雅黑" panose="020B0503020204020204" pitchFamily="34" charset="-122"/>
            </a:endParaRPr>
          </a:p>
        </p:txBody>
      </p:sp>
      <p:sp>
        <p:nvSpPr>
          <p:cNvPr id="33807" name="矩形 18"/>
          <p:cNvSpPr/>
          <p:nvPr/>
        </p:nvSpPr>
        <p:spPr>
          <a:xfrm>
            <a:off x="3136900" y="2392363"/>
            <a:ext cx="1924050" cy="830262"/>
          </a:xfrm>
          <a:prstGeom prst="rect">
            <a:avLst/>
          </a:prstGeom>
          <a:noFill/>
          <a:ln w="9525">
            <a:noFill/>
          </a:ln>
        </p:spPr>
        <p:txBody>
          <a:bodyPr anchor="t" anchorCtr="0">
            <a:spAutoFit/>
          </a:bodyPr>
          <a:p>
            <a:r>
              <a:rPr lang="en-US" altLang="zh-CN" sz="1600" dirty="0">
                <a:solidFill>
                  <a:schemeClr val="bg1"/>
                </a:solidFill>
                <a:latin typeface="Calibri" panose="020F0502020204030204" pitchFamily="34" charset="0"/>
                <a:ea typeface="微软雅黑" panose="020B0503020204020204" pitchFamily="34" charset="-122"/>
              </a:rPr>
              <a:t>《</a:t>
            </a:r>
            <a:r>
              <a:rPr lang="zh-CN" altLang="en-US" sz="1600" dirty="0">
                <a:solidFill>
                  <a:schemeClr val="bg1"/>
                </a:solidFill>
                <a:latin typeface="Calibri" panose="020F0502020204030204" pitchFamily="34" charset="0"/>
                <a:ea typeface="微软雅黑" panose="020B0503020204020204" pitchFamily="34" charset="-122"/>
              </a:rPr>
              <a:t>生产经营单位安全培训规定</a:t>
            </a:r>
            <a:r>
              <a:rPr lang="en-US" altLang="zh-CN" sz="1600" dirty="0">
                <a:solidFill>
                  <a:schemeClr val="bg1"/>
                </a:solidFill>
                <a:latin typeface="Calibri" panose="020F0502020204030204" pitchFamily="34" charset="0"/>
                <a:ea typeface="微软雅黑" panose="020B0503020204020204" pitchFamily="34" charset="-122"/>
              </a:rPr>
              <a:t>》</a:t>
            </a:r>
            <a:r>
              <a:rPr lang="zh-CN" altLang="en-US" sz="1600" dirty="0">
                <a:solidFill>
                  <a:schemeClr val="bg1"/>
                </a:solidFill>
                <a:latin typeface="Calibri" panose="020F0502020204030204" pitchFamily="34" charset="0"/>
                <a:ea typeface="微软雅黑" panose="020B0503020204020204" pitchFamily="34" charset="-122"/>
              </a:rPr>
              <a:t>（工矿商贸）</a:t>
            </a:r>
            <a:endParaRPr lang="zh-CN" altLang="en-US" sz="1600" dirty="0">
              <a:solidFill>
                <a:schemeClr val="bg1"/>
              </a:solidFill>
              <a:latin typeface="Calibri" panose="020F0502020204030204" pitchFamily="34" charset="0"/>
              <a:ea typeface="微软雅黑" panose="020B0503020204020204" pitchFamily="34" charset="-122"/>
            </a:endParaRPr>
          </a:p>
        </p:txBody>
      </p:sp>
      <p:sp>
        <p:nvSpPr>
          <p:cNvPr id="33808" name="矩形 20"/>
          <p:cNvSpPr/>
          <p:nvPr/>
        </p:nvSpPr>
        <p:spPr>
          <a:xfrm>
            <a:off x="5143500" y="2222500"/>
            <a:ext cx="1809750" cy="2554288"/>
          </a:xfrm>
          <a:prstGeom prst="rect">
            <a:avLst/>
          </a:prstGeom>
          <a:noFill/>
          <a:ln w="9525">
            <a:noFill/>
          </a:ln>
        </p:spPr>
        <p:txBody>
          <a:bodyPr anchor="t" anchorCtr="0">
            <a:spAutoFit/>
          </a:bodyPr>
          <a:p>
            <a:r>
              <a:rPr lang="zh-CN" altLang="en-US" sz="1600" dirty="0">
                <a:solidFill>
                  <a:schemeClr val="bg1"/>
                </a:solidFill>
                <a:latin typeface="Calibri" panose="020F0502020204030204" pitchFamily="34" charset="0"/>
                <a:ea typeface="微软雅黑" panose="020B0503020204020204" pitchFamily="34" charset="-122"/>
              </a:rPr>
              <a:t>找出具体规定</a:t>
            </a:r>
            <a:endParaRPr lang="en-US" altLang="zh-CN" sz="1600" dirty="0">
              <a:solidFill>
                <a:schemeClr val="bg1"/>
              </a:solidFill>
              <a:latin typeface="Calibri" panose="020F0502020204030204" pitchFamily="34" charset="0"/>
              <a:ea typeface="微软雅黑" panose="020B0503020204020204" pitchFamily="34" charset="-122"/>
            </a:endParaRPr>
          </a:p>
          <a:p>
            <a:r>
              <a:rPr lang="zh-CN" altLang="en-US" sz="1600" dirty="0">
                <a:solidFill>
                  <a:schemeClr val="bg1"/>
                </a:solidFill>
                <a:latin typeface="Calibri" panose="020F0502020204030204" pitchFamily="34" charset="0"/>
                <a:ea typeface="微软雅黑" panose="020B0503020204020204" pitchFamily="34" charset="-122"/>
              </a:rPr>
              <a:t>确定安全教育培训</a:t>
            </a:r>
            <a:endParaRPr lang="en-US" altLang="zh-CN" sz="1600" dirty="0">
              <a:solidFill>
                <a:schemeClr val="bg1"/>
              </a:solidFill>
              <a:latin typeface="Calibri" panose="020F0502020204030204" pitchFamily="34" charset="0"/>
              <a:ea typeface="微软雅黑" panose="020B0503020204020204" pitchFamily="34" charset="-122"/>
            </a:endParaRPr>
          </a:p>
          <a:p>
            <a:r>
              <a:rPr lang="zh-CN" altLang="en-US" sz="1600" dirty="0">
                <a:solidFill>
                  <a:schemeClr val="bg1"/>
                </a:solidFill>
                <a:latin typeface="Calibri" panose="020F0502020204030204" pitchFamily="34" charset="0"/>
                <a:ea typeface="微软雅黑" panose="020B0503020204020204" pitchFamily="34" charset="-122"/>
              </a:rPr>
              <a:t>问题</a:t>
            </a:r>
            <a:endParaRPr lang="en-US" altLang="zh-CN" sz="1600" dirty="0">
              <a:solidFill>
                <a:schemeClr val="bg1"/>
              </a:solidFill>
              <a:latin typeface="Calibri" panose="020F0502020204030204" pitchFamily="34" charset="0"/>
              <a:ea typeface="微软雅黑" panose="020B0503020204020204" pitchFamily="34" charset="-122"/>
            </a:endParaRPr>
          </a:p>
          <a:p>
            <a:endParaRPr lang="en-US" altLang="zh-CN" sz="1600" dirty="0">
              <a:solidFill>
                <a:schemeClr val="bg1"/>
              </a:solidFill>
              <a:latin typeface="Calibri" panose="020F0502020204030204" pitchFamily="34" charset="0"/>
              <a:ea typeface="微软雅黑" panose="020B0503020204020204" pitchFamily="34" charset="-122"/>
            </a:endParaRPr>
          </a:p>
          <a:p>
            <a:r>
              <a:rPr lang="zh-CN" altLang="en-US" sz="1600" dirty="0">
                <a:solidFill>
                  <a:schemeClr val="bg1"/>
                </a:solidFill>
                <a:latin typeface="Calibri" panose="020F0502020204030204" pitchFamily="34" charset="0"/>
                <a:ea typeface="微软雅黑" panose="020B0503020204020204" pitchFamily="34" charset="-122"/>
              </a:rPr>
              <a:t>学时不足？</a:t>
            </a:r>
            <a:endParaRPr lang="en-US" altLang="zh-CN" sz="1600" dirty="0">
              <a:solidFill>
                <a:schemeClr val="bg1"/>
              </a:solidFill>
              <a:latin typeface="Calibri" panose="020F0502020204030204" pitchFamily="34" charset="0"/>
              <a:ea typeface="微软雅黑" panose="020B0503020204020204" pitchFamily="34" charset="-122"/>
            </a:endParaRPr>
          </a:p>
          <a:p>
            <a:r>
              <a:rPr lang="zh-CN" altLang="en-US" sz="1600" dirty="0">
                <a:solidFill>
                  <a:schemeClr val="bg1"/>
                </a:solidFill>
                <a:latin typeface="Calibri" panose="020F0502020204030204" pitchFamily="34" charset="0"/>
                <a:ea typeface="微软雅黑" panose="020B0503020204020204" pitchFamily="34" charset="-122"/>
              </a:rPr>
              <a:t>培训人员不符合条件？</a:t>
            </a:r>
            <a:endParaRPr lang="en-US" altLang="zh-CN" sz="1600" dirty="0">
              <a:solidFill>
                <a:schemeClr val="bg1"/>
              </a:solidFill>
              <a:latin typeface="Calibri" panose="020F0502020204030204" pitchFamily="34" charset="0"/>
              <a:ea typeface="微软雅黑" panose="020B0503020204020204" pitchFamily="34" charset="-122"/>
            </a:endParaRPr>
          </a:p>
          <a:p>
            <a:r>
              <a:rPr lang="zh-CN" altLang="en-US" sz="1600" dirty="0">
                <a:solidFill>
                  <a:schemeClr val="bg1"/>
                </a:solidFill>
                <a:latin typeface="Calibri" panose="020F0502020204030204" pitchFamily="34" charset="0"/>
                <a:ea typeface="微软雅黑" panose="020B0503020204020204" pitchFamily="34" charset="-122"/>
              </a:rPr>
              <a:t>培训内容不符合大纲？</a:t>
            </a:r>
            <a:endParaRPr lang="en-US" altLang="zh-CN" sz="1600" dirty="0">
              <a:solidFill>
                <a:schemeClr val="bg1"/>
              </a:solidFill>
              <a:latin typeface="Calibri" panose="020F0502020204030204" pitchFamily="34" charset="0"/>
              <a:ea typeface="微软雅黑" panose="020B0503020204020204" pitchFamily="34" charset="-122"/>
            </a:endParaRPr>
          </a:p>
          <a:p>
            <a:r>
              <a:rPr lang="zh-CN" altLang="en-US" sz="1600" dirty="0">
                <a:solidFill>
                  <a:schemeClr val="bg1"/>
                </a:solidFill>
                <a:latin typeface="Calibri" panose="020F0502020204030204" pitchFamily="34" charset="0"/>
                <a:ea typeface="微软雅黑" panose="020B0503020204020204" pitchFamily="34" charset="-122"/>
              </a:rPr>
              <a:t>未考核？</a:t>
            </a:r>
            <a:endParaRPr lang="en-US" altLang="zh-CN" sz="1600" dirty="0">
              <a:solidFill>
                <a:schemeClr val="bg1"/>
              </a:solidFill>
              <a:latin typeface="Calibri" panose="020F0502020204030204" pitchFamily="34" charset="0"/>
              <a:ea typeface="微软雅黑" panose="020B0503020204020204" pitchFamily="34" charset="-122"/>
            </a:endParaRPr>
          </a:p>
        </p:txBody>
      </p:sp>
      <p:sp>
        <p:nvSpPr>
          <p:cNvPr id="33809" name="矩形 21"/>
          <p:cNvSpPr/>
          <p:nvPr/>
        </p:nvSpPr>
        <p:spPr>
          <a:xfrm>
            <a:off x="7112000" y="3465513"/>
            <a:ext cx="1609725" cy="523875"/>
          </a:xfrm>
          <a:prstGeom prst="rect">
            <a:avLst/>
          </a:prstGeom>
          <a:noFill/>
          <a:ln w="9525">
            <a:noFill/>
          </a:ln>
        </p:spPr>
        <p:txBody>
          <a:bodyPr anchor="t" anchorCtr="0">
            <a:spAutoFit/>
          </a:bodyPr>
          <a:p>
            <a:r>
              <a:rPr lang="zh-CN" altLang="en-US" sz="1400" dirty="0">
                <a:solidFill>
                  <a:schemeClr val="bg1"/>
                </a:solidFill>
                <a:latin typeface="Calibri" panose="020F0502020204030204" pitchFamily="34" charset="0"/>
                <a:ea typeface="微软雅黑" panose="020B0503020204020204" pitchFamily="34" charset="-122"/>
              </a:rPr>
              <a:t>与</a:t>
            </a:r>
            <a:r>
              <a:rPr lang="en-US" altLang="zh-CN" sz="1400" dirty="0">
                <a:solidFill>
                  <a:schemeClr val="bg1"/>
                </a:solidFill>
                <a:latin typeface="Calibri" panose="020F0502020204030204" pitchFamily="34" charset="0"/>
                <a:ea typeface="微软雅黑" panose="020B0503020204020204" pitchFamily="34" charset="-122"/>
              </a:rPr>
              <a:t>《</a:t>
            </a:r>
            <a:r>
              <a:rPr lang="zh-CN" altLang="en-US" sz="1400" dirty="0">
                <a:solidFill>
                  <a:schemeClr val="bg1"/>
                </a:solidFill>
                <a:latin typeface="Calibri" panose="020F0502020204030204" pitchFamily="34" charset="0"/>
                <a:ea typeface="微软雅黑" panose="020B0503020204020204" pitchFamily="34" charset="-122"/>
              </a:rPr>
              <a:t>安全生产法</a:t>
            </a:r>
            <a:r>
              <a:rPr lang="en-US" altLang="zh-CN" sz="1400" dirty="0">
                <a:solidFill>
                  <a:schemeClr val="bg1"/>
                </a:solidFill>
                <a:latin typeface="Calibri" panose="020F0502020204030204" pitchFamily="34" charset="0"/>
                <a:ea typeface="微软雅黑" panose="020B0503020204020204" pitchFamily="34" charset="-122"/>
              </a:rPr>
              <a:t>》</a:t>
            </a:r>
            <a:r>
              <a:rPr lang="zh-CN" altLang="en-US" sz="1400" dirty="0">
                <a:solidFill>
                  <a:schemeClr val="bg1"/>
                </a:solidFill>
                <a:latin typeface="Calibri" panose="020F0502020204030204" pitchFamily="34" charset="0"/>
                <a:ea typeface="微软雅黑" panose="020B0503020204020204" pitchFamily="34" charset="-122"/>
              </a:rPr>
              <a:t>条款衔接</a:t>
            </a:r>
            <a:endParaRPr lang="zh-CN" altLang="en-US" sz="1400" dirty="0">
              <a:solidFill>
                <a:schemeClr val="bg1"/>
              </a:solidFill>
              <a:latin typeface="Calibri" panose="020F0502020204030204" pitchFamily="34" charset="0"/>
              <a:ea typeface="微软雅黑" panose="020B0503020204020204" pitchFamily="34" charset="-122"/>
            </a:endParaRPr>
          </a:p>
        </p:txBody>
      </p:sp>
      <p:sp>
        <p:nvSpPr>
          <p:cNvPr id="33810" name="TextBox 1"/>
          <p:cNvSpPr txBox="1"/>
          <p:nvPr/>
        </p:nvSpPr>
        <p:spPr>
          <a:xfrm>
            <a:off x="839788" y="647700"/>
            <a:ext cx="4133850" cy="461963"/>
          </a:xfrm>
          <a:prstGeom prst="rect">
            <a:avLst/>
          </a:prstGeom>
          <a:noFill/>
          <a:ln w="9525">
            <a:noFill/>
          </a:ln>
        </p:spPr>
        <p:txBody>
          <a:bodyPr anchor="t" anchorCtr="0">
            <a:spAutoFit/>
          </a:bodyPr>
          <a:p>
            <a:r>
              <a:rPr lang="zh-CN" altLang="en-US" sz="2400" dirty="0">
                <a:solidFill>
                  <a:srgbClr val="FFFF00"/>
                </a:solidFill>
                <a:latin typeface="Calibri" panose="020F0502020204030204" pitchFamily="34" charset="0"/>
                <a:ea typeface="微软雅黑" panose="020B0503020204020204" pitchFamily="34" charset="-122"/>
              </a:rPr>
              <a:t>例如：安全教育培训问题</a:t>
            </a:r>
            <a:endParaRPr lang="zh-CN" altLang="en-US" sz="2400" dirty="0">
              <a:solidFill>
                <a:srgbClr val="FFFF00"/>
              </a:solidFill>
              <a:latin typeface="Calibri" panose="020F0502020204030204" pitchFamily="34" charset="0"/>
              <a:ea typeface="微软雅黑" panose="020B0503020204020204" pitchFamily="34" charset="-122"/>
            </a:endParaRPr>
          </a:p>
        </p:txBody>
      </p:sp>
      <p:sp>
        <p:nvSpPr>
          <p:cNvPr id="33811" name="TextBox 2"/>
          <p:cNvSpPr txBox="1"/>
          <p:nvPr/>
        </p:nvSpPr>
        <p:spPr>
          <a:xfrm>
            <a:off x="3192463" y="3308350"/>
            <a:ext cx="1633537" cy="922338"/>
          </a:xfrm>
          <a:prstGeom prst="rect">
            <a:avLst/>
          </a:prstGeom>
          <a:noFill/>
          <a:ln w="9525">
            <a:noFill/>
          </a:ln>
        </p:spPr>
        <p:txBody>
          <a:bodyPr anchor="t" anchorCtr="0">
            <a:spAutoFit/>
          </a:bodyPr>
          <a:p>
            <a:r>
              <a:rPr lang="en-US" altLang="zh-CN" dirty="0">
                <a:solidFill>
                  <a:schemeClr val="bg1"/>
                </a:solidFill>
                <a:latin typeface="Calibri" panose="020F0502020204030204" pitchFamily="34" charset="0"/>
                <a:ea typeface="微软雅黑" panose="020B0503020204020204" pitchFamily="34" charset="-122"/>
              </a:rPr>
              <a:t>《</a:t>
            </a:r>
            <a:r>
              <a:rPr lang="zh-CN" altLang="en-US" dirty="0">
                <a:solidFill>
                  <a:schemeClr val="bg1"/>
                </a:solidFill>
                <a:latin typeface="Calibri" panose="020F0502020204030204" pitchFamily="34" charset="0"/>
                <a:ea typeface="微软雅黑" panose="020B0503020204020204" pitchFamily="34" charset="-122"/>
              </a:rPr>
              <a:t>建筑业企业职工安全培训教育暂行规定</a:t>
            </a:r>
            <a:r>
              <a:rPr lang="en-US" altLang="zh-CN" dirty="0">
                <a:solidFill>
                  <a:schemeClr val="bg1"/>
                </a:solidFill>
                <a:latin typeface="Calibri" panose="020F0502020204030204" pitchFamily="34" charset="0"/>
                <a:ea typeface="微软雅黑" panose="020B0503020204020204" pitchFamily="34" charset="-122"/>
              </a:rPr>
              <a:t>》</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3812" name="TextBox 3"/>
          <p:cNvSpPr txBox="1"/>
          <p:nvPr/>
        </p:nvSpPr>
        <p:spPr>
          <a:xfrm>
            <a:off x="9017000" y="3187700"/>
            <a:ext cx="1931988" cy="646113"/>
          </a:xfrm>
          <a:prstGeom prst="rect">
            <a:avLst/>
          </a:prstGeom>
          <a:noFill/>
          <a:ln w="9525">
            <a:noFill/>
          </a:ln>
        </p:spPr>
        <p:txBody>
          <a:bodyPr anchor="t" anchorCtr="0">
            <a:spAutoFit/>
          </a:bodyPr>
          <a:p>
            <a:r>
              <a:rPr lang="zh-CN" altLang="en-US" dirty="0">
                <a:solidFill>
                  <a:srgbClr val="C00000"/>
                </a:solidFill>
                <a:latin typeface="Calibri" panose="020F0502020204030204" pitchFamily="34" charset="0"/>
                <a:ea typeface="微软雅黑" panose="020B0503020204020204" pitchFamily="34" charset="-122"/>
              </a:rPr>
              <a:t>法条写到</a:t>
            </a:r>
            <a:endParaRPr lang="en-US" altLang="zh-CN" dirty="0">
              <a:solidFill>
                <a:srgbClr val="C00000"/>
              </a:solidFill>
              <a:latin typeface="Calibri" panose="020F0502020204030204" pitchFamily="34" charset="0"/>
              <a:ea typeface="微软雅黑" panose="020B0503020204020204" pitchFamily="34" charset="-122"/>
            </a:endParaRPr>
          </a:p>
          <a:p>
            <a:r>
              <a:rPr lang="zh-CN" altLang="en-US" dirty="0">
                <a:solidFill>
                  <a:srgbClr val="C00000"/>
                </a:solidFill>
                <a:latin typeface="Calibri" panose="020F0502020204030204" pitchFamily="34" charset="0"/>
                <a:ea typeface="微软雅黑" panose="020B0503020204020204" pitchFamily="34" charset="-122"/>
              </a:rPr>
              <a:t>条、款、项、目。</a:t>
            </a:r>
            <a:endParaRPr lang="zh-CN" altLang="en-US" dirty="0">
              <a:solidFill>
                <a:srgbClr val="C00000"/>
              </a:solidFill>
              <a:latin typeface="Calibri" panose="020F0502020204030204" pitchFamily="34" charset="0"/>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rgbClr val="FFC000"/>
                </a:solidFill>
                <a:latin typeface="微软雅黑" panose="020B0503020204020204" pitchFamily="34" charset="-122"/>
              </a:rPr>
              <a:t>五、工矿商贸行业事故调查处理原则</a:t>
            </a:r>
            <a:endParaRPr lang="zh-CN" altLang="en-US" sz="4000" dirty="0">
              <a:solidFill>
                <a:srgbClr val="FFC000"/>
              </a:solidFill>
              <a:latin typeface="微软雅黑" panose="020B0503020204020204" pitchFamily="34" charset="-122"/>
            </a:endParaRPr>
          </a:p>
        </p:txBody>
      </p:sp>
      <p:sp>
        <p:nvSpPr>
          <p:cNvPr id="34818" name="弧形 2"/>
          <p:cNvSpPr/>
          <p:nvPr/>
        </p:nvSpPr>
        <p:spPr>
          <a:xfrm rot="4727359">
            <a:off x="8651875" y="3328988"/>
            <a:ext cx="2074863" cy="2074862"/>
          </a:xfrm>
          <a:custGeom>
            <a:avLst/>
            <a:gdLst/>
            <a:ahLst/>
            <a:cxnLst>
              <a:cxn ang="0">
                <a:pos x="621609" y="1987882"/>
              </a:cxn>
              <a:cxn ang="0">
                <a:pos x="38965" y="755779"/>
              </a:cxn>
              <a:cxn ang="0">
                <a:pos x="1179599" y="9786"/>
              </a:cxn>
              <a:cxn ang="0">
                <a:pos x="2074863" y="1037431"/>
              </a:cxn>
              <a:cxn ang="0">
                <a:pos x="1037431" y="1037432"/>
              </a:cxn>
              <a:cxn ang="0">
                <a:pos x="621609" y="1987882"/>
              </a:cxn>
              <a:cxn ang="0">
                <a:pos x="621609" y="1987882"/>
              </a:cxn>
              <a:cxn ang="0">
                <a:pos x="38965" y="755779"/>
              </a:cxn>
              <a:cxn ang="0">
                <a:pos x="1179599" y="9786"/>
              </a:cxn>
              <a:cxn ang="0">
                <a:pos x="2074863" y="1037431"/>
              </a:cxn>
            </a:cxnLst>
            <a:pathLst>
              <a:path w="2074862" h="2074863" stroke="0">
                <a:moveTo>
                  <a:pt x="621609" y="1987882"/>
                </a:moveTo>
                <a:cubicBezTo>
                  <a:pt x="147019" y="1780248"/>
                  <a:pt x="-101673" y="1254346"/>
                  <a:pt x="38965" y="755779"/>
                </a:cubicBezTo>
                <a:cubicBezTo>
                  <a:pt x="179603" y="257212"/>
                  <a:pt x="666463" y="-61203"/>
                  <a:pt x="1179599" y="9786"/>
                </a:cubicBezTo>
                <a:cubicBezTo>
                  <a:pt x="1692735" y="80775"/>
                  <a:pt x="2074863" y="519407"/>
                  <a:pt x="2074863" y="1037431"/>
                </a:cubicBezTo>
                <a:lnTo>
                  <a:pt x="1037431" y="1037432"/>
                </a:lnTo>
                <a:lnTo>
                  <a:pt x="621609" y="1987882"/>
                </a:lnTo>
                <a:close/>
              </a:path>
              <a:path w="2074862" h="2074863" fill="none">
                <a:moveTo>
                  <a:pt x="621609" y="1987882"/>
                </a:moveTo>
                <a:cubicBezTo>
                  <a:pt x="147019" y="1780248"/>
                  <a:pt x="-101673" y="1254346"/>
                  <a:pt x="38965" y="755779"/>
                </a:cubicBezTo>
                <a:cubicBezTo>
                  <a:pt x="179603" y="257212"/>
                  <a:pt x="666463" y="-61203"/>
                  <a:pt x="1179599" y="9786"/>
                </a:cubicBezTo>
                <a:cubicBezTo>
                  <a:pt x="1692735" y="80775"/>
                  <a:pt x="2074863" y="519407"/>
                  <a:pt x="2074863" y="1037431"/>
                </a:cubicBezTo>
              </a:path>
            </a:pathLst>
          </a:custGeom>
          <a:noFill/>
          <a:ln w="57150" cap="flat" cmpd="sng">
            <a:solidFill>
              <a:srgbClr val="FFC000"/>
            </a:solidFill>
            <a:prstDash val="sysDash"/>
            <a:round/>
            <a:headEnd type="none" w="med" len="med"/>
            <a:tailEnd type="none" w="med" len="med"/>
          </a:ln>
        </p:spPr>
        <p:txBody>
          <a:bodyPr/>
          <a:p>
            <a:endParaRPr lang="zh-CN" altLang="en-US"/>
          </a:p>
        </p:txBody>
      </p:sp>
      <p:sp>
        <p:nvSpPr>
          <p:cNvPr id="34819" name="弧形 4"/>
          <p:cNvSpPr/>
          <p:nvPr/>
        </p:nvSpPr>
        <p:spPr>
          <a:xfrm rot="-6844600">
            <a:off x="6588125" y="3167063"/>
            <a:ext cx="2074863" cy="2074862"/>
          </a:xfrm>
          <a:custGeom>
            <a:avLst/>
            <a:gdLst/>
            <a:ahLst/>
            <a:cxnLst>
              <a:cxn ang="0">
                <a:pos x="621609" y="1987882"/>
              </a:cxn>
              <a:cxn ang="0">
                <a:pos x="38965" y="755779"/>
              </a:cxn>
              <a:cxn ang="0">
                <a:pos x="1179599" y="9786"/>
              </a:cxn>
              <a:cxn ang="0">
                <a:pos x="2074863" y="1037431"/>
              </a:cxn>
              <a:cxn ang="0">
                <a:pos x="1037431" y="1037432"/>
              </a:cxn>
              <a:cxn ang="0">
                <a:pos x="621609" y="1987882"/>
              </a:cxn>
              <a:cxn ang="0">
                <a:pos x="621609" y="1987882"/>
              </a:cxn>
              <a:cxn ang="0">
                <a:pos x="38965" y="755779"/>
              </a:cxn>
              <a:cxn ang="0">
                <a:pos x="1179599" y="9786"/>
              </a:cxn>
              <a:cxn ang="0">
                <a:pos x="2074863" y="1037431"/>
              </a:cxn>
            </a:cxnLst>
            <a:pathLst>
              <a:path w="2074862" h="2074863" stroke="0">
                <a:moveTo>
                  <a:pt x="621609" y="1987882"/>
                </a:moveTo>
                <a:cubicBezTo>
                  <a:pt x="147019" y="1780248"/>
                  <a:pt x="-101673" y="1254346"/>
                  <a:pt x="38965" y="755779"/>
                </a:cubicBezTo>
                <a:cubicBezTo>
                  <a:pt x="179603" y="257212"/>
                  <a:pt x="666463" y="-61203"/>
                  <a:pt x="1179599" y="9786"/>
                </a:cubicBezTo>
                <a:cubicBezTo>
                  <a:pt x="1692735" y="80775"/>
                  <a:pt x="2074863" y="519407"/>
                  <a:pt x="2074863" y="1037431"/>
                </a:cubicBezTo>
                <a:lnTo>
                  <a:pt x="1037431" y="1037432"/>
                </a:lnTo>
                <a:lnTo>
                  <a:pt x="621609" y="1987882"/>
                </a:lnTo>
                <a:close/>
              </a:path>
              <a:path w="2074862" h="2074863" fill="none">
                <a:moveTo>
                  <a:pt x="621609" y="1987882"/>
                </a:moveTo>
                <a:cubicBezTo>
                  <a:pt x="147019" y="1780248"/>
                  <a:pt x="-101673" y="1254346"/>
                  <a:pt x="38965" y="755779"/>
                </a:cubicBezTo>
                <a:cubicBezTo>
                  <a:pt x="179603" y="257212"/>
                  <a:pt x="666463" y="-61203"/>
                  <a:pt x="1179599" y="9786"/>
                </a:cubicBezTo>
                <a:cubicBezTo>
                  <a:pt x="1692735" y="80775"/>
                  <a:pt x="2074863" y="519407"/>
                  <a:pt x="2074863" y="1037431"/>
                </a:cubicBezTo>
              </a:path>
            </a:pathLst>
          </a:custGeom>
          <a:noFill/>
          <a:ln w="57150" cap="flat" cmpd="sng">
            <a:solidFill>
              <a:srgbClr val="FFC000"/>
            </a:solidFill>
            <a:prstDash val="sysDash"/>
            <a:round/>
            <a:headEnd type="none" w="med" len="med"/>
            <a:tailEnd type="none" w="med" len="med"/>
          </a:ln>
        </p:spPr>
        <p:txBody>
          <a:bodyPr/>
          <a:p>
            <a:endParaRPr lang="zh-CN" altLang="en-US"/>
          </a:p>
        </p:txBody>
      </p:sp>
      <p:sp>
        <p:nvSpPr>
          <p:cNvPr id="34820" name="椭圆 5"/>
          <p:cNvSpPr/>
          <p:nvPr/>
        </p:nvSpPr>
        <p:spPr>
          <a:xfrm>
            <a:off x="7169150" y="2543175"/>
            <a:ext cx="914400" cy="914400"/>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4821" name="椭圆 6"/>
          <p:cNvSpPr/>
          <p:nvPr/>
        </p:nvSpPr>
        <p:spPr>
          <a:xfrm>
            <a:off x="8926513" y="4986338"/>
            <a:ext cx="914400" cy="914400"/>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4822" name="矩形 7"/>
          <p:cNvSpPr/>
          <p:nvPr/>
        </p:nvSpPr>
        <p:spPr>
          <a:xfrm>
            <a:off x="6827838" y="3776663"/>
            <a:ext cx="1641475" cy="584200"/>
          </a:xfrm>
          <a:prstGeom prst="rect">
            <a:avLst/>
          </a:prstGeom>
          <a:noFill/>
          <a:ln w="9525">
            <a:noFill/>
          </a:ln>
        </p:spPr>
        <p:txBody>
          <a:bodyPr anchor="t" anchorCtr="0">
            <a:spAutoFit/>
          </a:bodyPr>
          <a:p>
            <a:r>
              <a:rPr lang="zh-CN" altLang="en-US" sz="3200" dirty="0">
                <a:solidFill>
                  <a:schemeClr val="bg1"/>
                </a:solidFill>
                <a:latin typeface="Calibri" panose="020F0502020204030204" pitchFamily="34" charset="0"/>
                <a:ea typeface="微软雅黑" panose="020B0503020204020204" pitchFamily="34" charset="-122"/>
              </a:rPr>
              <a:t>业主</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34823" name="矩形 9"/>
          <p:cNvSpPr/>
          <p:nvPr/>
        </p:nvSpPr>
        <p:spPr>
          <a:xfrm>
            <a:off x="8786813" y="3863975"/>
            <a:ext cx="1643062" cy="830263"/>
          </a:xfrm>
          <a:prstGeom prst="rect">
            <a:avLst/>
          </a:prstGeom>
          <a:noFill/>
          <a:ln w="9525">
            <a:noFill/>
          </a:ln>
        </p:spPr>
        <p:txBody>
          <a:bodyPr anchor="t" anchorCtr="0">
            <a:spAutoFit/>
          </a:bodyPr>
          <a:p>
            <a:pPr algn="r"/>
            <a:r>
              <a:rPr lang="zh-CN" altLang="en-US" sz="2400" dirty="0">
                <a:solidFill>
                  <a:schemeClr val="bg1"/>
                </a:solidFill>
                <a:latin typeface="Calibri" panose="020F0502020204030204" pitchFamily="34" charset="0"/>
                <a:ea typeface="微软雅黑" panose="020B0503020204020204" pitchFamily="34" charset="-122"/>
              </a:rPr>
              <a:t>承包</a:t>
            </a:r>
            <a:endParaRPr lang="en-US" altLang="zh-CN" sz="2400" dirty="0">
              <a:solidFill>
                <a:schemeClr val="bg1"/>
              </a:solidFill>
              <a:latin typeface="Calibri" panose="020F0502020204030204" pitchFamily="34" charset="0"/>
              <a:ea typeface="微软雅黑" panose="020B0503020204020204" pitchFamily="34" charset="-122"/>
            </a:endParaRPr>
          </a:p>
          <a:p>
            <a:pPr algn="r"/>
            <a:r>
              <a:rPr lang="zh-CN" altLang="en-US" sz="2400" dirty="0">
                <a:solidFill>
                  <a:schemeClr val="bg1"/>
                </a:solidFill>
                <a:latin typeface="Calibri" panose="020F0502020204030204" pitchFamily="34" charset="0"/>
                <a:ea typeface="微软雅黑" panose="020B0503020204020204" pitchFamily="34" charset="-122"/>
              </a:rPr>
              <a:t>承租单位</a:t>
            </a:r>
            <a:endParaRPr lang="zh-CN" altLang="en-US" sz="2400" dirty="0">
              <a:solidFill>
                <a:schemeClr val="bg1"/>
              </a:solidFill>
              <a:latin typeface="Calibri" panose="020F0502020204030204" pitchFamily="34" charset="0"/>
              <a:ea typeface="微软雅黑" panose="020B0503020204020204" pitchFamily="34" charset="-122"/>
            </a:endParaRPr>
          </a:p>
        </p:txBody>
      </p:sp>
      <p:sp>
        <p:nvSpPr>
          <p:cNvPr id="34824" name="KSO_Shape"/>
          <p:cNvSpPr/>
          <p:nvPr/>
        </p:nvSpPr>
        <p:spPr>
          <a:xfrm>
            <a:off x="7373938" y="2811463"/>
            <a:ext cx="503237" cy="381000"/>
          </a:xfrm>
          <a:custGeom>
            <a:avLst/>
            <a:gdLst/>
            <a:ahLst/>
            <a:cxnLst>
              <a:cxn ang="0">
                <a:pos x="233087" y="123775"/>
              </a:cxn>
              <a:cxn ang="0">
                <a:pos x="225478" y="131337"/>
              </a:cxn>
              <a:cxn ang="0">
                <a:pos x="295158" y="200577"/>
              </a:cxn>
              <a:cxn ang="0">
                <a:pos x="296204" y="202251"/>
              </a:cxn>
              <a:cxn ang="0">
                <a:pos x="312061" y="202251"/>
              </a:cxn>
              <a:cxn ang="0">
                <a:pos x="233087" y="123775"/>
              </a:cxn>
              <a:cxn ang="0">
                <a:pos x="102831" y="123775"/>
              </a:cxn>
              <a:cxn ang="0">
                <a:pos x="23858" y="202251"/>
              </a:cxn>
              <a:cxn ang="0">
                <a:pos x="39712" y="202251"/>
              </a:cxn>
              <a:cxn ang="0">
                <a:pos x="40760" y="200578"/>
              </a:cxn>
              <a:cxn ang="0">
                <a:pos x="110439" y="131337"/>
              </a:cxn>
              <a:cxn ang="0">
                <a:pos x="102831" y="123775"/>
              </a:cxn>
              <a:cxn ang="0">
                <a:pos x="29415" y="50648"/>
              </a:cxn>
              <a:cxn ang="0">
                <a:pos x="141389" y="161915"/>
              </a:cxn>
              <a:cxn ang="0">
                <a:pos x="167224" y="172550"/>
              </a:cxn>
              <a:cxn ang="0">
                <a:pos x="167959" y="172479"/>
              </a:cxn>
              <a:cxn ang="0">
                <a:pos x="194529" y="161915"/>
              </a:cxn>
              <a:cxn ang="0">
                <a:pos x="306505" y="50648"/>
              </a:cxn>
              <a:cxn ang="0">
                <a:pos x="291287" y="50648"/>
              </a:cxn>
              <a:cxn ang="0">
                <a:pos x="190962" y="150339"/>
              </a:cxn>
              <a:cxn ang="0">
                <a:pos x="167959" y="159486"/>
              </a:cxn>
              <a:cxn ang="0">
                <a:pos x="167324" y="159545"/>
              </a:cxn>
              <a:cxn ang="0">
                <a:pos x="144957" y="150339"/>
              </a:cxn>
              <a:cxn ang="0">
                <a:pos x="44630" y="50648"/>
              </a:cxn>
              <a:cxn ang="0">
                <a:pos x="29415" y="50648"/>
              </a:cxn>
              <a:cxn ang="0">
                <a:pos x="58395" y="0"/>
              </a:cxn>
              <a:cxn ang="0">
                <a:pos x="277523" y="0"/>
              </a:cxn>
              <a:cxn ang="0">
                <a:pos x="335918" y="58027"/>
              </a:cxn>
              <a:cxn ang="0">
                <a:pos x="335918" y="194871"/>
              </a:cxn>
              <a:cxn ang="0">
                <a:pos x="277523" y="252897"/>
              </a:cxn>
              <a:cxn ang="0">
                <a:pos x="58395" y="252897"/>
              </a:cxn>
              <a:cxn ang="0">
                <a:pos x="0" y="194871"/>
              </a:cxn>
              <a:cxn ang="0">
                <a:pos x="0" y="58027"/>
              </a:cxn>
              <a:cxn ang="0">
                <a:pos x="58395" y="0"/>
              </a:cxn>
            </a:cxnLst>
            <a:pathLst>
              <a:path w="529316" h="401026">
                <a:moveTo>
                  <a:pt x="367281" y="196274"/>
                </a:moveTo>
                <a:lnTo>
                  <a:pt x="355293" y="208263"/>
                </a:lnTo>
                <a:lnTo>
                  <a:pt x="465090" y="318060"/>
                </a:lnTo>
                <a:cubicBezTo>
                  <a:pt x="465822" y="318792"/>
                  <a:pt x="466527" y="319541"/>
                  <a:pt x="466739" y="320716"/>
                </a:cubicBezTo>
                <a:lnTo>
                  <a:pt x="491723" y="320716"/>
                </a:lnTo>
                <a:lnTo>
                  <a:pt x="367281" y="196274"/>
                </a:lnTo>
                <a:close/>
                <a:moveTo>
                  <a:pt x="162035" y="196274"/>
                </a:moveTo>
                <a:lnTo>
                  <a:pt x="37593" y="320716"/>
                </a:lnTo>
                <a:lnTo>
                  <a:pt x="62577" y="320716"/>
                </a:lnTo>
                <a:lnTo>
                  <a:pt x="64225" y="318061"/>
                </a:lnTo>
                <a:lnTo>
                  <a:pt x="174023" y="208263"/>
                </a:lnTo>
                <a:lnTo>
                  <a:pt x="162035" y="196274"/>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lnTo>
                  <a:pt x="46349"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w="9525">
            <a:noFill/>
          </a:ln>
        </p:spPr>
        <p:txBody>
          <a:bodyPr/>
          <a:p>
            <a:endParaRPr lang="zh-CN" altLang="en-US"/>
          </a:p>
        </p:txBody>
      </p:sp>
      <p:sp>
        <p:nvSpPr>
          <p:cNvPr id="34825" name="Freeform 9"/>
          <p:cNvSpPr>
            <a:spLocks noEditPoints="1"/>
          </p:cNvSpPr>
          <p:nvPr/>
        </p:nvSpPr>
        <p:spPr>
          <a:xfrm>
            <a:off x="9190038" y="5249863"/>
            <a:ext cx="385762" cy="3857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w="9525">
            <a:noFill/>
          </a:ln>
        </p:spPr>
        <p:txBody>
          <a:bodyPr/>
          <a:p>
            <a:endParaRPr lang="zh-CN" altLang="en-US"/>
          </a:p>
        </p:txBody>
      </p:sp>
      <p:sp>
        <p:nvSpPr>
          <p:cNvPr id="34826" name="矩形 13"/>
          <p:cNvSpPr/>
          <p:nvPr/>
        </p:nvSpPr>
        <p:spPr>
          <a:xfrm>
            <a:off x="1435100" y="2589213"/>
            <a:ext cx="4543425" cy="461962"/>
          </a:xfrm>
          <a:prstGeom prst="rect">
            <a:avLst/>
          </a:prstGeom>
          <a:noFill/>
          <a:ln w="9525">
            <a:noFill/>
          </a:ln>
        </p:spPr>
        <p:txBody>
          <a:bodyPr anchor="t" anchorCtr="0">
            <a:spAutoFit/>
          </a:bodyPr>
          <a:p>
            <a:r>
              <a:rPr lang="zh-CN" altLang="en-US" sz="2400" dirty="0">
                <a:solidFill>
                  <a:schemeClr val="bg1"/>
                </a:solidFill>
                <a:latin typeface="Calibri" panose="020F0502020204030204" pitchFamily="34" charset="0"/>
                <a:ea typeface="微软雅黑" panose="020B0503020204020204" pitchFamily="34" charset="-122"/>
              </a:rPr>
              <a:t>事故单位较少，责任易划分</a:t>
            </a:r>
            <a:r>
              <a:rPr lang="zh-CN" altLang="en-US" sz="1400" dirty="0">
                <a:solidFill>
                  <a:schemeClr val="bg1"/>
                </a:solidFill>
                <a:latin typeface="Calibri" panose="020F0502020204030204" pitchFamily="34" charset="0"/>
                <a:ea typeface="微软雅黑" panose="020B0503020204020204" pitchFamily="34" charset="-122"/>
              </a:rPr>
              <a:t>。</a:t>
            </a:r>
            <a:endParaRPr lang="zh-CN" altLang="en-US" sz="1400" dirty="0">
              <a:solidFill>
                <a:schemeClr val="bg1"/>
              </a:solidFill>
              <a:latin typeface="Calibri" panose="020F0502020204030204" pitchFamily="34" charset="0"/>
              <a:ea typeface="微软雅黑" panose="020B0503020204020204" pitchFamily="34" charset="-122"/>
            </a:endParaRPr>
          </a:p>
        </p:txBody>
      </p:sp>
      <p:sp>
        <p:nvSpPr>
          <p:cNvPr id="34827" name="矩形 14"/>
          <p:cNvSpPr/>
          <p:nvPr/>
        </p:nvSpPr>
        <p:spPr>
          <a:xfrm>
            <a:off x="1435100" y="2054225"/>
            <a:ext cx="1809750" cy="461963"/>
          </a:xfrm>
          <a:prstGeom prst="rect">
            <a:avLst/>
          </a:prstGeom>
          <a:noFill/>
          <a:ln w="9525">
            <a:noFill/>
          </a:ln>
        </p:spPr>
        <p:txBody>
          <a:bodyPr anchor="t" anchorCtr="0">
            <a:spAutoFit/>
          </a:bodyPr>
          <a:p>
            <a:r>
              <a:rPr lang="zh-CN" altLang="en-US" sz="2400" dirty="0">
                <a:solidFill>
                  <a:schemeClr val="bg1"/>
                </a:solidFill>
                <a:latin typeface="Calibri" panose="020F0502020204030204" pitchFamily="34" charset="0"/>
                <a:ea typeface="微软雅黑" panose="020B0503020204020204" pitchFamily="34" charset="-122"/>
              </a:rPr>
              <a:t>特点</a:t>
            </a:r>
            <a:endParaRPr lang="zh-CN" altLang="en-US" sz="2400" dirty="0">
              <a:solidFill>
                <a:schemeClr val="bg1"/>
              </a:solidFill>
              <a:latin typeface="Calibri" panose="020F0502020204030204" pitchFamily="34" charset="0"/>
              <a:ea typeface="微软雅黑" panose="020B0503020204020204" pitchFamily="34" charset="-122"/>
            </a:endParaRPr>
          </a:p>
        </p:txBody>
      </p:sp>
      <p:sp>
        <p:nvSpPr>
          <p:cNvPr id="34828" name="矩形 15"/>
          <p:cNvSpPr/>
          <p:nvPr/>
        </p:nvSpPr>
        <p:spPr>
          <a:xfrm>
            <a:off x="1435100" y="4557713"/>
            <a:ext cx="5392738" cy="461962"/>
          </a:xfrm>
          <a:prstGeom prst="rect">
            <a:avLst/>
          </a:prstGeom>
          <a:noFill/>
          <a:ln w="9525">
            <a:noFill/>
          </a:ln>
        </p:spPr>
        <p:txBody>
          <a:bodyPr anchor="t" anchorCtr="0">
            <a:spAutoFit/>
          </a:bodyPr>
          <a:p>
            <a:r>
              <a:rPr lang="zh-CN" altLang="en-US" sz="2400" dirty="0">
                <a:solidFill>
                  <a:schemeClr val="bg1"/>
                </a:solidFill>
                <a:latin typeface="Calibri" panose="020F0502020204030204" pitchFamily="34" charset="0"/>
                <a:ea typeface="微软雅黑" panose="020B0503020204020204" pitchFamily="34" charset="-122"/>
              </a:rPr>
              <a:t>重点：两个事故相关单位的责任认定</a:t>
            </a:r>
            <a:endParaRPr lang="zh-CN" altLang="en-US" sz="2400" dirty="0">
              <a:solidFill>
                <a:schemeClr val="bg1"/>
              </a:solidFill>
              <a:latin typeface="Calibri" panose="020F0502020204030204" pitchFamily="34" charset="0"/>
              <a:ea typeface="微软雅黑" panose="020B0503020204020204" pitchFamily="34" charset="-122"/>
            </a:endParaRPr>
          </a:p>
        </p:txBody>
      </p:sp>
      <p:sp>
        <p:nvSpPr>
          <p:cNvPr id="34829" name="椭圆 17"/>
          <p:cNvSpPr/>
          <p:nvPr/>
        </p:nvSpPr>
        <p:spPr>
          <a:xfrm>
            <a:off x="1060450" y="2368550"/>
            <a:ext cx="398463" cy="398463"/>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4830" name="椭圆 18"/>
          <p:cNvSpPr/>
          <p:nvPr/>
        </p:nvSpPr>
        <p:spPr>
          <a:xfrm>
            <a:off x="1060450" y="4360863"/>
            <a:ext cx="398463" cy="400050"/>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责任认定一般原则</a:t>
            </a:r>
            <a:endParaRPr lang="zh-CN" altLang="en-US" sz="4000" dirty="0">
              <a:solidFill>
                <a:schemeClr val="bg1"/>
              </a:solidFill>
              <a:latin typeface="微软雅黑" panose="020B0503020204020204" pitchFamily="34" charset="-122"/>
            </a:endParaRPr>
          </a:p>
        </p:txBody>
      </p:sp>
      <p:sp>
        <p:nvSpPr>
          <p:cNvPr id="35842" name="椭圆 2"/>
          <p:cNvSpPr/>
          <p:nvPr/>
        </p:nvSpPr>
        <p:spPr>
          <a:xfrm>
            <a:off x="5126038" y="2414588"/>
            <a:ext cx="1884362" cy="1884362"/>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5843" name="椭圆 4"/>
          <p:cNvSpPr/>
          <p:nvPr/>
        </p:nvSpPr>
        <p:spPr>
          <a:xfrm>
            <a:off x="5630863" y="4035425"/>
            <a:ext cx="914400" cy="914400"/>
          </a:xfrm>
          <a:prstGeom prst="ellipse">
            <a:avLst/>
          </a:prstGeom>
          <a:solidFill>
            <a:srgbClr val="FFC000"/>
          </a:solidFill>
          <a:ln w="12700" cap="flat" cmpd="sng">
            <a:solidFill>
              <a:schemeClr val="bg1"/>
            </a:solidFill>
            <a:prstDash val="solid"/>
            <a:round/>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5844" name="弧形 5"/>
          <p:cNvSpPr/>
          <p:nvPr/>
        </p:nvSpPr>
        <p:spPr>
          <a:xfrm>
            <a:off x="4911725" y="2198688"/>
            <a:ext cx="2312988" cy="2314575"/>
          </a:xfrm>
          <a:custGeom>
            <a:avLst/>
            <a:gdLst/>
            <a:ahLst/>
            <a:cxnLst>
              <a:cxn ang="0">
                <a:pos x="747257" y="2239697"/>
              </a:cxn>
              <a:cxn ang="0">
                <a:pos x="19695" y="944619"/>
              </a:cxn>
              <a:cxn ang="0">
                <a:pos x="1166226" y="40"/>
              </a:cxn>
              <a:cxn ang="0">
                <a:pos x="2296705" y="963768"/>
              </a:cxn>
              <a:cxn ang="0">
                <a:pos x="1547473" y="2246434"/>
              </a:cxn>
              <a:cxn ang="0">
                <a:pos x="1156494" y="1157288"/>
              </a:cxn>
              <a:cxn ang="0">
                <a:pos x="747257" y="2239697"/>
              </a:cxn>
              <a:cxn ang="0">
                <a:pos x="747257" y="2239697"/>
              </a:cxn>
              <a:cxn ang="0">
                <a:pos x="19695" y="944619"/>
              </a:cxn>
              <a:cxn ang="0">
                <a:pos x="1166226" y="40"/>
              </a:cxn>
              <a:cxn ang="0">
                <a:pos x="2296705" y="963768"/>
              </a:cxn>
              <a:cxn ang="0">
                <a:pos x="1547473" y="2246434"/>
              </a:cxn>
            </a:cxnLst>
            <a:pathLst>
              <a:path w="2312988" h="2314575" stroke="0">
                <a:moveTo>
                  <a:pt x="747257" y="2239697"/>
                </a:moveTo>
                <a:cubicBezTo>
                  <a:pt x="223289" y="2041323"/>
                  <a:pt x="-83253" y="1495672"/>
                  <a:pt x="19695" y="944619"/>
                </a:cubicBezTo>
                <a:cubicBezTo>
                  <a:pt x="122681" y="393360"/>
                  <a:pt x="605822" y="-4679"/>
                  <a:pt x="1166226" y="40"/>
                </a:cubicBezTo>
                <a:cubicBezTo>
                  <a:pt x="1726621" y="4759"/>
                  <a:pt x="2202994" y="410865"/>
                  <a:pt x="2296705" y="963768"/>
                </a:cubicBezTo>
                <a:cubicBezTo>
                  <a:pt x="2390384" y="1516482"/>
                  <a:pt x="2074710" y="2056908"/>
                  <a:pt x="1547473" y="2246434"/>
                </a:cubicBezTo>
                <a:lnTo>
                  <a:pt x="1156494" y="1157288"/>
                </a:lnTo>
                <a:lnTo>
                  <a:pt x="747257" y="2239697"/>
                </a:lnTo>
                <a:close/>
              </a:path>
              <a:path w="2312988" h="2314575" fill="none">
                <a:moveTo>
                  <a:pt x="747257" y="2239697"/>
                </a:moveTo>
                <a:cubicBezTo>
                  <a:pt x="223289" y="2041323"/>
                  <a:pt x="-83253" y="1495672"/>
                  <a:pt x="19695" y="944619"/>
                </a:cubicBezTo>
                <a:cubicBezTo>
                  <a:pt x="122681" y="393360"/>
                  <a:pt x="605822" y="-4679"/>
                  <a:pt x="1166226" y="40"/>
                </a:cubicBezTo>
                <a:cubicBezTo>
                  <a:pt x="1726621" y="4759"/>
                  <a:pt x="2202994" y="410865"/>
                  <a:pt x="2296705" y="963768"/>
                </a:cubicBezTo>
                <a:cubicBezTo>
                  <a:pt x="2390384" y="1516482"/>
                  <a:pt x="2074710" y="2056908"/>
                  <a:pt x="1547473" y="2246434"/>
                </a:cubicBezTo>
              </a:path>
            </a:pathLst>
          </a:custGeom>
          <a:noFill/>
          <a:ln w="12700" cap="flat" cmpd="sng">
            <a:solidFill>
              <a:srgbClr val="FFC000"/>
            </a:solidFill>
            <a:prstDash val="dash"/>
            <a:round/>
            <a:headEnd type="none" w="med" len="med"/>
            <a:tailEnd type="none" w="med" len="med"/>
          </a:ln>
        </p:spPr>
        <p:txBody>
          <a:bodyPr/>
          <a:p>
            <a:endParaRPr lang="zh-CN" altLang="en-US"/>
          </a:p>
        </p:txBody>
      </p:sp>
      <p:sp>
        <p:nvSpPr>
          <p:cNvPr id="35845" name="椭圆 6"/>
          <p:cNvSpPr/>
          <p:nvPr/>
        </p:nvSpPr>
        <p:spPr>
          <a:xfrm>
            <a:off x="6526213" y="2143125"/>
            <a:ext cx="914400" cy="914400"/>
          </a:xfrm>
          <a:prstGeom prst="ellipse">
            <a:avLst/>
          </a:prstGeom>
          <a:solidFill>
            <a:srgbClr val="FFC000"/>
          </a:solidFill>
          <a:ln w="12700" cap="flat" cmpd="sng">
            <a:solidFill>
              <a:schemeClr val="bg1"/>
            </a:solidFill>
            <a:prstDash val="solid"/>
            <a:round/>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5846" name="椭圆 7"/>
          <p:cNvSpPr/>
          <p:nvPr/>
        </p:nvSpPr>
        <p:spPr>
          <a:xfrm>
            <a:off x="6632575" y="3328988"/>
            <a:ext cx="914400" cy="914400"/>
          </a:xfrm>
          <a:prstGeom prst="ellipse">
            <a:avLst/>
          </a:prstGeom>
          <a:solidFill>
            <a:srgbClr val="FFC000"/>
          </a:solidFill>
          <a:ln w="12700" cap="flat" cmpd="sng">
            <a:solidFill>
              <a:schemeClr val="bg1"/>
            </a:solidFill>
            <a:prstDash val="solid"/>
            <a:round/>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5847" name="KSO_Shape"/>
          <p:cNvSpPr/>
          <p:nvPr/>
        </p:nvSpPr>
        <p:spPr>
          <a:xfrm>
            <a:off x="5843588" y="4330700"/>
            <a:ext cx="487362" cy="322263"/>
          </a:xfrm>
          <a:custGeom>
            <a:avLst/>
            <a:gdLst/>
            <a:ahLst/>
            <a:cxnLst>
              <a:cxn ang="0">
                <a:pos x="221" y="41"/>
              </a:cxn>
              <a:cxn ang="0">
                <a:pos x="253" y="56"/>
              </a:cxn>
              <a:cxn ang="0">
                <a:pos x="221" y="70"/>
              </a:cxn>
              <a:cxn ang="0">
                <a:pos x="190" y="56"/>
              </a:cxn>
              <a:cxn ang="0">
                <a:pos x="221" y="41"/>
              </a:cxn>
              <a:cxn ang="0">
                <a:pos x="221" y="27"/>
              </a:cxn>
              <a:cxn ang="0">
                <a:pos x="158" y="56"/>
              </a:cxn>
              <a:cxn ang="0">
                <a:pos x="221" y="85"/>
              </a:cxn>
              <a:cxn ang="0">
                <a:pos x="285" y="56"/>
              </a:cxn>
              <a:cxn ang="0">
                <a:pos x="221" y="27"/>
              </a:cxn>
              <a:cxn ang="0">
                <a:pos x="33" y="10"/>
              </a:cxn>
              <a:cxn ang="0">
                <a:pos x="274" y="10"/>
              </a:cxn>
              <a:cxn ang="0">
                <a:pos x="308" y="26"/>
              </a:cxn>
              <a:cxn ang="0">
                <a:pos x="308" y="86"/>
              </a:cxn>
              <a:cxn ang="0">
                <a:pos x="274" y="101"/>
              </a:cxn>
              <a:cxn ang="0">
                <a:pos x="33" y="101"/>
              </a:cxn>
              <a:cxn ang="0">
                <a:pos x="0" y="86"/>
              </a:cxn>
              <a:cxn ang="0">
                <a:pos x="0" y="26"/>
              </a:cxn>
              <a:cxn ang="0">
                <a:pos x="33" y="10"/>
              </a:cxn>
              <a:cxn ang="0">
                <a:pos x="39" y="0"/>
              </a:cxn>
              <a:cxn ang="0">
                <a:pos x="88" y="0"/>
              </a:cxn>
              <a:cxn ang="0">
                <a:pos x="90" y="1"/>
              </a:cxn>
              <a:cxn ang="0">
                <a:pos x="90" y="7"/>
              </a:cxn>
              <a:cxn ang="0">
                <a:pos x="88" y="8"/>
              </a:cxn>
              <a:cxn ang="0">
                <a:pos x="39" y="8"/>
              </a:cxn>
              <a:cxn ang="0">
                <a:pos x="36" y="7"/>
              </a:cxn>
              <a:cxn ang="0">
                <a:pos x="36" y="1"/>
              </a:cxn>
              <a:cxn ang="0">
                <a:pos x="39" y="0"/>
              </a:cxn>
            </a:cxnLst>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w="9525">
            <a:noFill/>
          </a:ln>
        </p:spPr>
        <p:txBody>
          <a:bodyPr/>
          <a:p>
            <a:endParaRPr lang="zh-CN" altLang="en-US"/>
          </a:p>
        </p:txBody>
      </p:sp>
      <p:sp>
        <p:nvSpPr>
          <p:cNvPr id="35848" name="KSO_Shape"/>
          <p:cNvSpPr/>
          <p:nvPr/>
        </p:nvSpPr>
        <p:spPr>
          <a:xfrm>
            <a:off x="6756400" y="2430463"/>
            <a:ext cx="452438" cy="341312"/>
          </a:xfrm>
          <a:custGeom>
            <a:avLst/>
            <a:gdLst/>
            <a:ahLst/>
            <a:cxnLst>
              <a:cxn ang="0">
                <a:pos x="89453" y="45991"/>
              </a:cxn>
              <a:cxn ang="0">
                <a:pos x="86533" y="48800"/>
              </a:cxn>
              <a:cxn ang="0">
                <a:pos x="113274" y="74528"/>
              </a:cxn>
              <a:cxn ang="0">
                <a:pos x="113676" y="75150"/>
              </a:cxn>
              <a:cxn ang="0">
                <a:pos x="119761" y="75150"/>
              </a:cxn>
              <a:cxn ang="0">
                <a:pos x="89453" y="45991"/>
              </a:cxn>
              <a:cxn ang="0">
                <a:pos x="39465" y="45991"/>
              </a:cxn>
              <a:cxn ang="0">
                <a:pos x="9156" y="75150"/>
              </a:cxn>
              <a:cxn ang="0">
                <a:pos x="15240" y="75150"/>
              </a:cxn>
              <a:cxn ang="0">
                <a:pos x="15643" y="74529"/>
              </a:cxn>
              <a:cxn ang="0">
                <a:pos x="42385" y="48800"/>
              </a:cxn>
              <a:cxn ang="0">
                <a:pos x="39465" y="45991"/>
              </a:cxn>
              <a:cxn ang="0">
                <a:pos x="11289" y="18819"/>
              </a:cxn>
              <a:cxn ang="0">
                <a:pos x="54261" y="60163"/>
              </a:cxn>
              <a:cxn ang="0">
                <a:pos x="64176" y="64114"/>
              </a:cxn>
              <a:cxn ang="0">
                <a:pos x="64459" y="64088"/>
              </a:cxn>
              <a:cxn ang="0">
                <a:pos x="74655" y="60163"/>
              </a:cxn>
              <a:cxn ang="0">
                <a:pos x="117629" y="18819"/>
              </a:cxn>
              <a:cxn ang="0">
                <a:pos x="111788" y="18819"/>
              </a:cxn>
              <a:cxn ang="0">
                <a:pos x="73287" y="55861"/>
              </a:cxn>
              <a:cxn ang="0">
                <a:pos x="64459" y="59259"/>
              </a:cxn>
              <a:cxn ang="0">
                <a:pos x="64216" y="59282"/>
              </a:cxn>
              <a:cxn ang="0">
                <a:pos x="55630" y="55861"/>
              </a:cxn>
              <a:cxn ang="0">
                <a:pos x="17128" y="18819"/>
              </a:cxn>
              <a:cxn ang="0">
                <a:pos x="11289" y="18819"/>
              </a:cxn>
              <a:cxn ang="0">
                <a:pos x="22411" y="0"/>
              </a:cxn>
              <a:cxn ang="0">
                <a:pos x="106507" y="0"/>
              </a:cxn>
              <a:cxn ang="0">
                <a:pos x="128917" y="21561"/>
              </a:cxn>
              <a:cxn ang="0">
                <a:pos x="128917" y="72408"/>
              </a:cxn>
              <a:cxn ang="0">
                <a:pos x="106507" y="93969"/>
              </a:cxn>
              <a:cxn ang="0">
                <a:pos x="22411" y="93969"/>
              </a:cxn>
              <a:cxn ang="0">
                <a:pos x="0" y="72408"/>
              </a:cxn>
              <a:cxn ang="0">
                <a:pos x="0" y="21561"/>
              </a:cxn>
              <a:cxn ang="0">
                <a:pos x="22411" y="0"/>
              </a:cxn>
            </a:cxnLst>
            <a:pathLst>
              <a:path w="529316" h="401026">
                <a:moveTo>
                  <a:pt x="367281" y="196274"/>
                </a:moveTo>
                <a:lnTo>
                  <a:pt x="355293" y="208263"/>
                </a:lnTo>
                <a:lnTo>
                  <a:pt x="465090" y="318060"/>
                </a:lnTo>
                <a:cubicBezTo>
                  <a:pt x="465822" y="318792"/>
                  <a:pt x="466527" y="319541"/>
                  <a:pt x="466739" y="320716"/>
                </a:cubicBezTo>
                <a:lnTo>
                  <a:pt x="491723" y="320716"/>
                </a:lnTo>
                <a:lnTo>
                  <a:pt x="367281" y="196274"/>
                </a:lnTo>
                <a:close/>
                <a:moveTo>
                  <a:pt x="162035" y="196274"/>
                </a:moveTo>
                <a:lnTo>
                  <a:pt x="37593" y="320716"/>
                </a:lnTo>
                <a:lnTo>
                  <a:pt x="62577" y="320716"/>
                </a:lnTo>
                <a:lnTo>
                  <a:pt x="64225" y="318061"/>
                </a:lnTo>
                <a:lnTo>
                  <a:pt x="174023" y="208263"/>
                </a:lnTo>
                <a:lnTo>
                  <a:pt x="162035" y="196274"/>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lnTo>
                  <a:pt x="46349"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w="9525">
            <a:noFill/>
          </a:ln>
        </p:spPr>
        <p:txBody>
          <a:bodyPr/>
          <a:p>
            <a:endParaRPr lang="zh-CN" altLang="en-US"/>
          </a:p>
        </p:txBody>
      </p:sp>
      <p:sp>
        <p:nvSpPr>
          <p:cNvPr id="35849" name="KSO_Shape"/>
          <p:cNvSpPr/>
          <p:nvPr/>
        </p:nvSpPr>
        <p:spPr>
          <a:xfrm>
            <a:off x="6880225" y="3629025"/>
            <a:ext cx="419100" cy="314325"/>
          </a:xfrm>
          <a:custGeom>
            <a:avLst/>
            <a:gdLst/>
            <a:ahLst/>
            <a:cxnLst>
              <a:cxn ang="0">
                <a:pos x="1190" y="500"/>
              </a:cxn>
              <a:cxn ang="0">
                <a:pos x="1116" y="574"/>
              </a:cxn>
              <a:cxn ang="0">
                <a:pos x="1190" y="649"/>
              </a:cxn>
              <a:cxn ang="0">
                <a:pos x="1264" y="574"/>
              </a:cxn>
              <a:cxn ang="0">
                <a:pos x="1190" y="500"/>
              </a:cxn>
              <a:cxn ang="0">
                <a:pos x="876" y="500"/>
              </a:cxn>
              <a:cxn ang="0">
                <a:pos x="801" y="574"/>
              </a:cxn>
              <a:cxn ang="0">
                <a:pos x="876" y="649"/>
              </a:cxn>
              <a:cxn ang="0">
                <a:pos x="950" y="574"/>
              </a:cxn>
              <a:cxn ang="0">
                <a:pos x="876" y="500"/>
              </a:cxn>
              <a:cxn ang="0">
                <a:pos x="562" y="500"/>
              </a:cxn>
              <a:cxn ang="0">
                <a:pos x="487" y="574"/>
              </a:cxn>
              <a:cxn ang="0">
                <a:pos x="562" y="649"/>
              </a:cxn>
              <a:cxn ang="0">
                <a:pos x="636" y="574"/>
              </a:cxn>
              <a:cxn ang="0">
                <a:pos x="562" y="500"/>
              </a:cxn>
              <a:cxn ang="0">
                <a:pos x="884" y="1"/>
              </a:cxn>
              <a:cxn ang="0">
                <a:pos x="1120" y="27"/>
              </a:cxn>
              <a:cxn ang="0">
                <a:pos x="1627" y="830"/>
              </a:cxn>
              <a:cxn ang="0">
                <a:pos x="747" y="1143"/>
              </a:cxn>
              <a:cxn ang="0">
                <a:pos x="500" y="1292"/>
              </a:cxn>
              <a:cxn ang="0">
                <a:pos x="437" y="1074"/>
              </a:cxn>
              <a:cxn ang="0">
                <a:pos x="243" y="174"/>
              </a:cxn>
              <a:cxn ang="0">
                <a:pos x="884" y="1"/>
              </a:cxn>
            </a:cxnLst>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w="9525">
            <a:noFill/>
          </a:ln>
        </p:spPr>
        <p:txBody>
          <a:bodyPr/>
          <a:p>
            <a:endParaRPr lang="zh-CN" altLang="en-US"/>
          </a:p>
        </p:txBody>
      </p:sp>
      <p:grpSp>
        <p:nvGrpSpPr>
          <p:cNvPr id="35850" name="组合 11"/>
          <p:cNvGrpSpPr/>
          <p:nvPr/>
        </p:nvGrpSpPr>
        <p:grpSpPr>
          <a:xfrm>
            <a:off x="5629275" y="2771775"/>
            <a:ext cx="877888" cy="1168400"/>
            <a:chOff x="0" y="0"/>
            <a:chExt cx="315913" cy="511175"/>
          </a:xfrm>
        </p:grpSpPr>
        <p:sp>
          <p:nvSpPr>
            <p:cNvPr id="35851" name="Freeform 78"/>
            <p:cNvSpPr/>
            <p:nvPr/>
          </p:nvSpPr>
          <p:spPr>
            <a:xfrm>
              <a:off x="0" y="0"/>
              <a:ext cx="315913" cy="39687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noFill/>
            <a:ln w="34925" cap="flat" cmpd="sng">
              <a:solidFill>
                <a:srgbClr val="FFFFFF"/>
              </a:solidFill>
              <a:prstDash val="solid"/>
              <a:bevel/>
              <a:headEnd type="none" w="med" len="med"/>
              <a:tailEnd type="none" w="med" len="med"/>
            </a:ln>
          </p:spPr>
          <p:txBody>
            <a:bodyPr/>
            <a:p>
              <a:endParaRPr lang="zh-CN" altLang="en-US"/>
            </a:p>
          </p:txBody>
        </p:sp>
        <p:sp>
          <p:nvSpPr>
            <p:cNvPr id="35852" name="Freeform 79"/>
            <p:cNvSpPr/>
            <p:nvPr/>
          </p:nvSpPr>
          <p:spPr>
            <a:xfrm>
              <a:off x="87312" y="382587"/>
              <a:ext cx="69850" cy="55563"/>
            </a:xfrm>
            <a:custGeom>
              <a:avLst/>
              <a:gdLst/>
              <a:ahLst/>
              <a:cxnLst>
                <a:cxn ang="0">
                  <a:pos x="2147483647" y="0"/>
                </a:cxn>
                <a:cxn ang="0">
                  <a:pos x="2147483647" y="2147483647"/>
                </a:cxn>
                <a:cxn ang="0">
                  <a:pos x="2147483647" y="2147483647"/>
                </a:cxn>
              </a:cxnLst>
              <a:pathLst>
                <a:path w="81" h="64">
                  <a:moveTo>
                    <a:pt x="13" y="0"/>
                  </a:moveTo>
                  <a:cubicBezTo>
                    <a:pt x="8" y="14"/>
                    <a:pt x="0" y="16"/>
                    <a:pt x="5" y="28"/>
                  </a:cubicBezTo>
                  <a:cubicBezTo>
                    <a:pt x="11" y="40"/>
                    <a:pt x="42" y="64"/>
                    <a:pt x="81"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5853" name="Freeform 80"/>
            <p:cNvSpPr/>
            <p:nvPr/>
          </p:nvSpPr>
          <p:spPr>
            <a:xfrm>
              <a:off x="157162" y="382587"/>
              <a:ext cx="71438" cy="55563"/>
            </a:xfrm>
            <a:custGeom>
              <a:avLst/>
              <a:gdLst/>
              <a:ahLst/>
              <a:cxnLst>
                <a:cxn ang="0">
                  <a:pos x="2147483647" y="0"/>
                </a:cxn>
                <a:cxn ang="0">
                  <a:pos x="2147483647" y="2147483647"/>
                </a:cxn>
                <a:cxn ang="0">
                  <a:pos x="0" y="2147483647"/>
                </a:cxn>
              </a:cxnLst>
              <a:pathLst>
                <a:path w="82" h="64">
                  <a:moveTo>
                    <a:pt x="68" y="0"/>
                  </a:moveTo>
                  <a:cubicBezTo>
                    <a:pt x="74" y="14"/>
                    <a:pt x="82" y="16"/>
                    <a:pt x="76" y="28"/>
                  </a:cubicBezTo>
                  <a:cubicBezTo>
                    <a:pt x="71" y="40"/>
                    <a:pt x="40" y="64"/>
                    <a:pt x="0"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5854" name="Freeform 81"/>
            <p:cNvSpPr/>
            <p:nvPr/>
          </p:nvSpPr>
          <p:spPr>
            <a:xfrm>
              <a:off x="87312" y="425450"/>
              <a:ext cx="69850" cy="55563"/>
            </a:xfrm>
            <a:custGeom>
              <a:avLst/>
              <a:gdLst/>
              <a:ahLst/>
              <a:cxnLst>
                <a:cxn ang="0">
                  <a:pos x="2147483647" y="0"/>
                </a:cxn>
                <a:cxn ang="0">
                  <a:pos x="2147483647" y="2147483647"/>
                </a:cxn>
                <a:cxn ang="0">
                  <a:pos x="2147483647" y="2147483647"/>
                </a:cxn>
              </a:cxnLst>
              <a:pathLst>
                <a:path w="81" h="64">
                  <a:moveTo>
                    <a:pt x="13" y="0"/>
                  </a:moveTo>
                  <a:cubicBezTo>
                    <a:pt x="8" y="14"/>
                    <a:pt x="0" y="16"/>
                    <a:pt x="5" y="28"/>
                  </a:cubicBezTo>
                  <a:cubicBezTo>
                    <a:pt x="11" y="40"/>
                    <a:pt x="42" y="64"/>
                    <a:pt x="81"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5855" name="Freeform 82"/>
            <p:cNvSpPr/>
            <p:nvPr/>
          </p:nvSpPr>
          <p:spPr>
            <a:xfrm>
              <a:off x="157162" y="425450"/>
              <a:ext cx="71438" cy="55563"/>
            </a:xfrm>
            <a:custGeom>
              <a:avLst/>
              <a:gdLst/>
              <a:ahLst/>
              <a:cxnLst>
                <a:cxn ang="0">
                  <a:pos x="2147483647" y="0"/>
                </a:cxn>
                <a:cxn ang="0">
                  <a:pos x="2147483647" y="2147483647"/>
                </a:cxn>
                <a:cxn ang="0">
                  <a:pos x="0" y="2147483647"/>
                </a:cxn>
              </a:cxnLst>
              <a:pathLst>
                <a:path w="82" h="64">
                  <a:moveTo>
                    <a:pt x="68" y="0"/>
                  </a:moveTo>
                  <a:cubicBezTo>
                    <a:pt x="74" y="14"/>
                    <a:pt x="82" y="16"/>
                    <a:pt x="76" y="28"/>
                  </a:cubicBezTo>
                  <a:cubicBezTo>
                    <a:pt x="71" y="40"/>
                    <a:pt x="40" y="64"/>
                    <a:pt x="0"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5856" name="Freeform 83"/>
            <p:cNvSpPr/>
            <p:nvPr/>
          </p:nvSpPr>
          <p:spPr>
            <a:xfrm>
              <a:off x="119062" y="487362"/>
              <a:ext cx="77788" cy="23813"/>
            </a:xfrm>
            <a:custGeom>
              <a:avLst/>
              <a:gdLst/>
              <a:ahLst/>
              <a:cxnLst>
                <a:cxn ang="0">
                  <a:pos x="2147483647" y="0"/>
                </a:cxn>
                <a:cxn ang="0">
                  <a:pos x="2147483647" y="2147483647"/>
                </a:cxn>
                <a:cxn ang="0">
                  <a:pos x="0" y="0"/>
                </a:cxn>
              </a:cxnLst>
              <a:pathLst>
                <a:path w="88" h="27">
                  <a:moveTo>
                    <a:pt x="88" y="0"/>
                  </a:moveTo>
                  <a:cubicBezTo>
                    <a:pt x="88" y="0"/>
                    <a:pt x="69" y="27"/>
                    <a:pt x="44" y="27"/>
                  </a:cubicBezTo>
                  <a:cubicBezTo>
                    <a:pt x="20" y="27"/>
                    <a:pt x="0" y="0"/>
                    <a:pt x="0" y="0"/>
                  </a:cubicBezTo>
                </a:path>
              </a:pathLst>
            </a:custGeom>
            <a:solidFill>
              <a:srgbClr val="FFFFFF"/>
            </a:solidFill>
            <a:ln w="9525">
              <a:noFill/>
            </a:ln>
          </p:spPr>
          <p:txBody>
            <a:bodyPr/>
            <a:p>
              <a:endParaRPr lang="zh-CN" altLang="en-US"/>
            </a:p>
          </p:txBody>
        </p:sp>
        <p:sp>
          <p:nvSpPr>
            <p:cNvPr id="35857" name="Freeform 84"/>
            <p:cNvSpPr/>
            <p:nvPr/>
          </p:nvSpPr>
          <p:spPr>
            <a:xfrm>
              <a:off x="101600" y="171450"/>
              <a:ext cx="112713" cy="219075"/>
            </a:xfrm>
            <a:custGeom>
              <a:avLst/>
              <a:gdLst/>
              <a:ahLst/>
              <a:cxnLst>
                <a:cxn ang="0">
                  <a:pos x="2147483647" y="2147483647"/>
                </a:cxn>
                <a:cxn ang="0">
                  <a:pos x="0" y="2147483647"/>
                </a:cxn>
                <a:cxn ang="0">
                  <a:pos x="2147483647" y="0"/>
                </a:cxn>
                <a:cxn ang="0">
                  <a:pos x="2147483647" y="2147483647"/>
                </a:cxn>
                <a:cxn ang="0">
                  <a:pos x="2147483647" y="0"/>
                </a:cxn>
                <a:cxn ang="0">
                  <a:pos x="2147483647" y="2147483647"/>
                </a:cxn>
                <a:cxn ang="0">
                  <a:pos x="2147483647" y="0"/>
                </a:cxn>
                <a:cxn ang="0">
                  <a:pos x="2147483647" y="2147483647"/>
                </a:cxn>
                <a:cxn ang="0">
                  <a:pos x="2147483647" y="0"/>
                </a:cxn>
                <a:cxn ang="0">
                  <a:pos x="2147483647" y="2147483647"/>
                </a:cxn>
                <a:cxn ang="0">
                  <a:pos x="2147483647" y="2147483647"/>
                </a:cxn>
              </a:cxnLst>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noFill/>
            <a:ln w="11113" cap="rnd" cmpd="sng">
              <a:solidFill>
                <a:srgbClr val="FFFFFF"/>
              </a:solidFill>
              <a:prstDash val="solid"/>
              <a:bevel/>
              <a:headEnd type="none" w="med" len="med"/>
              <a:tailEnd type="none" w="med" len="med"/>
            </a:ln>
          </p:spPr>
          <p:txBody>
            <a:bodyPr/>
            <a:p>
              <a:endParaRPr lang="zh-CN" altLang="en-US"/>
            </a:p>
          </p:txBody>
        </p:sp>
      </p:grpSp>
      <p:sp>
        <p:nvSpPr>
          <p:cNvPr id="35858" name="矩形 20"/>
          <p:cNvSpPr/>
          <p:nvPr/>
        </p:nvSpPr>
        <p:spPr>
          <a:xfrm>
            <a:off x="7715250" y="1951038"/>
            <a:ext cx="1811338" cy="523875"/>
          </a:xfrm>
          <a:prstGeom prst="rect">
            <a:avLst/>
          </a:prstGeom>
          <a:noFill/>
          <a:ln w="9525">
            <a:noFill/>
          </a:ln>
        </p:spPr>
        <p:txBody>
          <a:bodyPr anchor="t" anchorCtr="0">
            <a:spAutoFit/>
          </a:bodyPr>
          <a:p>
            <a:r>
              <a:rPr lang="zh-CN" altLang="en-US" sz="2800" dirty="0">
                <a:solidFill>
                  <a:schemeClr val="bg1"/>
                </a:solidFill>
                <a:latin typeface="Calibri" panose="020F0502020204030204" pitchFamily="34" charset="0"/>
                <a:ea typeface="微软雅黑" panose="020B0503020204020204" pitchFamily="34" charset="-122"/>
              </a:rPr>
              <a:t>业主单位</a:t>
            </a:r>
            <a:endParaRPr lang="zh-CN" altLang="en-US" sz="2800" dirty="0">
              <a:solidFill>
                <a:schemeClr val="bg1"/>
              </a:solidFill>
              <a:latin typeface="Calibri" panose="020F0502020204030204" pitchFamily="34" charset="0"/>
              <a:ea typeface="微软雅黑" panose="020B0503020204020204" pitchFamily="34" charset="-122"/>
            </a:endParaRPr>
          </a:p>
        </p:txBody>
      </p:sp>
      <p:sp>
        <p:nvSpPr>
          <p:cNvPr id="35859" name="矩形 24"/>
          <p:cNvSpPr/>
          <p:nvPr/>
        </p:nvSpPr>
        <p:spPr>
          <a:xfrm>
            <a:off x="7670800" y="4243388"/>
            <a:ext cx="2105025" cy="461962"/>
          </a:xfrm>
          <a:prstGeom prst="rect">
            <a:avLst/>
          </a:prstGeom>
          <a:noFill/>
          <a:ln w="9525">
            <a:noFill/>
          </a:ln>
        </p:spPr>
        <p:txBody>
          <a:bodyPr anchor="t" anchorCtr="0">
            <a:spAutoFit/>
          </a:bodyPr>
          <a:p>
            <a:r>
              <a:rPr lang="zh-CN" altLang="en-US" sz="2400" dirty="0">
                <a:solidFill>
                  <a:schemeClr val="bg1"/>
                </a:solidFill>
                <a:latin typeface="Calibri" panose="020F0502020204030204" pitchFamily="34" charset="0"/>
                <a:ea typeface="微软雅黑" panose="020B0503020204020204" pitchFamily="34" charset="-122"/>
              </a:rPr>
              <a:t>承包承租单位</a:t>
            </a:r>
            <a:endParaRPr lang="zh-CN" altLang="en-US" sz="2400" dirty="0">
              <a:solidFill>
                <a:schemeClr val="bg1"/>
              </a:solidFill>
              <a:latin typeface="Calibri" panose="020F0502020204030204" pitchFamily="34" charset="0"/>
              <a:ea typeface="微软雅黑" panose="020B0503020204020204" pitchFamily="34" charset="-122"/>
            </a:endParaRPr>
          </a:p>
        </p:txBody>
      </p:sp>
      <p:sp>
        <p:nvSpPr>
          <p:cNvPr id="35860" name="矩形 26"/>
          <p:cNvSpPr/>
          <p:nvPr/>
        </p:nvSpPr>
        <p:spPr>
          <a:xfrm>
            <a:off x="1057275" y="3201988"/>
            <a:ext cx="3413125" cy="831850"/>
          </a:xfrm>
          <a:prstGeom prst="rect">
            <a:avLst/>
          </a:prstGeom>
          <a:noFill/>
          <a:ln w="9525">
            <a:noFill/>
          </a:ln>
        </p:spPr>
        <p:txBody>
          <a:bodyPr anchor="t" anchorCtr="0">
            <a:spAutoFit/>
          </a:bodyPr>
          <a:p>
            <a:r>
              <a:rPr lang="zh-CN" altLang="en-US" sz="4800" dirty="0">
                <a:solidFill>
                  <a:schemeClr val="bg1"/>
                </a:solidFill>
                <a:latin typeface="Calibri" panose="020F0502020204030204" pitchFamily="34" charset="0"/>
                <a:ea typeface="微软雅黑" panose="020B0503020204020204" pitchFamily="34" charset="-122"/>
              </a:rPr>
              <a:t>直接原因</a:t>
            </a:r>
            <a:endParaRPr lang="zh-CN" altLang="en-US" sz="4800" dirty="0">
              <a:solidFill>
                <a:schemeClr val="bg1"/>
              </a:solidFill>
              <a:latin typeface="Calibri" panose="020F0502020204030204" pitchFamily="34" charset="0"/>
              <a:ea typeface="微软雅黑" panose="020B0503020204020204" pitchFamily="34" charset="-122"/>
            </a:endParaRPr>
          </a:p>
        </p:txBody>
      </p:sp>
      <p:sp>
        <p:nvSpPr>
          <p:cNvPr id="35861" name="TextBox 1"/>
          <p:cNvSpPr txBox="1"/>
          <p:nvPr/>
        </p:nvSpPr>
        <p:spPr>
          <a:xfrm>
            <a:off x="7577138" y="2409825"/>
            <a:ext cx="2382837" cy="523875"/>
          </a:xfrm>
          <a:prstGeom prst="rect">
            <a:avLst/>
          </a:prstGeom>
          <a:noFill/>
          <a:ln w="9525">
            <a:noFill/>
          </a:ln>
        </p:spPr>
        <p:txBody>
          <a:bodyPr anchor="t" anchorCtr="0">
            <a:spAutoFit/>
          </a:bodyPr>
          <a:p>
            <a:r>
              <a:rPr lang="zh-CN" altLang="en-US" sz="2800" dirty="0">
                <a:solidFill>
                  <a:srgbClr val="C00000"/>
                </a:solidFill>
                <a:latin typeface="Calibri" panose="020F0502020204030204" pitchFamily="34" charset="0"/>
                <a:ea typeface="微软雅黑" panose="020B0503020204020204" pitchFamily="34" charset="-122"/>
              </a:rPr>
              <a:t>主体责任单位</a:t>
            </a:r>
            <a:endParaRPr lang="zh-CN" altLang="en-US" sz="2800" dirty="0">
              <a:solidFill>
                <a:srgbClr val="C00000"/>
              </a:solidFill>
              <a:latin typeface="Calibri" panose="020F0502020204030204" pitchFamily="34" charset="0"/>
              <a:ea typeface="微软雅黑" panose="020B0503020204020204" pitchFamily="34" charset="-122"/>
            </a:endParaRPr>
          </a:p>
        </p:txBody>
      </p:sp>
      <p:sp>
        <p:nvSpPr>
          <p:cNvPr id="35862" name="TextBox 27"/>
          <p:cNvSpPr txBox="1"/>
          <p:nvPr/>
        </p:nvSpPr>
        <p:spPr>
          <a:xfrm>
            <a:off x="7377113" y="4760913"/>
            <a:ext cx="2384425" cy="523875"/>
          </a:xfrm>
          <a:prstGeom prst="rect">
            <a:avLst/>
          </a:prstGeom>
          <a:noFill/>
          <a:ln w="9525">
            <a:noFill/>
          </a:ln>
        </p:spPr>
        <p:txBody>
          <a:bodyPr anchor="t" anchorCtr="0">
            <a:spAutoFit/>
          </a:bodyPr>
          <a:p>
            <a:r>
              <a:rPr lang="zh-CN" altLang="en-US" sz="2800" dirty="0">
                <a:solidFill>
                  <a:srgbClr val="C00000"/>
                </a:solidFill>
                <a:latin typeface="Calibri" panose="020F0502020204030204" pitchFamily="34" charset="0"/>
                <a:ea typeface="微软雅黑" panose="020B0503020204020204" pitchFamily="34" charset="-122"/>
              </a:rPr>
              <a:t>主体责任单位</a:t>
            </a:r>
            <a:endParaRPr lang="zh-CN" altLang="en-US" sz="2800" dirty="0">
              <a:solidFill>
                <a:srgbClr val="C00000"/>
              </a:solidFill>
              <a:latin typeface="Calibri" panose="020F0502020204030204" pitchFamily="34" charset="0"/>
              <a:ea typeface="微软雅黑" panose="020B0503020204020204" pitchFamily="34" charset="-122"/>
            </a:endParaRPr>
          </a:p>
        </p:txBody>
      </p:sp>
      <p:sp>
        <p:nvSpPr>
          <p:cNvPr id="3" name="左大括号 2"/>
          <p:cNvSpPr/>
          <p:nvPr/>
        </p:nvSpPr>
        <p:spPr>
          <a:xfrm>
            <a:off x="3990975" y="2084388"/>
            <a:ext cx="1638300" cy="3089275"/>
          </a:xfrm>
          <a:prstGeom prst="leftBrace">
            <a:avLst/>
          </a:prstGeom>
          <a:ln w="317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责任认定一般原则</a:t>
            </a:r>
            <a:endParaRPr lang="zh-CN" altLang="en-US" sz="4000" dirty="0">
              <a:solidFill>
                <a:schemeClr val="bg1"/>
              </a:solidFill>
              <a:latin typeface="微软雅黑" panose="020B0503020204020204" pitchFamily="34" charset="-122"/>
            </a:endParaRPr>
          </a:p>
        </p:txBody>
      </p:sp>
      <p:sp>
        <p:nvSpPr>
          <p:cNvPr id="36866" name="椭圆 2"/>
          <p:cNvSpPr/>
          <p:nvPr/>
        </p:nvSpPr>
        <p:spPr>
          <a:xfrm>
            <a:off x="5126038" y="2414588"/>
            <a:ext cx="1884362" cy="1884362"/>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6867" name="椭圆 4"/>
          <p:cNvSpPr/>
          <p:nvPr/>
        </p:nvSpPr>
        <p:spPr>
          <a:xfrm>
            <a:off x="5630863" y="4035425"/>
            <a:ext cx="914400" cy="914400"/>
          </a:xfrm>
          <a:prstGeom prst="ellipse">
            <a:avLst/>
          </a:prstGeom>
          <a:solidFill>
            <a:srgbClr val="FFC000"/>
          </a:solidFill>
          <a:ln w="12700" cap="flat" cmpd="sng">
            <a:solidFill>
              <a:schemeClr val="bg1"/>
            </a:solidFill>
            <a:prstDash val="solid"/>
            <a:round/>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6868" name="弧形 5"/>
          <p:cNvSpPr/>
          <p:nvPr/>
        </p:nvSpPr>
        <p:spPr>
          <a:xfrm>
            <a:off x="4911725" y="2198688"/>
            <a:ext cx="2312988" cy="2314575"/>
          </a:xfrm>
          <a:custGeom>
            <a:avLst/>
            <a:gdLst/>
            <a:ahLst/>
            <a:cxnLst>
              <a:cxn ang="0">
                <a:pos x="747257" y="2239697"/>
              </a:cxn>
              <a:cxn ang="0">
                <a:pos x="19695" y="944619"/>
              </a:cxn>
              <a:cxn ang="0">
                <a:pos x="1166226" y="40"/>
              </a:cxn>
              <a:cxn ang="0">
                <a:pos x="2296705" y="963768"/>
              </a:cxn>
              <a:cxn ang="0">
                <a:pos x="1547473" y="2246434"/>
              </a:cxn>
              <a:cxn ang="0">
                <a:pos x="1156494" y="1157288"/>
              </a:cxn>
              <a:cxn ang="0">
                <a:pos x="747257" y="2239697"/>
              </a:cxn>
              <a:cxn ang="0">
                <a:pos x="747257" y="2239697"/>
              </a:cxn>
              <a:cxn ang="0">
                <a:pos x="19695" y="944619"/>
              </a:cxn>
              <a:cxn ang="0">
                <a:pos x="1166226" y="40"/>
              </a:cxn>
              <a:cxn ang="0">
                <a:pos x="2296705" y="963768"/>
              </a:cxn>
              <a:cxn ang="0">
                <a:pos x="1547473" y="2246434"/>
              </a:cxn>
            </a:cxnLst>
            <a:pathLst>
              <a:path w="2312988" h="2314575" stroke="0">
                <a:moveTo>
                  <a:pt x="747257" y="2239697"/>
                </a:moveTo>
                <a:cubicBezTo>
                  <a:pt x="223289" y="2041323"/>
                  <a:pt x="-83253" y="1495672"/>
                  <a:pt x="19695" y="944619"/>
                </a:cubicBezTo>
                <a:cubicBezTo>
                  <a:pt x="122681" y="393360"/>
                  <a:pt x="605822" y="-4679"/>
                  <a:pt x="1166226" y="40"/>
                </a:cubicBezTo>
                <a:cubicBezTo>
                  <a:pt x="1726621" y="4759"/>
                  <a:pt x="2202994" y="410865"/>
                  <a:pt x="2296705" y="963768"/>
                </a:cubicBezTo>
                <a:cubicBezTo>
                  <a:pt x="2390384" y="1516482"/>
                  <a:pt x="2074710" y="2056908"/>
                  <a:pt x="1547473" y="2246434"/>
                </a:cubicBezTo>
                <a:lnTo>
                  <a:pt x="1156494" y="1157288"/>
                </a:lnTo>
                <a:lnTo>
                  <a:pt x="747257" y="2239697"/>
                </a:lnTo>
                <a:close/>
              </a:path>
              <a:path w="2312988" h="2314575" fill="none">
                <a:moveTo>
                  <a:pt x="747257" y="2239697"/>
                </a:moveTo>
                <a:cubicBezTo>
                  <a:pt x="223289" y="2041323"/>
                  <a:pt x="-83253" y="1495672"/>
                  <a:pt x="19695" y="944619"/>
                </a:cubicBezTo>
                <a:cubicBezTo>
                  <a:pt x="122681" y="393360"/>
                  <a:pt x="605822" y="-4679"/>
                  <a:pt x="1166226" y="40"/>
                </a:cubicBezTo>
                <a:cubicBezTo>
                  <a:pt x="1726621" y="4759"/>
                  <a:pt x="2202994" y="410865"/>
                  <a:pt x="2296705" y="963768"/>
                </a:cubicBezTo>
                <a:cubicBezTo>
                  <a:pt x="2390384" y="1516482"/>
                  <a:pt x="2074710" y="2056908"/>
                  <a:pt x="1547473" y="2246434"/>
                </a:cubicBezTo>
              </a:path>
            </a:pathLst>
          </a:custGeom>
          <a:noFill/>
          <a:ln w="12700" cap="flat" cmpd="sng">
            <a:solidFill>
              <a:srgbClr val="FFC000"/>
            </a:solidFill>
            <a:prstDash val="dash"/>
            <a:round/>
            <a:headEnd type="none" w="med" len="med"/>
            <a:tailEnd type="none" w="med" len="med"/>
          </a:ln>
        </p:spPr>
        <p:txBody>
          <a:bodyPr/>
          <a:p>
            <a:endParaRPr lang="zh-CN" altLang="en-US"/>
          </a:p>
        </p:txBody>
      </p:sp>
      <p:sp>
        <p:nvSpPr>
          <p:cNvPr id="36869" name="椭圆 6"/>
          <p:cNvSpPr/>
          <p:nvPr/>
        </p:nvSpPr>
        <p:spPr>
          <a:xfrm>
            <a:off x="6488113" y="2314575"/>
            <a:ext cx="914400" cy="914400"/>
          </a:xfrm>
          <a:prstGeom prst="ellipse">
            <a:avLst/>
          </a:prstGeom>
          <a:solidFill>
            <a:srgbClr val="FFC000"/>
          </a:solidFill>
          <a:ln w="12700" cap="flat" cmpd="sng">
            <a:solidFill>
              <a:schemeClr val="bg1"/>
            </a:solidFill>
            <a:prstDash val="solid"/>
            <a:round/>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6870" name="椭圆 7"/>
          <p:cNvSpPr/>
          <p:nvPr/>
        </p:nvSpPr>
        <p:spPr>
          <a:xfrm>
            <a:off x="6632575" y="3328988"/>
            <a:ext cx="914400" cy="914400"/>
          </a:xfrm>
          <a:prstGeom prst="ellipse">
            <a:avLst/>
          </a:prstGeom>
          <a:solidFill>
            <a:srgbClr val="FFC000"/>
          </a:solidFill>
          <a:ln w="12700" cap="flat" cmpd="sng">
            <a:solidFill>
              <a:schemeClr val="bg1"/>
            </a:solidFill>
            <a:prstDash val="solid"/>
            <a:round/>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6871" name="KSO_Shape"/>
          <p:cNvSpPr/>
          <p:nvPr/>
        </p:nvSpPr>
        <p:spPr>
          <a:xfrm>
            <a:off x="5843588" y="4330700"/>
            <a:ext cx="487362" cy="322263"/>
          </a:xfrm>
          <a:custGeom>
            <a:avLst/>
            <a:gdLst/>
            <a:ahLst/>
            <a:cxnLst>
              <a:cxn ang="0">
                <a:pos x="221" y="41"/>
              </a:cxn>
              <a:cxn ang="0">
                <a:pos x="253" y="56"/>
              </a:cxn>
              <a:cxn ang="0">
                <a:pos x="221" y="70"/>
              </a:cxn>
              <a:cxn ang="0">
                <a:pos x="190" y="56"/>
              </a:cxn>
              <a:cxn ang="0">
                <a:pos x="221" y="41"/>
              </a:cxn>
              <a:cxn ang="0">
                <a:pos x="221" y="27"/>
              </a:cxn>
              <a:cxn ang="0">
                <a:pos x="158" y="56"/>
              </a:cxn>
              <a:cxn ang="0">
                <a:pos x="221" y="85"/>
              </a:cxn>
              <a:cxn ang="0">
                <a:pos x="285" y="56"/>
              </a:cxn>
              <a:cxn ang="0">
                <a:pos x="221" y="27"/>
              </a:cxn>
              <a:cxn ang="0">
                <a:pos x="33" y="10"/>
              </a:cxn>
              <a:cxn ang="0">
                <a:pos x="274" y="10"/>
              </a:cxn>
              <a:cxn ang="0">
                <a:pos x="308" y="26"/>
              </a:cxn>
              <a:cxn ang="0">
                <a:pos x="308" y="86"/>
              </a:cxn>
              <a:cxn ang="0">
                <a:pos x="274" y="101"/>
              </a:cxn>
              <a:cxn ang="0">
                <a:pos x="33" y="101"/>
              </a:cxn>
              <a:cxn ang="0">
                <a:pos x="0" y="86"/>
              </a:cxn>
              <a:cxn ang="0">
                <a:pos x="0" y="26"/>
              </a:cxn>
              <a:cxn ang="0">
                <a:pos x="33" y="10"/>
              </a:cxn>
              <a:cxn ang="0">
                <a:pos x="39" y="0"/>
              </a:cxn>
              <a:cxn ang="0">
                <a:pos x="88" y="0"/>
              </a:cxn>
              <a:cxn ang="0">
                <a:pos x="90" y="1"/>
              </a:cxn>
              <a:cxn ang="0">
                <a:pos x="90" y="7"/>
              </a:cxn>
              <a:cxn ang="0">
                <a:pos x="88" y="8"/>
              </a:cxn>
              <a:cxn ang="0">
                <a:pos x="39" y="8"/>
              </a:cxn>
              <a:cxn ang="0">
                <a:pos x="36" y="7"/>
              </a:cxn>
              <a:cxn ang="0">
                <a:pos x="36" y="1"/>
              </a:cxn>
              <a:cxn ang="0">
                <a:pos x="39" y="0"/>
              </a:cxn>
            </a:cxnLst>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w="9525">
            <a:noFill/>
          </a:ln>
        </p:spPr>
        <p:txBody>
          <a:bodyPr/>
          <a:p>
            <a:endParaRPr lang="zh-CN" altLang="en-US"/>
          </a:p>
        </p:txBody>
      </p:sp>
      <p:sp>
        <p:nvSpPr>
          <p:cNvPr id="36872" name="KSO_Shape"/>
          <p:cNvSpPr/>
          <p:nvPr/>
        </p:nvSpPr>
        <p:spPr>
          <a:xfrm>
            <a:off x="6719888" y="2674938"/>
            <a:ext cx="452437" cy="341312"/>
          </a:xfrm>
          <a:custGeom>
            <a:avLst/>
            <a:gdLst/>
            <a:ahLst/>
            <a:cxnLst>
              <a:cxn ang="0">
                <a:pos x="89452" y="45991"/>
              </a:cxn>
              <a:cxn ang="0">
                <a:pos x="86533" y="48800"/>
              </a:cxn>
              <a:cxn ang="0">
                <a:pos x="113273" y="74528"/>
              </a:cxn>
              <a:cxn ang="0">
                <a:pos x="113676" y="75150"/>
              </a:cxn>
              <a:cxn ang="0">
                <a:pos x="119760" y="75150"/>
              </a:cxn>
              <a:cxn ang="0">
                <a:pos x="89452" y="45991"/>
              </a:cxn>
              <a:cxn ang="0">
                <a:pos x="39465" y="45991"/>
              </a:cxn>
              <a:cxn ang="0">
                <a:pos x="9156" y="75150"/>
              </a:cxn>
              <a:cxn ang="0">
                <a:pos x="15240" y="75150"/>
              </a:cxn>
              <a:cxn ang="0">
                <a:pos x="15643" y="74529"/>
              </a:cxn>
              <a:cxn ang="0">
                <a:pos x="42384" y="48800"/>
              </a:cxn>
              <a:cxn ang="0">
                <a:pos x="39465" y="45991"/>
              </a:cxn>
              <a:cxn ang="0">
                <a:pos x="11289" y="18819"/>
              </a:cxn>
              <a:cxn ang="0">
                <a:pos x="54261" y="60163"/>
              </a:cxn>
              <a:cxn ang="0">
                <a:pos x="64176" y="64114"/>
              </a:cxn>
              <a:cxn ang="0">
                <a:pos x="64459" y="64088"/>
              </a:cxn>
              <a:cxn ang="0">
                <a:pos x="74655" y="60163"/>
              </a:cxn>
              <a:cxn ang="0">
                <a:pos x="117628" y="18819"/>
              </a:cxn>
              <a:cxn ang="0">
                <a:pos x="111788" y="18819"/>
              </a:cxn>
              <a:cxn ang="0">
                <a:pos x="73286" y="55861"/>
              </a:cxn>
              <a:cxn ang="0">
                <a:pos x="64459" y="59259"/>
              </a:cxn>
              <a:cxn ang="0">
                <a:pos x="64215" y="59282"/>
              </a:cxn>
              <a:cxn ang="0">
                <a:pos x="55630" y="55861"/>
              </a:cxn>
              <a:cxn ang="0">
                <a:pos x="17128" y="18819"/>
              </a:cxn>
              <a:cxn ang="0">
                <a:pos x="11289" y="18819"/>
              </a:cxn>
              <a:cxn ang="0">
                <a:pos x="22411" y="0"/>
              </a:cxn>
              <a:cxn ang="0">
                <a:pos x="106505" y="0"/>
              </a:cxn>
              <a:cxn ang="0">
                <a:pos x="128916" y="21561"/>
              </a:cxn>
              <a:cxn ang="0">
                <a:pos x="128916" y="72408"/>
              </a:cxn>
              <a:cxn ang="0">
                <a:pos x="106505" y="93969"/>
              </a:cxn>
              <a:cxn ang="0">
                <a:pos x="22411" y="93969"/>
              </a:cxn>
              <a:cxn ang="0">
                <a:pos x="0" y="72408"/>
              </a:cxn>
              <a:cxn ang="0">
                <a:pos x="0" y="21561"/>
              </a:cxn>
              <a:cxn ang="0">
                <a:pos x="22411" y="0"/>
              </a:cxn>
            </a:cxnLst>
            <a:pathLst>
              <a:path w="529316" h="401026">
                <a:moveTo>
                  <a:pt x="367281" y="196274"/>
                </a:moveTo>
                <a:lnTo>
                  <a:pt x="355293" y="208263"/>
                </a:lnTo>
                <a:lnTo>
                  <a:pt x="465090" y="318060"/>
                </a:lnTo>
                <a:cubicBezTo>
                  <a:pt x="465822" y="318792"/>
                  <a:pt x="466527" y="319541"/>
                  <a:pt x="466739" y="320716"/>
                </a:cubicBezTo>
                <a:lnTo>
                  <a:pt x="491723" y="320716"/>
                </a:lnTo>
                <a:lnTo>
                  <a:pt x="367281" y="196274"/>
                </a:lnTo>
                <a:close/>
                <a:moveTo>
                  <a:pt x="162035" y="196274"/>
                </a:moveTo>
                <a:lnTo>
                  <a:pt x="37593" y="320716"/>
                </a:lnTo>
                <a:lnTo>
                  <a:pt x="62577" y="320716"/>
                </a:lnTo>
                <a:lnTo>
                  <a:pt x="64225" y="318061"/>
                </a:lnTo>
                <a:lnTo>
                  <a:pt x="174023" y="208263"/>
                </a:lnTo>
                <a:lnTo>
                  <a:pt x="162035" y="196274"/>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lnTo>
                  <a:pt x="46349"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w="9525">
            <a:noFill/>
          </a:ln>
        </p:spPr>
        <p:txBody>
          <a:bodyPr/>
          <a:p>
            <a:endParaRPr lang="zh-CN" altLang="en-US"/>
          </a:p>
        </p:txBody>
      </p:sp>
      <p:sp>
        <p:nvSpPr>
          <p:cNvPr id="36873" name="KSO_Shape"/>
          <p:cNvSpPr/>
          <p:nvPr/>
        </p:nvSpPr>
        <p:spPr>
          <a:xfrm>
            <a:off x="6880225" y="3629025"/>
            <a:ext cx="419100" cy="314325"/>
          </a:xfrm>
          <a:custGeom>
            <a:avLst/>
            <a:gdLst/>
            <a:ahLst/>
            <a:cxnLst>
              <a:cxn ang="0">
                <a:pos x="1190" y="500"/>
              </a:cxn>
              <a:cxn ang="0">
                <a:pos x="1116" y="574"/>
              </a:cxn>
              <a:cxn ang="0">
                <a:pos x="1190" y="649"/>
              </a:cxn>
              <a:cxn ang="0">
                <a:pos x="1264" y="574"/>
              </a:cxn>
              <a:cxn ang="0">
                <a:pos x="1190" y="500"/>
              </a:cxn>
              <a:cxn ang="0">
                <a:pos x="876" y="500"/>
              </a:cxn>
              <a:cxn ang="0">
                <a:pos x="801" y="574"/>
              </a:cxn>
              <a:cxn ang="0">
                <a:pos x="876" y="649"/>
              </a:cxn>
              <a:cxn ang="0">
                <a:pos x="950" y="574"/>
              </a:cxn>
              <a:cxn ang="0">
                <a:pos x="876" y="500"/>
              </a:cxn>
              <a:cxn ang="0">
                <a:pos x="562" y="500"/>
              </a:cxn>
              <a:cxn ang="0">
                <a:pos x="487" y="574"/>
              </a:cxn>
              <a:cxn ang="0">
                <a:pos x="562" y="649"/>
              </a:cxn>
              <a:cxn ang="0">
                <a:pos x="636" y="574"/>
              </a:cxn>
              <a:cxn ang="0">
                <a:pos x="562" y="500"/>
              </a:cxn>
              <a:cxn ang="0">
                <a:pos x="884" y="1"/>
              </a:cxn>
              <a:cxn ang="0">
                <a:pos x="1120" y="27"/>
              </a:cxn>
              <a:cxn ang="0">
                <a:pos x="1627" y="830"/>
              </a:cxn>
              <a:cxn ang="0">
                <a:pos x="747" y="1143"/>
              </a:cxn>
              <a:cxn ang="0">
                <a:pos x="500" y="1292"/>
              </a:cxn>
              <a:cxn ang="0">
                <a:pos x="437" y="1074"/>
              </a:cxn>
              <a:cxn ang="0">
                <a:pos x="243" y="174"/>
              </a:cxn>
              <a:cxn ang="0">
                <a:pos x="884" y="1"/>
              </a:cxn>
            </a:cxnLst>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w="9525">
            <a:noFill/>
          </a:ln>
        </p:spPr>
        <p:txBody>
          <a:bodyPr/>
          <a:p>
            <a:endParaRPr lang="zh-CN" altLang="en-US"/>
          </a:p>
        </p:txBody>
      </p:sp>
      <p:grpSp>
        <p:nvGrpSpPr>
          <p:cNvPr id="36874" name="组合 11"/>
          <p:cNvGrpSpPr/>
          <p:nvPr/>
        </p:nvGrpSpPr>
        <p:grpSpPr>
          <a:xfrm>
            <a:off x="5629275" y="2771775"/>
            <a:ext cx="877888" cy="1168400"/>
            <a:chOff x="0" y="0"/>
            <a:chExt cx="315913" cy="511175"/>
          </a:xfrm>
        </p:grpSpPr>
        <p:sp>
          <p:nvSpPr>
            <p:cNvPr id="36875" name="Freeform 78"/>
            <p:cNvSpPr/>
            <p:nvPr/>
          </p:nvSpPr>
          <p:spPr>
            <a:xfrm>
              <a:off x="0" y="0"/>
              <a:ext cx="315913" cy="39687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noFill/>
            <a:ln w="34925" cap="flat" cmpd="sng">
              <a:solidFill>
                <a:srgbClr val="FFFFFF"/>
              </a:solidFill>
              <a:prstDash val="solid"/>
              <a:bevel/>
              <a:headEnd type="none" w="med" len="med"/>
              <a:tailEnd type="none" w="med" len="med"/>
            </a:ln>
          </p:spPr>
          <p:txBody>
            <a:bodyPr/>
            <a:p>
              <a:endParaRPr lang="zh-CN" altLang="en-US"/>
            </a:p>
          </p:txBody>
        </p:sp>
        <p:sp>
          <p:nvSpPr>
            <p:cNvPr id="36876" name="Freeform 79"/>
            <p:cNvSpPr/>
            <p:nvPr/>
          </p:nvSpPr>
          <p:spPr>
            <a:xfrm>
              <a:off x="87312" y="382587"/>
              <a:ext cx="69850" cy="55563"/>
            </a:xfrm>
            <a:custGeom>
              <a:avLst/>
              <a:gdLst/>
              <a:ahLst/>
              <a:cxnLst>
                <a:cxn ang="0">
                  <a:pos x="2147483647" y="0"/>
                </a:cxn>
                <a:cxn ang="0">
                  <a:pos x="2147483647" y="2147483647"/>
                </a:cxn>
                <a:cxn ang="0">
                  <a:pos x="2147483647" y="2147483647"/>
                </a:cxn>
              </a:cxnLst>
              <a:pathLst>
                <a:path w="81" h="64">
                  <a:moveTo>
                    <a:pt x="13" y="0"/>
                  </a:moveTo>
                  <a:cubicBezTo>
                    <a:pt x="8" y="14"/>
                    <a:pt x="0" y="16"/>
                    <a:pt x="5" y="28"/>
                  </a:cubicBezTo>
                  <a:cubicBezTo>
                    <a:pt x="11" y="40"/>
                    <a:pt x="42" y="64"/>
                    <a:pt x="81"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6877" name="Freeform 80"/>
            <p:cNvSpPr/>
            <p:nvPr/>
          </p:nvSpPr>
          <p:spPr>
            <a:xfrm>
              <a:off x="157162" y="382587"/>
              <a:ext cx="71438" cy="55563"/>
            </a:xfrm>
            <a:custGeom>
              <a:avLst/>
              <a:gdLst/>
              <a:ahLst/>
              <a:cxnLst>
                <a:cxn ang="0">
                  <a:pos x="2147483647" y="0"/>
                </a:cxn>
                <a:cxn ang="0">
                  <a:pos x="2147483647" y="2147483647"/>
                </a:cxn>
                <a:cxn ang="0">
                  <a:pos x="0" y="2147483647"/>
                </a:cxn>
              </a:cxnLst>
              <a:pathLst>
                <a:path w="82" h="64">
                  <a:moveTo>
                    <a:pt x="68" y="0"/>
                  </a:moveTo>
                  <a:cubicBezTo>
                    <a:pt x="74" y="14"/>
                    <a:pt x="82" y="16"/>
                    <a:pt x="76" y="28"/>
                  </a:cubicBezTo>
                  <a:cubicBezTo>
                    <a:pt x="71" y="40"/>
                    <a:pt x="40" y="64"/>
                    <a:pt x="0"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6878" name="Freeform 81"/>
            <p:cNvSpPr/>
            <p:nvPr/>
          </p:nvSpPr>
          <p:spPr>
            <a:xfrm>
              <a:off x="87312" y="425450"/>
              <a:ext cx="69850" cy="55563"/>
            </a:xfrm>
            <a:custGeom>
              <a:avLst/>
              <a:gdLst/>
              <a:ahLst/>
              <a:cxnLst>
                <a:cxn ang="0">
                  <a:pos x="2147483647" y="0"/>
                </a:cxn>
                <a:cxn ang="0">
                  <a:pos x="2147483647" y="2147483647"/>
                </a:cxn>
                <a:cxn ang="0">
                  <a:pos x="2147483647" y="2147483647"/>
                </a:cxn>
              </a:cxnLst>
              <a:pathLst>
                <a:path w="81" h="64">
                  <a:moveTo>
                    <a:pt x="13" y="0"/>
                  </a:moveTo>
                  <a:cubicBezTo>
                    <a:pt x="8" y="14"/>
                    <a:pt x="0" y="16"/>
                    <a:pt x="5" y="28"/>
                  </a:cubicBezTo>
                  <a:cubicBezTo>
                    <a:pt x="11" y="40"/>
                    <a:pt x="42" y="64"/>
                    <a:pt x="81"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6879" name="Freeform 82"/>
            <p:cNvSpPr/>
            <p:nvPr/>
          </p:nvSpPr>
          <p:spPr>
            <a:xfrm>
              <a:off x="157162" y="425450"/>
              <a:ext cx="71438" cy="55563"/>
            </a:xfrm>
            <a:custGeom>
              <a:avLst/>
              <a:gdLst/>
              <a:ahLst/>
              <a:cxnLst>
                <a:cxn ang="0">
                  <a:pos x="2147483647" y="0"/>
                </a:cxn>
                <a:cxn ang="0">
                  <a:pos x="2147483647" y="2147483647"/>
                </a:cxn>
                <a:cxn ang="0">
                  <a:pos x="0" y="2147483647"/>
                </a:cxn>
              </a:cxnLst>
              <a:pathLst>
                <a:path w="82" h="64">
                  <a:moveTo>
                    <a:pt x="68" y="0"/>
                  </a:moveTo>
                  <a:cubicBezTo>
                    <a:pt x="74" y="14"/>
                    <a:pt x="82" y="16"/>
                    <a:pt x="76" y="28"/>
                  </a:cubicBezTo>
                  <a:cubicBezTo>
                    <a:pt x="71" y="40"/>
                    <a:pt x="40" y="64"/>
                    <a:pt x="0" y="64"/>
                  </a:cubicBezTo>
                </a:path>
              </a:pathLst>
            </a:custGeom>
            <a:noFill/>
            <a:ln w="34925" cap="rnd" cmpd="sng">
              <a:solidFill>
                <a:srgbClr val="FFFFFF"/>
              </a:solidFill>
              <a:prstDash val="solid"/>
              <a:bevel/>
              <a:headEnd type="none" w="med" len="med"/>
              <a:tailEnd type="none" w="med" len="med"/>
            </a:ln>
          </p:spPr>
          <p:txBody>
            <a:bodyPr/>
            <a:p>
              <a:endParaRPr lang="zh-CN" altLang="en-US"/>
            </a:p>
          </p:txBody>
        </p:sp>
        <p:sp>
          <p:nvSpPr>
            <p:cNvPr id="36880" name="Freeform 83"/>
            <p:cNvSpPr/>
            <p:nvPr/>
          </p:nvSpPr>
          <p:spPr>
            <a:xfrm>
              <a:off x="119062" y="487362"/>
              <a:ext cx="77788" cy="23813"/>
            </a:xfrm>
            <a:custGeom>
              <a:avLst/>
              <a:gdLst/>
              <a:ahLst/>
              <a:cxnLst>
                <a:cxn ang="0">
                  <a:pos x="2147483647" y="0"/>
                </a:cxn>
                <a:cxn ang="0">
                  <a:pos x="2147483647" y="2147483647"/>
                </a:cxn>
                <a:cxn ang="0">
                  <a:pos x="0" y="0"/>
                </a:cxn>
              </a:cxnLst>
              <a:pathLst>
                <a:path w="88" h="27">
                  <a:moveTo>
                    <a:pt x="88" y="0"/>
                  </a:moveTo>
                  <a:cubicBezTo>
                    <a:pt x="88" y="0"/>
                    <a:pt x="69" y="27"/>
                    <a:pt x="44" y="27"/>
                  </a:cubicBezTo>
                  <a:cubicBezTo>
                    <a:pt x="20" y="27"/>
                    <a:pt x="0" y="0"/>
                    <a:pt x="0" y="0"/>
                  </a:cubicBezTo>
                </a:path>
              </a:pathLst>
            </a:custGeom>
            <a:solidFill>
              <a:srgbClr val="FFFFFF"/>
            </a:solidFill>
            <a:ln w="9525">
              <a:noFill/>
            </a:ln>
          </p:spPr>
          <p:txBody>
            <a:bodyPr/>
            <a:p>
              <a:endParaRPr lang="zh-CN" altLang="en-US"/>
            </a:p>
          </p:txBody>
        </p:sp>
        <p:sp>
          <p:nvSpPr>
            <p:cNvPr id="36881" name="Freeform 84"/>
            <p:cNvSpPr/>
            <p:nvPr/>
          </p:nvSpPr>
          <p:spPr>
            <a:xfrm>
              <a:off x="101600" y="171450"/>
              <a:ext cx="112713" cy="219075"/>
            </a:xfrm>
            <a:custGeom>
              <a:avLst/>
              <a:gdLst/>
              <a:ahLst/>
              <a:cxnLst>
                <a:cxn ang="0">
                  <a:pos x="2147483647" y="2147483647"/>
                </a:cxn>
                <a:cxn ang="0">
                  <a:pos x="0" y="2147483647"/>
                </a:cxn>
                <a:cxn ang="0">
                  <a:pos x="2147483647" y="0"/>
                </a:cxn>
                <a:cxn ang="0">
                  <a:pos x="2147483647" y="2147483647"/>
                </a:cxn>
                <a:cxn ang="0">
                  <a:pos x="2147483647" y="0"/>
                </a:cxn>
                <a:cxn ang="0">
                  <a:pos x="2147483647" y="2147483647"/>
                </a:cxn>
                <a:cxn ang="0">
                  <a:pos x="2147483647" y="0"/>
                </a:cxn>
                <a:cxn ang="0">
                  <a:pos x="2147483647" y="2147483647"/>
                </a:cxn>
                <a:cxn ang="0">
                  <a:pos x="2147483647" y="0"/>
                </a:cxn>
                <a:cxn ang="0">
                  <a:pos x="2147483647" y="2147483647"/>
                </a:cxn>
                <a:cxn ang="0">
                  <a:pos x="2147483647" y="2147483647"/>
                </a:cxn>
              </a:cxnLst>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noFill/>
            <a:ln w="11113" cap="rnd" cmpd="sng">
              <a:solidFill>
                <a:srgbClr val="FFFFFF"/>
              </a:solidFill>
              <a:prstDash val="solid"/>
              <a:bevel/>
              <a:headEnd type="none" w="med" len="med"/>
              <a:tailEnd type="none" w="med" len="med"/>
            </a:ln>
          </p:spPr>
          <p:txBody>
            <a:bodyPr/>
            <a:p>
              <a:endParaRPr lang="zh-CN" altLang="en-US"/>
            </a:p>
          </p:txBody>
        </p:sp>
      </p:grpSp>
      <p:sp>
        <p:nvSpPr>
          <p:cNvPr id="36882" name="矩形 24"/>
          <p:cNvSpPr/>
          <p:nvPr/>
        </p:nvSpPr>
        <p:spPr>
          <a:xfrm>
            <a:off x="7505700" y="1511300"/>
            <a:ext cx="2436813" cy="461963"/>
          </a:xfrm>
          <a:prstGeom prst="rect">
            <a:avLst/>
          </a:prstGeom>
          <a:noFill/>
          <a:ln w="9525">
            <a:noFill/>
          </a:ln>
        </p:spPr>
        <p:txBody>
          <a:bodyPr anchor="t" anchorCtr="0">
            <a:spAutoFit/>
          </a:bodyPr>
          <a:p>
            <a:r>
              <a:rPr lang="zh-CN" altLang="en-US" sz="2400" dirty="0">
                <a:solidFill>
                  <a:schemeClr val="bg1"/>
                </a:solidFill>
                <a:latin typeface="Calibri" panose="020F0502020204030204" pitchFamily="34" charset="0"/>
                <a:ea typeface="微软雅黑" panose="020B0503020204020204" pitchFamily="34" charset="-122"/>
              </a:rPr>
              <a:t>承包承租单位</a:t>
            </a:r>
            <a:endParaRPr lang="zh-CN" altLang="en-US" sz="2400" dirty="0">
              <a:solidFill>
                <a:schemeClr val="bg1"/>
              </a:solidFill>
              <a:latin typeface="Calibri" panose="020F0502020204030204" pitchFamily="34" charset="0"/>
              <a:ea typeface="微软雅黑" panose="020B0503020204020204" pitchFamily="34" charset="-122"/>
            </a:endParaRPr>
          </a:p>
        </p:txBody>
      </p:sp>
      <p:sp>
        <p:nvSpPr>
          <p:cNvPr id="36883" name="矩形 26"/>
          <p:cNvSpPr/>
          <p:nvPr/>
        </p:nvSpPr>
        <p:spPr>
          <a:xfrm>
            <a:off x="1381125" y="2747963"/>
            <a:ext cx="3413125" cy="831850"/>
          </a:xfrm>
          <a:prstGeom prst="rect">
            <a:avLst/>
          </a:prstGeom>
          <a:noFill/>
          <a:ln w="9525">
            <a:noFill/>
          </a:ln>
        </p:spPr>
        <p:txBody>
          <a:bodyPr anchor="t" anchorCtr="0">
            <a:spAutoFit/>
          </a:bodyPr>
          <a:p>
            <a:r>
              <a:rPr lang="zh-CN" altLang="en-US" sz="4800" dirty="0">
                <a:solidFill>
                  <a:schemeClr val="bg1"/>
                </a:solidFill>
                <a:latin typeface="Calibri" panose="020F0502020204030204" pitchFamily="34" charset="0"/>
                <a:ea typeface="微软雅黑" panose="020B0503020204020204" pitchFamily="34" charset="-122"/>
              </a:rPr>
              <a:t>直接原因</a:t>
            </a:r>
            <a:endParaRPr lang="zh-CN" altLang="en-US" sz="4800" dirty="0">
              <a:solidFill>
                <a:schemeClr val="bg1"/>
              </a:solidFill>
              <a:latin typeface="Calibri" panose="020F0502020204030204" pitchFamily="34" charset="0"/>
              <a:ea typeface="微软雅黑" panose="020B0503020204020204" pitchFamily="34" charset="-122"/>
            </a:endParaRPr>
          </a:p>
        </p:txBody>
      </p:sp>
      <p:sp>
        <p:nvSpPr>
          <p:cNvPr id="36884" name="TextBox 27"/>
          <p:cNvSpPr txBox="1"/>
          <p:nvPr/>
        </p:nvSpPr>
        <p:spPr>
          <a:xfrm>
            <a:off x="7510463" y="1966913"/>
            <a:ext cx="2384425" cy="523875"/>
          </a:xfrm>
          <a:prstGeom prst="rect">
            <a:avLst/>
          </a:prstGeom>
          <a:noFill/>
          <a:ln w="9525">
            <a:noFill/>
          </a:ln>
        </p:spPr>
        <p:txBody>
          <a:bodyPr anchor="t" anchorCtr="0">
            <a:spAutoFit/>
          </a:bodyPr>
          <a:p>
            <a:r>
              <a:rPr lang="zh-CN" altLang="en-US" sz="2800" dirty="0">
                <a:solidFill>
                  <a:srgbClr val="C00000"/>
                </a:solidFill>
                <a:latin typeface="Calibri" panose="020F0502020204030204" pitchFamily="34" charset="0"/>
                <a:ea typeface="微软雅黑" panose="020B0503020204020204" pitchFamily="34" charset="-122"/>
              </a:rPr>
              <a:t>主体责任单位</a:t>
            </a:r>
            <a:endParaRPr lang="zh-CN" altLang="en-US" sz="2800" dirty="0">
              <a:solidFill>
                <a:srgbClr val="C00000"/>
              </a:solidFill>
              <a:latin typeface="Calibri" panose="020F0502020204030204" pitchFamily="34" charset="0"/>
              <a:ea typeface="微软雅黑" panose="020B0503020204020204" pitchFamily="34" charset="-122"/>
            </a:endParaRPr>
          </a:p>
        </p:txBody>
      </p:sp>
      <p:sp>
        <p:nvSpPr>
          <p:cNvPr id="36885" name="TextBox 2"/>
          <p:cNvSpPr txBox="1"/>
          <p:nvPr/>
        </p:nvSpPr>
        <p:spPr>
          <a:xfrm>
            <a:off x="7750175" y="3686175"/>
            <a:ext cx="1947863" cy="461963"/>
          </a:xfrm>
          <a:prstGeom prst="rect">
            <a:avLst/>
          </a:prstGeom>
          <a:noFill/>
          <a:ln w="9525">
            <a:noFill/>
          </a:ln>
        </p:spPr>
        <p:txBody>
          <a:bodyPr anchor="t" anchorCtr="0">
            <a:spAutoFit/>
          </a:bodyPr>
          <a:p>
            <a:r>
              <a:rPr lang="zh-CN" altLang="en-US" sz="2400" dirty="0">
                <a:solidFill>
                  <a:schemeClr val="bg1"/>
                </a:solidFill>
                <a:latin typeface="Calibri" panose="020F0502020204030204" pitchFamily="34" charset="0"/>
                <a:ea typeface="微软雅黑" panose="020B0503020204020204" pitchFamily="34" charset="-122"/>
              </a:rPr>
              <a:t>业主单位</a:t>
            </a:r>
            <a:endParaRPr lang="zh-CN" altLang="en-US" sz="2400" dirty="0">
              <a:solidFill>
                <a:schemeClr val="bg1"/>
              </a:solidFill>
              <a:latin typeface="Calibri" panose="020F0502020204030204" pitchFamily="34" charset="0"/>
              <a:ea typeface="微软雅黑" panose="020B0503020204020204" pitchFamily="34" charset="-122"/>
            </a:endParaRPr>
          </a:p>
        </p:txBody>
      </p:sp>
      <p:sp>
        <p:nvSpPr>
          <p:cNvPr id="36886" name="TextBox 4"/>
          <p:cNvSpPr txBox="1"/>
          <p:nvPr/>
        </p:nvSpPr>
        <p:spPr>
          <a:xfrm>
            <a:off x="6632575" y="4243388"/>
            <a:ext cx="5381625" cy="400050"/>
          </a:xfrm>
          <a:prstGeom prst="rect">
            <a:avLst/>
          </a:prstGeom>
          <a:noFill/>
          <a:ln w="9525">
            <a:noFill/>
          </a:ln>
        </p:spPr>
        <p:txBody>
          <a:bodyPr anchor="t" anchorCtr="0">
            <a:spAutoFit/>
          </a:bodyPr>
          <a:p>
            <a:r>
              <a:rPr lang="zh-CN" altLang="en-US" sz="2000" dirty="0">
                <a:solidFill>
                  <a:schemeClr val="bg1"/>
                </a:solidFill>
                <a:latin typeface="Calibri" panose="020F0502020204030204" pitchFamily="34" charset="0"/>
                <a:ea typeface="微软雅黑" panose="020B0503020204020204" pitchFamily="34" charset="-122"/>
              </a:rPr>
              <a:t>按照</a:t>
            </a:r>
            <a:r>
              <a:rPr lang="en-US" altLang="zh-CN" sz="2000" dirty="0">
                <a:solidFill>
                  <a:schemeClr val="bg1"/>
                </a:solidFill>
                <a:latin typeface="Calibri" panose="020F0502020204030204" pitchFamily="34" charset="0"/>
                <a:ea typeface="微软雅黑" panose="020B0503020204020204" pitchFamily="34" charset="-122"/>
              </a:rPr>
              <a:t>《</a:t>
            </a:r>
            <a:r>
              <a:rPr lang="zh-CN" altLang="en-US" sz="2000" dirty="0">
                <a:solidFill>
                  <a:schemeClr val="bg1"/>
                </a:solidFill>
                <a:latin typeface="Calibri" panose="020F0502020204030204" pitchFamily="34" charset="0"/>
                <a:ea typeface="微软雅黑" panose="020B0503020204020204" pitchFamily="34" charset="-122"/>
              </a:rPr>
              <a:t>安全生产法</a:t>
            </a:r>
            <a:r>
              <a:rPr lang="en-US" altLang="zh-CN" sz="2000" dirty="0">
                <a:solidFill>
                  <a:schemeClr val="bg1"/>
                </a:solidFill>
                <a:latin typeface="Calibri" panose="020F0502020204030204" pitchFamily="34" charset="0"/>
                <a:ea typeface="微软雅黑" panose="020B0503020204020204" pitchFamily="34" charset="-122"/>
              </a:rPr>
              <a:t>》</a:t>
            </a:r>
            <a:r>
              <a:rPr lang="zh-CN" altLang="en-US" sz="2000" dirty="0">
                <a:solidFill>
                  <a:schemeClr val="bg1"/>
                </a:solidFill>
                <a:latin typeface="Calibri" panose="020F0502020204030204" pitchFamily="34" charset="0"/>
                <a:ea typeface="微软雅黑" panose="020B0503020204020204" pitchFamily="34" charset="-122"/>
              </a:rPr>
              <a:t>第四十六条确定管理责任</a:t>
            </a:r>
            <a:endParaRPr lang="zh-CN" altLang="en-US" sz="2000" dirty="0">
              <a:solidFill>
                <a:schemeClr val="bg1"/>
              </a:solidFill>
              <a:latin typeface="Calibri" panose="020F0502020204030204" pitchFamily="34" charset="0"/>
              <a:ea typeface="微软雅黑" panose="020B0503020204020204" pitchFamily="34" charset="-122"/>
            </a:endParaRPr>
          </a:p>
        </p:txBody>
      </p:sp>
      <p:sp>
        <p:nvSpPr>
          <p:cNvPr id="8" name="圆角右箭头 7"/>
          <p:cNvSpPr/>
          <p:nvPr/>
        </p:nvSpPr>
        <p:spPr>
          <a:xfrm>
            <a:off x="3541713" y="1712913"/>
            <a:ext cx="3683000" cy="900113"/>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责任认定和处理建议</a:t>
            </a:r>
            <a:endParaRPr lang="zh-CN" altLang="en-US" sz="4000" dirty="0">
              <a:solidFill>
                <a:schemeClr val="bg1"/>
              </a:solidFill>
              <a:latin typeface="微软雅黑" panose="020B0503020204020204" pitchFamily="34" charset="-122"/>
            </a:endParaRPr>
          </a:p>
        </p:txBody>
      </p:sp>
      <p:pic>
        <p:nvPicPr>
          <p:cNvPr id="38914" name="组合 2"/>
          <p:cNvPicPr/>
          <p:nvPr/>
        </p:nvPicPr>
        <p:blipFill>
          <a:blip r:embed="rId1"/>
          <a:stretch>
            <a:fillRect/>
          </a:stretch>
        </p:blipFill>
        <p:spPr>
          <a:xfrm>
            <a:off x="4711700" y="1719263"/>
            <a:ext cx="2768600" cy="4486275"/>
          </a:xfrm>
          <a:prstGeom prst="rect">
            <a:avLst/>
          </a:prstGeom>
          <a:noFill/>
          <a:ln w="9525">
            <a:noFill/>
          </a:ln>
        </p:spPr>
      </p:pic>
      <p:sp>
        <p:nvSpPr>
          <p:cNvPr id="38915" name="矩形 23"/>
          <p:cNvSpPr/>
          <p:nvPr/>
        </p:nvSpPr>
        <p:spPr>
          <a:xfrm>
            <a:off x="7605713" y="2916238"/>
            <a:ext cx="3636962" cy="708025"/>
          </a:xfrm>
          <a:prstGeom prst="rect">
            <a:avLst/>
          </a:prstGeom>
          <a:noFill/>
          <a:ln w="9525">
            <a:noFill/>
          </a:ln>
        </p:spPr>
        <p:txBody>
          <a:bodyPr anchor="t" anchorCtr="0">
            <a:spAutoFit/>
          </a:bodyPr>
          <a:p>
            <a:r>
              <a:rPr lang="zh-CN" altLang="en-US" sz="2000" dirty="0">
                <a:solidFill>
                  <a:srgbClr val="FFC000"/>
                </a:solidFill>
                <a:latin typeface="Calibri" panose="020F0502020204030204" pitchFamily="34" charset="0"/>
                <a:ea typeface="微软雅黑" panose="020B0503020204020204" pitchFamily="34" charset="-122"/>
              </a:rPr>
              <a:t>依据</a:t>
            </a:r>
            <a:r>
              <a:rPr lang="en-US" altLang="zh-CN" sz="2000" dirty="0">
                <a:solidFill>
                  <a:srgbClr val="FFC000"/>
                </a:solidFill>
                <a:latin typeface="Calibri" panose="020F0502020204030204" pitchFamily="34" charset="0"/>
                <a:ea typeface="微软雅黑" panose="020B0503020204020204" pitchFamily="34" charset="-122"/>
              </a:rPr>
              <a:t>《</a:t>
            </a:r>
            <a:r>
              <a:rPr lang="zh-CN" altLang="en-US" sz="2000" dirty="0">
                <a:solidFill>
                  <a:srgbClr val="FFC000"/>
                </a:solidFill>
                <a:latin typeface="Calibri" panose="020F0502020204030204" pitchFamily="34" charset="0"/>
                <a:ea typeface="微软雅黑" panose="020B0503020204020204" pitchFamily="34" charset="-122"/>
              </a:rPr>
              <a:t>安全生产法</a:t>
            </a:r>
            <a:r>
              <a:rPr lang="en-US" altLang="zh-CN" sz="2000" dirty="0">
                <a:solidFill>
                  <a:srgbClr val="FFC000"/>
                </a:solidFill>
                <a:latin typeface="Calibri" panose="020F0502020204030204" pitchFamily="34" charset="0"/>
                <a:ea typeface="微软雅黑" panose="020B0503020204020204" pitchFamily="34" charset="-122"/>
              </a:rPr>
              <a:t>》</a:t>
            </a:r>
            <a:endParaRPr lang="zh-CN" altLang="en-US" sz="2000" dirty="0">
              <a:solidFill>
                <a:srgbClr val="FFC000"/>
              </a:solidFill>
              <a:latin typeface="Calibri" panose="020F0502020204030204" pitchFamily="34" charset="0"/>
              <a:ea typeface="微软雅黑" panose="020B0503020204020204" pitchFamily="34" charset="-122"/>
            </a:endParaRPr>
          </a:p>
          <a:p>
            <a:r>
              <a:rPr lang="zh-CN" altLang="en-US" sz="2000" dirty="0">
                <a:solidFill>
                  <a:srgbClr val="FFC000"/>
                </a:solidFill>
                <a:latin typeface="Calibri" panose="020F0502020204030204" pitchFamily="34" charset="0"/>
                <a:ea typeface="微软雅黑" panose="020B0503020204020204" pitchFamily="34" charset="-122"/>
              </a:rPr>
              <a:t>第</a:t>
            </a:r>
            <a:r>
              <a:rPr lang="en-US" altLang="zh-CN" sz="2000" dirty="0">
                <a:solidFill>
                  <a:srgbClr val="FFC000"/>
                </a:solidFill>
                <a:latin typeface="Calibri" panose="020F0502020204030204" pitchFamily="34" charset="0"/>
                <a:ea typeface="微软雅黑" panose="020B0503020204020204" pitchFamily="34" charset="-122"/>
              </a:rPr>
              <a:t>109</a:t>
            </a:r>
            <a:r>
              <a:rPr lang="zh-CN" altLang="en-US" sz="2000" dirty="0">
                <a:solidFill>
                  <a:srgbClr val="FFC000"/>
                </a:solidFill>
                <a:latin typeface="Calibri" panose="020F0502020204030204" pitchFamily="34" charset="0"/>
                <a:ea typeface="微软雅黑" panose="020B0503020204020204" pitchFamily="34" charset="-122"/>
              </a:rPr>
              <a:t>条和</a:t>
            </a:r>
            <a:r>
              <a:rPr lang="en-US" altLang="zh-CN" sz="2000" dirty="0">
                <a:solidFill>
                  <a:srgbClr val="FFC000"/>
                </a:solidFill>
                <a:latin typeface="Calibri" panose="020F0502020204030204" pitchFamily="34" charset="0"/>
                <a:ea typeface="微软雅黑" panose="020B0503020204020204" pitchFamily="34" charset="-122"/>
              </a:rPr>
              <a:t>92</a:t>
            </a:r>
            <a:r>
              <a:rPr lang="zh-CN" altLang="en-US" sz="2000" dirty="0">
                <a:solidFill>
                  <a:srgbClr val="FFC000"/>
                </a:solidFill>
                <a:latin typeface="Calibri" panose="020F0502020204030204" pitchFamily="34" charset="0"/>
                <a:ea typeface="微软雅黑" panose="020B0503020204020204" pitchFamily="34" charset="-122"/>
              </a:rPr>
              <a:t>条处罚</a:t>
            </a:r>
            <a:endParaRPr lang="zh-CN" altLang="en-US" sz="2000" dirty="0">
              <a:solidFill>
                <a:srgbClr val="FFC000"/>
              </a:solidFill>
              <a:latin typeface="Calibri" panose="020F0502020204030204" pitchFamily="34" charset="0"/>
              <a:ea typeface="微软雅黑" panose="020B0503020204020204" pitchFamily="34" charset="-122"/>
            </a:endParaRPr>
          </a:p>
        </p:txBody>
      </p:sp>
      <p:sp>
        <p:nvSpPr>
          <p:cNvPr id="36870" name="矩形 24"/>
          <p:cNvSpPr>
            <a:spLocks noChangeArrowheads="1"/>
          </p:cNvSpPr>
          <p:nvPr/>
        </p:nvSpPr>
        <p:spPr bwMode="auto">
          <a:xfrm>
            <a:off x="7605713" y="4295775"/>
            <a:ext cx="363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如：</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安全生产法</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第</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100</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条，</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安全生产违法行为行政处罚办法</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第</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45</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条，</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合肥市安全生产监督管理规定</a:t>
            </a:r>
            <a:r>
              <a:rPr kumimoji="0" lang="en-US" altLang="zh-CN" sz="1800" b="0" i="0" u="none" strike="noStrike" kern="1200" cap="none" spc="0" normalizeH="0" baseline="0" noProof="0" dirty="0">
                <a:ln>
                  <a:noFill/>
                </a:ln>
                <a:solidFill>
                  <a:srgbClr val="FFC000"/>
                </a:solidFill>
                <a:effectLst/>
                <a:uLnTx/>
                <a:uFillTx/>
                <a:latin typeface="+mn-ea"/>
                <a:ea typeface="+mn-ea"/>
                <a:cs typeface="+mn-cs"/>
              </a:rPr>
              <a:t>》</a:t>
            </a:r>
            <a:r>
              <a:rPr kumimoji="0" lang="zh-CN" altLang="en-US" sz="1800" b="0" i="0" u="none" strike="noStrike" kern="1200" cap="none" spc="0" normalizeH="0" baseline="0" noProof="0" dirty="0">
                <a:ln>
                  <a:noFill/>
                </a:ln>
                <a:solidFill>
                  <a:srgbClr val="FFC000"/>
                </a:solidFill>
                <a:effectLst/>
                <a:uLnTx/>
                <a:uFillTx/>
                <a:latin typeface="+mn-ea"/>
                <a:ea typeface="+mn-ea"/>
                <a:cs typeface="+mn-cs"/>
              </a:rPr>
              <a:t>。</a:t>
            </a:r>
            <a:endParaRPr kumimoji="0" lang="zh-CN" altLang="en-US" sz="1800" b="0" i="0" u="none" strike="noStrike" kern="1200" cap="none" spc="0" normalizeH="0" baseline="0" noProof="0" dirty="0">
              <a:ln>
                <a:noFill/>
              </a:ln>
              <a:solidFill>
                <a:srgbClr val="FFC000"/>
              </a:solidFill>
              <a:effectLst/>
              <a:uLnTx/>
              <a:uFillTx/>
              <a:latin typeface="+mn-ea"/>
              <a:ea typeface="+mn-ea"/>
              <a:cs typeface="+mn-cs"/>
            </a:endParaRPr>
          </a:p>
        </p:txBody>
      </p:sp>
      <p:sp>
        <p:nvSpPr>
          <p:cNvPr id="38917" name="矩形 25"/>
          <p:cNvSpPr/>
          <p:nvPr/>
        </p:nvSpPr>
        <p:spPr>
          <a:xfrm>
            <a:off x="7605713" y="3952875"/>
            <a:ext cx="2684462" cy="369888"/>
          </a:xfrm>
          <a:prstGeom prst="rect">
            <a:avLst/>
          </a:prstGeom>
          <a:noFill/>
          <a:ln w="9525">
            <a:noFill/>
          </a:ln>
        </p:spPr>
        <p:txBody>
          <a:bodyPr anchor="t" anchorCtr="0">
            <a:spAutoFit/>
          </a:bodyPr>
          <a:p>
            <a:r>
              <a:rPr lang="zh-CN" altLang="en-US" dirty="0">
                <a:solidFill>
                  <a:srgbClr val="FFC000"/>
                </a:solidFill>
                <a:latin typeface="Calibri" panose="020F0502020204030204" pitchFamily="34" charset="0"/>
                <a:ea typeface="微软雅黑" panose="020B0503020204020204" pitchFamily="34" charset="-122"/>
              </a:rPr>
              <a:t>依据其他对应条款</a:t>
            </a:r>
            <a:endParaRPr lang="zh-CN" altLang="en-US" dirty="0">
              <a:solidFill>
                <a:srgbClr val="FFC000"/>
              </a:solidFill>
              <a:latin typeface="Calibri" panose="020F0502020204030204" pitchFamily="34" charset="0"/>
              <a:ea typeface="微软雅黑" panose="020B0503020204020204" pitchFamily="34" charset="-122"/>
            </a:endParaRPr>
          </a:p>
        </p:txBody>
      </p:sp>
      <p:sp>
        <p:nvSpPr>
          <p:cNvPr id="38918" name="矩形 26"/>
          <p:cNvSpPr/>
          <p:nvPr/>
        </p:nvSpPr>
        <p:spPr>
          <a:xfrm>
            <a:off x="7605713" y="5537200"/>
            <a:ext cx="3957637" cy="708025"/>
          </a:xfrm>
          <a:prstGeom prst="rect">
            <a:avLst/>
          </a:prstGeom>
          <a:noFill/>
          <a:ln w="9525">
            <a:noFill/>
          </a:ln>
        </p:spPr>
        <p:txBody>
          <a:bodyPr anchor="t" anchorCtr="0">
            <a:spAutoFit/>
          </a:bodyPr>
          <a:p>
            <a:r>
              <a:rPr lang="zh-CN" altLang="en-US" sz="2000" dirty="0">
                <a:solidFill>
                  <a:srgbClr val="FFC000"/>
                </a:solidFill>
                <a:latin typeface="Calibri" panose="020F0502020204030204" pitchFamily="34" charset="0"/>
                <a:ea typeface="微软雅黑" panose="020B0503020204020204" pitchFamily="34" charset="-122"/>
              </a:rPr>
              <a:t>不可只罚单位不罚主要责任人</a:t>
            </a:r>
            <a:endParaRPr lang="en-US" altLang="zh-CN" sz="2000" dirty="0">
              <a:solidFill>
                <a:srgbClr val="FFC000"/>
              </a:solidFill>
              <a:latin typeface="Calibri" panose="020F0502020204030204" pitchFamily="34" charset="0"/>
              <a:ea typeface="微软雅黑" panose="020B0503020204020204" pitchFamily="34" charset="-122"/>
            </a:endParaRPr>
          </a:p>
          <a:p>
            <a:r>
              <a:rPr lang="zh-CN" altLang="en-US" sz="2000" dirty="0">
                <a:solidFill>
                  <a:srgbClr val="FFC000"/>
                </a:solidFill>
                <a:latin typeface="Calibri" panose="020F0502020204030204" pitchFamily="34" charset="0"/>
                <a:ea typeface="微软雅黑" panose="020B0503020204020204" pitchFamily="34" charset="-122"/>
              </a:rPr>
              <a:t>亦不可只罚主要负责人不罚单位</a:t>
            </a:r>
            <a:endParaRPr lang="zh-CN" altLang="en-US" sz="2000" dirty="0">
              <a:solidFill>
                <a:srgbClr val="FFC000"/>
              </a:solidFill>
              <a:latin typeface="Calibri" panose="020F0502020204030204" pitchFamily="34" charset="0"/>
              <a:ea typeface="微软雅黑" panose="020B0503020204020204" pitchFamily="34" charset="-122"/>
            </a:endParaRPr>
          </a:p>
        </p:txBody>
      </p:sp>
      <p:sp>
        <p:nvSpPr>
          <p:cNvPr id="38919" name="矩形 29"/>
          <p:cNvSpPr/>
          <p:nvPr/>
        </p:nvSpPr>
        <p:spPr>
          <a:xfrm>
            <a:off x="485775" y="1719263"/>
            <a:ext cx="4111625" cy="461962"/>
          </a:xfrm>
          <a:prstGeom prst="rect">
            <a:avLst/>
          </a:prstGeom>
          <a:noFill/>
          <a:ln w="9525">
            <a:noFill/>
          </a:ln>
        </p:spPr>
        <p:txBody>
          <a:bodyPr anchor="t" anchorCtr="0">
            <a:spAutoFit/>
          </a:bodyPr>
          <a:p>
            <a:pPr algn="r"/>
            <a:r>
              <a:rPr lang="zh-CN" altLang="en-US" sz="2400" dirty="0">
                <a:solidFill>
                  <a:srgbClr val="FFC000"/>
                </a:solidFill>
                <a:latin typeface="Calibri" panose="020F0502020204030204" pitchFamily="34" charset="0"/>
                <a:ea typeface="微软雅黑" panose="020B0503020204020204" pitchFamily="34" charset="-122"/>
              </a:rPr>
              <a:t>主体责任单位和主要负责人</a:t>
            </a:r>
            <a:endParaRPr lang="zh-CN" altLang="en-US" sz="2400" dirty="0">
              <a:solidFill>
                <a:srgbClr val="FFC000"/>
              </a:solidFill>
              <a:latin typeface="Calibri" panose="020F0502020204030204" pitchFamily="34" charset="0"/>
              <a:ea typeface="微软雅黑" panose="020B0503020204020204" pitchFamily="34" charset="-122"/>
            </a:endParaRPr>
          </a:p>
        </p:txBody>
      </p:sp>
      <p:sp>
        <p:nvSpPr>
          <p:cNvPr id="38920" name="矩形 30"/>
          <p:cNvSpPr/>
          <p:nvPr/>
        </p:nvSpPr>
        <p:spPr>
          <a:xfrm>
            <a:off x="579438" y="2813050"/>
            <a:ext cx="4017962" cy="461963"/>
          </a:xfrm>
          <a:prstGeom prst="rect">
            <a:avLst/>
          </a:prstGeom>
          <a:noFill/>
          <a:ln w="9525">
            <a:noFill/>
          </a:ln>
        </p:spPr>
        <p:txBody>
          <a:bodyPr anchor="t" anchorCtr="0">
            <a:spAutoFit/>
          </a:bodyPr>
          <a:p>
            <a:pPr algn="r"/>
            <a:r>
              <a:rPr lang="zh-CN" altLang="en-US" sz="2400" dirty="0">
                <a:solidFill>
                  <a:srgbClr val="FFC000"/>
                </a:solidFill>
                <a:latin typeface="Calibri" panose="020F0502020204030204" pitchFamily="34" charset="0"/>
                <a:ea typeface="微软雅黑" panose="020B0503020204020204" pitchFamily="34" charset="-122"/>
              </a:rPr>
              <a:t>管理责任单位和主要负责人</a:t>
            </a:r>
            <a:endParaRPr lang="zh-CN" altLang="en-US" sz="2400" dirty="0">
              <a:solidFill>
                <a:srgbClr val="FFC000"/>
              </a:solidFill>
              <a:latin typeface="Calibri" panose="020F0502020204030204" pitchFamily="34" charset="0"/>
              <a:ea typeface="微软雅黑" panose="020B0503020204020204" pitchFamily="34" charset="-122"/>
            </a:endParaRPr>
          </a:p>
        </p:txBody>
      </p:sp>
      <p:sp>
        <p:nvSpPr>
          <p:cNvPr id="38921" name="矩形 32"/>
          <p:cNvSpPr/>
          <p:nvPr/>
        </p:nvSpPr>
        <p:spPr>
          <a:xfrm>
            <a:off x="717550" y="4202113"/>
            <a:ext cx="3879850" cy="954087"/>
          </a:xfrm>
          <a:prstGeom prst="rect">
            <a:avLst/>
          </a:prstGeom>
          <a:noFill/>
          <a:ln w="9525">
            <a:noFill/>
          </a:ln>
        </p:spPr>
        <p:txBody>
          <a:bodyPr anchor="t" anchorCtr="0">
            <a:spAutoFit/>
          </a:bodyPr>
          <a:p>
            <a:r>
              <a:rPr lang="zh-CN" altLang="en-US" sz="2800" dirty="0">
                <a:solidFill>
                  <a:srgbClr val="FFC000"/>
                </a:solidFill>
                <a:latin typeface="Calibri" panose="020F0502020204030204" pitchFamily="34" charset="0"/>
                <a:ea typeface="微软雅黑" panose="020B0503020204020204" pitchFamily="34" charset="-122"/>
              </a:rPr>
              <a:t>单位和主要负责人</a:t>
            </a:r>
            <a:endParaRPr lang="en-US" altLang="zh-CN" sz="2800" dirty="0">
              <a:solidFill>
                <a:srgbClr val="FFC000"/>
              </a:solidFill>
              <a:latin typeface="Calibri" panose="020F0502020204030204" pitchFamily="34" charset="0"/>
              <a:ea typeface="微软雅黑" panose="020B0503020204020204" pitchFamily="34" charset="-122"/>
            </a:endParaRPr>
          </a:p>
          <a:p>
            <a:r>
              <a:rPr lang="zh-CN" altLang="en-US" sz="2800" dirty="0">
                <a:solidFill>
                  <a:srgbClr val="FFC000"/>
                </a:solidFill>
                <a:latin typeface="Calibri" panose="020F0502020204030204" pitchFamily="34" charset="0"/>
                <a:ea typeface="微软雅黑" panose="020B0503020204020204" pitchFamily="34" charset="-122"/>
              </a:rPr>
              <a:t>严格对应</a:t>
            </a:r>
            <a:endParaRPr lang="zh-CN" altLang="en-US" sz="2800" dirty="0">
              <a:solidFill>
                <a:srgbClr val="FFC000"/>
              </a:solidFill>
              <a:latin typeface="Calibri" panose="020F0502020204030204" pitchFamily="34" charset="0"/>
              <a:ea typeface="微软雅黑" panose="020B0503020204020204" pitchFamily="34" charset="-122"/>
            </a:endParaRPr>
          </a:p>
        </p:txBody>
      </p:sp>
      <p:sp>
        <p:nvSpPr>
          <p:cNvPr id="38922" name="KSO_Shape"/>
          <p:cNvSpPr/>
          <p:nvPr/>
        </p:nvSpPr>
        <p:spPr>
          <a:xfrm>
            <a:off x="4929188" y="1995488"/>
            <a:ext cx="450850" cy="341312"/>
          </a:xfrm>
          <a:custGeom>
            <a:avLst/>
            <a:gdLst/>
            <a:ahLst/>
            <a:cxnLst>
              <a:cxn ang="0">
                <a:pos x="86667" y="45991"/>
              </a:cxn>
              <a:cxn ang="0">
                <a:pos x="83838" y="48800"/>
              </a:cxn>
              <a:cxn ang="0">
                <a:pos x="109747" y="74528"/>
              </a:cxn>
              <a:cxn ang="0">
                <a:pos x="110135" y="75150"/>
              </a:cxn>
              <a:cxn ang="0">
                <a:pos x="116030" y="75150"/>
              </a:cxn>
              <a:cxn ang="0">
                <a:pos x="86667" y="45991"/>
              </a:cxn>
              <a:cxn ang="0">
                <a:pos x="38235" y="45991"/>
              </a:cxn>
              <a:cxn ang="0">
                <a:pos x="8870" y="75150"/>
              </a:cxn>
              <a:cxn ang="0">
                <a:pos x="14767" y="75150"/>
              </a:cxn>
              <a:cxn ang="0">
                <a:pos x="15155" y="74529"/>
              </a:cxn>
              <a:cxn ang="0">
                <a:pos x="41064" y="48800"/>
              </a:cxn>
              <a:cxn ang="0">
                <a:pos x="38235" y="45991"/>
              </a:cxn>
              <a:cxn ang="0">
                <a:pos x="10937" y="18819"/>
              </a:cxn>
              <a:cxn ang="0">
                <a:pos x="52571" y="60163"/>
              </a:cxn>
              <a:cxn ang="0">
                <a:pos x="62177" y="64114"/>
              </a:cxn>
              <a:cxn ang="0">
                <a:pos x="62451" y="64088"/>
              </a:cxn>
              <a:cxn ang="0">
                <a:pos x="72331" y="60163"/>
              </a:cxn>
              <a:cxn ang="0">
                <a:pos x="113965" y="18819"/>
              </a:cxn>
              <a:cxn ang="0">
                <a:pos x="108307" y="18819"/>
              </a:cxn>
              <a:cxn ang="0">
                <a:pos x="71004" y="55861"/>
              </a:cxn>
              <a:cxn ang="0">
                <a:pos x="62451" y="59259"/>
              </a:cxn>
              <a:cxn ang="0">
                <a:pos x="62214" y="59282"/>
              </a:cxn>
              <a:cxn ang="0">
                <a:pos x="53898" y="55861"/>
              </a:cxn>
              <a:cxn ang="0">
                <a:pos x="16595" y="18819"/>
              </a:cxn>
              <a:cxn ang="0">
                <a:pos x="10937" y="18819"/>
              </a:cxn>
              <a:cxn ang="0">
                <a:pos x="21712" y="0"/>
              </a:cxn>
              <a:cxn ang="0">
                <a:pos x="103189" y="0"/>
              </a:cxn>
              <a:cxn ang="0">
                <a:pos x="124901" y="21561"/>
              </a:cxn>
              <a:cxn ang="0">
                <a:pos x="124901" y="72408"/>
              </a:cxn>
              <a:cxn ang="0">
                <a:pos x="103189" y="93969"/>
              </a:cxn>
              <a:cxn ang="0">
                <a:pos x="21712" y="93969"/>
              </a:cxn>
              <a:cxn ang="0">
                <a:pos x="0" y="72408"/>
              </a:cxn>
              <a:cxn ang="0">
                <a:pos x="0" y="21561"/>
              </a:cxn>
              <a:cxn ang="0">
                <a:pos x="21712" y="0"/>
              </a:cxn>
            </a:cxnLst>
            <a:pathLst>
              <a:path w="529316" h="401026">
                <a:moveTo>
                  <a:pt x="367281" y="196274"/>
                </a:moveTo>
                <a:lnTo>
                  <a:pt x="355293" y="208263"/>
                </a:lnTo>
                <a:lnTo>
                  <a:pt x="465090" y="318060"/>
                </a:lnTo>
                <a:cubicBezTo>
                  <a:pt x="465822" y="318792"/>
                  <a:pt x="466527" y="319541"/>
                  <a:pt x="466739" y="320716"/>
                </a:cubicBezTo>
                <a:lnTo>
                  <a:pt x="491723" y="320716"/>
                </a:lnTo>
                <a:lnTo>
                  <a:pt x="367281" y="196274"/>
                </a:lnTo>
                <a:close/>
                <a:moveTo>
                  <a:pt x="162035" y="196274"/>
                </a:moveTo>
                <a:lnTo>
                  <a:pt x="37593" y="320716"/>
                </a:lnTo>
                <a:lnTo>
                  <a:pt x="62577" y="320716"/>
                </a:lnTo>
                <a:lnTo>
                  <a:pt x="64225" y="318061"/>
                </a:lnTo>
                <a:lnTo>
                  <a:pt x="174023" y="208263"/>
                </a:lnTo>
                <a:lnTo>
                  <a:pt x="162035" y="196274"/>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lnTo>
                  <a:pt x="46349"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w="9525">
            <a:noFill/>
          </a:ln>
        </p:spPr>
        <p:txBody>
          <a:bodyPr/>
          <a:p>
            <a:endParaRPr lang="zh-CN" altLang="en-US"/>
          </a:p>
        </p:txBody>
      </p:sp>
      <p:sp>
        <p:nvSpPr>
          <p:cNvPr id="38923" name="KSO_Shape"/>
          <p:cNvSpPr/>
          <p:nvPr/>
        </p:nvSpPr>
        <p:spPr>
          <a:xfrm>
            <a:off x="4908550" y="3152775"/>
            <a:ext cx="488950" cy="322263"/>
          </a:xfrm>
          <a:custGeom>
            <a:avLst/>
            <a:gdLst/>
            <a:ahLst/>
            <a:cxnLst>
              <a:cxn ang="0">
                <a:pos x="228" y="41"/>
              </a:cxn>
              <a:cxn ang="0">
                <a:pos x="260" y="56"/>
              </a:cxn>
              <a:cxn ang="0">
                <a:pos x="228" y="70"/>
              </a:cxn>
              <a:cxn ang="0">
                <a:pos x="195" y="56"/>
              </a:cxn>
              <a:cxn ang="0">
                <a:pos x="228" y="41"/>
              </a:cxn>
              <a:cxn ang="0">
                <a:pos x="228" y="27"/>
              </a:cxn>
              <a:cxn ang="0">
                <a:pos x="163" y="56"/>
              </a:cxn>
              <a:cxn ang="0">
                <a:pos x="228" y="85"/>
              </a:cxn>
              <a:cxn ang="0">
                <a:pos x="293" y="56"/>
              </a:cxn>
              <a:cxn ang="0">
                <a:pos x="228" y="27"/>
              </a:cxn>
              <a:cxn ang="0">
                <a:pos x="34" y="10"/>
              </a:cxn>
              <a:cxn ang="0">
                <a:pos x="282" y="10"/>
              </a:cxn>
              <a:cxn ang="0">
                <a:pos x="317" y="26"/>
              </a:cxn>
              <a:cxn ang="0">
                <a:pos x="317" y="86"/>
              </a:cxn>
              <a:cxn ang="0">
                <a:pos x="282" y="101"/>
              </a:cxn>
              <a:cxn ang="0">
                <a:pos x="34" y="101"/>
              </a:cxn>
              <a:cxn ang="0">
                <a:pos x="0" y="86"/>
              </a:cxn>
              <a:cxn ang="0">
                <a:pos x="0" y="26"/>
              </a:cxn>
              <a:cxn ang="0">
                <a:pos x="34" y="10"/>
              </a:cxn>
              <a:cxn ang="0">
                <a:pos x="40" y="0"/>
              </a:cxn>
              <a:cxn ang="0">
                <a:pos x="90" y="0"/>
              </a:cxn>
              <a:cxn ang="0">
                <a:pos x="93" y="1"/>
              </a:cxn>
              <a:cxn ang="0">
                <a:pos x="93" y="7"/>
              </a:cxn>
              <a:cxn ang="0">
                <a:pos x="90" y="8"/>
              </a:cxn>
              <a:cxn ang="0">
                <a:pos x="40" y="8"/>
              </a:cxn>
              <a:cxn ang="0">
                <a:pos x="37" y="7"/>
              </a:cxn>
              <a:cxn ang="0">
                <a:pos x="37" y="1"/>
              </a:cxn>
              <a:cxn ang="0">
                <a:pos x="40" y="0"/>
              </a:cxn>
            </a:cxnLst>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w="9525">
            <a:noFill/>
          </a:ln>
        </p:spPr>
        <p:txBody>
          <a:bodyPr/>
          <a:p>
            <a:endParaRPr lang="zh-CN" altLang="en-US"/>
          </a:p>
        </p:txBody>
      </p:sp>
      <p:sp>
        <p:nvSpPr>
          <p:cNvPr id="38924" name="KSO_Shape"/>
          <p:cNvSpPr/>
          <p:nvPr/>
        </p:nvSpPr>
        <p:spPr>
          <a:xfrm>
            <a:off x="4903788" y="4270375"/>
            <a:ext cx="496887" cy="371475"/>
          </a:xfrm>
          <a:custGeom>
            <a:avLst/>
            <a:gdLst/>
            <a:ahLst/>
            <a:cxnLst>
              <a:cxn ang="0">
                <a:pos x="5507" y="2247"/>
              </a:cxn>
              <a:cxn ang="0">
                <a:pos x="5163" y="2582"/>
              </a:cxn>
              <a:cxn ang="0">
                <a:pos x="5507" y="2917"/>
              </a:cxn>
              <a:cxn ang="0">
                <a:pos x="5850" y="2582"/>
              </a:cxn>
              <a:cxn ang="0">
                <a:pos x="5507" y="2247"/>
              </a:cxn>
              <a:cxn ang="0">
                <a:pos x="4053" y="2247"/>
              </a:cxn>
              <a:cxn ang="0">
                <a:pos x="3709" y="2582"/>
              </a:cxn>
              <a:cxn ang="0">
                <a:pos x="4053" y="2917"/>
              </a:cxn>
              <a:cxn ang="0">
                <a:pos x="4397" y="2582"/>
              </a:cxn>
              <a:cxn ang="0">
                <a:pos x="4053" y="2247"/>
              </a:cxn>
              <a:cxn ang="0">
                <a:pos x="2599" y="2247"/>
              </a:cxn>
              <a:cxn ang="0">
                <a:pos x="2256" y="2582"/>
              </a:cxn>
              <a:cxn ang="0">
                <a:pos x="2599" y="2917"/>
              </a:cxn>
              <a:cxn ang="0">
                <a:pos x="2943" y="2582"/>
              </a:cxn>
              <a:cxn ang="0">
                <a:pos x="2599" y="2247"/>
              </a:cxn>
              <a:cxn ang="0">
                <a:pos x="4093" y="1"/>
              </a:cxn>
              <a:cxn ang="0">
                <a:pos x="5185" y="123"/>
              </a:cxn>
              <a:cxn ang="0">
                <a:pos x="7529" y="3733"/>
              </a:cxn>
              <a:cxn ang="0">
                <a:pos x="3459" y="5141"/>
              </a:cxn>
              <a:cxn ang="0">
                <a:pos x="2317" y="5809"/>
              </a:cxn>
              <a:cxn ang="0">
                <a:pos x="2020" y="4830"/>
              </a:cxn>
              <a:cxn ang="0">
                <a:pos x="1125" y="782"/>
              </a:cxn>
              <a:cxn ang="0">
                <a:pos x="4093" y="1"/>
              </a:cxn>
            </a:cxnLst>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w="9525">
            <a:noFill/>
          </a:ln>
        </p:spPr>
        <p:txBody>
          <a:bodyPr/>
          <a:p>
            <a:endParaRPr lang="zh-CN" altLang="en-US"/>
          </a:p>
        </p:txBody>
      </p:sp>
      <p:pic>
        <p:nvPicPr>
          <p:cNvPr id="38925" name="组合 37"/>
          <p:cNvPicPr/>
          <p:nvPr/>
        </p:nvPicPr>
        <p:blipFill>
          <a:blip r:embed="rId2"/>
          <a:stretch>
            <a:fillRect/>
          </a:stretch>
        </p:blipFill>
        <p:spPr>
          <a:xfrm>
            <a:off x="6808788" y="3243263"/>
            <a:ext cx="446087" cy="444500"/>
          </a:xfrm>
          <a:prstGeom prst="rect">
            <a:avLst/>
          </a:prstGeom>
          <a:noFill/>
          <a:ln w="9525">
            <a:noFill/>
          </a:ln>
        </p:spPr>
      </p:pic>
      <p:sp>
        <p:nvSpPr>
          <p:cNvPr id="38926" name="Freeform 5"/>
          <p:cNvSpPr>
            <a:spLocks noEditPoints="1"/>
          </p:cNvSpPr>
          <p:nvPr/>
        </p:nvSpPr>
        <p:spPr>
          <a:xfrm>
            <a:off x="6819900" y="4430713"/>
            <a:ext cx="447675" cy="363537"/>
          </a:xfrm>
          <a:custGeom>
            <a:avLst/>
            <a:gdLst/>
            <a:ahLst/>
            <a:cxnLst>
              <a:cxn ang="0">
                <a:pos x="2147483647" y="0"/>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solidFill>
          <a:ln w="9525">
            <a:noFill/>
          </a:ln>
        </p:spPr>
        <p:txBody>
          <a:bodyPr/>
          <a:p>
            <a:endParaRPr lang="zh-CN" altLang="en-US"/>
          </a:p>
        </p:txBody>
      </p:sp>
      <p:sp>
        <p:nvSpPr>
          <p:cNvPr id="38927" name="Freeform 1992"/>
          <p:cNvSpPr>
            <a:spLocks noEditPoints="1"/>
          </p:cNvSpPr>
          <p:nvPr/>
        </p:nvSpPr>
        <p:spPr>
          <a:xfrm>
            <a:off x="6894513" y="5538788"/>
            <a:ext cx="276225" cy="441325"/>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58" h="414">
                <a:moveTo>
                  <a:pt x="206" y="414"/>
                </a:moveTo>
                <a:lnTo>
                  <a:pt x="258" y="414"/>
                </a:lnTo>
                <a:lnTo>
                  <a:pt x="258" y="8"/>
                </a:lnTo>
                <a:lnTo>
                  <a:pt x="230" y="8"/>
                </a:lnTo>
                <a:lnTo>
                  <a:pt x="230" y="0"/>
                </a:lnTo>
                <a:lnTo>
                  <a:pt x="206" y="0"/>
                </a:lnTo>
                <a:lnTo>
                  <a:pt x="206" y="34"/>
                </a:lnTo>
                <a:lnTo>
                  <a:pt x="230" y="34"/>
                </a:lnTo>
                <a:lnTo>
                  <a:pt x="230" y="268"/>
                </a:lnTo>
                <a:lnTo>
                  <a:pt x="206" y="268"/>
                </a:lnTo>
                <a:lnTo>
                  <a:pt x="206" y="296"/>
                </a:lnTo>
                <a:lnTo>
                  <a:pt x="230" y="296"/>
                </a:lnTo>
                <a:lnTo>
                  <a:pt x="230" y="329"/>
                </a:lnTo>
                <a:lnTo>
                  <a:pt x="206" y="329"/>
                </a:lnTo>
                <a:lnTo>
                  <a:pt x="206" y="353"/>
                </a:lnTo>
                <a:lnTo>
                  <a:pt x="230" y="353"/>
                </a:lnTo>
                <a:lnTo>
                  <a:pt x="230" y="386"/>
                </a:lnTo>
                <a:lnTo>
                  <a:pt x="206" y="386"/>
                </a:lnTo>
                <a:lnTo>
                  <a:pt x="206" y="414"/>
                </a:lnTo>
                <a:close/>
                <a:moveTo>
                  <a:pt x="180" y="0"/>
                </a:moveTo>
                <a:lnTo>
                  <a:pt x="180" y="8"/>
                </a:lnTo>
                <a:lnTo>
                  <a:pt x="130" y="8"/>
                </a:lnTo>
                <a:lnTo>
                  <a:pt x="130" y="34"/>
                </a:lnTo>
                <a:lnTo>
                  <a:pt x="206" y="34"/>
                </a:lnTo>
                <a:lnTo>
                  <a:pt x="206"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30" y="329"/>
                </a:lnTo>
                <a:lnTo>
                  <a:pt x="130" y="353"/>
                </a:lnTo>
                <a:lnTo>
                  <a:pt x="154" y="353"/>
                </a:lnTo>
                <a:lnTo>
                  <a:pt x="154" y="386"/>
                </a:lnTo>
                <a:lnTo>
                  <a:pt x="130" y="386"/>
                </a:lnTo>
                <a:lnTo>
                  <a:pt x="130" y="414"/>
                </a:lnTo>
                <a:close/>
                <a:moveTo>
                  <a:pt x="130" y="8"/>
                </a:moveTo>
                <a:lnTo>
                  <a:pt x="52" y="8"/>
                </a:lnTo>
                <a:lnTo>
                  <a:pt x="52" y="34"/>
                </a:lnTo>
                <a:lnTo>
                  <a:pt x="130" y="34"/>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52" y="329"/>
                </a:lnTo>
                <a:lnTo>
                  <a:pt x="52" y="353"/>
                </a:lnTo>
                <a:lnTo>
                  <a:pt x="78" y="353"/>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rgbClr val="FFFFFF"/>
          </a:solidFill>
          <a:ln w="9525">
            <a:noFill/>
          </a:ln>
        </p:spPr>
        <p:txBody>
          <a:bodyPr/>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六、建筑领域事故调查处理原则</a:t>
            </a:r>
            <a:endParaRPr lang="zh-CN" altLang="en-US" sz="4000" dirty="0">
              <a:solidFill>
                <a:schemeClr val="bg1"/>
              </a:solidFill>
              <a:latin typeface="微软雅黑" panose="020B0503020204020204" pitchFamily="34" charset="-122"/>
            </a:endParaRPr>
          </a:p>
        </p:txBody>
      </p:sp>
      <p:pic>
        <p:nvPicPr>
          <p:cNvPr id="39938" name="组合 2"/>
          <p:cNvPicPr/>
          <p:nvPr/>
        </p:nvPicPr>
        <p:blipFill>
          <a:blip r:embed="rId1"/>
          <a:stretch>
            <a:fillRect/>
          </a:stretch>
        </p:blipFill>
        <p:spPr>
          <a:xfrm>
            <a:off x="-246062" y="2201863"/>
            <a:ext cx="2816225" cy="3706812"/>
          </a:xfrm>
          <a:prstGeom prst="rect">
            <a:avLst/>
          </a:prstGeom>
          <a:noFill/>
          <a:ln w="9525">
            <a:noFill/>
          </a:ln>
        </p:spPr>
      </p:pic>
      <p:cxnSp>
        <p:nvCxnSpPr>
          <p:cNvPr id="39939" name="肘形连接符 77"/>
          <p:cNvCxnSpPr/>
          <p:nvPr/>
        </p:nvCxnSpPr>
        <p:spPr>
          <a:xfrm flipV="1">
            <a:off x="1819275" y="4508500"/>
            <a:ext cx="9534525" cy="1290638"/>
          </a:xfrm>
          <a:prstGeom prst="bentConnector3">
            <a:avLst>
              <a:gd name="adj1" fmla="val 50000"/>
            </a:avLst>
          </a:prstGeom>
          <a:ln w="12700" cap="flat" cmpd="sng">
            <a:solidFill>
              <a:srgbClr val="FFC000"/>
            </a:solidFill>
            <a:prstDash val="solid"/>
            <a:miter/>
            <a:headEnd type="none" w="med" len="med"/>
            <a:tailEnd type="none" w="med" len="med"/>
          </a:ln>
        </p:spPr>
      </p:cxnSp>
      <p:sp>
        <p:nvSpPr>
          <p:cNvPr id="39940" name="椭圆 78"/>
          <p:cNvSpPr/>
          <p:nvPr/>
        </p:nvSpPr>
        <p:spPr>
          <a:xfrm>
            <a:off x="4267200" y="5527675"/>
            <a:ext cx="558800" cy="558800"/>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9941" name="椭圆 79"/>
          <p:cNvSpPr/>
          <p:nvPr/>
        </p:nvSpPr>
        <p:spPr>
          <a:xfrm>
            <a:off x="8591550" y="4202113"/>
            <a:ext cx="558800" cy="558800"/>
          </a:xfrm>
          <a:prstGeom prst="ellipse">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39942" name="矩形 81"/>
          <p:cNvSpPr/>
          <p:nvPr/>
        </p:nvSpPr>
        <p:spPr>
          <a:xfrm>
            <a:off x="7951788" y="4875213"/>
            <a:ext cx="2176462" cy="523875"/>
          </a:xfrm>
          <a:prstGeom prst="rect">
            <a:avLst/>
          </a:prstGeom>
          <a:noFill/>
          <a:ln w="9525">
            <a:noFill/>
          </a:ln>
        </p:spPr>
        <p:txBody>
          <a:bodyPr anchor="t" anchorCtr="0">
            <a:spAutoFit/>
          </a:bodyPr>
          <a:p>
            <a:pPr algn="ctr"/>
            <a:r>
              <a:rPr lang="zh-CN" altLang="en-US" sz="2800" dirty="0">
                <a:solidFill>
                  <a:schemeClr val="bg1"/>
                </a:solidFill>
                <a:latin typeface="Calibri" panose="020F0502020204030204" pitchFamily="34" charset="0"/>
                <a:ea typeface="微软雅黑" panose="020B0503020204020204" pitchFamily="34" charset="-122"/>
              </a:rPr>
              <a:t>专业性较强</a:t>
            </a:r>
            <a:endParaRPr lang="en-US" altLang="zh-CN" sz="2800" dirty="0">
              <a:solidFill>
                <a:schemeClr val="bg1"/>
              </a:solidFill>
              <a:latin typeface="Calibri" panose="020F0502020204030204" pitchFamily="34" charset="0"/>
              <a:ea typeface="微软雅黑" panose="020B0503020204020204" pitchFamily="34" charset="-122"/>
            </a:endParaRPr>
          </a:p>
        </p:txBody>
      </p:sp>
      <p:pic>
        <p:nvPicPr>
          <p:cNvPr id="39943" name="Group 12"/>
          <p:cNvPicPr>
            <a:picLocks noChangeAspect="1"/>
          </p:cNvPicPr>
          <p:nvPr/>
        </p:nvPicPr>
        <p:blipFill>
          <a:blip r:embed="rId2"/>
          <a:stretch>
            <a:fillRect/>
          </a:stretch>
        </p:blipFill>
        <p:spPr>
          <a:xfrm>
            <a:off x="4370388" y="5651500"/>
            <a:ext cx="354012" cy="311150"/>
          </a:xfrm>
          <a:prstGeom prst="rect">
            <a:avLst/>
          </a:prstGeom>
          <a:noFill/>
          <a:ln w="9525">
            <a:noFill/>
          </a:ln>
        </p:spPr>
      </p:pic>
      <p:pic>
        <p:nvPicPr>
          <p:cNvPr id="39944" name="Group 25"/>
          <p:cNvPicPr>
            <a:picLocks noChangeAspect="1"/>
          </p:cNvPicPr>
          <p:nvPr/>
        </p:nvPicPr>
        <p:blipFill>
          <a:blip r:embed="rId3"/>
          <a:stretch>
            <a:fillRect/>
          </a:stretch>
        </p:blipFill>
        <p:spPr>
          <a:xfrm>
            <a:off x="8710613" y="4310063"/>
            <a:ext cx="317500" cy="341312"/>
          </a:xfrm>
          <a:prstGeom prst="rect">
            <a:avLst/>
          </a:prstGeom>
          <a:noFill/>
          <a:ln w="9525">
            <a:noFill/>
          </a:ln>
        </p:spPr>
      </p:pic>
      <p:sp>
        <p:nvSpPr>
          <p:cNvPr id="39945" name="矩形 98"/>
          <p:cNvSpPr/>
          <p:nvPr/>
        </p:nvSpPr>
        <p:spPr>
          <a:xfrm>
            <a:off x="2033588" y="4905375"/>
            <a:ext cx="4467225" cy="461963"/>
          </a:xfrm>
          <a:prstGeom prst="rect">
            <a:avLst/>
          </a:prstGeom>
          <a:noFill/>
          <a:ln w="9525">
            <a:noFill/>
          </a:ln>
        </p:spPr>
        <p:txBody>
          <a:bodyPr anchor="t" anchorCtr="0">
            <a:spAutoFit/>
          </a:bodyPr>
          <a:p>
            <a:pPr algn="ctr"/>
            <a:r>
              <a:rPr lang="zh-CN" altLang="en-US" sz="2400" dirty="0">
                <a:solidFill>
                  <a:schemeClr val="bg1"/>
                </a:solidFill>
                <a:latin typeface="Calibri" panose="020F0502020204030204" pitchFamily="34" charset="0"/>
                <a:ea typeface="微软雅黑" panose="020B0503020204020204" pitchFamily="34" charset="-122"/>
              </a:rPr>
              <a:t>建设、设计、总包、分包、监理</a:t>
            </a:r>
            <a:endParaRPr lang="zh-CN" altLang="en-US" sz="2400" dirty="0">
              <a:solidFill>
                <a:schemeClr val="bg1"/>
              </a:solidFill>
              <a:latin typeface="Calibri" panose="020F0502020204030204" pitchFamily="34" charset="0"/>
              <a:ea typeface="微软雅黑" panose="020B0503020204020204" pitchFamily="34" charset="-122"/>
            </a:endParaRPr>
          </a:p>
        </p:txBody>
      </p:sp>
      <p:sp>
        <p:nvSpPr>
          <p:cNvPr id="39946" name="矩形 99"/>
          <p:cNvSpPr/>
          <p:nvPr/>
        </p:nvSpPr>
        <p:spPr>
          <a:xfrm>
            <a:off x="3611563" y="4430713"/>
            <a:ext cx="1809750" cy="708025"/>
          </a:xfrm>
          <a:prstGeom prst="rect">
            <a:avLst/>
          </a:prstGeom>
          <a:noFill/>
          <a:ln w="9525">
            <a:noFill/>
          </a:ln>
        </p:spPr>
        <p:txBody>
          <a:bodyPr anchor="t" anchorCtr="0">
            <a:spAutoFit/>
          </a:bodyPr>
          <a:p>
            <a:pPr algn="ctr"/>
            <a:r>
              <a:rPr lang="zh-CN" altLang="en-US" sz="2000" dirty="0">
                <a:solidFill>
                  <a:schemeClr val="bg1"/>
                </a:solidFill>
                <a:latin typeface="Calibri" panose="020F0502020204030204" pitchFamily="34" charset="0"/>
                <a:ea typeface="微软雅黑" panose="020B0503020204020204" pitchFamily="34" charset="-122"/>
              </a:rPr>
              <a:t>责任方较多</a:t>
            </a:r>
            <a:endParaRPr lang="en-US" altLang="zh-CN" sz="2000" dirty="0">
              <a:solidFill>
                <a:schemeClr val="bg1"/>
              </a:solidFill>
              <a:latin typeface="Calibri" panose="020F0502020204030204" pitchFamily="34" charset="0"/>
              <a:ea typeface="微软雅黑" panose="020B0503020204020204" pitchFamily="34" charset="-122"/>
            </a:endParaRPr>
          </a:p>
          <a:p>
            <a:pPr algn="ctr"/>
            <a:endParaRPr lang="zh-CN" altLang="en-US" sz="2000" dirty="0">
              <a:solidFill>
                <a:schemeClr val="bg1"/>
              </a:solidFill>
              <a:latin typeface="Calibri" panose="020F0502020204030204" pitchFamily="34" charset="0"/>
              <a:ea typeface="微软雅黑" panose="020B0503020204020204" pitchFamily="34" charset="-122"/>
            </a:endParaRPr>
          </a:p>
        </p:txBody>
      </p:sp>
      <p:sp>
        <p:nvSpPr>
          <p:cNvPr id="39947" name="矩形 100"/>
          <p:cNvSpPr/>
          <p:nvPr/>
        </p:nvSpPr>
        <p:spPr>
          <a:xfrm>
            <a:off x="3446463" y="2201863"/>
            <a:ext cx="7831137" cy="1754187"/>
          </a:xfrm>
          <a:prstGeom prst="rect">
            <a:avLst/>
          </a:prstGeom>
          <a:noFill/>
          <a:ln w="9525">
            <a:noFill/>
          </a:ln>
        </p:spPr>
        <p:txBody>
          <a:bodyPr anchor="t" anchorCtr="0">
            <a:spAutoFit/>
          </a:bodyPr>
          <a:p>
            <a:r>
              <a:rPr lang="zh-CN" altLang="en-US" sz="3600" dirty="0">
                <a:solidFill>
                  <a:schemeClr val="bg1"/>
                </a:solidFill>
                <a:latin typeface="Calibri" panose="020F0502020204030204" pitchFamily="34" charset="0"/>
                <a:ea typeface="微软雅黑" panose="020B0503020204020204" pitchFamily="34" charset="-122"/>
              </a:rPr>
              <a:t>建设工程安全管理法律体系具有</a:t>
            </a:r>
            <a:endParaRPr lang="en-US" altLang="zh-CN" sz="3600" dirty="0">
              <a:solidFill>
                <a:schemeClr val="bg1"/>
              </a:solidFill>
              <a:latin typeface="Calibri" panose="020F0502020204030204" pitchFamily="34" charset="0"/>
              <a:ea typeface="微软雅黑" panose="020B0503020204020204" pitchFamily="34" charset="-122"/>
            </a:endParaRPr>
          </a:p>
          <a:p>
            <a:r>
              <a:rPr lang="zh-CN" altLang="en-US" sz="3600" dirty="0">
                <a:solidFill>
                  <a:schemeClr val="bg1"/>
                </a:solidFill>
                <a:latin typeface="Calibri" panose="020F0502020204030204" pitchFamily="34" charset="0"/>
                <a:ea typeface="微软雅黑" panose="020B0503020204020204" pitchFamily="34" charset="-122"/>
              </a:rPr>
              <a:t>一定的独立性和完整性，又与</a:t>
            </a:r>
            <a:r>
              <a:rPr lang="en-US" altLang="zh-CN" sz="3600" dirty="0">
                <a:solidFill>
                  <a:schemeClr val="bg1"/>
                </a:solidFill>
                <a:latin typeface="Calibri" panose="020F0502020204030204" pitchFamily="34" charset="0"/>
                <a:ea typeface="微软雅黑" panose="020B0503020204020204" pitchFamily="34" charset="-122"/>
              </a:rPr>
              <a:t>《</a:t>
            </a:r>
            <a:r>
              <a:rPr lang="zh-CN" altLang="en-US" sz="3600" dirty="0">
                <a:solidFill>
                  <a:schemeClr val="bg1"/>
                </a:solidFill>
                <a:latin typeface="Calibri" panose="020F0502020204030204" pitchFamily="34" charset="0"/>
                <a:ea typeface="微软雅黑" panose="020B0503020204020204" pitchFamily="34" charset="-122"/>
              </a:rPr>
              <a:t>安全生产法</a:t>
            </a:r>
            <a:r>
              <a:rPr lang="en-US" altLang="zh-CN" sz="3600" dirty="0">
                <a:solidFill>
                  <a:schemeClr val="bg1"/>
                </a:solidFill>
                <a:latin typeface="Calibri" panose="020F0502020204030204" pitchFamily="34" charset="0"/>
                <a:ea typeface="微软雅黑" panose="020B0503020204020204" pitchFamily="34" charset="-122"/>
              </a:rPr>
              <a:t>》</a:t>
            </a:r>
            <a:r>
              <a:rPr lang="zh-CN" altLang="en-US" sz="3600" dirty="0">
                <a:solidFill>
                  <a:schemeClr val="bg1"/>
                </a:solidFill>
                <a:latin typeface="Calibri" panose="020F0502020204030204" pitchFamily="34" charset="0"/>
                <a:ea typeface="微软雅黑" panose="020B0503020204020204" pitchFamily="34" charset="-122"/>
              </a:rPr>
              <a:t>对接。</a:t>
            </a:r>
            <a:endParaRPr lang="zh-CN" altLang="en-US" sz="36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2"/>
          <p:cNvSpPr>
            <a:spLocks noGrp="1"/>
          </p:cNvSpPr>
          <p:nvPr>
            <p:ph type="title" idx="4294967295"/>
          </p:nvPr>
        </p:nvSpPr>
        <p:spPr>
          <a:xfrm>
            <a:off x="0" y="0"/>
            <a:ext cx="12192000" cy="6858000"/>
          </a:xfrm>
          <a:solidFill>
            <a:schemeClr val="bg1"/>
          </a:solidFill>
          <a:ln/>
        </p:spPr>
        <p:txBody>
          <a:bodyPr vert="horz" wrap="square" lIns="91440" tIns="45720" rIns="91440" bIns="45720" anchor="ctr" anchorCtr="0"/>
          <a:p>
            <a:pPr eaLnBrk="1" hangingPunct="1">
              <a:lnSpc>
                <a:spcPct val="100000"/>
              </a:lnSpc>
            </a:pPr>
            <a:r>
              <a:rPr lang="zh-CN" altLang="en-US" sz="4000" b="1" dirty="0">
                <a:latin typeface="微软雅黑" panose="020B0503020204020204" pitchFamily="34" charset="-122"/>
              </a:rPr>
              <a:t>“每一起事故调查，都要经得起历史的检验，既维护法律法规和党纪政纪的尊严，又回应社会的关切和群众的期待；既给生者以警示，又给死者以告慰。”</a:t>
            </a:r>
            <a:endParaRPr lang="zh-CN" altLang="en-US" sz="4000" b="1" dirty="0">
              <a:latin typeface="微软雅黑" panose="020B0503020204020204" pitchFamily="34" charset="-122"/>
            </a:endParaRPr>
          </a:p>
        </p:txBody>
      </p:sp>
      <p:pic>
        <p:nvPicPr>
          <p:cNvPr id="9218" name="图片 7" descr="图片1"/>
          <p:cNvPicPr>
            <a:picLocks noChangeAspect="1"/>
          </p:cNvPicPr>
          <p:nvPr/>
        </p:nvPicPr>
        <p:blipFill>
          <a:blip r:embed="rId1"/>
          <a:stretch>
            <a:fillRect/>
          </a:stretch>
        </p:blipFill>
        <p:spPr>
          <a:xfrm>
            <a:off x="71438" y="368300"/>
            <a:ext cx="2770187" cy="114617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建筑领域事故调查处理原则</a:t>
            </a:r>
            <a:endParaRPr lang="zh-CN" altLang="en-US" sz="4000" dirty="0">
              <a:solidFill>
                <a:schemeClr val="bg1"/>
              </a:solidFill>
              <a:latin typeface="微软雅黑" panose="020B0503020204020204" pitchFamily="34" charset="-122"/>
            </a:endParaRPr>
          </a:p>
        </p:txBody>
      </p:sp>
      <p:cxnSp>
        <p:nvCxnSpPr>
          <p:cNvPr id="40962" name="直接连接符 2"/>
          <p:cNvCxnSpPr/>
          <p:nvPr/>
        </p:nvCxnSpPr>
        <p:spPr>
          <a:xfrm flipV="1">
            <a:off x="5888038" y="3363913"/>
            <a:ext cx="1601787" cy="936625"/>
          </a:xfrm>
          <a:prstGeom prst="line">
            <a:avLst/>
          </a:prstGeom>
          <a:ln w="6350" cap="flat" cmpd="sng">
            <a:solidFill>
              <a:srgbClr val="FFC000"/>
            </a:solidFill>
            <a:prstDash val="sysDash"/>
            <a:round/>
            <a:headEnd type="none" w="med" len="med"/>
            <a:tailEnd type="none" w="med" len="med"/>
          </a:ln>
        </p:spPr>
      </p:cxnSp>
      <p:cxnSp>
        <p:nvCxnSpPr>
          <p:cNvPr id="40963" name="直接连接符 4"/>
          <p:cNvCxnSpPr/>
          <p:nvPr/>
        </p:nvCxnSpPr>
        <p:spPr>
          <a:xfrm>
            <a:off x="7640638" y="3429000"/>
            <a:ext cx="1816100" cy="736600"/>
          </a:xfrm>
          <a:prstGeom prst="line">
            <a:avLst/>
          </a:prstGeom>
          <a:ln w="6350" cap="flat" cmpd="sng">
            <a:solidFill>
              <a:srgbClr val="FFC000"/>
            </a:solidFill>
            <a:prstDash val="sysDash"/>
            <a:round/>
            <a:headEnd type="none" w="med" len="med"/>
            <a:tailEnd type="none" w="med" len="med"/>
          </a:ln>
        </p:spPr>
      </p:cxnSp>
      <p:cxnSp>
        <p:nvCxnSpPr>
          <p:cNvPr id="40964" name="直接连接符 5"/>
          <p:cNvCxnSpPr>
            <a:stCxn id="40967" idx="7"/>
          </p:cNvCxnSpPr>
          <p:nvPr/>
        </p:nvCxnSpPr>
        <p:spPr>
          <a:xfrm flipV="1">
            <a:off x="9702800" y="3487738"/>
            <a:ext cx="1122363" cy="568325"/>
          </a:xfrm>
          <a:prstGeom prst="line">
            <a:avLst/>
          </a:prstGeom>
          <a:ln w="6350" cap="flat" cmpd="sng">
            <a:solidFill>
              <a:srgbClr val="FFC000"/>
            </a:solidFill>
            <a:prstDash val="sysDash"/>
            <a:round/>
            <a:headEnd type="none" w="med" len="med"/>
            <a:tailEnd type="none" w="med" len="med"/>
          </a:ln>
        </p:spPr>
      </p:cxnSp>
      <p:sp>
        <p:nvSpPr>
          <p:cNvPr id="40965" name="椭圆 6"/>
          <p:cNvSpPr/>
          <p:nvPr/>
        </p:nvSpPr>
        <p:spPr>
          <a:xfrm>
            <a:off x="5373688" y="4097338"/>
            <a:ext cx="693737" cy="695325"/>
          </a:xfrm>
          <a:prstGeom prst="ellipse">
            <a:avLst/>
          </a:prstGeom>
          <a:solidFill>
            <a:srgbClr val="FFC000"/>
          </a:solidFill>
          <a:ln w="9525">
            <a:noFill/>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40966" name="椭圆 7"/>
          <p:cNvSpPr/>
          <p:nvPr/>
        </p:nvSpPr>
        <p:spPr>
          <a:xfrm>
            <a:off x="7126288" y="2984500"/>
            <a:ext cx="693737" cy="693738"/>
          </a:xfrm>
          <a:prstGeom prst="ellipse">
            <a:avLst/>
          </a:prstGeom>
          <a:solidFill>
            <a:srgbClr val="FFC000"/>
          </a:solidFill>
          <a:ln w="9525">
            <a:noFill/>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40967" name="椭圆 8"/>
          <p:cNvSpPr/>
          <p:nvPr/>
        </p:nvSpPr>
        <p:spPr>
          <a:xfrm>
            <a:off x="9109075" y="3954463"/>
            <a:ext cx="695325" cy="693737"/>
          </a:xfrm>
          <a:prstGeom prst="ellipse">
            <a:avLst/>
          </a:prstGeom>
          <a:solidFill>
            <a:srgbClr val="FFC000"/>
          </a:solidFill>
          <a:ln w="9525">
            <a:noFill/>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40968" name="椭圆 9"/>
          <p:cNvSpPr/>
          <p:nvPr/>
        </p:nvSpPr>
        <p:spPr>
          <a:xfrm>
            <a:off x="10658475" y="2984500"/>
            <a:ext cx="693738" cy="693738"/>
          </a:xfrm>
          <a:prstGeom prst="ellipse">
            <a:avLst/>
          </a:prstGeom>
          <a:solidFill>
            <a:srgbClr val="FFC000"/>
          </a:solidFill>
          <a:ln w="9525">
            <a:noFill/>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40969" name="KSO_Shape"/>
          <p:cNvSpPr>
            <a:spLocks noChangeAspect="1"/>
          </p:cNvSpPr>
          <p:nvPr/>
        </p:nvSpPr>
        <p:spPr>
          <a:xfrm>
            <a:off x="5540375" y="4324350"/>
            <a:ext cx="360363" cy="24130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974795" h="3320682">
                <a:moveTo>
                  <a:pt x="1897867" y="1805825"/>
                </a:moveTo>
                <a:lnTo>
                  <a:pt x="2485737" y="2315734"/>
                </a:lnTo>
                <a:lnTo>
                  <a:pt x="3073607" y="1805825"/>
                </a:lnTo>
                <a:lnTo>
                  <a:pt x="4820061" y="3320682"/>
                </a:lnTo>
                <a:lnTo>
                  <a:pt x="151413" y="3320682"/>
                </a:lnTo>
                <a:lnTo>
                  <a:pt x="1897867" y="1805825"/>
                </a:lnTo>
                <a:close/>
                <a:moveTo>
                  <a:pt x="0" y="159634"/>
                </a:moveTo>
                <a:lnTo>
                  <a:pt x="1788328" y="1710812"/>
                </a:lnTo>
                <a:lnTo>
                  <a:pt x="0" y="3261996"/>
                </a:lnTo>
                <a:lnTo>
                  <a:pt x="0" y="159634"/>
                </a:lnTo>
                <a:close/>
                <a:moveTo>
                  <a:pt x="4974795" y="156753"/>
                </a:moveTo>
                <a:lnTo>
                  <a:pt x="4974795" y="3264872"/>
                </a:lnTo>
                <a:lnTo>
                  <a:pt x="3183146" y="1710812"/>
                </a:lnTo>
                <a:lnTo>
                  <a:pt x="4974795" y="156753"/>
                </a:lnTo>
                <a:close/>
                <a:moveTo>
                  <a:pt x="35040" y="0"/>
                </a:moveTo>
                <a:lnTo>
                  <a:pt x="4936434" y="0"/>
                </a:lnTo>
                <a:lnTo>
                  <a:pt x="2485737" y="2125709"/>
                </a:lnTo>
                <a:lnTo>
                  <a:pt x="35040" y="0"/>
                </a:lnTo>
                <a:close/>
              </a:path>
            </a:pathLst>
          </a:custGeom>
          <a:solidFill>
            <a:schemeClr val="bg1"/>
          </a:solidFill>
          <a:ln w="9525">
            <a:noFill/>
          </a:ln>
        </p:spPr>
        <p:txBody>
          <a:bodyPr/>
          <a:p>
            <a:endParaRPr lang="zh-CN" altLang="en-US"/>
          </a:p>
        </p:txBody>
      </p:sp>
      <p:sp>
        <p:nvSpPr>
          <p:cNvPr id="40970" name="KSO_Shape"/>
          <p:cNvSpPr>
            <a:spLocks noChangeAspect="1"/>
          </p:cNvSpPr>
          <p:nvPr/>
        </p:nvSpPr>
        <p:spPr>
          <a:xfrm flipH="1">
            <a:off x="7292975" y="3187700"/>
            <a:ext cx="360363" cy="28575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solidFill>
          <a:ln w="9525">
            <a:noFill/>
          </a:ln>
        </p:spPr>
        <p:txBody>
          <a:bodyPr/>
          <a:p>
            <a:endParaRPr lang="zh-CN" altLang="en-US"/>
          </a:p>
        </p:txBody>
      </p:sp>
      <p:sp>
        <p:nvSpPr>
          <p:cNvPr id="40971" name="KSO_Shape"/>
          <p:cNvSpPr>
            <a:spLocks noChangeAspect="1"/>
          </p:cNvSpPr>
          <p:nvPr/>
        </p:nvSpPr>
        <p:spPr>
          <a:xfrm>
            <a:off x="9277350" y="4152900"/>
            <a:ext cx="358775" cy="29527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lnTo>
                  <a:pt x="1682783" y="0"/>
                </a:lnTo>
                <a:close/>
              </a:path>
            </a:pathLst>
          </a:custGeom>
          <a:solidFill>
            <a:schemeClr val="bg1"/>
          </a:solidFill>
          <a:ln w="9525">
            <a:noFill/>
          </a:ln>
        </p:spPr>
        <p:txBody>
          <a:bodyPr/>
          <a:p>
            <a:endParaRPr lang="zh-CN" altLang="en-US"/>
          </a:p>
        </p:txBody>
      </p:sp>
      <p:sp>
        <p:nvSpPr>
          <p:cNvPr id="40972" name="KSO_Shape"/>
          <p:cNvSpPr>
            <a:spLocks noChangeAspect="1"/>
          </p:cNvSpPr>
          <p:nvPr/>
        </p:nvSpPr>
        <p:spPr>
          <a:xfrm>
            <a:off x="10825163" y="3197225"/>
            <a:ext cx="360362" cy="2667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w="9525">
            <a:noFill/>
          </a:ln>
        </p:spPr>
        <p:txBody>
          <a:bodyPr/>
          <a:p>
            <a:endParaRPr lang="zh-CN" altLang="en-US"/>
          </a:p>
        </p:txBody>
      </p:sp>
      <p:sp>
        <p:nvSpPr>
          <p:cNvPr id="40973" name="矩形 14"/>
          <p:cNvSpPr/>
          <p:nvPr/>
        </p:nvSpPr>
        <p:spPr>
          <a:xfrm>
            <a:off x="6067425" y="4541838"/>
            <a:ext cx="1108075" cy="646112"/>
          </a:xfrm>
          <a:prstGeom prst="rect">
            <a:avLst/>
          </a:prstGeom>
          <a:noFill/>
          <a:ln w="9525">
            <a:noFill/>
          </a:ln>
        </p:spPr>
        <p:txBody>
          <a:bodyPr wrap="none" anchor="t" anchorCtr="0">
            <a:spAutoFit/>
          </a:bodyPr>
          <a:p>
            <a:r>
              <a:rPr lang="zh-CN" altLang="en-US" sz="3600" dirty="0">
                <a:solidFill>
                  <a:srgbClr val="FFFFFF"/>
                </a:solidFill>
                <a:latin typeface="Calibri" panose="020F0502020204030204" pitchFamily="34" charset="0"/>
                <a:ea typeface="微软雅黑" panose="020B0503020204020204" pitchFamily="34" charset="-122"/>
              </a:rPr>
              <a:t>建设</a:t>
            </a:r>
            <a:endParaRPr lang="zh-CN" altLang="en-US" sz="3600" dirty="0">
              <a:solidFill>
                <a:srgbClr val="FFFFFF"/>
              </a:solidFill>
              <a:latin typeface="Calibri" panose="020F0502020204030204" pitchFamily="34" charset="0"/>
              <a:ea typeface="微软雅黑" panose="020B0503020204020204" pitchFamily="34" charset="-122"/>
            </a:endParaRPr>
          </a:p>
        </p:txBody>
      </p:sp>
      <p:sp>
        <p:nvSpPr>
          <p:cNvPr id="40974" name="矩形 15"/>
          <p:cNvSpPr/>
          <p:nvPr/>
        </p:nvSpPr>
        <p:spPr>
          <a:xfrm>
            <a:off x="9804400" y="4354513"/>
            <a:ext cx="1006475" cy="584200"/>
          </a:xfrm>
          <a:prstGeom prst="rect">
            <a:avLst/>
          </a:prstGeom>
          <a:noFill/>
          <a:ln w="9525">
            <a:noFill/>
          </a:ln>
        </p:spPr>
        <p:txBody>
          <a:bodyPr wrap="none" anchor="t" anchorCtr="0">
            <a:spAutoFit/>
          </a:bodyPr>
          <a:p>
            <a:r>
              <a:rPr lang="zh-CN" altLang="en-US" sz="3200" dirty="0">
                <a:solidFill>
                  <a:srgbClr val="FFFFFF"/>
                </a:solidFill>
                <a:latin typeface="Calibri" panose="020F0502020204030204" pitchFamily="34" charset="0"/>
                <a:ea typeface="微软雅黑" panose="020B0503020204020204" pitchFamily="34" charset="-122"/>
              </a:rPr>
              <a:t>分包</a:t>
            </a:r>
            <a:endParaRPr lang="zh-CN" altLang="en-US" sz="3200" dirty="0">
              <a:solidFill>
                <a:srgbClr val="FFFFFF"/>
              </a:solidFill>
              <a:latin typeface="Calibri" panose="020F0502020204030204" pitchFamily="34" charset="0"/>
              <a:ea typeface="微软雅黑" panose="020B0503020204020204" pitchFamily="34" charset="-122"/>
            </a:endParaRPr>
          </a:p>
        </p:txBody>
      </p:sp>
      <p:sp>
        <p:nvSpPr>
          <p:cNvPr id="40975" name="矩形 16"/>
          <p:cNvSpPr/>
          <p:nvPr/>
        </p:nvSpPr>
        <p:spPr>
          <a:xfrm>
            <a:off x="9761538" y="2497138"/>
            <a:ext cx="1004887" cy="584200"/>
          </a:xfrm>
          <a:prstGeom prst="rect">
            <a:avLst/>
          </a:prstGeom>
          <a:noFill/>
          <a:ln w="9525">
            <a:noFill/>
          </a:ln>
        </p:spPr>
        <p:txBody>
          <a:bodyPr wrap="none" anchor="t" anchorCtr="0">
            <a:spAutoFit/>
          </a:bodyPr>
          <a:p>
            <a:r>
              <a:rPr lang="zh-CN" altLang="en-US" sz="3200" dirty="0">
                <a:solidFill>
                  <a:srgbClr val="FFFFFF"/>
                </a:solidFill>
                <a:latin typeface="Calibri" panose="020F0502020204030204" pitchFamily="34" charset="0"/>
                <a:ea typeface="微软雅黑" panose="020B0503020204020204" pitchFamily="34" charset="-122"/>
              </a:rPr>
              <a:t>监理</a:t>
            </a:r>
            <a:endParaRPr lang="zh-CN" altLang="en-US" sz="3200" dirty="0">
              <a:solidFill>
                <a:srgbClr val="FFFFFF"/>
              </a:solidFill>
              <a:latin typeface="Calibri" panose="020F0502020204030204" pitchFamily="34" charset="0"/>
              <a:ea typeface="微软雅黑" panose="020B0503020204020204" pitchFamily="34" charset="-122"/>
            </a:endParaRPr>
          </a:p>
        </p:txBody>
      </p:sp>
      <p:sp>
        <p:nvSpPr>
          <p:cNvPr id="40976" name="矩形 17"/>
          <p:cNvSpPr/>
          <p:nvPr/>
        </p:nvSpPr>
        <p:spPr>
          <a:xfrm>
            <a:off x="6069013" y="2800350"/>
            <a:ext cx="1006475" cy="584200"/>
          </a:xfrm>
          <a:prstGeom prst="rect">
            <a:avLst/>
          </a:prstGeom>
          <a:noFill/>
          <a:ln w="9525">
            <a:noFill/>
          </a:ln>
        </p:spPr>
        <p:txBody>
          <a:bodyPr wrap="none" anchor="t" anchorCtr="0">
            <a:spAutoFit/>
          </a:bodyPr>
          <a:p>
            <a:r>
              <a:rPr lang="zh-CN" altLang="en-US" sz="3200" dirty="0">
                <a:solidFill>
                  <a:srgbClr val="FFFFFF"/>
                </a:solidFill>
                <a:latin typeface="Calibri" panose="020F0502020204030204" pitchFamily="34" charset="0"/>
                <a:ea typeface="微软雅黑" panose="020B0503020204020204" pitchFamily="34" charset="-122"/>
              </a:rPr>
              <a:t>总包</a:t>
            </a:r>
            <a:endParaRPr lang="zh-CN" altLang="en-US" sz="3200" dirty="0">
              <a:solidFill>
                <a:srgbClr val="FFFFFF"/>
              </a:solidFill>
              <a:latin typeface="Calibri" panose="020F0502020204030204" pitchFamily="34" charset="0"/>
              <a:ea typeface="微软雅黑" panose="020B0503020204020204" pitchFamily="34" charset="-122"/>
            </a:endParaRPr>
          </a:p>
        </p:txBody>
      </p:sp>
      <p:sp>
        <p:nvSpPr>
          <p:cNvPr id="40978" name="矩形 18"/>
          <p:cNvSpPr>
            <a:spLocks noChangeArrowheads="1"/>
          </p:cNvSpPr>
          <p:nvPr/>
        </p:nvSpPr>
        <p:spPr bwMode="auto">
          <a:xfrm>
            <a:off x="520700" y="3225800"/>
            <a:ext cx="4375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bg1"/>
                </a:solidFill>
                <a:effectLst/>
                <a:uLnTx/>
                <a:uFillTx/>
                <a:latin typeface="+mn-ea"/>
                <a:ea typeface="+mn-ea"/>
                <a:cs typeface="+mn-cs"/>
              </a:rPr>
              <a:t>《</a:t>
            </a:r>
            <a:r>
              <a:rPr kumimoji="0" lang="zh-CN" altLang="en-US" sz="2800" b="0" i="0" u="none" strike="noStrike" kern="1200" cap="none" spc="0" normalizeH="0" baseline="0" noProof="0" dirty="0">
                <a:ln>
                  <a:noFill/>
                </a:ln>
                <a:solidFill>
                  <a:schemeClr val="bg1"/>
                </a:solidFill>
                <a:effectLst/>
                <a:uLnTx/>
                <a:uFillTx/>
                <a:latin typeface="+mn-ea"/>
                <a:ea typeface="+mn-ea"/>
                <a:cs typeface="+mn-cs"/>
              </a:rPr>
              <a:t>建筑工程安全管理条例</a:t>
            </a:r>
            <a:r>
              <a:rPr kumimoji="0" lang="en-US" altLang="zh-CN" sz="2800" b="0" i="0" u="none" strike="noStrike" kern="1200" cap="none" spc="0" normalizeH="0" baseline="0" noProof="0" dirty="0">
                <a:ln>
                  <a:noFill/>
                </a:ln>
                <a:solidFill>
                  <a:schemeClr val="bg1"/>
                </a:solidFill>
                <a:effectLst/>
                <a:uLnTx/>
                <a:uFillTx/>
                <a:latin typeface="+mn-ea"/>
                <a:ea typeface="+mn-ea"/>
                <a:cs typeface="+mn-cs"/>
              </a:rPr>
              <a:t>》</a:t>
            </a:r>
            <a:endParaRPr kumimoji="0" lang="en-US" altLang="zh-CN" sz="2800" b="0" i="0" u="none" strike="noStrike" kern="1200" cap="none" spc="0" normalizeH="0" baseline="0" noProof="0" dirty="0">
              <a:ln>
                <a:noFill/>
              </a:ln>
              <a:solidFill>
                <a:schemeClr val="bg1"/>
              </a:solidFill>
              <a:effectLst/>
              <a:uLnTx/>
              <a:uFillTx/>
              <a:latin typeface="+mn-ea"/>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dirty="0">
              <a:ln>
                <a:noFill/>
              </a:ln>
              <a:solidFill>
                <a:schemeClr val="bg1"/>
              </a:solidFill>
              <a:effectLst/>
              <a:uLnTx/>
              <a:uFillTx/>
              <a:latin typeface="+mn-ea"/>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bg1"/>
                </a:solidFill>
                <a:effectLst/>
                <a:uLnTx/>
                <a:uFillTx/>
                <a:latin typeface="+mn-ea"/>
                <a:ea typeface="+mn-ea"/>
                <a:cs typeface="+mn-cs"/>
              </a:rPr>
              <a:t>《</a:t>
            </a:r>
            <a:r>
              <a:rPr kumimoji="0" lang="zh-CN" altLang="en-US" sz="2800" b="0" i="0" u="none" strike="noStrike" kern="1200" cap="none" spc="0" normalizeH="0" baseline="0" noProof="0" dirty="0">
                <a:ln>
                  <a:noFill/>
                </a:ln>
                <a:solidFill>
                  <a:schemeClr val="bg1"/>
                </a:solidFill>
                <a:effectLst/>
                <a:uLnTx/>
                <a:uFillTx/>
                <a:latin typeface="+mn-ea"/>
                <a:ea typeface="+mn-ea"/>
                <a:cs typeface="+mn-cs"/>
              </a:rPr>
              <a:t>安全生产许可证条例</a:t>
            </a:r>
            <a:r>
              <a:rPr kumimoji="0" lang="en-US" altLang="zh-CN" sz="2800" b="0" i="0" u="none" strike="noStrike" kern="1200" cap="none" spc="0" normalizeH="0" baseline="0" noProof="0" dirty="0">
                <a:ln>
                  <a:noFill/>
                </a:ln>
                <a:solidFill>
                  <a:schemeClr val="bg1"/>
                </a:solidFill>
                <a:effectLst/>
                <a:uLnTx/>
                <a:uFillTx/>
                <a:latin typeface="+mn-ea"/>
                <a:ea typeface="+mn-ea"/>
                <a:cs typeface="+mn-cs"/>
              </a:rPr>
              <a:t>》</a:t>
            </a:r>
            <a:endParaRPr kumimoji="0" lang="zh-CN" altLang="en-US" sz="2800" b="0" i="0" u="none" strike="noStrike" kern="1200" cap="none" spc="0" normalizeH="0" baseline="0" noProof="0" dirty="0">
              <a:ln>
                <a:noFill/>
              </a:ln>
              <a:solidFill>
                <a:schemeClr val="bg1"/>
              </a:solidFill>
              <a:effectLst/>
              <a:uLnTx/>
              <a:uFillTx/>
              <a:latin typeface="+mn-ea"/>
              <a:ea typeface="+mn-ea"/>
              <a:cs typeface="+mn-cs"/>
            </a:endParaRPr>
          </a:p>
        </p:txBody>
      </p:sp>
      <p:sp>
        <p:nvSpPr>
          <p:cNvPr id="2" name="矩形 19"/>
          <p:cNvSpPr/>
          <p:nvPr/>
        </p:nvSpPr>
        <p:spPr>
          <a:xfrm>
            <a:off x="849313" y="2159000"/>
            <a:ext cx="3413125" cy="523875"/>
          </a:xfrm>
          <a:prstGeom prst="rect">
            <a:avLst/>
          </a:prstGeom>
          <a:noFill/>
          <a:ln w="9525">
            <a:noFill/>
          </a:ln>
        </p:spPr>
        <p:txBody>
          <a:bodyPr anchor="t" anchorCtr="0">
            <a:spAutoFit/>
          </a:bodyPr>
          <a:p>
            <a:r>
              <a:rPr lang="en-US" altLang="zh-CN" sz="2800" dirty="0">
                <a:solidFill>
                  <a:schemeClr val="bg1"/>
                </a:solidFill>
                <a:latin typeface="Calibri" panose="020F0502020204030204" pitchFamily="34" charset="0"/>
                <a:ea typeface="微软雅黑" panose="020B0503020204020204" pitchFamily="34" charset="-122"/>
              </a:rPr>
              <a:t>《</a:t>
            </a:r>
            <a:r>
              <a:rPr lang="zh-CN" altLang="en-US" sz="2800" dirty="0">
                <a:solidFill>
                  <a:schemeClr val="bg1"/>
                </a:solidFill>
                <a:latin typeface="Calibri" panose="020F0502020204030204" pitchFamily="34" charset="0"/>
                <a:ea typeface="微软雅黑" panose="020B0503020204020204" pitchFamily="34" charset="-122"/>
              </a:rPr>
              <a:t>建筑法</a:t>
            </a:r>
            <a:r>
              <a:rPr lang="en-US" altLang="zh-CN" sz="2800" dirty="0">
                <a:solidFill>
                  <a:schemeClr val="bg1"/>
                </a:solidFill>
                <a:latin typeface="Calibri" panose="020F0502020204030204" pitchFamily="34" charset="0"/>
                <a:ea typeface="微软雅黑" panose="020B0503020204020204" pitchFamily="34" charset="-122"/>
              </a:rPr>
              <a:t>》</a:t>
            </a:r>
            <a:endParaRPr lang="zh-CN" altLang="en-US" sz="28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建设单位</a:t>
            </a:r>
            <a:endParaRPr lang="zh-CN" altLang="en-US" sz="4000" dirty="0">
              <a:solidFill>
                <a:schemeClr val="bg1"/>
              </a:solidFill>
              <a:latin typeface="微软雅黑" panose="020B0503020204020204" pitchFamily="34" charset="-122"/>
            </a:endParaRPr>
          </a:p>
        </p:txBody>
      </p:sp>
      <p:grpSp>
        <p:nvGrpSpPr>
          <p:cNvPr id="41986" name="组合 2"/>
          <p:cNvGrpSpPr/>
          <p:nvPr/>
        </p:nvGrpSpPr>
        <p:grpSpPr>
          <a:xfrm>
            <a:off x="1068388" y="4484688"/>
            <a:ext cx="1076325" cy="415925"/>
            <a:chOff x="0" y="0"/>
            <a:chExt cx="1076456" cy="416859"/>
          </a:xfrm>
        </p:grpSpPr>
        <p:sp>
          <p:nvSpPr>
            <p:cNvPr id="41987" name="矩形 4"/>
            <p:cNvSpPr/>
            <p:nvPr/>
          </p:nvSpPr>
          <p:spPr>
            <a:xfrm>
              <a:off x="0" y="0"/>
              <a:ext cx="914511" cy="416859"/>
            </a:xfrm>
            <a:prstGeom prst="rect">
              <a:avLst/>
            </a:prstGeom>
            <a:solidFill>
              <a:srgbClr val="5C7185"/>
            </a:solidFill>
            <a:ln w="28575"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1988" name="同侧圆角矩形 5"/>
            <p:cNvSpPr/>
            <p:nvPr/>
          </p:nvSpPr>
          <p:spPr>
            <a:xfrm rot="5400000">
              <a:off x="895198" y="148093"/>
              <a:ext cx="241842" cy="120665"/>
            </a:xfrm>
            <a:custGeom>
              <a:avLst/>
              <a:gdLst/>
              <a:ahLst/>
              <a:cxnLst>
                <a:cxn ang="0">
                  <a:pos x="60333" y="0"/>
                </a:cxn>
                <a:cxn ang="0">
                  <a:pos x="181510" y="0"/>
                </a:cxn>
                <a:cxn ang="0">
                  <a:pos x="241843" y="60333"/>
                </a:cxn>
                <a:cxn ang="0">
                  <a:pos x="241842" y="120665"/>
                </a:cxn>
                <a:cxn ang="0">
                  <a:pos x="241842" y="120665"/>
                </a:cxn>
                <a:cxn ang="0">
                  <a:pos x="0" y="120665"/>
                </a:cxn>
                <a:cxn ang="0">
                  <a:pos x="0" y="120665"/>
                </a:cxn>
                <a:cxn ang="0">
                  <a:pos x="0" y="60333"/>
                </a:cxn>
                <a:cxn ang="0">
                  <a:pos x="60333" y="0"/>
                </a:cxn>
              </a:cxnLst>
              <a:pathLst>
                <a:path w="241842" h="120665">
                  <a:moveTo>
                    <a:pt x="60333" y="0"/>
                  </a:moveTo>
                  <a:lnTo>
                    <a:pt x="181510" y="0"/>
                  </a:lnTo>
                  <a:cubicBezTo>
                    <a:pt x="214831" y="0"/>
                    <a:pt x="241843" y="27012"/>
                    <a:pt x="241843" y="60333"/>
                  </a:cubicBezTo>
                  <a:cubicBezTo>
                    <a:pt x="241843" y="80444"/>
                    <a:pt x="241842" y="100554"/>
                    <a:pt x="241842" y="120665"/>
                  </a:cubicBezTo>
                  <a:lnTo>
                    <a:pt x="0" y="120665"/>
                  </a:lnTo>
                  <a:lnTo>
                    <a:pt x="0" y="60333"/>
                  </a:lnTo>
                  <a:cubicBezTo>
                    <a:pt x="0" y="27012"/>
                    <a:pt x="27012" y="0"/>
                    <a:pt x="60333" y="0"/>
                  </a:cubicBezTo>
                  <a:close/>
                </a:path>
              </a:pathLst>
            </a:custGeom>
            <a:solidFill>
              <a:srgbClr val="FFC000"/>
            </a:solidFill>
            <a:ln w="9525">
              <a:noFill/>
            </a:ln>
          </p:spPr>
          <p:txBody>
            <a:bodyPr/>
            <a:p>
              <a:endParaRPr lang="zh-CN" altLang="en-US"/>
            </a:p>
          </p:txBody>
        </p:sp>
      </p:grpSp>
      <p:sp>
        <p:nvSpPr>
          <p:cNvPr id="41989" name="KSO_Shape"/>
          <p:cNvSpPr/>
          <p:nvPr/>
        </p:nvSpPr>
        <p:spPr>
          <a:xfrm rot="4500000">
            <a:off x="1309688" y="4367213"/>
            <a:ext cx="431800" cy="647700"/>
          </a:xfrm>
          <a:custGeom>
            <a:avLst/>
            <a:gdLst/>
            <a:ahLst/>
            <a:cxnLst>
              <a:cxn ang="0">
                <a:pos x="21" y="0"/>
              </a:cxn>
              <a:cxn ang="0">
                <a:pos x="1" y="17"/>
              </a:cxn>
              <a:cxn ang="0">
                <a:pos x="10" y="19"/>
              </a:cxn>
              <a:cxn ang="0">
                <a:pos x="0" y="33"/>
              </a:cxn>
              <a:cxn ang="0">
                <a:pos x="20" y="17"/>
              </a:cxn>
              <a:cxn ang="0">
                <a:pos x="11" y="15"/>
              </a:cxn>
              <a:cxn ang="0">
                <a:pos x="21" y="0"/>
              </a:cxn>
            </a:cxnLst>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EC1207"/>
          </a:solidFill>
          <a:ln w="9525">
            <a:noFill/>
          </a:ln>
        </p:spPr>
        <p:txBody>
          <a:bodyPr/>
          <a:p>
            <a:endParaRPr lang="zh-CN" altLang="en-US"/>
          </a:p>
        </p:txBody>
      </p:sp>
      <p:pic>
        <p:nvPicPr>
          <p:cNvPr id="41990" name="组合 7"/>
          <p:cNvPicPr/>
          <p:nvPr/>
        </p:nvPicPr>
        <p:blipFill>
          <a:blip r:embed="rId1"/>
          <a:stretch>
            <a:fillRect/>
          </a:stretch>
        </p:blipFill>
        <p:spPr>
          <a:xfrm>
            <a:off x="1066800" y="5126038"/>
            <a:ext cx="1085850" cy="452437"/>
          </a:xfrm>
          <a:prstGeom prst="rect">
            <a:avLst/>
          </a:prstGeom>
          <a:noFill/>
          <a:ln w="9525">
            <a:noFill/>
          </a:ln>
        </p:spPr>
      </p:pic>
      <p:grpSp>
        <p:nvGrpSpPr>
          <p:cNvPr id="41991" name="组合 10"/>
          <p:cNvGrpSpPr/>
          <p:nvPr/>
        </p:nvGrpSpPr>
        <p:grpSpPr>
          <a:xfrm>
            <a:off x="1092200" y="5783263"/>
            <a:ext cx="1076325" cy="417512"/>
            <a:chOff x="0" y="0"/>
            <a:chExt cx="1076456" cy="416859"/>
          </a:xfrm>
        </p:grpSpPr>
        <p:sp>
          <p:nvSpPr>
            <p:cNvPr id="41992" name="矩形 11"/>
            <p:cNvSpPr/>
            <p:nvPr/>
          </p:nvSpPr>
          <p:spPr>
            <a:xfrm>
              <a:off x="0" y="0"/>
              <a:ext cx="914511" cy="416859"/>
            </a:xfrm>
            <a:prstGeom prst="rect">
              <a:avLst/>
            </a:prstGeom>
            <a:solidFill>
              <a:srgbClr val="5C7185"/>
            </a:solidFill>
            <a:ln w="28575"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1993" name="同侧圆角矩形 12"/>
            <p:cNvSpPr/>
            <p:nvPr/>
          </p:nvSpPr>
          <p:spPr>
            <a:xfrm rot="5400000">
              <a:off x="894865" y="148093"/>
              <a:ext cx="242508" cy="120665"/>
            </a:xfrm>
            <a:custGeom>
              <a:avLst/>
              <a:gdLst/>
              <a:ahLst/>
              <a:cxnLst>
                <a:cxn ang="0">
                  <a:pos x="60333" y="0"/>
                </a:cxn>
                <a:cxn ang="0">
                  <a:pos x="182176" y="0"/>
                </a:cxn>
                <a:cxn ang="0">
                  <a:pos x="242509" y="60333"/>
                </a:cxn>
                <a:cxn ang="0">
                  <a:pos x="242508" y="120665"/>
                </a:cxn>
                <a:cxn ang="0">
                  <a:pos x="242508" y="120665"/>
                </a:cxn>
                <a:cxn ang="0">
                  <a:pos x="0" y="120665"/>
                </a:cxn>
                <a:cxn ang="0">
                  <a:pos x="0" y="120665"/>
                </a:cxn>
                <a:cxn ang="0">
                  <a:pos x="0" y="60333"/>
                </a:cxn>
                <a:cxn ang="0">
                  <a:pos x="60333" y="0"/>
                </a:cxn>
              </a:cxnLst>
              <a:pathLst>
                <a:path w="242508" h="120665">
                  <a:moveTo>
                    <a:pt x="60333" y="0"/>
                  </a:moveTo>
                  <a:lnTo>
                    <a:pt x="182176" y="0"/>
                  </a:lnTo>
                  <a:cubicBezTo>
                    <a:pt x="215497" y="0"/>
                    <a:pt x="242509" y="27012"/>
                    <a:pt x="242509" y="60333"/>
                  </a:cubicBezTo>
                  <a:cubicBezTo>
                    <a:pt x="242509" y="80444"/>
                    <a:pt x="242508" y="100554"/>
                    <a:pt x="242508" y="120665"/>
                  </a:cubicBezTo>
                  <a:lnTo>
                    <a:pt x="0" y="120665"/>
                  </a:lnTo>
                  <a:lnTo>
                    <a:pt x="0" y="60333"/>
                  </a:lnTo>
                  <a:cubicBezTo>
                    <a:pt x="0" y="27012"/>
                    <a:pt x="27012" y="0"/>
                    <a:pt x="60333" y="0"/>
                  </a:cubicBezTo>
                  <a:close/>
                </a:path>
              </a:pathLst>
            </a:custGeom>
            <a:solidFill>
              <a:srgbClr val="FFC000"/>
            </a:solidFill>
            <a:ln w="9525">
              <a:noFill/>
            </a:ln>
          </p:spPr>
          <p:txBody>
            <a:bodyPr/>
            <a:p>
              <a:endParaRPr lang="zh-CN" altLang="en-US"/>
            </a:p>
          </p:txBody>
        </p:sp>
      </p:grpSp>
      <p:sp>
        <p:nvSpPr>
          <p:cNvPr id="41994" name="矩形 13"/>
          <p:cNvSpPr/>
          <p:nvPr/>
        </p:nvSpPr>
        <p:spPr>
          <a:xfrm>
            <a:off x="1157288" y="5191125"/>
            <a:ext cx="120650" cy="317500"/>
          </a:xfrm>
          <a:prstGeom prst="rect">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1995" name="矩形 14"/>
          <p:cNvSpPr/>
          <p:nvPr/>
        </p:nvSpPr>
        <p:spPr>
          <a:xfrm>
            <a:off x="1166813" y="5834063"/>
            <a:ext cx="119062" cy="315912"/>
          </a:xfrm>
          <a:prstGeom prst="rect">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1996" name="矩形 15"/>
          <p:cNvSpPr/>
          <p:nvPr/>
        </p:nvSpPr>
        <p:spPr>
          <a:xfrm>
            <a:off x="1330325" y="5832475"/>
            <a:ext cx="120650" cy="315913"/>
          </a:xfrm>
          <a:prstGeom prst="rect">
            <a:avLst/>
          </a:prstGeom>
          <a:solidFill>
            <a:srgbClr val="FFC000"/>
          </a:solidFill>
          <a:ln w="9525">
            <a:noFill/>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1997" name="矩形 16"/>
          <p:cNvSpPr/>
          <p:nvPr/>
        </p:nvSpPr>
        <p:spPr>
          <a:xfrm>
            <a:off x="2503488" y="4508500"/>
            <a:ext cx="3821112" cy="369888"/>
          </a:xfrm>
          <a:prstGeom prst="rect">
            <a:avLst/>
          </a:prstGeom>
          <a:noFill/>
          <a:ln w="9525">
            <a:noFill/>
          </a:ln>
        </p:spPr>
        <p:txBody>
          <a:bodyPr wrap="none" anchor="t" anchorCtr="0">
            <a:spAutoFit/>
          </a:bodyPr>
          <a:p>
            <a:r>
              <a:rPr lang="en-US" altLang="zh-CN" dirty="0">
                <a:solidFill>
                  <a:srgbClr val="FFC000"/>
                </a:solidFill>
                <a:latin typeface="Calibri" panose="020F0502020204030204" pitchFamily="34" charset="0"/>
                <a:ea typeface="微软雅黑" panose="020B0503020204020204" pitchFamily="34" charset="-122"/>
              </a:rPr>
              <a:t>1.</a:t>
            </a:r>
            <a:r>
              <a:rPr lang="zh-CN" altLang="en-US" dirty="0">
                <a:solidFill>
                  <a:srgbClr val="FFC000"/>
                </a:solidFill>
                <a:latin typeface="Calibri" panose="020F0502020204030204" pitchFamily="34" charset="0"/>
                <a:ea typeface="微软雅黑" panose="020B0503020204020204" pitchFamily="34" charset="-122"/>
              </a:rPr>
              <a:t>工程没有领取施工许可证擅自施工</a:t>
            </a:r>
            <a:endParaRPr lang="zh-CN" altLang="en-US" dirty="0">
              <a:solidFill>
                <a:srgbClr val="FFC000"/>
              </a:solidFill>
              <a:latin typeface="Calibri" panose="020F0502020204030204" pitchFamily="34" charset="0"/>
              <a:ea typeface="微软雅黑" panose="020B0503020204020204" pitchFamily="34" charset="-122"/>
            </a:endParaRPr>
          </a:p>
        </p:txBody>
      </p:sp>
      <p:sp>
        <p:nvSpPr>
          <p:cNvPr id="41998" name="矩形 17"/>
          <p:cNvSpPr/>
          <p:nvPr/>
        </p:nvSpPr>
        <p:spPr>
          <a:xfrm>
            <a:off x="2503488" y="5165725"/>
            <a:ext cx="8150225" cy="369888"/>
          </a:xfrm>
          <a:prstGeom prst="rect">
            <a:avLst/>
          </a:prstGeom>
          <a:noFill/>
          <a:ln w="9525">
            <a:noFill/>
          </a:ln>
        </p:spPr>
        <p:txBody>
          <a:bodyPr wrap="none" anchor="t" anchorCtr="0">
            <a:spAutoFit/>
          </a:bodyPr>
          <a:p>
            <a:r>
              <a:rPr lang="en-US" altLang="zh-CN" dirty="0">
                <a:solidFill>
                  <a:srgbClr val="FFC000"/>
                </a:solidFill>
                <a:latin typeface="Calibri" panose="020F0502020204030204" pitchFamily="34" charset="0"/>
                <a:ea typeface="微软雅黑" panose="020B0503020204020204" pitchFamily="34" charset="-122"/>
              </a:rPr>
              <a:t>2.</a:t>
            </a:r>
            <a:r>
              <a:rPr lang="zh-CN" altLang="en-US" dirty="0">
                <a:solidFill>
                  <a:srgbClr val="FFC000"/>
                </a:solidFill>
                <a:latin typeface="Calibri" panose="020F0502020204030204" pitchFamily="34" charset="0"/>
                <a:ea typeface="微软雅黑" panose="020B0503020204020204" pitchFamily="34" charset="-122"/>
              </a:rPr>
              <a:t>提出压缩合同约定工期等不符合建设工程安全生产法律法规和强制性标准要求</a:t>
            </a:r>
            <a:endParaRPr lang="zh-CN" altLang="en-US" dirty="0">
              <a:solidFill>
                <a:srgbClr val="FFC000"/>
              </a:solidFill>
              <a:latin typeface="Calibri" panose="020F0502020204030204" pitchFamily="34" charset="0"/>
              <a:ea typeface="微软雅黑" panose="020B0503020204020204" pitchFamily="34" charset="-122"/>
            </a:endParaRPr>
          </a:p>
        </p:txBody>
      </p:sp>
      <p:sp>
        <p:nvSpPr>
          <p:cNvPr id="41999" name="矩形 18"/>
          <p:cNvSpPr/>
          <p:nvPr/>
        </p:nvSpPr>
        <p:spPr>
          <a:xfrm>
            <a:off x="2503488" y="5802313"/>
            <a:ext cx="6534150" cy="369887"/>
          </a:xfrm>
          <a:prstGeom prst="rect">
            <a:avLst/>
          </a:prstGeom>
          <a:noFill/>
          <a:ln w="9525">
            <a:noFill/>
          </a:ln>
        </p:spPr>
        <p:txBody>
          <a:bodyPr wrap="none" anchor="t" anchorCtr="0">
            <a:spAutoFit/>
          </a:bodyPr>
          <a:p>
            <a:r>
              <a:rPr lang="en-US" altLang="zh-CN" dirty="0">
                <a:solidFill>
                  <a:srgbClr val="FFC000"/>
                </a:solidFill>
                <a:latin typeface="Calibri" panose="020F0502020204030204" pitchFamily="34" charset="0"/>
                <a:ea typeface="微软雅黑" panose="020B0503020204020204" pitchFamily="34" charset="-122"/>
              </a:rPr>
              <a:t>3.</a:t>
            </a:r>
            <a:r>
              <a:rPr lang="zh-CN" altLang="en-US" dirty="0">
                <a:solidFill>
                  <a:srgbClr val="FFC000"/>
                </a:solidFill>
                <a:latin typeface="Calibri" panose="020F0502020204030204" pitchFamily="34" charset="0"/>
                <a:ea typeface="微软雅黑" panose="020B0503020204020204" pitchFamily="34" charset="-122"/>
              </a:rPr>
              <a:t>将工程发包给不具备相应资质或无安全生产许可证的单位施工</a:t>
            </a:r>
            <a:endParaRPr lang="zh-CN" altLang="en-US" dirty="0">
              <a:solidFill>
                <a:srgbClr val="FFC000"/>
              </a:solidFill>
              <a:latin typeface="Calibri" panose="020F0502020204030204" pitchFamily="34" charset="0"/>
              <a:ea typeface="微软雅黑" panose="020B0503020204020204" pitchFamily="34" charset="-122"/>
            </a:endParaRPr>
          </a:p>
        </p:txBody>
      </p:sp>
      <p:sp>
        <p:nvSpPr>
          <p:cNvPr id="42000" name="矩形 20"/>
          <p:cNvSpPr/>
          <p:nvPr/>
        </p:nvSpPr>
        <p:spPr>
          <a:xfrm>
            <a:off x="963613" y="2051050"/>
            <a:ext cx="3859212" cy="461963"/>
          </a:xfrm>
          <a:prstGeom prst="rect">
            <a:avLst/>
          </a:prstGeom>
          <a:noFill/>
          <a:ln w="9525">
            <a:noFill/>
          </a:ln>
        </p:spPr>
        <p:txBody>
          <a:bodyPr anchor="t" anchorCtr="0">
            <a:spAutoFit/>
          </a:bodyPr>
          <a:p>
            <a:r>
              <a:rPr lang="zh-CN" altLang="en-US" sz="2400" dirty="0">
                <a:solidFill>
                  <a:schemeClr val="bg1"/>
                </a:solidFill>
                <a:latin typeface="Calibri" panose="020F0502020204030204" pitchFamily="34" charset="0"/>
                <a:ea typeface="微软雅黑" panose="020B0503020204020204" pitchFamily="34" charset="-122"/>
              </a:rPr>
              <a:t>应追责情形</a:t>
            </a:r>
            <a:endParaRPr lang="zh-CN" altLang="en-US" sz="2400" dirty="0">
              <a:solidFill>
                <a:schemeClr val="bg1"/>
              </a:solidFill>
              <a:latin typeface="Calibri" panose="020F0502020204030204" pitchFamily="34" charset="0"/>
              <a:ea typeface="微软雅黑" panose="020B0503020204020204" pitchFamily="34" charset="-122"/>
            </a:endParaRPr>
          </a:p>
        </p:txBody>
      </p:sp>
      <p:grpSp>
        <p:nvGrpSpPr>
          <p:cNvPr id="42001" name="组合 21"/>
          <p:cNvGrpSpPr/>
          <p:nvPr/>
        </p:nvGrpSpPr>
        <p:grpSpPr>
          <a:xfrm>
            <a:off x="7859713" y="850900"/>
            <a:ext cx="3892550" cy="1200150"/>
            <a:chOff x="555844" y="-1426229"/>
            <a:chExt cx="3893567" cy="1202472"/>
          </a:xfrm>
        </p:grpSpPr>
        <p:sp>
          <p:nvSpPr>
            <p:cNvPr id="42002" name="Freeform 55"/>
            <p:cNvSpPr>
              <a:spLocks noEditPoints="1"/>
            </p:cNvSpPr>
            <p:nvPr/>
          </p:nvSpPr>
          <p:spPr>
            <a:xfrm>
              <a:off x="4099586" y="-1161601"/>
              <a:ext cx="349825" cy="352141"/>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w="9525">
              <a:noFill/>
            </a:ln>
          </p:spPr>
          <p:txBody>
            <a:bodyPr/>
            <a:p>
              <a:endParaRPr lang="zh-CN" altLang="en-US"/>
            </a:p>
          </p:txBody>
        </p:sp>
        <p:sp>
          <p:nvSpPr>
            <p:cNvPr id="42003" name="矩形 23"/>
            <p:cNvSpPr/>
            <p:nvPr/>
          </p:nvSpPr>
          <p:spPr>
            <a:xfrm>
              <a:off x="555844" y="-1426229"/>
              <a:ext cx="3537166" cy="1202472"/>
            </a:xfrm>
            <a:prstGeom prst="rect">
              <a:avLst/>
            </a:prstGeom>
            <a:noFill/>
            <a:ln w="9525">
              <a:noFill/>
            </a:ln>
          </p:spPr>
          <p:txBody>
            <a:bodyPr anchor="t" anchorCtr="0">
              <a:spAutoFit/>
            </a:bodyPr>
            <a:p>
              <a:r>
                <a:rPr lang="en-US" altLang="zh-CN" dirty="0">
                  <a:solidFill>
                    <a:srgbClr val="FFC000"/>
                  </a:solidFill>
                  <a:latin typeface="Calibri" panose="020F0502020204030204" pitchFamily="34" charset="0"/>
                  <a:ea typeface="微软雅黑" panose="020B0503020204020204" pitchFamily="34" charset="-122"/>
                </a:rPr>
                <a:t>4.</a:t>
              </a:r>
              <a:r>
                <a:rPr lang="zh-CN" altLang="en-US" dirty="0">
                  <a:solidFill>
                    <a:srgbClr val="FFC000"/>
                  </a:solidFill>
                  <a:latin typeface="Calibri" panose="020F0502020204030204" pitchFamily="34" charset="0"/>
                  <a:ea typeface="微软雅黑" panose="020B0503020204020204" pitchFamily="34" charset="-122"/>
                </a:rPr>
                <a:t>施工前未按要求向承包方提供与工程施工作业有关的资料致使承包方未采取相应的安全技术措施</a:t>
              </a:r>
              <a:endParaRPr lang="zh-CN" altLang="en-US" dirty="0">
                <a:solidFill>
                  <a:srgbClr val="FFC000"/>
                </a:solidFill>
                <a:latin typeface="Calibri" panose="020F0502020204030204" pitchFamily="34" charset="0"/>
                <a:ea typeface="微软雅黑" panose="020B0503020204020204" pitchFamily="34" charset="-122"/>
              </a:endParaRPr>
            </a:p>
          </p:txBody>
        </p:sp>
      </p:grpSp>
      <p:grpSp>
        <p:nvGrpSpPr>
          <p:cNvPr id="42004" name="组合 27"/>
          <p:cNvGrpSpPr/>
          <p:nvPr/>
        </p:nvGrpSpPr>
        <p:grpSpPr>
          <a:xfrm>
            <a:off x="7866063" y="2051050"/>
            <a:ext cx="3937000" cy="461963"/>
            <a:chOff x="1422314" y="-1585564"/>
            <a:chExt cx="3938950" cy="462489"/>
          </a:xfrm>
        </p:grpSpPr>
        <p:sp>
          <p:nvSpPr>
            <p:cNvPr id="42005" name="Freeform 55"/>
            <p:cNvSpPr>
              <a:spLocks noEditPoints="1"/>
            </p:cNvSpPr>
            <p:nvPr/>
          </p:nvSpPr>
          <p:spPr>
            <a:xfrm>
              <a:off x="5011439" y="-1585564"/>
              <a:ext cx="349825" cy="352141"/>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w="9525">
              <a:noFill/>
            </a:ln>
          </p:spPr>
          <p:txBody>
            <a:bodyPr/>
            <a:p>
              <a:endParaRPr lang="zh-CN" altLang="en-US"/>
            </a:p>
          </p:txBody>
        </p:sp>
        <p:sp>
          <p:nvSpPr>
            <p:cNvPr id="42006" name="矩形 29"/>
            <p:cNvSpPr/>
            <p:nvPr/>
          </p:nvSpPr>
          <p:spPr>
            <a:xfrm>
              <a:off x="1422314" y="-1493066"/>
              <a:ext cx="3537166" cy="369991"/>
            </a:xfrm>
            <a:prstGeom prst="rect">
              <a:avLst/>
            </a:prstGeom>
            <a:noFill/>
            <a:ln w="9525">
              <a:noFill/>
            </a:ln>
          </p:spPr>
          <p:txBody>
            <a:bodyPr anchor="t" anchorCtr="0">
              <a:spAutoFit/>
            </a:bodyPr>
            <a:p>
              <a:r>
                <a:rPr lang="zh-CN" altLang="en-US" dirty="0">
                  <a:solidFill>
                    <a:srgbClr val="FFFFFF"/>
                  </a:solidFill>
                  <a:latin typeface="Calibri" panose="020F0502020204030204" pitchFamily="34" charset="0"/>
                  <a:ea typeface="微软雅黑" panose="020B0503020204020204" pitchFamily="34" charset="-122"/>
                </a:rPr>
                <a:t>                                       </a:t>
              </a:r>
              <a:r>
                <a:rPr lang="en-US" altLang="zh-CN" dirty="0">
                  <a:solidFill>
                    <a:srgbClr val="FFC000"/>
                  </a:solidFill>
                  <a:latin typeface="Calibri" panose="020F0502020204030204" pitchFamily="34" charset="0"/>
                  <a:ea typeface="微软雅黑" panose="020B0503020204020204" pitchFamily="34" charset="-122"/>
                </a:rPr>
                <a:t>5.</a:t>
              </a:r>
              <a:r>
                <a:rPr lang="zh-CN" altLang="en-US" dirty="0">
                  <a:solidFill>
                    <a:srgbClr val="FFC000"/>
                  </a:solidFill>
                  <a:latin typeface="Calibri" panose="020F0502020204030204" pitchFamily="34" charset="0"/>
                  <a:ea typeface="微软雅黑" panose="020B0503020204020204" pitchFamily="34" charset="-122"/>
                </a:rPr>
                <a:t> 违章指挥</a:t>
              </a:r>
              <a:endParaRPr lang="zh-CN" altLang="en-US" dirty="0">
                <a:solidFill>
                  <a:srgbClr val="FFC000"/>
                </a:solidFill>
                <a:latin typeface="Calibri" panose="020F0502020204030204" pitchFamily="34" charset="0"/>
                <a:ea typeface="微软雅黑" panose="020B0503020204020204" pitchFamily="34" charset="-122"/>
              </a:endParaRPr>
            </a:p>
          </p:txBody>
        </p:sp>
      </p:grpSp>
      <p:grpSp>
        <p:nvGrpSpPr>
          <p:cNvPr id="42007" name="组合 27"/>
          <p:cNvGrpSpPr/>
          <p:nvPr/>
        </p:nvGrpSpPr>
        <p:grpSpPr>
          <a:xfrm>
            <a:off x="6805613" y="2921000"/>
            <a:ext cx="4997450" cy="461963"/>
            <a:chOff x="362325" y="-1585564"/>
            <a:chExt cx="4998939" cy="462489"/>
          </a:xfrm>
        </p:grpSpPr>
        <p:sp>
          <p:nvSpPr>
            <p:cNvPr id="42008" name="Freeform 55"/>
            <p:cNvSpPr>
              <a:spLocks noEditPoints="1"/>
            </p:cNvSpPr>
            <p:nvPr/>
          </p:nvSpPr>
          <p:spPr>
            <a:xfrm>
              <a:off x="5011439" y="-1585564"/>
              <a:ext cx="349825" cy="352141"/>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w="9525">
              <a:noFill/>
            </a:ln>
          </p:spPr>
          <p:txBody>
            <a:bodyPr/>
            <a:p>
              <a:endParaRPr lang="zh-CN" altLang="en-US"/>
            </a:p>
          </p:txBody>
        </p:sp>
        <p:sp>
          <p:nvSpPr>
            <p:cNvPr id="42009" name="矩形 29"/>
            <p:cNvSpPr/>
            <p:nvPr/>
          </p:nvSpPr>
          <p:spPr>
            <a:xfrm>
              <a:off x="362325" y="-1493066"/>
              <a:ext cx="4597155" cy="369991"/>
            </a:xfrm>
            <a:prstGeom prst="rect">
              <a:avLst/>
            </a:prstGeom>
            <a:noFill/>
            <a:ln w="9525">
              <a:noFill/>
            </a:ln>
          </p:spPr>
          <p:txBody>
            <a:bodyPr anchor="t" anchorCtr="0">
              <a:spAutoFit/>
            </a:bodyPr>
            <a:p>
              <a:pPr algn="r"/>
              <a:r>
                <a:rPr lang="zh-CN" altLang="en-US" dirty="0">
                  <a:solidFill>
                    <a:srgbClr val="FFC000"/>
                  </a:solidFill>
                  <a:latin typeface="Calibri" panose="020F0502020204030204" pitchFamily="34" charset="0"/>
                  <a:ea typeface="微软雅黑" panose="020B0503020204020204" pitchFamily="34" charset="-122"/>
                </a:rPr>
                <a:t>                  </a:t>
              </a:r>
              <a:r>
                <a:rPr lang="en-US" altLang="zh-CN" dirty="0">
                  <a:solidFill>
                    <a:srgbClr val="FFC000"/>
                  </a:solidFill>
                  <a:latin typeface="Calibri" panose="020F0502020204030204" pitchFamily="34" charset="0"/>
                  <a:ea typeface="微软雅黑" panose="020B0503020204020204" pitchFamily="34" charset="-122"/>
                </a:rPr>
                <a:t>6.</a:t>
              </a:r>
              <a:r>
                <a:rPr lang="zh-CN" altLang="en-US" dirty="0">
                  <a:solidFill>
                    <a:srgbClr val="FFC000"/>
                  </a:solidFill>
                  <a:latin typeface="Calibri" panose="020F0502020204030204" pitchFamily="34" charset="0"/>
                  <a:ea typeface="微软雅黑" panose="020B0503020204020204" pitchFamily="34" charset="-122"/>
                </a:rPr>
                <a:t> 未对项目进行统一管理定期检查</a:t>
              </a:r>
              <a:endParaRPr lang="zh-CN" altLang="en-US" dirty="0">
                <a:solidFill>
                  <a:srgbClr val="FFC000"/>
                </a:solidFill>
                <a:latin typeface="Calibri" panose="020F0502020204030204" pitchFamily="34" charset="0"/>
                <a:ea typeface="微软雅黑" panose="020B0503020204020204" pitchFamily="3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3"/>
          <p:cNvSpPr>
            <a:spLocks noGrp="1"/>
          </p:cNvSpPr>
          <p:nvPr>
            <p:ph type="title" idx="4294967295"/>
          </p:nvPr>
        </p:nvSpPr>
        <p:spPr>
          <a:xfrm>
            <a:off x="742950" y="139700"/>
            <a:ext cx="10514013" cy="1325563"/>
          </a:xfrm>
          <a:ln/>
        </p:spPr>
        <p:txBody>
          <a:bodyPr vert="horz" wrap="square" lIns="91440" tIns="45720" rIns="91440" bIns="45720" anchor="ctr" anchorCtr="0"/>
          <a:p>
            <a:pPr eaLnBrk="1" hangingPunct="1"/>
            <a:r>
              <a:rPr lang="zh-CN" altLang="en-US" sz="3600" dirty="0">
                <a:solidFill>
                  <a:schemeClr val="bg1"/>
                </a:solidFill>
                <a:latin typeface="微软雅黑" panose="020B0503020204020204" pitchFamily="34" charset="-122"/>
              </a:rPr>
              <a:t>总包单位、分包单位必须追责</a:t>
            </a:r>
            <a:r>
              <a:rPr lang="zh-CN" altLang="en-US" sz="4000" dirty="0">
                <a:solidFill>
                  <a:schemeClr val="bg1"/>
                </a:solidFill>
                <a:latin typeface="微软雅黑" panose="020B0503020204020204" pitchFamily="34" charset="-122"/>
              </a:rPr>
              <a:t>（</a:t>
            </a:r>
            <a:r>
              <a:rPr lang="zh-CN" altLang="en-US" sz="2400" dirty="0">
                <a:solidFill>
                  <a:schemeClr val="bg1"/>
                </a:solidFill>
              </a:rPr>
              <a:t>总包单位负主要责任情形</a:t>
            </a:r>
            <a:r>
              <a:rPr lang="zh-CN" altLang="en-US" sz="4000" dirty="0">
                <a:solidFill>
                  <a:schemeClr val="bg1"/>
                </a:solidFill>
                <a:latin typeface="微软雅黑" panose="020B0503020204020204" pitchFamily="34" charset="-122"/>
              </a:rPr>
              <a:t>）</a:t>
            </a:r>
            <a:endParaRPr lang="zh-CN" altLang="en-US" sz="2400" dirty="0">
              <a:solidFill>
                <a:schemeClr val="bg1"/>
              </a:solidFill>
              <a:latin typeface="微软雅黑" panose="020B0503020204020204" pitchFamily="34" charset="-122"/>
            </a:endParaRPr>
          </a:p>
        </p:txBody>
      </p:sp>
      <p:sp>
        <p:nvSpPr>
          <p:cNvPr id="43010" name="矩形 4"/>
          <p:cNvSpPr/>
          <p:nvPr/>
        </p:nvSpPr>
        <p:spPr>
          <a:xfrm>
            <a:off x="866775" y="1465263"/>
            <a:ext cx="3363913"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11" name="矩形 5"/>
          <p:cNvSpPr/>
          <p:nvPr/>
        </p:nvSpPr>
        <p:spPr>
          <a:xfrm>
            <a:off x="4421188" y="1481138"/>
            <a:ext cx="3362325"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12" name="矩形 6"/>
          <p:cNvSpPr/>
          <p:nvPr/>
        </p:nvSpPr>
        <p:spPr>
          <a:xfrm>
            <a:off x="7975600" y="1524000"/>
            <a:ext cx="3363913"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13" name="矩形 7"/>
          <p:cNvSpPr/>
          <p:nvPr/>
        </p:nvSpPr>
        <p:spPr>
          <a:xfrm>
            <a:off x="796925" y="3187700"/>
            <a:ext cx="3363913"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14" name="矩形 8"/>
          <p:cNvSpPr/>
          <p:nvPr/>
        </p:nvSpPr>
        <p:spPr>
          <a:xfrm>
            <a:off x="4432300" y="3246438"/>
            <a:ext cx="3203575"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15" name="矩形 9"/>
          <p:cNvSpPr/>
          <p:nvPr/>
        </p:nvSpPr>
        <p:spPr>
          <a:xfrm>
            <a:off x="7950200" y="3200400"/>
            <a:ext cx="3363913"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16" name="矩形 10"/>
          <p:cNvSpPr/>
          <p:nvPr/>
        </p:nvSpPr>
        <p:spPr>
          <a:xfrm>
            <a:off x="1022350" y="1979613"/>
            <a:ext cx="3230563" cy="584200"/>
          </a:xfrm>
          <a:prstGeom prst="rect">
            <a:avLst/>
          </a:prstGeom>
          <a:noFill/>
          <a:ln w="9525">
            <a:noFill/>
          </a:ln>
        </p:spPr>
        <p:txBody>
          <a:bodyPr anchor="t" anchorCtr="0">
            <a:spAutoFit/>
          </a:bodyPr>
          <a:p>
            <a:r>
              <a:rPr lang="zh-CN" altLang="en-US" sz="1600" dirty="0">
                <a:solidFill>
                  <a:schemeClr val="bg1"/>
                </a:solidFill>
                <a:latin typeface="Calibri" panose="020F0502020204030204" pitchFamily="34" charset="0"/>
                <a:ea typeface="微软雅黑" panose="020B0503020204020204" pitchFamily="34" charset="-122"/>
              </a:rPr>
              <a:t>将工程分包给不具备相应资质或无安全生产许可证的施工单位</a:t>
            </a:r>
            <a:endParaRPr lang="zh-CN" altLang="en-US" sz="1600" dirty="0">
              <a:solidFill>
                <a:schemeClr val="bg1"/>
              </a:solidFill>
              <a:latin typeface="Calibri" panose="020F0502020204030204" pitchFamily="34" charset="0"/>
              <a:ea typeface="微软雅黑" panose="020B0503020204020204" pitchFamily="34" charset="-122"/>
            </a:endParaRPr>
          </a:p>
        </p:txBody>
      </p:sp>
      <p:pic>
        <p:nvPicPr>
          <p:cNvPr id="43017" name="组合 12"/>
          <p:cNvPicPr/>
          <p:nvPr/>
        </p:nvPicPr>
        <p:blipFill>
          <a:blip r:embed="rId1"/>
          <a:stretch>
            <a:fillRect/>
          </a:stretch>
        </p:blipFill>
        <p:spPr>
          <a:xfrm>
            <a:off x="850900" y="1662113"/>
            <a:ext cx="401638" cy="317500"/>
          </a:xfrm>
          <a:prstGeom prst="rect">
            <a:avLst/>
          </a:prstGeom>
          <a:noFill/>
          <a:ln w="9525">
            <a:noFill/>
          </a:ln>
        </p:spPr>
      </p:pic>
      <p:sp>
        <p:nvSpPr>
          <p:cNvPr id="43018" name="矩形 15"/>
          <p:cNvSpPr/>
          <p:nvPr/>
        </p:nvSpPr>
        <p:spPr>
          <a:xfrm>
            <a:off x="4603750" y="2063750"/>
            <a:ext cx="3230563" cy="369888"/>
          </a:xfrm>
          <a:prstGeom prst="rect">
            <a:avLst/>
          </a:prstGeom>
          <a:noFill/>
          <a:ln w="9525">
            <a:noFill/>
          </a:ln>
        </p:spPr>
        <p:txBody>
          <a:bodyPr anchor="t" anchorCtr="0">
            <a:spAutoFit/>
          </a:bodyPr>
          <a:p>
            <a:r>
              <a:rPr lang="zh-CN" altLang="en-US" dirty="0">
                <a:solidFill>
                  <a:schemeClr val="bg1"/>
                </a:solidFill>
                <a:latin typeface="Calibri" panose="020F0502020204030204" pitchFamily="34" charset="0"/>
                <a:ea typeface="微软雅黑" panose="020B0503020204020204" pitchFamily="34" charset="-122"/>
              </a:rPr>
              <a:t>违法分包或转包工程</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19" name="矩形 17"/>
          <p:cNvSpPr/>
          <p:nvPr/>
        </p:nvSpPr>
        <p:spPr>
          <a:xfrm>
            <a:off x="8145463" y="1905000"/>
            <a:ext cx="3230562" cy="1076325"/>
          </a:xfrm>
          <a:prstGeom prst="rect">
            <a:avLst/>
          </a:prstGeom>
          <a:noFill/>
          <a:ln w="9525">
            <a:noFill/>
          </a:ln>
        </p:spPr>
        <p:txBody>
          <a:bodyPr anchor="t" anchorCtr="0">
            <a:spAutoFit/>
          </a:bodyPr>
          <a:p>
            <a:r>
              <a:rPr lang="zh-CN" altLang="en-US" sz="1600" dirty="0">
                <a:solidFill>
                  <a:schemeClr val="bg1"/>
                </a:solidFill>
                <a:latin typeface="Calibri" panose="020F0502020204030204" pitchFamily="34" charset="0"/>
                <a:ea typeface="微软雅黑" panose="020B0503020204020204" pitchFamily="34" charset="-122"/>
              </a:rPr>
              <a:t>未按要求向分包单位提供与分包工程施工作业有关的资料致使分包单位未采取相应的安全技术措施</a:t>
            </a:r>
            <a:endParaRPr lang="zh-CN" altLang="en-US" sz="1600" dirty="0">
              <a:solidFill>
                <a:schemeClr val="bg1"/>
              </a:solidFill>
              <a:latin typeface="Calibri" panose="020F0502020204030204" pitchFamily="34" charset="0"/>
              <a:ea typeface="微软雅黑" panose="020B0503020204020204" pitchFamily="34" charset="-122"/>
            </a:endParaRPr>
          </a:p>
        </p:txBody>
      </p:sp>
      <p:sp>
        <p:nvSpPr>
          <p:cNvPr id="43020" name="矩形 19"/>
          <p:cNvSpPr/>
          <p:nvPr/>
        </p:nvSpPr>
        <p:spPr>
          <a:xfrm>
            <a:off x="942975" y="3810000"/>
            <a:ext cx="3159125" cy="369888"/>
          </a:xfrm>
          <a:prstGeom prst="rect">
            <a:avLst/>
          </a:prstGeom>
          <a:noFill/>
          <a:ln w="9525">
            <a:noFill/>
          </a:ln>
        </p:spPr>
        <p:txBody>
          <a:bodyPr anchor="t" anchorCtr="0">
            <a:spAutoFit/>
          </a:bodyPr>
          <a:p>
            <a:r>
              <a:rPr lang="zh-CN" altLang="en-US" dirty="0">
                <a:solidFill>
                  <a:schemeClr val="bg1"/>
                </a:solidFill>
                <a:latin typeface="Calibri" panose="020F0502020204030204" pitchFamily="34" charset="0"/>
                <a:ea typeface="微软雅黑" panose="020B0503020204020204" pitchFamily="34" charset="-122"/>
              </a:rPr>
              <a:t>违章指挥、违章作业</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21" name="矩形 21"/>
          <p:cNvSpPr/>
          <p:nvPr/>
        </p:nvSpPr>
        <p:spPr>
          <a:xfrm>
            <a:off x="4448175" y="3733800"/>
            <a:ext cx="3230563" cy="646113"/>
          </a:xfrm>
          <a:prstGeom prst="rect">
            <a:avLst/>
          </a:prstGeom>
          <a:noFill/>
          <a:ln w="9525">
            <a:noFill/>
          </a:ln>
        </p:spPr>
        <p:txBody>
          <a:bodyPr anchor="t" anchorCtr="0">
            <a:spAutoFit/>
          </a:bodyPr>
          <a:p>
            <a:r>
              <a:rPr lang="zh-CN" altLang="en-US" dirty="0">
                <a:solidFill>
                  <a:schemeClr val="bg1"/>
                </a:solidFill>
                <a:latin typeface="Calibri" panose="020F0502020204030204" pitchFamily="34" charset="0"/>
                <a:ea typeface="微软雅黑" panose="020B0503020204020204" pitchFamily="34" charset="-122"/>
              </a:rPr>
              <a:t>未按批准的施工组织设计</a:t>
            </a:r>
            <a:r>
              <a:rPr lang="en-US" altLang="zh-CN" dirty="0">
                <a:solidFill>
                  <a:schemeClr val="bg1"/>
                </a:solidFill>
                <a:latin typeface="Calibri" panose="020F0502020204030204" pitchFamily="34" charset="0"/>
                <a:ea typeface="微软雅黑" panose="020B0503020204020204" pitchFamily="34" charset="-122"/>
              </a:rPr>
              <a:t>(</a:t>
            </a:r>
            <a:r>
              <a:rPr lang="zh-CN" altLang="en-US" dirty="0">
                <a:solidFill>
                  <a:schemeClr val="bg1"/>
                </a:solidFill>
                <a:latin typeface="Calibri" panose="020F0502020204030204" pitchFamily="34" charset="0"/>
                <a:ea typeface="微软雅黑" panose="020B0503020204020204" pitchFamily="34" charset="-122"/>
              </a:rPr>
              <a:t>施工方案</a:t>
            </a:r>
            <a:r>
              <a:rPr lang="en-US" altLang="zh-CN" dirty="0">
                <a:solidFill>
                  <a:schemeClr val="bg1"/>
                </a:solidFill>
                <a:latin typeface="Calibri" panose="020F0502020204030204" pitchFamily="34" charset="0"/>
                <a:ea typeface="微软雅黑" panose="020B0503020204020204" pitchFamily="34" charset="-122"/>
              </a:rPr>
              <a:t>)</a:t>
            </a:r>
            <a:r>
              <a:rPr lang="zh-CN" altLang="en-US" dirty="0">
                <a:solidFill>
                  <a:schemeClr val="bg1"/>
                </a:solidFill>
                <a:latin typeface="Calibri" panose="020F0502020204030204" pitchFamily="34" charset="0"/>
                <a:ea typeface="微软雅黑" panose="020B0503020204020204" pitchFamily="34" charset="-122"/>
              </a:rPr>
              <a:t>组织施工</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22" name="矩形 23"/>
          <p:cNvSpPr/>
          <p:nvPr/>
        </p:nvSpPr>
        <p:spPr>
          <a:xfrm>
            <a:off x="8201025" y="3763963"/>
            <a:ext cx="3230563" cy="646112"/>
          </a:xfrm>
          <a:prstGeom prst="rect">
            <a:avLst/>
          </a:prstGeom>
          <a:noFill/>
          <a:ln w="9525">
            <a:noFill/>
          </a:ln>
        </p:spPr>
        <p:txBody>
          <a:bodyPr anchor="t" anchorCtr="0">
            <a:spAutoFit/>
          </a:bodyPr>
          <a:p>
            <a:r>
              <a:rPr lang="zh-CN" altLang="en-US" dirty="0">
                <a:solidFill>
                  <a:schemeClr val="bg1"/>
                </a:solidFill>
                <a:latin typeface="Calibri" panose="020F0502020204030204" pitchFamily="34" charset="0"/>
                <a:ea typeface="微软雅黑" panose="020B0503020204020204" pitchFamily="34" charset="-122"/>
              </a:rPr>
              <a:t>分包的劳务（纯劳务）单位在施工过程中发生生产安全事故</a:t>
            </a: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23" name="Freeform 27"/>
          <p:cNvSpPr>
            <a:spLocks noEditPoints="1"/>
          </p:cNvSpPr>
          <p:nvPr/>
        </p:nvSpPr>
        <p:spPr>
          <a:xfrm>
            <a:off x="4541838" y="1614488"/>
            <a:ext cx="327025" cy="3175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98" h="320">
                <a:moveTo>
                  <a:pt x="290" y="176"/>
                </a:moveTo>
                <a:cubicBezTo>
                  <a:pt x="290" y="110"/>
                  <a:pt x="290" y="110"/>
                  <a:pt x="290" y="110"/>
                </a:cubicBezTo>
                <a:cubicBezTo>
                  <a:pt x="289" y="110"/>
                  <a:pt x="289" y="111"/>
                  <a:pt x="288" y="111"/>
                </a:cubicBezTo>
                <a:cubicBezTo>
                  <a:pt x="281" y="121"/>
                  <a:pt x="272" y="127"/>
                  <a:pt x="261" y="131"/>
                </a:cubicBezTo>
                <a:cubicBezTo>
                  <a:pt x="264" y="131"/>
                  <a:pt x="264" y="131"/>
                  <a:pt x="264" y="131"/>
                </a:cubicBezTo>
                <a:cubicBezTo>
                  <a:pt x="264" y="176"/>
                  <a:pt x="264" y="176"/>
                  <a:pt x="264" y="176"/>
                </a:cubicBezTo>
                <a:cubicBezTo>
                  <a:pt x="203" y="176"/>
                  <a:pt x="203" y="176"/>
                  <a:pt x="203" y="176"/>
                </a:cubicBezTo>
                <a:cubicBezTo>
                  <a:pt x="194" y="176"/>
                  <a:pt x="194" y="176"/>
                  <a:pt x="194" y="176"/>
                </a:cubicBezTo>
                <a:cubicBezTo>
                  <a:pt x="227" y="132"/>
                  <a:pt x="227" y="132"/>
                  <a:pt x="227" y="132"/>
                </a:cubicBezTo>
                <a:cubicBezTo>
                  <a:pt x="227" y="131"/>
                  <a:pt x="228" y="130"/>
                  <a:pt x="228" y="129"/>
                </a:cubicBezTo>
                <a:cubicBezTo>
                  <a:pt x="247" y="134"/>
                  <a:pt x="267" y="128"/>
                  <a:pt x="279" y="112"/>
                </a:cubicBezTo>
                <a:cubicBezTo>
                  <a:pt x="288" y="101"/>
                  <a:pt x="292" y="86"/>
                  <a:pt x="289" y="72"/>
                </a:cubicBezTo>
                <a:cubicBezTo>
                  <a:pt x="288" y="70"/>
                  <a:pt x="287" y="69"/>
                  <a:pt x="286" y="68"/>
                </a:cubicBezTo>
                <a:cubicBezTo>
                  <a:pt x="284" y="68"/>
                  <a:pt x="282" y="68"/>
                  <a:pt x="281" y="70"/>
                </a:cubicBezTo>
                <a:cubicBezTo>
                  <a:pt x="260" y="96"/>
                  <a:pt x="260" y="96"/>
                  <a:pt x="260" y="96"/>
                </a:cubicBezTo>
                <a:cubicBezTo>
                  <a:pt x="233" y="91"/>
                  <a:pt x="233" y="91"/>
                  <a:pt x="233" y="91"/>
                </a:cubicBezTo>
                <a:cubicBezTo>
                  <a:pt x="221" y="66"/>
                  <a:pt x="221" y="66"/>
                  <a:pt x="221" y="66"/>
                </a:cubicBezTo>
                <a:cubicBezTo>
                  <a:pt x="242" y="39"/>
                  <a:pt x="242" y="39"/>
                  <a:pt x="242" y="39"/>
                </a:cubicBezTo>
                <a:cubicBezTo>
                  <a:pt x="243" y="38"/>
                  <a:pt x="244" y="36"/>
                  <a:pt x="243" y="34"/>
                </a:cubicBezTo>
                <a:cubicBezTo>
                  <a:pt x="242" y="33"/>
                  <a:pt x="241" y="32"/>
                  <a:pt x="239" y="32"/>
                </a:cubicBezTo>
                <a:cubicBezTo>
                  <a:pt x="224" y="32"/>
                  <a:pt x="211" y="39"/>
                  <a:pt x="202" y="51"/>
                </a:cubicBezTo>
                <a:cubicBezTo>
                  <a:pt x="189" y="66"/>
                  <a:pt x="188" y="87"/>
                  <a:pt x="196" y="104"/>
                </a:cubicBezTo>
                <a:cubicBezTo>
                  <a:pt x="196" y="105"/>
                  <a:pt x="195" y="106"/>
                  <a:pt x="195" y="106"/>
                </a:cubicBezTo>
                <a:cubicBezTo>
                  <a:pt x="152" y="157"/>
                  <a:pt x="152" y="157"/>
                  <a:pt x="152" y="157"/>
                </a:cubicBezTo>
                <a:cubicBezTo>
                  <a:pt x="162" y="167"/>
                  <a:pt x="162" y="167"/>
                  <a:pt x="162" y="167"/>
                </a:cubicBezTo>
                <a:cubicBezTo>
                  <a:pt x="165" y="170"/>
                  <a:pt x="167" y="173"/>
                  <a:pt x="168" y="176"/>
                </a:cubicBezTo>
                <a:cubicBezTo>
                  <a:pt x="163" y="176"/>
                  <a:pt x="163" y="176"/>
                  <a:pt x="163" y="176"/>
                </a:cubicBezTo>
                <a:cubicBezTo>
                  <a:pt x="163" y="174"/>
                  <a:pt x="161" y="172"/>
                  <a:pt x="159" y="170"/>
                </a:cubicBezTo>
                <a:cubicBezTo>
                  <a:pt x="101" y="112"/>
                  <a:pt x="101" y="112"/>
                  <a:pt x="101" y="112"/>
                </a:cubicBezTo>
                <a:cubicBezTo>
                  <a:pt x="100" y="117"/>
                  <a:pt x="100" y="117"/>
                  <a:pt x="100" y="117"/>
                </a:cubicBezTo>
                <a:cubicBezTo>
                  <a:pt x="103" y="118"/>
                  <a:pt x="103" y="118"/>
                  <a:pt x="103" y="118"/>
                </a:cubicBezTo>
                <a:cubicBezTo>
                  <a:pt x="106" y="119"/>
                  <a:pt x="109" y="121"/>
                  <a:pt x="110" y="124"/>
                </a:cubicBezTo>
                <a:cubicBezTo>
                  <a:pt x="112" y="126"/>
                  <a:pt x="112" y="129"/>
                  <a:pt x="111" y="132"/>
                </a:cubicBezTo>
                <a:cubicBezTo>
                  <a:pt x="111" y="134"/>
                  <a:pt x="110" y="135"/>
                  <a:pt x="109" y="137"/>
                </a:cubicBezTo>
                <a:cubicBezTo>
                  <a:pt x="109" y="139"/>
                  <a:pt x="109" y="142"/>
                  <a:pt x="108" y="145"/>
                </a:cubicBezTo>
                <a:cubicBezTo>
                  <a:pt x="103" y="163"/>
                  <a:pt x="103" y="163"/>
                  <a:pt x="103" y="163"/>
                </a:cubicBezTo>
                <a:cubicBezTo>
                  <a:pt x="117" y="176"/>
                  <a:pt x="117" y="176"/>
                  <a:pt x="117" y="176"/>
                </a:cubicBezTo>
                <a:cubicBezTo>
                  <a:pt x="112" y="176"/>
                  <a:pt x="112" y="176"/>
                  <a:pt x="112" y="176"/>
                </a:cubicBezTo>
                <a:cubicBezTo>
                  <a:pt x="103" y="176"/>
                  <a:pt x="103" y="176"/>
                  <a:pt x="103" y="176"/>
                </a:cubicBezTo>
                <a:cubicBezTo>
                  <a:pt x="93" y="176"/>
                  <a:pt x="93" y="176"/>
                  <a:pt x="93" y="176"/>
                </a:cubicBezTo>
                <a:cubicBezTo>
                  <a:pt x="103" y="142"/>
                  <a:pt x="103" y="142"/>
                  <a:pt x="103" y="142"/>
                </a:cubicBezTo>
                <a:cubicBezTo>
                  <a:pt x="104" y="139"/>
                  <a:pt x="104" y="136"/>
                  <a:pt x="103" y="133"/>
                </a:cubicBezTo>
                <a:cubicBezTo>
                  <a:pt x="105" y="132"/>
                  <a:pt x="106" y="131"/>
                  <a:pt x="106" y="129"/>
                </a:cubicBezTo>
                <a:cubicBezTo>
                  <a:pt x="107" y="126"/>
                  <a:pt x="105" y="123"/>
                  <a:pt x="102" y="122"/>
                </a:cubicBezTo>
                <a:cubicBezTo>
                  <a:pt x="93" y="119"/>
                  <a:pt x="93" y="119"/>
                  <a:pt x="93" y="119"/>
                </a:cubicBezTo>
                <a:cubicBezTo>
                  <a:pt x="118" y="35"/>
                  <a:pt x="118" y="35"/>
                  <a:pt x="118" y="35"/>
                </a:cubicBezTo>
                <a:cubicBezTo>
                  <a:pt x="119" y="35"/>
                  <a:pt x="119" y="35"/>
                  <a:pt x="119" y="35"/>
                </a:cubicBezTo>
                <a:cubicBezTo>
                  <a:pt x="125" y="23"/>
                  <a:pt x="125" y="23"/>
                  <a:pt x="125" y="23"/>
                </a:cubicBezTo>
                <a:cubicBezTo>
                  <a:pt x="128" y="3"/>
                  <a:pt x="128" y="3"/>
                  <a:pt x="128" y="3"/>
                </a:cubicBezTo>
                <a:cubicBezTo>
                  <a:pt x="117" y="0"/>
                  <a:pt x="117" y="0"/>
                  <a:pt x="117" y="0"/>
                </a:cubicBezTo>
                <a:cubicBezTo>
                  <a:pt x="109" y="18"/>
                  <a:pt x="109" y="18"/>
                  <a:pt x="109" y="18"/>
                </a:cubicBezTo>
                <a:cubicBezTo>
                  <a:pt x="107" y="32"/>
                  <a:pt x="107" y="32"/>
                  <a:pt x="107" y="32"/>
                </a:cubicBezTo>
                <a:cubicBezTo>
                  <a:pt x="108" y="32"/>
                  <a:pt x="108" y="32"/>
                  <a:pt x="108" y="32"/>
                </a:cubicBezTo>
                <a:cubicBezTo>
                  <a:pt x="83" y="116"/>
                  <a:pt x="83" y="116"/>
                  <a:pt x="83" y="116"/>
                </a:cubicBezTo>
                <a:cubicBezTo>
                  <a:pt x="74" y="113"/>
                  <a:pt x="74" y="113"/>
                  <a:pt x="74" y="113"/>
                </a:cubicBezTo>
                <a:cubicBezTo>
                  <a:pt x="70" y="112"/>
                  <a:pt x="67" y="114"/>
                  <a:pt x="66" y="117"/>
                </a:cubicBezTo>
                <a:cubicBezTo>
                  <a:pt x="65" y="119"/>
                  <a:pt x="66" y="120"/>
                  <a:pt x="66" y="122"/>
                </a:cubicBezTo>
                <a:cubicBezTo>
                  <a:pt x="64" y="124"/>
                  <a:pt x="62" y="126"/>
                  <a:pt x="61" y="129"/>
                </a:cubicBezTo>
                <a:cubicBezTo>
                  <a:pt x="47" y="176"/>
                  <a:pt x="47" y="176"/>
                  <a:pt x="47" y="176"/>
                </a:cubicBezTo>
                <a:cubicBezTo>
                  <a:pt x="38" y="176"/>
                  <a:pt x="38" y="176"/>
                  <a:pt x="38" y="176"/>
                </a:cubicBezTo>
                <a:cubicBezTo>
                  <a:pt x="34" y="176"/>
                  <a:pt x="34" y="176"/>
                  <a:pt x="34" y="176"/>
                </a:cubicBezTo>
                <a:cubicBezTo>
                  <a:pt x="34" y="131"/>
                  <a:pt x="34" y="131"/>
                  <a:pt x="34" y="131"/>
                </a:cubicBezTo>
                <a:cubicBezTo>
                  <a:pt x="52" y="131"/>
                  <a:pt x="52" y="131"/>
                  <a:pt x="52" y="131"/>
                </a:cubicBezTo>
                <a:cubicBezTo>
                  <a:pt x="55" y="120"/>
                  <a:pt x="55" y="120"/>
                  <a:pt x="55" y="120"/>
                </a:cubicBezTo>
                <a:cubicBezTo>
                  <a:pt x="56" y="118"/>
                  <a:pt x="56" y="117"/>
                  <a:pt x="58" y="115"/>
                </a:cubicBezTo>
                <a:cubicBezTo>
                  <a:pt x="30" y="86"/>
                  <a:pt x="30" y="86"/>
                  <a:pt x="30" y="86"/>
                </a:cubicBezTo>
                <a:cubicBezTo>
                  <a:pt x="26" y="91"/>
                  <a:pt x="22" y="97"/>
                  <a:pt x="16" y="103"/>
                </a:cubicBezTo>
                <a:cubicBezTo>
                  <a:pt x="8" y="111"/>
                  <a:pt x="8" y="111"/>
                  <a:pt x="8" y="111"/>
                </a:cubicBezTo>
                <a:cubicBezTo>
                  <a:pt x="8" y="176"/>
                  <a:pt x="8" y="176"/>
                  <a:pt x="8" y="176"/>
                </a:cubicBezTo>
                <a:cubicBezTo>
                  <a:pt x="0" y="176"/>
                  <a:pt x="0" y="176"/>
                  <a:pt x="0" y="176"/>
                </a:cubicBezTo>
                <a:cubicBezTo>
                  <a:pt x="0" y="268"/>
                  <a:pt x="0" y="268"/>
                  <a:pt x="0" y="268"/>
                </a:cubicBezTo>
                <a:cubicBezTo>
                  <a:pt x="0" y="296"/>
                  <a:pt x="23" y="320"/>
                  <a:pt x="52" y="320"/>
                </a:cubicBezTo>
                <a:cubicBezTo>
                  <a:pt x="246" y="320"/>
                  <a:pt x="246" y="320"/>
                  <a:pt x="246" y="320"/>
                </a:cubicBezTo>
                <a:cubicBezTo>
                  <a:pt x="275" y="320"/>
                  <a:pt x="298" y="296"/>
                  <a:pt x="298" y="268"/>
                </a:cubicBezTo>
                <a:cubicBezTo>
                  <a:pt x="298" y="176"/>
                  <a:pt x="298" y="176"/>
                  <a:pt x="298" y="176"/>
                </a:cubicBezTo>
                <a:lnTo>
                  <a:pt x="290" y="176"/>
                </a:lnTo>
                <a:close/>
                <a:moveTo>
                  <a:pt x="85" y="144"/>
                </a:moveTo>
                <a:cubicBezTo>
                  <a:pt x="86" y="140"/>
                  <a:pt x="90" y="139"/>
                  <a:pt x="93" y="140"/>
                </a:cubicBezTo>
                <a:cubicBezTo>
                  <a:pt x="97" y="141"/>
                  <a:pt x="99" y="144"/>
                  <a:pt x="98" y="148"/>
                </a:cubicBezTo>
                <a:cubicBezTo>
                  <a:pt x="89" y="176"/>
                  <a:pt x="89" y="176"/>
                  <a:pt x="89" y="176"/>
                </a:cubicBezTo>
                <a:cubicBezTo>
                  <a:pt x="76" y="176"/>
                  <a:pt x="76" y="176"/>
                  <a:pt x="76" y="176"/>
                </a:cubicBezTo>
                <a:lnTo>
                  <a:pt x="85" y="144"/>
                </a:lnTo>
                <a:close/>
                <a:moveTo>
                  <a:pt x="64" y="138"/>
                </a:moveTo>
                <a:cubicBezTo>
                  <a:pt x="65" y="134"/>
                  <a:pt x="69" y="132"/>
                  <a:pt x="72" y="133"/>
                </a:cubicBezTo>
                <a:cubicBezTo>
                  <a:pt x="76" y="134"/>
                  <a:pt x="78" y="138"/>
                  <a:pt x="77" y="141"/>
                </a:cubicBezTo>
                <a:cubicBezTo>
                  <a:pt x="66" y="176"/>
                  <a:pt x="66" y="176"/>
                  <a:pt x="66" y="176"/>
                </a:cubicBezTo>
                <a:cubicBezTo>
                  <a:pt x="53" y="176"/>
                  <a:pt x="53" y="176"/>
                  <a:pt x="53" y="176"/>
                </a:cubicBezTo>
                <a:lnTo>
                  <a:pt x="64" y="138"/>
                </a:lnTo>
                <a:close/>
              </a:path>
            </a:pathLst>
          </a:custGeom>
          <a:solidFill>
            <a:srgbClr val="FFC000"/>
          </a:solidFill>
          <a:ln w="9525">
            <a:noFill/>
          </a:ln>
        </p:spPr>
        <p:txBody>
          <a:bodyPr/>
          <a:p>
            <a:endParaRPr lang="zh-CN" altLang="en-US"/>
          </a:p>
        </p:txBody>
      </p:sp>
      <p:pic>
        <p:nvPicPr>
          <p:cNvPr id="43024" name="Group 4"/>
          <p:cNvPicPr>
            <a:picLocks noChangeAspect="1"/>
          </p:cNvPicPr>
          <p:nvPr/>
        </p:nvPicPr>
        <p:blipFill>
          <a:blip r:embed="rId2"/>
          <a:stretch>
            <a:fillRect/>
          </a:stretch>
        </p:blipFill>
        <p:spPr>
          <a:xfrm>
            <a:off x="8132763" y="1643063"/>
            <a:ext cx="280987" cy="261937"/>
          </a:xfrm>
          <a:prstGeom prst="rect">
            <a:avLst/>
          </a:prstGeom>
          <a:noFill/>
          <a:ln w="9525">
            <a:noFill/>
          </a:ln>
        </p:spPr>
      </p:pic>
      <p:pic>
        <p:nvPicPr>
          <p:cNvPr id="43025" name="Group 25"/>
          <p:cNvPicPr>
            <a:picLocks noChangeAspect="1"/>
          </p:cNvPicPr>
          <p:nvPr/>
        </p:nvPicPr>
        <p:blipFill>
          <a:blip r:embed="rId3"/>
          <a:stretch>
            <a:fillRect/>
          </a:stretch>
        </p:blipFill>
        <p:spPr>
          <a:xfrm>
            <a:off x="8201025" y="5226050"/>
            <a:ext cx="323850" cy="328613"/>
          </a:xfrm>
          <a:prstGeom prst="rect">
            <a:avLst/>
          </a:prstGeom>
          <a:noFill/>
          <a:ln w="9525">
            <a:noFill/>
          </a:ln>
        </p:spPr>
      </p:pic>
      <p:sp>
        <p:nvSpPr>
          <p:cNvPr id="43026" name="KSO_Shape"/>
          <p:cNvSpPr>
            <a:spLocks noChangeAspect="1"/>
          </p:cNvSpPr>
          <p:nvPr/>
        </p:nvSpPr>
        <p:spPr>
          <a:xfrm>
            <a:off x="4567238" y="3325813"/>
            <a:ext cx="358775" cy="2397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w="9525">
            <a:noFill/>
          </a:ln>
        </p:spPr>
        <p:txBody>
          <a:bodyPr/>
          <a:p>
            <a:endParaRPr lang="zh-CN" altLang="en-US"/>
          </a:p>
        </p:txBody>
      </p:sp>
      <p:pic>
        <p:nvPicPr>
          <p:cNvPr id="43027" name="Group 17"/>
          <p:cNvPicPr>
            <a:picLocks noChangeAspect="1"/>
          </p:cNvPicPr>
          <p:nvPr/>
        </p:nvPicPr>
        <p:blipFill>
          <a:blip r:embed="rId4"/>
          <a:stretch>
            <a:fillRect/>
          </a:stretch>
        </p:blipFill>
        <p:spPr>
          <a:xfrm>
            <a:off x="796925" y="3427413"/>
            <a:ext cx="292100" cy="274637"/>
          </a:xfrm>
          <a:prstGeom prst="rect">
            <a:avLst/>
          </a:prstGeom>
          <a:noFill/>
          <a:ln w="9525">
            <a:noFill/>
          </a:ln>
        </p:spPr>
      </p:pic>
      <p:sp>
        <p:nvSpPr>
          <p:cNvPr id="43028" name="矩形 7"/>
          <p:cNvSpPr/>
          <p:nvPr/>
        </p:nvSpPr>
        <p:spPr>
          <a:xfrm>
            <a:off x="792163" y="5027613"/>
            <a:ext cx="3363912"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29" name="矩形 7"/>
          <p:cNvSpPr/>
          <p:nvPr/>
        </p:nvSpPr>
        <p:spPr>
          <a:xfrm>
            <a:off x="4402138" y="5027613"/>
            <a:ext cx="3363912"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sp>
        <p:nvSpPr>
          <p:cNvPr id="43030" name="矩形 19"/>
          <p:cNvSpPr/>
          <p:nvPr/>
        </p:nvSpPr>
        <p:spPr>
          <a:xfrm>
            <a:off x="1022350" y="5437188"/>
            <a:ext cx="3157538" cy="708025"/>
          </a:xfrm>
          <a:prstGeom prst="rect">
            <a:avLst/>
          </a:prstGeom>
          <a:noFill/>
          <a:ln w="9525">
            <a:noFill/>
          </a:ln>
        </p:spPr>
        <p:txBody>
          <a:bodyPr anchor="t" anchorCtr="0">
            <a:spAutoFit/>
          </a:bodyPr>
          <a:p>
            <a:r>
              <a:rPr lang="zh-CN" altLang="en-US" sz="2000" dirty="0">
                <a:solidFill>
                  <a:schemeClr val="bg1"/>
                </a:solidFill>
                <a:latin typeface="Calibri" panose="020F0502020204030204" pitchFamily="34" charset="0"/>
                <a:ea typeface="微软雅黑" panose="020B0503020204020204" pitchFamily="34" charset="-122"/>
              </a:rPr>
              <a:t>总包单位作业点安全防护存在缺陷</a:t>
            </a:r>
            <a:endParaRPr lang="zh-CN" altLang="en-US" sz="2000" dirty="0">
              <a:solidFill>
                <a:schemeClr val="bg1"/>
              </a:solidFill>
              <a:latin typeface="Calibri" panose="020F0502020204030204" pitchFamily="34" charset="0"/>
              <a:ea typeface="微软雅黑" panose="020B0503020204020204" pitchFamily="34" charset="-122"/>
            </a:endParaRPr>
          </a:p>
        </p:txBody>
      </p:sp>
      <p:sp>
        <p:nvSpPr>
          <p:cNvPr id="43031" name="矩形 19"/>
          <p:cNvSpPr/>
          <p:nvPr/>
        </p:nvSpPr>
        <p:spPr>
          <a:xfrm>
            <a:off x="4459288" y="5576888"/>
            <a:ext cx="3159125" cy="646112"/>
          </a:xfrm>
          <a:prstGeom prst="rect">
            <a:avLst/>
          </a:prstGeom>
          <a:noFill/>
          <a:ln w="9525">
            <a:noFill/>
          </a:ln>
        </p:spPr>
        <p:txBody>
          <a:bodyPr anchor="t" anchorCtr="0">
            <a:spAutoFit/>
          </a:bodyPr>
          <a:p>
            <a:r>
              <a:rPr lang="zh-CN" altLang="en-US" dirty="0">
                <a:solidFill>
                  <a:schemeClr val="bg1"/>
                </a:solidFill>
                <a:latin typeface="Calibri" panose="020F0502020204030204" pitchFamily="34" charset="0"/>
                <a:ea typeface="微软雅黑" panose="020B0503020204020204" pitchFamily="34" charset="-122"/>
              </a:rPr>
              <a:t>使用未取得特种作业操作资格证书的人员从事特种作业</a:t>
            </a:r>
            <a:endParaRPr lang="zh-CN" altLang="en-US" dirty="0">
              <a:solidFill>
                <a:schemeClr val="bg1"/>
              </a:solidFill>
              <a:latin typeface="Calibri" panose="020F0502020204030204" pitchFamily="34" charset="0"/>
              <a:ea typeface="微软雅黑" panose="020B0503020204020204" pitchFamily="34" charset="-122"/>
            </a:endParaRPr>
          </a:p>
        </p:txBody>
      </p:sp>
      <p:pic>
        <p:nvPicPr>
          <p:cNvPr id="43032" name="Group 4"/>
          <p:cNvPicPr>
            <a:picLocks noChangeAspect="1"/>
          </p:cNvPicPr>
          <p:nvPr/>
        </p:nvPicPr>
        <p:blipFill>
          <a:blip r:embed="rId2"/>
          <a:stretch>
            <a:fillRect/>
          </a:stretch>
        </p:blipFill>
        <p:spPr>
          <a:xfrm>
            <a:off x="947738" y="5175250"/>
            <a:ext cx="282575" cy="261938"/>
          </a:xfrm>
          <a:prstGeom prst="rect">
            <a:avLst/>
          </a:prstGeom>
          <a:noFill/>
          <a:ln w="9525">
            <a:noFill/>
          </a:ln>
        </p:spPr>
      </p:pic>
      <p:pic>
        <p:nvPicPr>
          <p:cNvPr id="43033" name="Group 17"/>
          <p:cNvPicPr>
            <a:picLocks noChangeAspect="1"/>
          </p:cNvPicPr>
          <p:nvPr/>
        </p:nvPicPr>
        <p:blipFill>
          <a:blip r:embed="rId4"/>
          <a:stretch>
            <a:fillRect/>
          </a:stretch>
        </p:blipFill>
        <p:spPr>
          <a:xfrm>
            <a:off x="4459288" y="5153025"/>
            <a:ext cx="292100" cy="274638"/>
          </a:xfrm>
          <a:prstGeom prst="rect">
            <a:avLst/>
          </a:prstGeom>
          <a:noFill/>
          <a:ln w="9525">
            <a:noFill/>
          </a:ln>
        </p:spPr>
      </p:pic>
      <p:sp>
        <p:nvSpPr>
          <p:cNvPr id="43034" name="矩形 9"/>
          <p:cNvSpPr/>
          <p:nvPr/>
        </p:nvSpPr>
        <p:spPr>
          <a:xfrm>
            <a:off x="8012113" y="5027613"/>
            <a:ext cx="3363912" cy="1435100"/>
          </a:xfrm>
          <a:prstGeom prst="rect">
            <a:avLst/>
          </a:prstGeom>
          <a:noFill/>
          <a:ln w="12700" cap="flat" cmpd="sng">
            <a:solidFill>
              <a:srgbClr val="FFC000"/>
            </a:solidFill>
            <a:prstDash val="solid"/>
            <a:miter/>
            <a:headEnd type="none" w="med" len="med"/>
            <a:tailEnd type="none" w="med" len="med"/>
          </a:ln>
        </p:spPr>
        <p:txBody>
          <a:bodyPr anchor="ctr" anchorCtr="0"/>
          <a:p>
            <a:pPr algn="ctr"/>
            <a:endParaRPr lang="zh-CN" altLang="en-US" dirty="0">
              <a:solidFill>
                <a:schemeClr val="bg1"/>
              </a:solidFill>
              <a:latin typeface="Calibri" panose="020F0502020204030204" pitchFamily="34" charset="0"/>
              <a:ea typeface="微软雅黑" panose="020B0503020204020204" pitchFamily="34" charset="-122"/>
            </a:endParaRPr>
          </a:p>
        </p:txBody>
      </p:sp>
      <p:pic>
        <p:nvPicPr>
          <p:cNvPr id="43035" name="组合 12"/>
          <p:cNvPicPr/>
          <p:nvPr/>
        </p:nvPicPr>
        <p:blipFill>
          <a:blip r:embed="rId1"/>
          <a:stretch>
            <a:fillRect/>
          </a:stretch>
        </p:blipFill>
        <p:spPr>
          <a:xfrm>
            <a:off x="8012113" y="3317875"/>
            <a:ext cx="401637" cy="317500"/>
          </a:xfrm>
          <a:prstGeom prst="rect">
            <a:avLst/>
          </a:prstGeom>
          <a:noFill/>
          <a:ln w="9525">
            <a:noFill/>
          </a:ln>
        </p:spPr>
      </p:pic>
      <p:sp>
        <p:nvSpPr>
          <p:cNvPr id="43036" name="矩形 1"/>
          <p:cNvSpPr/>
          <p:nvPr/>
        </p:nvSpPr>
        <p:spPr>
          <a:xfrm flipH="1">
            <a:off x="8866188" y="5305425"/>
            <a:ext cx="2014537" cy="1016000"/>
          </a:xfrm>
          <a:prstGeom prst="rect">
            <a:avLst/>
          </a:prstGeom>
          <a:noFill/>
          <a:ln w="9525">
            <a:noFill/>
          </a:ln>
        </p:spPr>
        <p:txBody>
          <a:bodyPr anchor="t" anchorCtr="0">
            <a:spAutoFit/>
          </a:bodyPr>
          <a:p>
            <a:r>
              <a:rPr lang="zh-CN" altLang="en-US" sz="2000" dirty="0">
                <a:solidFill>
                  <a:schemeClr val="bg1"/>
                </a:solidFill>
                <a:latin typeface="Calibri" panose="020F0502020204030204" pitchFamily="34" charset="0"/>
                <a:ea typeface="微软雅黑" panose="020B0503020204020204" pitchFamily="34" charset="-122"/>
              </a:rPr>
              <a:t>提供不合格施工机械、设备、劳动防护用品</a:t>
            </a:r>
            <a:endParaRPr lang="zh-CN" altLang="en-US" sz="2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监理单位必须追责</a:t>
            </a:r>
            <a:endParaRPr lang="zh-CN" altLang="en-US" sz="4000" dirty="0">
              <a:solidFill>
                <a:schemeClr val="bg1"/>
              </a:solidFill>
              <a:latin typeface="微软雅黑" panose="020B0503020204020204" pitchFamily="34" charset="-122"/>
            </a:endParaRPr>
          </a:p>
        </p:txBody>
      </p:sp>
      <p:pic>
        <p:nvPicPr>
          <p:cNvPr id="45058" name="组合 2"/>
          <p:cNvPicPr/>
          <p:nvPr/>
        </p:nvPicPr>
        <p:blipFill>
          <a:blip r:embed="rId1"/>
          <a:stretch>
            <a:fillRect/>
          </a:stretch>
        </p:blipFill>
        <p:spPr>
          <a:xfrm>
            <a:off x="4711700" y="1719263"/>
            <a:ext cx="2768600" cy="4486275"/>
          </a:xfrm>
          <a:prstGeom prst="rect">
            <a:avLst/>
          </a:prstGeom>
          <a:noFill/>
          <a:ln w="9525">
            <a:noFill/>
          </a:ln>
        </p:spPr>
      </p:pic>
      <p:sp>
        <p:nvSpPr>
          <p:cNvPr id="45059" name="矩形 23"/>
          <p:cNvSpPr/>
          <p:nvPr/>
        </p:nvSpPr>
        <p:spPr>
          <a:xfrm>
            <a:off x="7605713" y="2916238"/>
            <a:ext cx="3636962" cy="1016000"/>
          </a:xfrm>
          <a:prstGeom prst="rect">
            <a:avLst/>
          </a:prstGeom>
          <a:noFill/>
          <a:ln w="9525">
            <a:noFill/>
          </a:ln>
        </p:spPr>
        <p:txBody>
          <a:bodyPr anchor="t" anchorCtr="0">
            <a:spAutoFit/>
          </a:bodyPr>
          <a:p>
            <a:r>
              <a:rPr lang="zh-CN" altLang="en-US" sz="2000" dirty="0">
                <a:solidFill>
                  <a:srgbClr val="FFC000"/>
                </a:solidFill>
                <a:latin typeface="Calibri" panose="020F0502020204030204" pitchFamily="34" charset="0"/>
                <a:ea typeface="微软雅黑" panose="020B0503020204020204" pitchFamily="34" charset="-122"/>
              </a:rPr>
              <a:t>施工单位对安全隐患拒不整改或不停止施工时未及时向有关主管部门报告</a:t>
            </a:r>
            <a:endParaRPr lang="zh-CN" altLang="en-US" sz="2000" dirty="0">
              <a:solidFill>
                <a:srgbClr val="FFC000"/>
              </a:solidFill>
              <a:latin typeface="Calibri" panose="020F0502020204030204" pitchFamily="34" charset="0"/>
              <a:ea typeface="微软雅黑" panose="020B0503020204020204" pitchFamily="34" charset="-122"/>
            </a:endParaRPr>
          </a:p>
        </p:txBody>
      </p:sp>
      <p:sp>
        <p:nvSpPr>
          <p:cNvPr id="36870" name="矩形 24"/>
          <p:cNvSpPr>
            <a:spLocks noChangeArrowheads="1"/>
          </p:cNvSpPr>
          <p:nvPr/>
        </p:nvSpPr>
        <p:spPr bwMode="auto">
          <a:xfrm>
            <a:off x="7605713" y="5473700"/>
            <a:ext cx="3636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FFC000"/>
                </a:solidFill>
                <a:effectLst/>
                <a:uLnTx/>
                <a:uFillTx/>
                <a:latin typeface="+mn-ea"/>
                <a:ea typeface="+mn-ea"/>
                <a:cs typeface="+mn-cs"/>
              </a:rPr>
              <a:t>未依照法律、法规和工程建设强制性标准实施监理</a:t>
            </a:r>
            <a:endParaRPr kumimoji="0" lang="zh-CN" altLang="en-US" sz="2000" b="0" i="0" u="none" strike="noStrike" kern="1200" cap="none" spc="0" normalizeH="0" baseline="0" noProof="0" dirty="0">
              <a:ln>
                <a:noFill/>
              </a:ln>
              <a:solidFill>
                <a:srgbClr val="FFC000"/>
              </a:solidFill>
              <a:effectLst/>
              <a:uLnTx/>
              <a:uFillTx/>
              <a:latin typeface="+mn-ea"/>
              <a:ea typeface="+mn-ea"/>
              <a:cs typeface="+mn-cs"/>
            </a:endParaRPr>
          </a:p>
        </p:txBody>
      </p:sp>
      <p:sp>
        <p:nvSpPr>
          <p:cNvPr id="45061" name="矩形 26"/>
          <p:cNvSpPr/>
          <p:nvPr/>
        </p:nvSpPr>
        <p:spPr>
          <a:xfrm>
            <a:off x="7605713" y="4403725"/>
            <a:ext cx="3957637" cy="708025"/>
          </a:xfrm>
          <a:prstGeom prst="rect">
            <a:avLst/>
          </a:prstGeom>
          <a:noFill/>
          <a:ln w="9525">
            <a:noFill/>
          </a:ln>
        </p:spPr>
        <p:txBody>
          <a:bodyPr anchor="t" anchorCtr="0">
            <a:spAutoFit/>
          </a:bodyPr>
          <a:p>
            <a:r>
              <a:rPr lang="zh-CN" altLang="en-US" sz="2000" dirty="0">
                <a:solidFill>
                  <a:srgbClr val="FFC000"/>
                </a:solidFill>
                <a:latin typeface="Calibri" panose="020F0502020204030204" pitchFamily="34" charset="0"/>
                <a:ea typeface="微软雅黑" panose="020B0503020204020204" pitchFamily="34" charset="-122"/>
              </a:rPr>
              <a:t>未按</a:t>
            </a:r>
            <a:r>
              <a:rPr lang="en-US" altLang="zh-CN" sz="2000" dirty="0">
                <a:solidFill>
                  <a:srgbClr val="FFC000"/>
                </a:solidFill>
                <a:latin typeface="Calibri" panose="020F0502020204030204" pitchFamily="34" charset="0"/>
                <a:ea typeface="微软雅黑" panose="020B0503020204020204" pitchFamily="34" charset="-122"/>
              </a:rPr>
              <a:t>《</a:t>
            </a:r>
            <a:r>
              <a:rPr lang="zh-CN" altLang="en-US" sz="2000" dirty="0">
                <a:solidFill>
                  <a:srgbClr val="FFC000"/>
                </a:solidFill>
                <a:latin typeface="Calibri" panose="020F0502020204030204" pitchFamily="34" charset="0"/>
                <a:ea typeface="微软雅黑" panose="020B0503020204020204" pitchFamily="34" charset="-122"/>
              </a:rPr>
              <a:t>房屋建筑工程施工旁站监理管理办法</a:t>
            </a:r>
            <a:r>
              <a:rPr lang="en-US" altLang="zh-CN" sz="2000" dirty="0">
                <a:solidFill>
                  <a:srgbClr val="FFC000"/>
                </a:solidFill>
                <a:latin typeface="Calibri" panose="020F0502020204030204" pitchFamily="34" charset="0"/>
                <a:ea typeface="微软雅黑" panose="020B0503020204020204" pitchFamily="34" charset="-122"/>
              </a:rPr>
              <a:t>》</a:t>
            </a:r>
            <a:r>
              <a:rPr lang="zh-CN" altLang="en-US" sz="2000" dirty="0">
                <a:solidFill>
                  <a:srgbClr val="FFC000"/>
                </a:solidFill>
                <a:latin typeface="Calibri" panose="020F0502020204030204" pitchFamily="34" charset="0"/>
                <a:ea typeface="微软雅黑" panose="020B0503020204020204" pitchFamily="34" charset="-122"/>
              </a:rPr>
              <a:t>旁站</a:t>
            </a:r>
            <a:endParaRPr lang="zh-CN" altLang="en-US" sz="2000" dirty="0">
              <a:solidFill>
                <a:srgbClr val="FFC000"/>
              </a:solidFill>
              <a:latin typeface="Calibri" panose="020F0502020204030204" pitchFamily="34" charset="0"/>
              <a:ea typeface="微软雅黑" panose="020B0503020204020204" pitchFamily="34" charset="-122"/>
            </a:endParaRPr>
          </a:p>
        </p:txBody>
      </p:sp>
      <p:sp>
        <p:nvSpPr>
          <p:cNvPr id="45062" name="矩形 29"/>
          <p:cNvSpPr/>
          <p:nvPr/>
        </p:nvSpPr>
        <p:spPr>
          <a:xfrm>
            <a:off x="531813" y="1395413"/>
            <a:ext cx="4111625" cy="1200150"/>
          </a:xfrm>
          <a:prstGeom prst="rect">
            <a:avLst/>
          </a:prstGeom>
          <a:noFill/>
          <a:ln w="9525">
            <a:noFill/>
          </a:ln>
        </p:spPr>
        <p:txBody>
          <a:bodyPr anchor="t" anchorCtr="0">
            <a:spAutoFit/>
          </a:bodyPr>
          <a:p>
            <a:pPr algn="r"/>
            <a:r>
              <a:rPr lang="zh-CN" altLang="en-US" sz="2400" dirty="0">
                <a:solidFill>
                  <a:srgbClr val="FFC000"/>
                </a:solidFill>
                <a:latin typeface="Calibri" panose="020F0502020204030204" pitchFamily="34" charset="0"/>
                <a:ea typeface="微软雅黑" panose="020B0503020204020204" pitchFamily="34" charset="-122"/>
              </a:rPr>
              <a:t>未对施工组织设计中的安全技术措施或专项施工方案进行认真审查</a:t>
            </a:r>
            <a:endParaRPr lang="zh-CN" altLang="en-US" sz="2400" dirty="0">
              <a:solidFill>
                <a:srgbClr val="FFC000"/>
              </a:solidFill>
              <a:latin typeface="Calibri" panose="020F0502020204030204" pitchFamily="34" charset="0"/>
              <a:ea typeface="微软雅黑" panose="020B0503020204020204" pitchFamily="34" charset="-122"/>
            </a:endParaRPr>
          </a:p>
        </p:txBody>
      </p:sp>
      <p:sp>
        <p:nvSpPr>
          <p:cNvPr id="45063" name="矩形 30"/>
          <p:cNvSpPr/>
          <p:nvPr/>
        </p:nvSpPr>
        <p:spPr>
          <a:xfrm>
            <a:off x="579438" y="2813050"/>
            <a:ext cx="4017962" cy="1200150"/>
          </a:xfrm>
          <a:prstGeom prst="rect">
            <a:avLst/>
          </a:prstGeom>
          <a:noFill/>
          <a:ln w="9525">
            <a:noFill/>
          </a:ln>
        </p:spPr>
        <p:txBody>
          <a:bodyPr anchor="t" anchorCtr="0">
            <a:spAutoFit/>
          </a:bodyPr>
          <a:p>
            <a:pPr algn="r"/>
            <a:r>
              <a:rPr lang="zh-CN" altLang="en-US" sz="2400" dirty="0">
                <a:solidFill>
                  <a:srgbClr val="FFC000"/>
                </a:solidFill>
                <a:latin typeface="Calibri" panose="020F0502020204030204" pitchFamily="34" charset="0"/>
                <a:ea typeface="微软雅黑" panose="020B0503020204020204" pitchFamily="34" charset="-122"/>
              </a:rPr>
              <a:t>未对施工企业的安全生产许可证和项目经理、项目技术负责人资格进行审查</a:t>
            </a:r>
            <a:endParaRPr lang="zh-CN" altLang="en-US" sz="2400" dirty="0">
              <a:solidFill>
                <a:srgbClr val="FFC000"/>
              </a:solidFill>
              <a:latin typeface="Calibri" panose="020F0502020204030204" pitchFamily="34" charset="0"/>
              <a:ea typeface="微软雅黑" panose="020B0503020204020204" pitchFamily="34" charset="-122"/>
            </a:endParaRPr>
          </a:p>
        </p:txBody>
      </p:sp>
      <p:sp>
        <p:nvSpPr>
          <p:cNvPr id="45064" name="矩形 32"/>
          <p:cNvSpPr/>
          <p:nvPr/>
        </p:nvSpPr>
        <p:spPr>
          <a:xfrm>
            <a:off x="717550" y="4202113"/>
            <a:ext cx="3879850" cy="1384300"/>
          </a:xfrm>
          <a:prstGeom prst="rect">
            <a:avLst/>
          </a:prstGeom>
          <a:noFill/>
          <a:ln w="9525">
            <a:noFill/>
          </a:ln>
        </p:spPr>
        <p:txBody>
          <a:bodyPr anchor="t" anchorCtr="0">
            <a:spAutoFit/>
          </a:bodyPr>
          <a:p>
            <a:r>
              <a:rPr lang="zh-CN" altLang="en-US" sz="2800" dirty="0">
                <a:solidFill>
                  <a:srgbClr val="FFC000"/>
                </a:solidFill>
                <a:latin typeface="Calibri" panose="020F0502020204030204" pitchFamily="34" charset="0"/>
                <a:ea typeface="微软雅黑" panose="020B0503020204020204" pitchFamily="34" charset="-122"/>
              </a:rPr>
              <a:t>发现安全事故隐患未及时要求施工单位整改或暂时停止施工</a:t>
            </a:r>
            <a:endParaRPr lang="zh-CN" altLang="en-US" sz="2800" dirty="0">
              <a:solidFill>
                <a:srgbClr val="FFC000"/>
              </a:solidFill>
              <a:latin typeface="Calibri" panose="020F0502020204030204" pitchFamily="34" charset="0"/>
              <a:ea typeface="微软雅黑" panose="020B0503020204020204" pitchFamily="34" charset="-122"/>
            </a:endParaRPr>
          </a:p>
        </p:txBody>
      </p:sp>
      <p:sp>
        <p:nvSpPr>
          <p:cNvPr id="45065" name="KSO_Shape"/>
          <p:cNvSpPr/>
          <p:nvPr/>
        </p:nvSpPr>
        <p:spPr>
          <a:xfrm>
            <a:off x="4929188" y="1995488"/>
            <a:ext cx="450850" cy="341312"/>
          </a:xfrm>
          <a:custGeom>
            <a:avLst/>
            <a:gdLst/>
            <a:ahLst/>
            <a:cxnLst>
              <a:cxn ang="0">
                <a:pos x="86667" y="45991"/>
              </a:cxn>
              <a:cxn ang="0">
                <a:pos x="83838" y="48800"/>
              </a:cxn>
              <a:cxn ang="0">
                <a:pos x="109747" y="74528"/>
              </a:cxn>
              <a:cxn ang="0">
                <a:pos x="110135" y="75150"/>
              </a:cxn>
              <a:cxn ang="0">
                <a:pos x="116030" y="75150"/>
              </a:cxn>
              <a:cxn ang="0">
                <a:pos x="86667" y="45991"/>
              </a:cxn>
              <a:cxn ang="0">
                <a:pos x="38235" y="45991"/>
              </a:cxn>
              <a:cxn ang="0">
                <a:pos x="8870" y="75150"/>
              </a:cxn>
              <a:cxn ang="0">
                <a:pos x="14767" y="75150"/>
              </a:cxn>
              <a:cxn ang="0">
                <a:pos x="15155" y="74529"/>
              </a:cxn>
              <a:cxn ang="0">
                <a:pos x="41064" y="48800"/>
              </a:cxn>
              <a:cxn ang="0">
                <a:pos x="38235" y="45991"/>
              </a:cxn>
              <a:cxn ang="0">
                <a:pos x="10937" y="18819"/>
              </a:cxn>
              <a:cxn ang="0">
                <a:pos x="52571" y="60163"/>
              </a:cxn>
              <a:cxn ang="0">
                <a:pos x="62177" y="64114"/>
              </a:cxn>
              <a:cxn ang="0">
                <a:pos x="62451" y="64088"/>
              </a:cxn>
              <a:cxn ang="0">
                <a:pos x="72331" y="60163"/>
              </a:cxn>
              <a:cxn ang="0">
                <a:pos x="113965" y="18819"/>
              </a:cxn>
              <a:cxn ang="0">
                <a:pos x="108307" y="18819"/>
              </a:cxn>
              <a:cxn ang="0">
                <a:pos x="71004" y="55861"/>
              </a:cxn>
              <a:cxn ang="0">
                <a:pos x="62451" y="59259"/>
              </a:cxn>
              <a:cxn ang="0">
                <a:pos x="62214" y="59282"/>
              </a:cxn>
              <a:cxn ang="0">
                <a:pos x="53898" y="55861"/>
              </a:cxn>
              <a:cxn ang="0">
                <a:pos x="16595" y="18819"/>
              </a:cxn>
              <a:cxn ang="0">
                <a:pos x="10937" y="18819"/>
              </a:cxn>
              <a:cxn ang="0">
                <a:pos x="21712" y="0"/>
              </a:cxn>
              <a:cxn ang="0">
                <a:pos x="103189" y="0"/>
              </a:cxn>
              <a:cxn ang="0">
                <a:pos x="124901" y="21561"/>
              </a:cxn>
              <a:cxn ang="0">
                <a:pos x="124901" y="72408"/>
              </a:cxn>
              <a:cxn ang="0">
                <a:pos x="103189" y="93969"/>
              </a:cxn>
              <a:cxn ang="0">
                <a:pos x="21712" y="93969"/>
              </a:cxn>
              <a:cxn ang="0">
                <a:pos x="0" y="72408"/>
              </a:cxn>
              <a:cxn ang="0">
                <a:pos x="0" y="21561"/>
              </a:cxn>
              <a:cxn ang="0">
                <a:pos x="21712" y="0"/>
              </a:cxn>
            </a:cxnLst>
            <a:pathLst>
              <a:path w="529316" h="401026">
                <a:moveTo>
                  <a:pt x="367281" y="196274"/>
                </a:moveTo>
                <a:lnTo>
                  <a:pt x="355293" y="208263"/>
                </a:lnTo>
                <a:lnTo>
                  <a:pt x="465090" y="318060"/>
                </a:lnTo>
                <a:cubicBezTo>
                  <a:pt x="465822" y="318792"/>
                  <a:pt x="466527" y="319541"/>
                  <a:pt x="466739" y="320716"/>
                </a:cubicBezTo>
                <a:lnTo>
                  <a:pt x="491723" y="320716"/>
                </a:lnTo>
                <a:lnTo>
                  <a:pt x="367281" y="196274"/>
                </a:lnTo>
                <a:close/>
                <a:moveTo>
                  <a:pt x="162035" y="196274"/>
                </a:moveTo>
                <a:lnTo>
                  <a:pt x="37593" y="320716"/>
                </a:lnTo>
                <a:lnTo>
                  <a:pt x="62577" y="320716"/>
                </a:lnTo>
                <a:lnTo>
                  <a:pt x="64225" y="318061"/>
                </a:lnTo>
                <a:lnTo>
                  <a:pt x="174023" y="208263"/>
                </a:lnTo>
                <a:lnTo>
                  <a:pt x="162035" y="196274"/>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lnTo>
                  <a:pt x="46349"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w="9525">
            <a:noFill/>
          </a:ln>
        </p:spPr>
        <p:txBody>
          <a:bodyPr/>
          <a:p>
            <a:endParaRPr lang="zh-CN" altLang="en-US"/>
          </a:p>
        </p:txBody>
      </p:sp>
      <p:sp>
        <p:nvSpPr>
          <p:cNvPr id="45066" name="KSO_Shape"/>
          <p:cNvSpPr/>
          <p:nvPr/>
        </p:nvSpPr>
        <p:spPr>
          <a:xfrm>
            <a:off x="4908550" y="3152775"/>
            <a:ext cx="488950" cy="322263"/>
          </a:xfrm>
          <a:custGeom>
            <a:avLst/>
            <a:gdLst/>
            <a:ahLst/>
            <a:cxnLst>
              <a:cxn ang="0">
                <a:pos x="228" y="41"/>
              </a:cxn>
              <a:cxn ang="0">
                <a:pos x="260" y="56"/>
              </a:cxn>
              <a:cxn ang="0">
                <a:pos x="228" y="70"/>
              </a:cxn>
              <a:cxn ang="0">
                <a:pos x="195" y="56"/>
              </a:cxn>
              <a:cxn ang="0">
                <a:pos x="228" y="41"/>
              </a:cxn>
              <a:cxn ang="0">
                <a:pos x="228" y="27"/>
              </a:cxn>
              <a:cxn ang="0">
                <a:pos x="163" y="56"/>
              </a:cxn>
              <a:cxn ang="0">
                <a:pos x="228" y="85"/>
              </a:cxn>
              <a:cxn ang="0">
                <a:pos x="293" y="56"/>
              </a:cxn>
              <a:cxn ang="0">
                <a:pos x="228" y="27"/>
              </a:cxn>
              <a:cxn ang="0">
                <a:pos x="34" y="10"/>
              </a:cxn>
              <a:cxn ang="0">
                <a:pos x="282" y="10"/>
              </a:cxn>
              <a:cxn ang="0">
                <a:pos x="317" y="26"/>
              </a:cxn>
              <a:cxn ang="0">
                <a:pos x="317" y="86"/>
              </a:cxn>
              <a:cxn ang="0">
                <a:pos x="282" y="101"/>
              </a:cxn>
              <a:cxn ang="0">
                <a:pos x="34" y="101"/>
              </a:cxn>
              <a:cxn ang="0">
                <a:pos x="0" y="86"/>
              </a:cxn>
              <a:cxn ang="0">
                <a:pos x="0" y="26"/>
              </a:cxn>
              <a:cxn ang="0">
                <a:pos x="34" y="10"/>
              </a:cxn>
              <a:cxn ang="0">
                <a:pos x="40" y="0"/>
              </a:cxn>
              <a:cxn ang="0">
                <a:pos x="90" y="0"/>
              </a:cxn>
              <a:cxn ang="0">
                <a:pos x="93" y="1"/>
              </a:cxn>
              <a:cxn ang="0">
                <a:pos x="93" y="7"/>
              </a:cxn>
              <a:cxn ang="0">
                <a:pos x="90" y="8"/>
              </a:cxn>
              <a:cxn ang="0">
                <a:pos x="40" y="8"/>
              </a:cxn>
              <a:cxn ang="0">
                <a:pos x="37" y="7"/>
              </a:cxn>
              <a:cxn ang="0">
                <a:pos x="37" y="1"/>
              </a:cxn>
              <a:cxn ang="0">
                <a:pos x="40" y="0"/>
              </a:cxn>
            </a:cxnLst>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w="9525">
            <a:noFill/>
          </a:ln>
        </p:spPr>
        <p:txBody>
          <a:bodyPr/>
          <a:p>
            <a:endParaRPr lang="zh-CN" altLang="en-US"/>
          </a:p>
        </p:txBody>
      </p:sp>
      <p:sp>
        <p:nvSpPr>
          <p:cNvPr id="45067" name="KSO_Shape"/>
          <p:cNvSpPr/>
          <p:nvPr/>
        </p:nvSpPr>
        <p:spPr>
          <a:xfrm>
            <a:off x="4903788" y="4270375"/>
            <a:ext cx="496887" cy="371475"/>
          </a:xfrm>
          <a:custGeom>
            <a:avLst/>
            <a:gdLst/>
            <a:ahLst/>
            <a:cxnLst>
              <a:cxn ang="0">
                <a:pos x="5507" y="2247"/>
              </a:cxn>
              <a:cxn ang="0">
                <a:pos x="5163" y="2582"/>
              </a:cxn>
              <a:cxn ang="0">
                <a:pos x="5507" y="2917"/>
              </a:cxn>
              <a:cxn ang="0">
                <a:pos x="5850" y="2582"/>
              </a:cxn>
              <a:cxn ang="0">
                <a:pos x="5507" y="2247"/>
              </a:cxn>
              <a:cxn ang="0">
                <a:pos x="4053" y="2247"/>
              </a:cxn>
              <a:cxn ang="0">
                <a:pos x="3709" y="2582"/>
              </a:cxn>
              <a:cxn ang="0">
                <a:pos x="4053" y="2917"/>
              </a:cxn>
              <a:cxn ang="0">
                <a:pos x="4397" y="2582"/>
              </a:cxn>
              <a:cxn ang="0">
                <a:pos x="4053" y="2247"/>
              </a:cxn>
              <a:cxn ang="0">
                <a:pos x="2599" y="2247"/>
              </a:cxn>
              <a:cxn ang="0">
                <a:pos x="2256" y="2582"/>
              </a:cxn>
              <a:cxn ang="0">
                <a:pos x="2599" y="2917"/>
              </a:cxn>
              <a:cxn ang="0">
                <a:pos x="2943" y="2582"/>
              </a:cxn>
              <a:cxn ang="0">
                <a:pos x="2599" y="2247"/>
              </a:cxn>
              <a:cxn ang="0">
                <a:pos x="4093" y="1"/>
              </a:cxn>
              <a:cxn ang="0">
                <a:pos x="5185" y="123"/>
              </a:cxn>
              <a:cxn ang="0">
                <a:pos x="7529" y="3733"/>
              </a:cxn>
              <a:cxn ang="0">
                <a:pos x="3459" y="5141"/>
              </a:cxn>
              <a:cxn ang="0">
                <a:pos x="2317" y="5809"/>
              </a:cxn>
              <a:cxn ang="0">
                <a:pos x="2020" y="4830"/>
              </a:cxn>
              <a:cxn ang="0">
                <a:pos x="1125" y="782"/>
              </a:cxn>
              <a:cxn ang="0">
                <a:pos x="4093" y="1"/>
              </a:cxn>
            </a:cxnLst>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w="9525">
            <a:noFill/>
          </a:ln>
        </p:spPr>
        <p:txBody>
          <a:bodyPr/>
          <a:p>
            <a:endParaRPr lang="zh-CN" altLang="en-US"/>
          </a:p>
        </p:txBody>
      </p:sp>
      <p:pic>
        <p:nvPicPr>
          <p:cNvPr id="45068" name="组合 37"/>
          <p:cNvPicPr/>
          <p:nvPr/>
        </p:nvPicPr>
        <p:blipFill>
          <a:blip r:embed="rId2"/>
          <a:stretch>
            <a:fillRect/>
          </a:stretch>
        </p:blipFill>
        <p:spPr>
          <a:xfrm>
            <a:off x="6808788" y="3243263"/>
            <a:ext cx="446087" cy="444500"/>
          </a:xfrm>
          <a:prstGeom prst="rect">
            <a:avLst/>
          </a:prstGeom>
          <a:noFill/>
          <a:ln w="9525">
            <a:noFill/>
          </a:ln>
        </p:spPr>
      </p:pic>
      <p:sp>
        <p:nvSpPr>
          <p:cNvPr id="45069" name="Freeform 5"/>
          <p:cNvSpPr>
            <a:spLocks noEditPoints="1"/>
          </p:cNvSpPr>
          <p:nvPr/>
        </p:nvSpPr>
        <p:spPr>
          <a:xfrm>
            <a:off x="6819900" y="4430713"/>
            <a:ext cx="447675" cy="363537"/>
          </a:xfrm>
          <a:custGeom>
            <a:avLst/>
            <a:gdLst/>
            <a:ahLst/>
            <a:cxnLst>
              <a:cxn ang="0">
                <a:pos x="2147483647" y="0"/>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solidFill>
          <a:ln w="9525">
            <a:noFill/>
          </a:ln>
        </p:spPr>
        <p:txBody>
          <a:bodyPr/>
          <a:p>
            <a:endParaRPr lang="zh-CN" altLang="en-US"/>
          </a:p>
        </p:txBody>
      </p:sp>
      <p:sp>
        <p:nvSpPr>
          <p:cNvPr id="45070" name="Freeform 1992"/>
          <p:cNvSpPr>
            <a:spLocks noEditPoints="1"/>
          </p:cNvSpPr>
          <p:nvPr/>
        </p:nvSpPr>
        <p:spPr>
          <a:xfrm>
            <a:off x="6894513" y="5538788"/>
            <a:ext cx="276225" cy="441325"/>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58" h="414">
                <a:moveTo>
                  <a:pt x="206" y="414"/>
                </a:moveTo>
                <a:lnTo>
                  <a:pt x="258" y="414"/>
                </a:lnTo>
                <a:lnTo>
                  <a:pt x="258" y="8"/>
                </a:lnTo>
                <a:lnTo>
                  <a:pt x="230" y="8"/>
                </a:lnTo>
                <a:lnTo>
                  <a:pt x="230" y="0"/>
                </a:lnTo>
                <a:lnTo>
                  <a:pt x="206" y="0"/>
                </a:lnTo>
                <a:lnTo>
                  <a:pt x="206" y="34"/>
                </a:lnTo>
                <a:lnTo>
                  <a:pt x="230" y="34"/>
                </a:lnTo>
                <a:lnTo>
                  <a:pt x="230" y="268"/>
                </a:lnTo>
                <a:lnTo>
                  <a:pt x="206" y="268"/>
                </a:lnTo>
                <a:lnTo>
                  <a:pt x="206" y="296"/>
                </a:lnTo>
                <a:lnTo>
                  <a:pt x="230" y="296"/>
                </a:lnTo>
                <a:lnTo>
                  <a:pt x="230" y="329"/>
                </a:lnTo>
                <a:lnTo>
                  <a:pt x="206" y="329"/>
                </a:lnTo>
                <a:lnTo>
                  <a:pt x="206" y="353"/>
                </a:lnTo>
                <a:lnTo>
                  <a:pt x="230" y="353"/>
                </a:lnTo>
                <a:lnTo>
                  <a:pt x="230" y="386"/>
                </a:lnTo>
                <a:lnTo>
                  <a:pt x="206" y="386"/>
                </a:lnTo>
                <a:lnTo>
                  <a:pt x="206" y="414"/>
                </a:lnTo>
                <a:close/>
                <a:moveTo>
                  <a:pt x="180" y="0"/>
                </a:moveTo>
                <a:lnTo>
                  <a:pt x="180" y="8"/>
                </a:lnTo>
                <a:lnTo>
                  <a:pt x="130" y="8"/>
                </a:lnTo>
                <a:lnTo>
                  <a:pt x="130" y="34"/>
                </a:lnTo>
                <a:lnTo>
                  <a:pt x="206" y="34"/>
                </a:lnTo>
                <a:lnTo>
                  <a:pt x="206"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30" y="329"/>
                </a:lnTo>
                <a:lnTo>
                  <a:pt x="130" y="353"/>
                </a:lnTo>
                <a:lnTo>
                  <a:pt x="154" y="353"/>
                </a:lnTo>
                <a:lnTo>
                  <a:pt x="154" y="386"/>
                </a:lnTo>
                <a:lnTo>
                  <a:pt x="130" y="386"/>
                </a:lnTo>
                <a:lnTo>
                  <a:pt x="130" y="414"/>
                </a:lnTo>
                <a:close/>
                <a:moveTo>
                  <a:pt x="130" y="8"/>
                </a:moveTo>
                <a:lnTo>
                  <a:pt x="52" y="8"/>
                </a:lnTo>
                <a:lnTo>
                  <a:pt x="52" y="34"/>
                </a:lnTo>
                <a:lnTo>
                  <a:pt x="130" y="34"/>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52" y="329"/>
                </a:lnTo>
                <a:lnTo>
                  <a:pt x="52" y="353"/>
                </a:lnTo>
                <a:lnTo>
                  <a:pt x="78" y="353"/>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rgbClr val="FFFFFF"/>
          </a:solidFill>
          <a:ln w="9525">
            <a:noFill/>
          </a:ln>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509282" y="1205802"/>
          <a:ext cx="10926503" cy="45815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6082" name="标题 3"/>
          <p:cNvSpPr txBox="1"/>
          <p:nvPr/>
        </p:nvSpPr>
        <p:spPr>
          <a:xfrm>
            <a:off x="422275" y="203200"/>
            <a:ext cx="10514013" cy="1325563"/>
          </a:xfrm>
          <a:prstGeom prst="rect">
            <a:avLst/>
          </a:prstGeom>
          <a:noFill/>
          <a:ln w="9525">
            <a:noFill/>
          </a:ln>
        </p:spPr>
        <p:txBody>
          <a:bodyPr anchor="ctr" anchorCtr="0"/>
          <a:p>
            <a:pPr>
              <a:lnSpc>
                <a:spcPct val="90000"/>
              </a:lnSpc>
            </a:pPr>
            <a:r>
              <a:rPr lang="zh-CN" altLang="en-US" sz="4000" dirty="0">
                <a:solidFill>
                  <a:schemeClr val="bg1"/>
                </a:solidFill>
                <a:latin typeface="微软雅黑" panose="020B0503020204020204" pitchFamily="34" charset="-122"/>
                <a:ea typeface="微软雅黑" panose="020B0503020204020204" pitchFamily="34" charset="-122"/>
              </a:rPr>
              <a:t>必须依据工程建设标准</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3"/>
          <p:cNvSpPr>
            <a:spLocks noGrp="1"/>
          </p:cNvSpPr>
          <p:nvPr>
            <p:ph type="title" idx="4294967295"/>
          </p:nvPr>
        </p:nvSpPr>
        <p:spPr>
          <a:xfrm>
            <a:off x="0" y="2765425"/>
            <a:ext cx="5276850" cy="1325563"/>
          </a:xfrm>
          <a:ln/>
        </p:spPr>
        <p:txBody>
          <a:bodyPr vert="horz" wrap="square" lIns="91440" tIns="45720" rIns="91440" bIns="45720" anchor="ctr" anchorCtr="0"/>
          <a:p>
            <a:pPr algn="ctr" eaLnBrk="1" hangingPunct="1"/>
            <a:r>
              <a:rPr lang="zh-CN" altLang="en-US" sz="8000" b="1" dirty="0">
                <a:solidFill>
                  <a:srgbClr val="FFC000"/>
                </a:solidFill>
                <a:latin typeface="微软雅黑" panose="020B0503020204020204" pitchFamily="34" charset="-122"/>
              </a:rPr>
              <a:t>目录</a:t>
            </a:r>
            <a:endParaRPr lang="zh-CN" altLang="en-US" sz="8000" b="1" dirty="0">
              <a:solidFill>
                <a:srgbClr val="FFC000"/>
              </a:solidFill>
              <a:latin typeface="微软雅黑" panose="020B0503020204020204" pitchFamily="34" charset="-122"/>
            </a:endParaRPr>
          </a:p>
        </p:txBody>
      </p:sp>
      <p:sp>
        <p:nvSpPr>
          <p:cNvPr id="10242" name="矩形 4"/>
          <p:cNvSpPr/>
          <p:nvPr/>
        </p:nvSpPr>
        <p:spPr>
          <a:xfrm>
            <a:off x="5588000" y="623888"/>
            <a:ext cx="5926138" cy="795337"/>
          </a:xfrm>
          <a:prstGeom prst="rect">
            <a:avLst/>
          </a:prstGeom>
          <a:noFill/>
          <a:ln w="3175" cap="flat" cmpd="sng">
            <a:solidFill>
              <a:schemeClr val="bg1"/>
            </a:solidFill>
            <a:prstDash val="solid"/>
            <a:miter/>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0243" name="矩形 5"/>
          <p:cNvSpPr/>
          <p:nvPr/>
        </p:nvSpPr>
        <p:spPr>
          <a:xfrm>
            <a:off x="5715000" y="725488"/>
            <a:ext cx="592138" cy="592137"/>
          </a:xfrm>
          <a:prstGeom prst="rect">
            <a:avLst/>
          </a:prstGeom>
          <a:solidFill>
            <a:srgbClr val="7030A0"/>
          </a:solidFill>
          <a:ln w="9525">
            <a:noFill/>
          </a:ln>
        </p:spPr>
        <p:txBody>
          <a:bodyPr anchor="ctr" anchorCtr="0"/>
          <a:p>
            <a:pPr algn="ctr"/>
            <a:r>
              <a:rPr lang="en-US" altLang="zh-CN" sz="3600" b="1" dirty="0">
                <a:solidFill>
                  <a:srgbClr val="FFC000"/>
                </a:solidFill>
                <a:latin typeface="微软雅黑 Light" panose="020B0502040204020203" pitchFamily="2" charset="-122"/>
                <a:ea typeface="微软雅黑 Light" panose="020B0502040204020203" pitchFamily="2" charset="-122"/>
              </a:rPr>
              <a:t>1</a:t>
            </a:r>
            <a:endParaRPr lang="zh-CN" altLang="en-US" sz="3600" b="1" dirty="0">
              <a:solidFill>
                <a:srgbClr val="FFC000"/>
              </a:solidFill>
              <a:latin typeface="微软雅黑 Light" panose="020B0502040204020203" pitchFamily="2" charset="-122"/>
              <a:ea typeface="微软雅黑 Light" panose="020B0502040204020203" pitchFamily="2" charset="-122"/>
            </a:endParaRPr>
          </a:p>
        </p:txBody>
      </p:sp>
      <p:sp>
        <p:nvSpPr>
          <p:cNvPr id="10244" name="文本框 6"/>
          <p:cNvSpPr txBox="1"/>
          <p:nvPr/>
        </p:nvSpPr>
        <p:spPr>
          <a:xfrm>
            <a:off x="6672263" y="790575"/>
            <a:ext cx="2646362" cy="461963"/>
          </a:xfrm>
          <a:prstGeom prst="rect">
            <a:avLst/>
          </a:prstGeom>
          <a:noFill/>
          <a:ln w="9525">
            <a:noFill/>
          </a:ln>
        </p:spPr>
        <p:txBody>
          <a:bodyPr wrap="none" anchor="t" anchorCtr="0">
            <a:spAutoFit/>
          </a:bodyPr>
          <a:p>
            <a:r>
              <a:rPr lang="zh-CN" altLang="en-US" sz="2400" dirty="0">
                <a:solidFill>
                  <a:srgbClr val="7030A0"/>
                </a:solidFill>
                <a:latin typeface="微软雅黑" panose="020B0503020204020204" pitchFamily="34" charset="-122"/>
                <a:ea typeface="微软雅黑" panose="020B0503020204020204" pitchFamily="34" charset="-122"/>
              </a:rPr>
              <a:t>一起事故调查报告</a:t>
            </a:r>
            <a:endParaRPr lang="zh-CN" altLang="en-US" sz="2400" dirty="0">
              <a:solidFill>
                <a:srgbClr val="7030A0"/>
              </a:solidFill>
              <a:latin typeface="微软雅黑" panose="020B0503020204020204" pitchFamily="34" charset="-122"/>
              <a:ea typeface="微软雅黑" panose="020B0503020204020204" pitchFamily="34" charset="-122"/>
            </a:endParaRPr>
          </a:p>
        </p:txBody>
      </p:sp>
      <p:sp>
        <p:nvSpPr>
          <p:cNvPr id="10245" name="矩形 7"/>
          <p:cNvSpPr/>
          <p:nvPr/>
        </p:nvSpPr>
        <p:spPr>
          <a:xfrm>
            <a:off x="5588000" y="1587500"/>
            <a:ext cx="5926138" cy="795338"/>
          </a:xfrm>
          <a:prstGeom prst="rect">
            <a:avLst/>
          </a:prstGeom>
          <a:noFill/>
          <a:ln w="3175" cap="flat" cmpd="sng">
            <a:solidFill>
              <a:schemeClr val="bg1"/>
            </a:solidFill>
            <a:prstDash val="solid"/>
            <a:miter/>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0246" name="矩形 8"/>
          <p:cNvSpPr/>
          <p:nvPr/>
        </p:nvSpPr>
        <p:spPr>
          <a:xfrm>
            <a:off x="5715000" y="1689100"/>
            <a:ext cx="592138" cy="592138"/>
          </a:xfrm>
          <a:prstGeom prst="rect">
            <a:avLst/>
          </a:prstGeom>
          <a:solidFill>
            <a:srgbClr val="7030A0"/>
          </a:solidFill>
          <a:ln w="9525">
            <a:noFill/>
          </a:ln>
        </p:spPr>
        <p:txBody>
          <a:bodyPr anchor="ctr" anchorCtr="0"/>
          <a:p>
            <a:pPr algn="ctr"/>
            <a:r>
              <a:rPr lang="en-US" altLang="zh-CN" sz="3600" b="1" dirty="0">
                <a:solidFill>
                  <a:srgbClr val="FFC000"/>
                </a:solidFill>
                <a:latin typeface="微软雅黑 Light" panose="020B0502040204020203" pitchFamily="2" charset="-122"/>
                <a:ea typeface="微软雅黑 Light" panose="020B0502040204020203" pitchFamily="2" charset="-122"/>
              </a:rPr>
              <a:t>2</a:t>
            </a:r>
            <a:endParaRPr lang="zh-CN" altLang="en-US" sz="3600" b="1" dirty="0">
              <a:solidFill>
                <a:srgbClr val="FFC000"/>
              </a:solidFill>
              <a:latin typeface="微软雅黑 Light" panose="020B0502040204020203" pitchFamily="2" charset="-122"/>
              <a:ea typeface="微软雅黑 Light" panose="020B0502040204020203" pitchFamily="2" charset="-122"/>
            </a:endParaRPr>
          </a:p>
        </p:txBody>
      </p:sp>
      <p:sp>
        <p:nvSpPr>
          <p:cNvPr id="10247" name="矩形 10"/>
          <p:cNvSpPr/>
          <p:nvPr/>
        </p:nvSpPr>
        <p:spPr>
          <a:xfrm>
            <a:off x="5588000" y="2547938"/>
            <a:ext cx="5926138" cy="796925"/>
          </a:xfrm>
          <a:prstGeom prst="rect">
            <a:avLst/>
          </a:prstGeom>
          <a:noFill/>
          <a:ln w="3175" cap="flat" cmpd="sng">
            <a:solidFill>
              <a:schemeClr val="bg1"/>
            </a:solidFill>
            <a:prstDash val="solid"/>
            <a:miter/>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0248" name="矩形 11"/>
          <p:cNvSpPr/>
          <p:nvPr/>
        </p:nvSpPr>
        <p:spPr>
          <a:xfrm>
            <a:off x="5715000" y="2651125"/>
            <a:ext cx="592138" cy="593725"/>
          </a:xfrm>
          <a:prstGeom prst="rect">
            <a:avLst/>
          </a:prstGeom>
          <a:solidFill>
            <a:srgbClr val="7030A0"/>
          </a:solidFill>
          <a:ln w="9525">
            <a:noFill/>
          </a:ln>
        </p:spPr>
        <p:txBody>
          <a:bodyPr anchor="ctr" anchorCtr="0"/>
          <a:p>
            <a:pPr algn="ctr"/>
            <a:r>
              <a:rPr lang="en-US" altLang="zh-CN" sz="3600" b="1" dirty="0">
                <a:solidFill>
                  <a:srgbClr val="FFC000"/>
                </a:solidFill>
                <a:latin typeface="微软雅黑 Light" panose="020B0502040204020203" pitchFamily="2" charset="-122"/>
                <a:ea typeface="微软雅黑 Light" panose="020B0502040204020203" pitchFamily="2" charset="-122"/>
              </a:rPr>
              <a:t>3</a:t>
            </a:r>
            <a:endParaRPr lang="zh-CN" altLang="en-US" sz="3600" b="1" dirty="0">
              <a:solidFill>
                <a:srgbClr val="FFC000"/>
              </a:solidFill>
              <a:latin typeface="微软雅黑 Light" panose="020B0502040204020203" pitchFamily="2" charset="-122"/>
              <a:ea typeface="微软雅黑 Light" panose="020B0502040204020203" pitchFamily="2" charset="-122"/>
            </a:endParaRPr>
          </a:p>
        </p:txBody>
      </p:sp>
      <p:sp>
        <p:nvSpPr>
          <p:cNvPr id="10249" name="文本框 12"/>
          <p:cNvSpPr txBox="1"/>
          <p:nvPr/>
        </p:nvSpPr>
        <p:spPr>
          <a:xfrm>
            <a:off x="6880225" y="4643438"/>
            <a:ext cx="4633913" cy="460375"/>
          </a:xfrm>
          <a:prstGeom prst="rect">
            <a:avLst/>
          </a:prstGeom>
          <a:noFill/>
          <a:ln w="9525">
            <a:noFill/>
          </a:ln>
        </p:spPr>
        <p:txBody>
          <a:bodyPr anchor="t" anchorCtr="0">
            <a:spAutoFit/>
          </a:bodyPr>
          <a:p>
            <a:r>
              <a:rPr lang="zh-CN" altLang="en-US" sz="2400" dirty="0">
                <a:solidFill>
                  <a:srgbClr val="7030A0"/>
                </a:solidFill>
                <a:latin typeface="微软雅黑" panose="020B0503020204020204" pitchFamily="34" charset="-122"/>
                <a:ea typeface="微软雅黑" panose="020B0503020204020204" pitchFamily="34" charset="-122"/>
              </a:rPr>
              <a:t>工矿商贸行业事故调查处理原则</a:t>
            </a:r>
            <a:endParaRPr lang="zh-CN" altLang="en-US" sz="2400" dirty="0">
              <a:solidFill>
                <a:srgbClr val="7030A0"/>
              </a:solidFill>
              <a:latin typeface="微软雅黑" panose="020B0503020204020204" pitchFamily="34" charset="-122"/>
              <a:ea typeface="微软雅黑" panose="020B0503020204020204" pitchFamily="34" charset="-122"/>
            </a:endParaRPr>
          </a:p>
        </p:txBody>
      </p:sp>
      <p:sp>
        <p:nvSpPr>
          <p:cNvPr id="10250" name="矩形 13"/>
          <p:cNvSpPr/>
          <p:nvPr/>
        </p:nvSpPr>
        <p:spPr>
          <a:xfrm>
            <a:off x="5588000" y="3513138"/>
            <a:ext cx="5926138" cy="795337"/>
          </a:xfrm>
          <a:prstGeom prst="rect">
            <a:avLst/>
          </a:prstGeom>
          <a:noFill/>
          <a:ln w="3175" cap="flat" cmpd="sng">
            <a:solidFill>
              <a:schemeClr val="bg1"/>
            </a:solidFill>
            <a:prstDash val="solid"/>
            <a:miter/>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0251" name="矩形 14"/>
          <p:cNvSpPr/>
          <p:nvPr/>
        </p:nvSpPr>
        <p:spPr>
          <a:xfrm>
            <a:off x="5715000" y="3614738"/>
            <a:ext cx="592138" cy="592137"/>
          </a:xfrm>
          <a:prstGeom prst="rect">
            <a:avLst/>
          </a:prstGeom>
          <a:solidFill>
            <a:srgbClr val="7030A0"/>
          </a:solidFill>
          <a:ln w="9525">
            <a:noFill/>
          </a:ln>
        </p:spPr>
        <p:txBody>
          <a:bodyPr anchor="ctr" anchorCtr="0"/>
          <a:p>
            <a:pPr algn="ctr"/>
            <a:r>
              <a:rPr lang="en-US" altLang="zh-CN" sz="3600" b="1" dirty="0">
                <a:solidFill>
                  <a:srgbClr val="FFC000"/>
                </a:solidFill>
                <a:latin typeface="微软雅黑 Light" panose="020B0502040204020203" pitchFamily="2" charset="-122"/>
                <a:ea typeface="微软雅黑 Light" panose="020B0502040204020203" pitchFamily="2" charset="-122"/>
              </a:rPr>
              <a:t>4</a:t>
            </a:r>
            <a:endParaRPr lang="zh-CN" altLang="en-US" sz="3600" b="1" dirty="0">
              <a:solidFill>
                <a:srgbClr val="FFC000"/>
              </a:solidFill>
              <a:latin typeface="微软雅黑 Light" panose="020B0502040204020203" pitchFamily="2" charset="-122"/>
              <a:ea typeface="微软雅黑 Light" panose="020B0502040204020203" pitchFamily="2" charset="-122"/>
            </a:endParaRPr>
          </a:p>
        </p:txBody>
      </p:sp>
      <p:sp>
        <p:nvSpPr>
          <p:cNvPr id="10252" name="文本框 15"/>
          <p:cNvSpPr txBox="1"/>
          <p:nvPr/>
        </p:nvSpPr>
        <p:spPr>
          <a:xfrm>
            <a:off x="6794500" y="2782888"/>
            <a:ext cx="3878263" cy="461962"/>
          </a:xfrm>
          <a:prstGeom prst="rect">
            <a:avLst/>
          </a:prstGeom>
          <a:noFill/>
          <a:ln w="9525">
            <a:noFill/>
          </a:ln>
        </p:spPr>
        <p:txBody>
          <a:bodyPr wrap="none" anchor="t" anchorCtr="0">
            <a:spAutoFit/>
          </a:bodyPr>
          <a:p>
            <a:r>
              <a:rPr lang="zh-CN" altLang="en-US" sz="2400" dirty="0">
                <a:solidFill>
                  <a:srgbClr val="7030A0"/>
                </a:solidFill>
                <a:latin typeface="微软雅黑" panose="020B0503020204020204" pitchFamily="34" charset="-122"/>
                <a:ea typeface="微软雅黑" panose="020B0503020204020204" pitchFamily="34" charset="-122"/>
              </a:rPr>
              <a:t>事故调查报告直接原因分析</a:t>
            </a:r>
            <a:endParaRPr lang="zh-CN" altLang="en-US" sz="2400" dirty="0">
              <a:solidFill>
                <a:srgbClr val="7030A0"/>
              </a:solidFill>
              <a:latin typeface="微软雅黑" panose="020B0503020204020204" pitchFamily="34" charset="-122"/>
              <a:ea typeface="微软雅黑" panose="020B0503020204020204" pitchFamily="34" charset="-122"/>
            </a:endParaRPr>
          </a:p>
        </p:txBody>
      </p:sp>
      <p:sp>
        <p:nvSpPr>
          <p:cNvPr id="10253" name="矩形 16"/>
          <p:cNvSpPr/>
          <p:nvPr/>
        </p:nvSpPr>
        <p:spPr>
          <a:xfrm>
            <a:off x="5588000" y="4475163"/>
            <a:ext cx="5926138" cy="796925"/>
          </a:xfrm>
          <a:prstGeom prst="rect">
            <a:avLst/>
          </a:prstGeom>
          <a:noFill/>
          <a:ln w="3175" cap="flat" cmpd="sng">
            <a:solidFill>
              <a:schemeClr val="bg1"/>
            </a:solidFill>
            <a:prstDash val="solid"/>
            <a:miter/>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0254" name="矩形 17"/>
          <p:cNvSpPr/>
          <p:nvPr/>
        </p:nvSpPr>
        <p:spPr>
          <a:xfrm>
            <a:off x="5715000" y="4576763"/>
            <a:ext cx="592138" cy="593725"/>
          </a:xfrm>
          <a:prstGeom prst="rect">
            <a:avLst/>
          </a:prstGeom>
          <a:solidFill>
            <a:srgbClr val="7030A0"/>
          </a:solidFill>
          <a:ln w="9525">
            <a:noFill/>
          </a:ln>
        </p:spPr>
        <p:txBody>
          <a:bodyPr anchor="ctr" anchorCtr="0"/>
          <a:p>
            <a:pPr algn="ctr"/>
            <a:r>
              <a:rPr lang="en-US" altLang="zh-CN" sz="3600" b="1" dirty="0">
                <a:solidFill>
                  <a:srgbClr val="FFC000"/>
                </a:solidFill>
                <a:latin typeface="微软雅黑 Light" panose="020B0502040204020203" pitchFamily="2" charset="-122"/>
                <a:ea typeface="微软雅黑 Light" panose="020B0502040204020203" pitchFamily="2" charset="-122"/>
              </a:rPr>
              <a:t>5</a:t>
            </a:r>
            <a:endParaRPr lang="zh-CN" altLang="en-US" sz="3600" b="1" dirty="0">
              <a:solidFill>
                <a:srgbClr val="FFC000"/>
              </a:solidFill>
              <a:latin typeface="微软雅黑 Light" panose="020B0502040204020203" pitchFamily="2" charset="-122"/>
              <a:ea typeface="微软雅黑 Light" panose="020B0502040204020203" pitchFamily="2" charset="-122"/>
            </a:endParaRPr>
          </a:p>
        </p:txBody>
      </p:sp>
      <p:sp>
        <p:nvSpPr>
          <p:cNvPr id="10255" name="文本框 18"/>
          <p:cNvSpPr txBox="1"/>
          <p:nvPr/>
        </p:nvSpPr>
        <p:spPr>
          <a:xfrm>
            <a:off x="6858000" y="3762375"/>
            <a:ext cx="3876675" cy="460375"/>
          </a:xfrm>
          <a:prstGeom prst="rect">
            <a:avLst/>
          </a:prstGeom>
          <a:noFill/>
          <a:ln w="9525">
            <a:noFill/>
          </a:ln>
        </p:spPr>
        <p:txBody>
          <a:bodyPr anchor="t" anchorCtr="0">
            <a:spAutoFit/>
          </a:bodyPr>
          <a:p>
            <a:r>
              <a:rPr lang="zh-CN" altLang="en-US" sz="2400" dirty="0">
                <a:solidFill>
                  <a:srgbClr val="7030A0"/>
                </a:solidFill>
                <a:latin typeface="微软雅黑" panose="020B0503020204020204" pitchFamily="34" charset="-122"/>
                <a:ea typeface="微软雅黑" panose="020B0503020204020204" pitchFamily="34" charset="-122"/>
              </a:rPr>
              <a:t>事故调查报告间接原因认定</a:t>
            </a:r>
            <a:endParaRPr lang="zh-CN" altLang="en-US" sz="2400" dirty="0">
              <a:solidFill>
                <a:srgbClr val="7030A0"/>
              </a:solidFill>
              <a:latin typeface="微软雅黑" panose="020B0503020204020204" pitchFamily="34" charset="-122"/>
              <a:ea typeface="微软雅黑" panose="020B0503020204020204" pitchFamily="34" charset="-122"/>
            </a:endParaRPr>
          </a:p>
        </p:txBody>
      </p:sp>
      <p:sp>
        <p:nvSpPr>
          <p:cNvPr id="10256" name="矩形 19"/>
          <p:cNvSpPr/>
          <p:nvPr/>
        </p:nvSpPr>
        <p:spPr>
          <a:xfrm>
            <a:off x="5588000" y="5438775"/>
            <a:ext cx="5926138" cy="795338"/>
          </a:xfrm>
          <a:prstGeom prst="rect">
            <a:avLst/>
          </a:prstGeom>
          <a:noFill/>
          <a:ln w="3175" cap="flat" cmpd="sng">
            <a:solidFill>
              <a:schemeClr val="bg1"/>
            </a:solidFill>
            <a:prstDash val="solid"/>
            <a:miter/>
            <a:headEnd type="none" w="med" len="med"/>
            <a:tailEnd type="none" w="med" len="med"/>
          </a:ln>
        </p:spPr>
        <p:txBody>
          <a:bodyPr anchor="ctr" anchorCtr="0"/>
          <a:p>
            <a:pPr algn="ct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0257" name="矩形 20"/>
          <p:cNvSpPr/>
          <p:nvPr/>
        </p:nvSpPr>
        <p:spPr>
          <a:xfrm>
            <a:off x="5715000" y="5540375"/>
            <a:ext cx="592138" cy="592138"/>
          </a:xfrm>
          <a:prstGeom prst="rect">
            <a:avLst/>
          </a:prstGeom>
          <a:solidFill>
            <a:srgbClr val="7030A0"/>
          </a:solidFill>
          <a:ln w="9525">
            <a:noFill/>
          </a:ln>
        </p:spPr>
        <p:txBody>
          <a:bodyPr anchor="ctr" anchorCtr="0"/>
          <a:p>
            <a:pPr algn="ctr"/>
            <a:r>
              <a:rPr lang="en-US" altLang="zh-CN" sz="3600" b="1" dirty="0">
                <a:solidFill>
                  <a:srgbClr val="FFC000"/>
                </a:solidFill>
                <a:latin typeface="微软雅黑 Light" panose="020B0502040204020203" pitchFamily="2" charset="-122"/>
                <a:ea typeface="微软雅黑 Light" panose="020B0502040204020203" pitchFamily="2" charset="-122"/>
              </a:rPr>
              <a:t>6</a:t>
            </a:r>
            <a:endParaRPr lang="zh-CN" altLang="en-US" sz="3600" b="1" dirty="0">
              <a:solidFill>
                <a:srgbClr val="FFC000"/>
              </a:solidFill>
              <a:latin typeface="微软雅黑 Light" panose="020B0502040204020203" pitchFamily="2" charset="-122"/>
              <a:ea typeface="微软雅黑 Light" panose="020B0502040204020203" pitchFamily="2" charset="-122"/>
            </a:endParaRPr>
          </a:p>
        </p:txBody>
      </p:sp>
      <p:sp>
        <p:nvSpPr>
          <p:cNvPr id="10258" name="文本框 21"/>
          <p:cNvSpPr txBox="1"/>
          <p:nvPr/>
        </p:nvSpPr>
        <p:spPr>
          <a:xfrm>
            <a:off x="6794500" y="1754188"/>
            <a:ext cx="3513138" cy="461962"/>
          </a:xfrm>
          <a:prstGeom prst="rect">
            <a:avLst/>
          </a:prstGeom>
          <a:noFill/>
          <a:ln w="9525">
            <a:noFill/>
          </a:ln>
        </p:spPr>
        <p:txBody>
          <a:bodyPr anchor="t" anchorCtr="0">
            <a:spAutoFit/>
          </a:bodyPr>
          <a:p>
            <a:r>
              <a:rPr lang="zh-CN" altLang="en-US" sz="2400" dirty="0">
                <a:solidFill>
                  <a:srgbClr val="7030A0"/>
                </a:solidFill>
                <a:latin typeface="微软雅黑" panose="020B0503020204020204" pitchFamily="34" charset="-122"/>
                <a:ea typeface="微软雅黑" panose="020B0503020204020204" pitchFamily="34" charset="-122"/>
              </a:rPr>
              <a:t>事故调查报告必备要素</a:t>
            </a:r>
            <a:endParaRPr lang="zh-CN" altLang="en-US" sz="2400" dirty="0">
              <a:solidFill>
                <a:srgbClr val="7030A0"/>
              </a:solidFill>
              <a:latin typeface="微软雅黑" panose="020B0503020204020204" pitchFamily="34" charset="-122"/>
              <a:ea typeface="微软雅黑" panose="020B0503020204020204" pitchFamily="34" charset="-122"/>
            </a:endParaRPr>
          </a:p>
        </p:txBody>
      </p:sp>
      <p:sp>
        <p:nvSpPr>
          <p:cNvPr id="10259" name="文本框 9"/>
          <p:cNvSpPr txBox="1"/>
          <p:nvPr/>
        </p:nvSpPr>
        <p:spPr>
          <a:xfrm>
            <a:off x="6858000" y="5605463"/>
            <a:ext cx="3876675" cy="461962"/>
          </a:xfrm>
          <a:prstGeom prst="rect">
            <a:avLst/>
          </a:prstGeom>
          <a:noFill/>
          <a:ln w="9525">
            <a:noFill/>
          </a:ln>
        </p:spPr>
        <p:txBody>
          <a:bodyPr wrap="none" anchor="t" anchorCtr="0">
            <a:spAutoFit/>
          </a:bodyPr>
          <a:p>
            <a:r>
              <a:rPr lang="zh-CN" altLang="en-US" sz="2400" dirty="0">
                <a:solidFill>
                  <a:srgbClr val="7030A0"/>
                </a:solidFill>
                <a:latin typeface="微软雅黑" panose="020B0503020204020204" pitchFamily="34" charset="-122"/>
                <a:ea typeface="微软雅黑" panose="020B0503020204020204" pitchFamily="34" charset="-122"/>
              </a:rPr>
              <a:t>建筑领域事故调查处理原则</a:t>
            </a:r>
            <a:endParaRPr lang="zh-CN" altLang="en-US" sz="2400" dirty="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3"/>
          <p:cNvSpPr>
            <a:spLocks noGrp="1"/>
          </p:cNvSpPr>
          <p:nvPr>
            <p:ph type="title" idx="4294967295"/>
          </p:nvPr>
        </p:nvSpPr>
        <p:spPr>
          <a:xfrm>
            <a:off x="803275" y="260350"/>
            <a:ext cx="10514013" cy="1325563"/>
          </a:xfrm>
          <a:ln/>
        </p:spPr>
        <p:txBody>
          <a:bodyPr vert="horz" wrap="square" lIns="91440" tIns="45720" rIns="91440" bIns="45720" anchor="ctr" anchorCtr="0"/>
          <a:p>
            <a:pPr eaLnBrk="1" hangingPunct="1"/>
            <a:r>
              <a:rPr lang="zh-CN" altLang="en-US" sz="4000" dirty="0">
                <a:solidFill>
                  <a:srgbClr val="FFC000"/>
                </a:solidFill>
                <a:latin typeface="微软雅黑" panose="020B0503020204020204" pitchFamily="34" charset="-122"/>
              </a:rPr>
              <a:t>二、事故调查报告的必备要素</a:t>
            </a:r>
            <a:endParaRPr lang="zh-CN" altLang="en-US" sz="4000" dirty="0">
              <a:solidFill>
                <a:srgbClr val="FFC000"/>
              </a:solidFill>
              <a:latin typeface="微软雅黑" panose="020B0503020204020204" pitchFamily="34" charset="-122"/>
            </a:endParaRPr>
          </a:p>
        </p:txBody>
      </p:sp>
      <p:graphicFrame>
        <p:nvGraphicFramePr>
          <p:cNvPr id="4" name="图示 3"/>
          <p:cNvGraphicFramePr/>
          <p:nvPr/>
        </p:nvGraphicFramePr>
        <p:xfrm>
          <a:off x="2032000" y="1504708"/>
          <a:ext cx="8128000" cy="46336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3"/>
          <p:cNvSpPr>
            <a:spLocks noGrp="1"/>
          </p:cNvSpPr>
          <p:nvPr>
            <p:ph type="title" idx="4294967295"/>
          </p:nvPr>
        </p:nvSpPr>
        <p:spPr>
          <a:xfrm>
            <a:off x="849313" y="146050"/>
            <a:ext cx="10514012"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事故情况客观详实</a:t>
            </a:r>
            <a:endParaRPr lang="zh-CN" altLang="en-US" sz="4000" dirty="0">
              <a:solidFill>
                <a:schemeClr val="bg1"/>
              </a:solidFill>
              <a:latin typeface="微软雅黑" panose="020B0503020204020204" pitchFamily="34" charset="-122"/>
            </a:endParaRPr>
          </a:p>
        </p:txBody>
      </p:sp>
      <p:graphicFrame>
        <p:nvGraphicFramePr>
          <p:cNvPr id="3" name="图示 2"/>
          <p:cNvGraphicFramePr/>
          <p:nvPr/>
        </p:nvGraphicFramePr>
        <p:xfrm>
          <a:off x="567160" y="1321549"/>
          <a:ext cx="10741306" cy="543227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物的不安全状态</a:t>
            </a:r>
            <a:r>
              <a:rPr lang="en-US" altLang="zh-CN" sz="4000" dirty="0">
                <a:solidFill>
                  <a:schemeClr val="bg1"/>
                </a:solidFill>
                <a:latin typeface="微软雅黑" panose="020B0503020204020204" pitchFamily="34" charset="-122"/>
              </a:rPr>
              <a:t>(</a:t>
            </a:r>
            <a:r>
              <a:rPr lang="zh-CN" altLang="en-US" sz="4000" dirty="0">
                <a:solidFill>
                  <a:schemeClr val="bg1"/>
                </a:solidFill>
                <a:latin typeface="微软雅黑" panose="020B0503020204020204" pitchFamily="34" charset="-122"/>
              </a:rPr>
              <a:t>四大类</a:t>
            </a:r>
            <a:r>
              <a:rPr lang="en-US" altLang="zh-CN" sz="4000" dirty="0">
                <a:solidFill>
                  <a:schemeClr val="bg1"/>
                </a:solidFill>
                <a:latin typeface="微软雅黑" panose="020B0503020204020204" pitchFamily="34" charset="-122"/>
              </a:rPr>
              <a:t>)</a:t>
            </a:r>
            <a:endParaRPr lang="zh-CN" altLang="en-US" sz="4000" dirty="0">
              <a:solidFill>
                <a:schemeClr val="bg1"/>
              </a:solidFill>
              <a:latin typeface="微软雅黑" panose="020B0503020204020204" pitchFamily="34" charset="-122"/>
            </a:endParaRPr>
          </a:p>
        </p:txBody>
      </p:sp>
      <p:pic>
        <p:nvPicPr>
          <p:cNvPr id="15362" name="Picture 22"/>
          <p:cNvPicPr>
            <a:picLocks noChangeAspect="1"/>
          </p:cNvPicPr>
          <p:nvPr/>
        </p:nvPicPr>
        <p:blipFill>
          <a:blip r:embed="rId1"/>
          <a:stretch>
            <a:fillRect/>
          </a:stretch>
        </p:blipFill>
        <p:spPr>
          <a:xfrm>
            <a:off x="890588" y="1203325"/>
            <a:ext cx="10510837" cy="55451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物的不安全状态</a:t>
            </a:r>
            <a:endParaRPr lang="zh-CN" altLang="en-US" sz="4000" dirty="0">
              <a:solidFill>
                <a:schemeClr val="bg1"/>
              </a:solidFill>
              <a:latin typeface="微软雅黑" panose="020B0503020204020204" pitchFamily="34" charset="-122"/>
            </a:endParaRPr>
          </a:p>
        </p:txBody>
      </p:sp>
      <p:pic>
        <p:nvPicPr>
          <p:cNvPr id="16386" name="Picture 2"/>
          <p:cNvPicPr>
            <a:picLocks noChangeAspect="1"/>
          </p:cNvPicPr>
          <p:nvPr/>
        </p:nvPicPr>
        <p:blipFill>
          <a:blip r:embed="rId1"/>
          <a:stretch>
            <a:fillRect/>
          </a:stretch>
        </p:blipFill>
        <p:spPr>
          <a:xfrm>
            <a:off x="857250" y="1238250"/>
            <a:ext cx="10625138" cy="548481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3"/>
          <p:cNvSpPr>
            <a:spLocks noGrp="1"/>
          </p:cNvSpPr>
          <p:nvPr>
            <p:ph type="title" idx="4294967295"/>
          </p:nvPr>
        </p:nvSpPr>
        <p:spPr>
          <a:xfrm>
            <a:off x="838200" y="203200"/>
            <a:ext cx="10514013" cy="1325563"/>
          </a:xfrm>
          <a:ln/>
        </p:spPr>
        <p:txBody>
          <a:bodyPr vert="horz" wrap="square" lIns="91440" tIns="45720" rIns="91440" bIns="45720" anchor="ctr" anchorCtr="0"/>
          <a:p>
            <a:pPr eaLnBrk="1" hangingPunct="1"/>
            <a:r>
              <a:rPr lang="zh-CN" altLang="en-US" sz="4000" dirty="0">
                <a:solidFill>
                  <a:schemeClr val="bg1"/>
                </a:solidFill>
                <a:latin typeface="微软雅黑" panose="020B0503020204020204" pitchFamily="34" charset="-122"/>
              </a:rPr>
              <a:t>物的不安全状态</a:t>
            </a:r>
            <a:endParaRPr lang="zh-CN" altLang="en-US" sz="4000" dirty="0">
              <a:solidFill>
                <a:schemeClr val="bg1"/>
              </a:solidFill>
              <a:latin typeface="微软雅黑" panose="020B0503020204020204" pitchFamily="34" charset="-122"/>
            </a:endParaRPr>
          </a:p>
        </p:txBody>
      </p:sp>
      <p:pic>
        <p:nvPicPr>
          <p:cNvPr id="17410" name="Picture 2"/>
          <p:cNvPicPr>
            <a:picLocks noChangeAspect="1"/>
          </p:cNvPicPr>
          <p:nvPr/>
        </p:nvPicPr>
        <p:blipFill>
          <a:blip r:embed="rId1"/>
          <a:stretch>
            <a:fillRect/>
          </a:stretch>
        </p:blipFill>
        <p:spPr>
          <a:xfrm>
            <a:off x="995363" y="1216025"/>
            <a:ext cx="10244137" cy="55086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6.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2212</Words>
  <Application>WPS 演示</Application>
  <PresentationFormat>自定义</PresentationFormat>
  <Paragraphs>302</Paragraphs>
  <Slides>35</Slides>
  <Notes>2</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35</vt:i4>
      </vt:variant>
    </vt:vector>
  </HeadingPairs>
  <TitlesOfParts>
    <vt:vector size="56" baseType="lpstr">
      <vt:lpstr>Arial</vt:lpstr>
      <vt:lpstr>宋体</vt:lpstr>
      <vt:lpstr>Wingdings</vt:lpstr>
      <vt:lpstr>Calibri</vt:lpstr>
      <vt:lpstr>微软雅黑</vt:lpstr>
      <vt:lpstr>Calibri Light</vt:lpstr>
      <vt:lpstr>华文中宋</vt:lpstr>
      <vt:lpstr>微软雅黑 Light</vt:lpstr>
      <vt:lpstr>方正小标宋简体</vt:lpstr>
      <vt:lpstr>Arial Unicode MS</vt:lpstr>
      <vt:lpstr>汉仪旗黑-85S</vt:lpstr>
      <vt:lpstr>黑体</vt:lpstr>
      <vt:lpstr>李旭科毛笔行书</vt:lpstr>
      <vt:lpstr>楷体</vt:lpstr>
      <vt:lpstr>隶书</vt:lpstr>
      <vt:lpstr>Office 主题</vt:lpstr>
      <vt:lpstr>1_Office 主题</vt:lpstr>
      <vt:lpstr>3_Office 主题</vt:lpstr>
      <vt:lpstr>4_Office 主题</vt:lpstr>
      <vt:lpstr>5_Office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AnnJo</dc:creator>
  <cp:lastModifiedBy>monkeyhappy</cp:lastModifiedBy>
  <cp:revision>116</cp:revision>
  <dcterms:created xsi:type="dcterms:W3CDTF">2014-12-20T13:05:45Z</dcterms:created>
  <dcterms:modified xsi:type="dcterms:W3CDTF">2024-02-21T02:36:17Z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50396C64068249C09E36DEE465A93ECF_12</vt:lpwstr>
  </property>
</Properties>
</file>