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0" r:id="rId4"/>
    <p:sldId id="261" r:id="rId5"/>
    <p:sldId id="256" r:id="rId6"/>
    <p:sldId id="257" r:id="rId7"/>
    <p:sldId id="258" r:id="rId8"/>
    <p:sldId id="259" r:id="rId9"/>
    <p:sldId id="262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30"/>
      </p:cViewPr>
      <p:guideLst>
        <p:guide orient="horz" pos="216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62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tags" Target="../tags/tag21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3" Type="http://schemas.openxmlformats.org/officeDocument/2006/relationships/image" Target="../media/image1.png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image" Target="../media/image1.png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image" Target="../media/image1.png"/><Relationship Id="rId26" Type="http://schemas.openxmlformats.org/officeDocument/2006/relationships/tags" Target="../tags/tag145.xml"/><Relationship Id="rId25" Type="http://schemas.openxmlformats.org/officeDocument/2006/relationships/tags" Target="../tags/tag144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7DE5-EC50-42FF-A713-3FFA7B3F45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D97C6-25DD-4366-BBEB-99815B265467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image" Target="../media/image1.png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1" Type="http://schemas.openxmlformats.org/officeDocument/2006/relationships/slideLayout" Target="../slideLayouts/slideLayout12.xml"/><Relationship Id="rId10" Type="http://schemas.openxmlformats.org/officeDocument/2006/relationships/tags" Target="../tags/tag153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56.xml"/><Relationship Id="rId5" Type="http://schemas.openxmlformats.org/officeDocument/2006/relationships/image" Target="../media/image1.png"/><Relationship Id="rId4" Type="http://schemas.openxmlformats.org/officeDocument/2006/relationships/tags" Target="../tags/tag155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bm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bm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160.xml"/><Relationship Id="rId6" Type="http://schemas.openxmlformats.org/officeDocument/2006/relationships/image" Target="../media/image19.jpeg"/><Relationship Id="rId5" Type="http://schemas.openxmlformats.org/officeDocument/2006/relationships/tags" Target="../tags/tag159.xml"/><Relationship Id="rId4" Type="http://schemas.openxmlformats.org/officeDocument/2006/relationships/image" Target="../media/image18.jpe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0" Type="http://schemas.openxmlformats.org/officeDocument/2006/relationships/slideLayout" Target="../slideLayouts/slideLayout2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喷漆房</a:t>
            </a:r>
            <a:b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</a:b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安全风险告知牌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91544" y="393469"/>
            <a:ext cx="8280920" cy="87529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喷漆房安全风险告知牌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5560" y="1395827"/>
            <a:ext cx="187220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风险点名称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喷漆房漆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（水性漆）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35560" y="2491723"/>
            <a:ext cx="187220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风险点等级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低□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50882" y="1405539"/>
            <a:ext cx="1872208" cy="2166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 险因素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、皮肤过敏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重物坠落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、其他伤害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6026" y="1399152"/>
            <a:ext cx="1872208" cy="433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危险因数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59"/>
          <a:stretch>
            <a:fillRect/>
          </a:stretch>
        </p:blipFill>
        <p:spPr bwMode="auto">
          <a:xfrm>
            <a:off x="2135560" y="3602058"/>
            <a:ext cx="3787532" cy="145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5052221"/>
            <a:ext cx="3787530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5923090" y="1388268"/>
            <a:ext cx="4205358" cy="433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 故 诱 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23091" y="1961976"/>
            <a:ext cx="4205357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、本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品不易燃爆，为非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危险品 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、产品具有刺激性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、喷漆房通风、排气不良引起皮肤过敏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、喷漆、调漆是长时间接触引起皮肤过敏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、吊具、行车超载使用，重物坠落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、作业者没有使用劳保用品导致伤害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23091" y="3571266"/>
            <a:ext cx="4205358" cy="433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安全防范措施、要求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23090" y="4001628"/>
            <a:ext cx="4205357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、开始作业前开启活性炭通风排气设备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、设备开启后检查设备运转正常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、作业者穿戴劳保用品（眼镜、专用口罩、劳保鞋、工作服、工作帽）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、吊具、行车禁止超载使用，防止重物坠落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、定期清扫、整理喷漆房（更换过滤棉）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、废过滤棉、废劳保用品、废油漆桶、废活性炭按危废品处置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23090" y="1388268"/>
            <a:ext cx="4205357" cy="487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91544" y="1268760"/>
            <a:ext cx="8280920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91544" y="393469"/>
            <a:ext cx="8280920" cy="87529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火焰切割安全风险告知牌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5560" y="1395827"/>
            <a:ext cx="187220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风险点名称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火焰切割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35560" y="2491723"/>
            <a:ext cx="187220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风险点等级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低□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50882" y="1405539"/>
            <a:ext cx="1872208" cy="2166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 险因素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、强光辐射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、料渣飞溅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、高空坠物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、触电伤害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、烫伤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6026" y="1399152"/>
            <a:ext cx="1872208" cy="433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危险因数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5052221"/>
            <a:ext cx="3787530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5923090" y="1388268"/>
            <a:ext cx="4205358" cy="433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 故 诱 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23089" y="1832950"/>
            <a:ext cx="420535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、下料火焰光线，视力受损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、料渣飞溅伤眼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、下料完成，处于高温状态导致烫伤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、吊具、行车超载使用，起吊重心不对重物坠落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、设备电缆磨损电气漏电导致触电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、作业者没有使用劳保用品导致伤害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23091" y="3571266"/>
            <a:ext cx="4205358" cy="433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安全防范措施、要求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23090" y="4001628"/>
            <a:ext cx="4205357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、禁止长时间观看火焰防止弧光刺激眼睛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、长袖、长裤工作服穿戴减少皮肤外露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、作业者穿戴劳保用品（防护眼镜、劳保鞋、手套、工作服、工作帽）防止料渣飞溅、眼镜、皮肤受损、烫伤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、吊具、行车禁止超载使用，防止重物坠落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、定期清扫、整理现场（按不同材质区分放置现场废弃物品）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、射靶电气绝缘、导线破损状态使用前检查完好性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、废劳保用品、按固废处置流程处置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23090" y="1388268"/>
            <a:ext cx="4205357" cy="487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91544" y="1268760"/>
            <a:ext cx="8280920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34" y="3634826"/>
            <a:ext cx="971649" cy="13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58" y="3620822"/>
            <a:ext cx="936105" cy="134123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3" y="3634826"/>
            <a:ext cx="1069670" cy="131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53" y="3682225"/>
            <a:ext cx="949636" cy="12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91544" y="393469"/>
            <a:ext cx="8280920" cy="87529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焊接打磨安全风险告知牌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5560" y="1395827"/>
            <a:ext cx="187220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风险点名称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焊接、打磨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35560" y="2491723"/>
            <a:ext cx="187220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风险点等级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低□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50882" y="1405539"/>
            <a:ext cx="1872208" cy="2166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 险因素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、强光辐射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、尘肺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、噪音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、高空坠物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、触电伤害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、烫伤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6026" y="1399152"/>
            <a:ext cx="1872208" cy="433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危险因数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5052221"/>
            <a:ext cx="3787530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5923090" y="1388268"/>
            <a:ext cx="4205358" cy="433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 故 诱 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23089" y="1832950"/>
            <a:ext cx="4205357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、焊接产生强光，视力受损、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皮肤受损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、焊接强光导致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、焊接烟尘吸入导致肺部受损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、打磨烟尘吸入导致肺部受损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、工件焊接完成，处于高温状态导致烫伤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、作业过程中噪音导致听力受损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、吊具、行车超载使用，重物坠落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、工具电器磨损电气漏电导致触电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、作业者没有使用劳保用品导致伤害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23091" y="3571266"/>
            <a:ext cx="4205358" cy="433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安全防范措施、要求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23090" y="4001628"/>
            <a:ext cx="4205357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、使用焊接防护罩防止强光刺激眼睛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、长袖、长裤工作服穿戴减少皮肤外露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、作业者穿戴劳保用品（焊接防护罩、口罩、劳保鞋、耳塞、手套、工作服、工作帽）防止皮肤受损、烫伤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、吊具、行车禁止超载使用，防止重物坠落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、定期清扫、整理现场（按不同材质区分放置现场废弃物品）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、打磨工具绝缘、导线破损状态使用前检查完好性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、废劳保用品、按固废处置流程处置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23090" y="1388268"/>
            <a:ext cx="4205357" cy="487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91544" y="1268760"/>
            <a:ext cx="8280920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87" y="3625267"/>
            <a:ext cx="766075" cy="13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59" y="3620822"/>
            <a:ext cx="612528" cy="134123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62" y="3653854"/>
            <a:ext cx="696098" cy="131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60" y="3631749"/>
            <a:ext cx="748974" cy="134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86" y="3571843"/>
            <a:ext cx="833540" cy="13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91544" y="393469"/>
            <a:ext cx="8280920" cy="875291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气瓶使用安全风险告知牌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5560" y="1395827"/>
            <a:ext cx="187220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风险点名称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气瓶摆放点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35560" y="2491723"/>
            <a:ext cx="187220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风险点等级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□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低□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50882" y="1405539"/>
            <a:ext cx="1872208" cy="21663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 险因素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、泄漏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、倾倒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、火灾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、爆炸 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6026" y="1399152"/>
            <a:ext cx="1872208" cy="433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危险因数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5052221"/>
            <a:ext cx="3787530" cy="120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5923090" y="1388268"/>
            <a:ext cx="4205358" cy="433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 故 诱 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23089" y="1832950"/>
            <a:ext cx="420535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、阀门不好导致泄漏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、摆放不规范，外力撞击导致倾倒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、泄漏接近火源导致火灾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、密闭空间大量泄漏，混合气体达到爆炸机械，导致爆炸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、搬运不当导致泄漏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23091" y="3571266"/>
            <a:ext cx="4205358" cy="433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安全防范措施、要求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23090" y="4001628"/>
            <a:ext cx="4205357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、气体来料 需检查阀门完好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、指定地点规范摆放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、设立隔离措施防止外力撞击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、禁止在密闭狭小空间动用气体作业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、使用有可以固定装置的小车搬运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23090" y="1388268"/>
            <a:ext cx="4205357" cy="4873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991544" y="1268760"/>
            <a:ext cx="8280920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23" y="3629538"/>
            <a:ext cx="1009406" cy="13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90" y="3571843"/>
            <a:ext cx="1062733" cy="13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629538"/>
            <a:ext cx="901898" cy="138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4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PECIAL_SOURCE" val="bdnull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2.xml><?xml version="1.0" encoding="utf-8"?>
<p:tagLst xmlns:p="http://schemas.openxmlformats.org/presentationml/2006/main">
  <p:tag name="commondata" val="eyJoZGlkIjoiMmU4YWI0YWE3YWNmZGVjNjMyYTRjYTFjMTc3YzAyZGI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WPS 演示</Application>
  <PresentationFormat>全屏显示(4:3)</PresentationFormat>
  <Paragraphs>179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汉仪旗黑-85S</vt:lpstr>
      <vt:lpstr>黑体</vt:lpstr>
      <vt:lpstr>李旭科毛笔行书</vt:lpstr>
      <vt:lpstr>楷体</vt:lpstr>
      <vt:lpstr>隶书</vt:lpstr>
      <vt:lpstr>Office 主题​​</vt:lpstr>
      <vt:lpstr>1_Office 主题​​</vt:lpstr>
      <vt:lpstr>《中华人民共和国 安全生产法》</vt:lpstr>
      <vt:lpstr>PowerPoint 演示文稿</vt:lpstr>
      <vt:lpstr>喷漆房安全风险告知牌</vt:lpstr>
      <vt:lpstr>火焰切割安全风险告知牌</vt:lpstr>
      <vt:lpstr>焊接打磨安全风险告知牌</vt:lpstr>
      <vt:lpstr>气瓶使用安全风险告知牌</vt:lpstr>
      <vt:lpstr>感谢聆听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喷漆房安全风险告知牌</dc:title>
  <dc:creator>china</dc:creator>
  <cp:lastModifiedBy>monkeyhappy</cp:lastModifiedBy>
  <cp:revision>26</cp:revision>
  <dcterms:created xsi:type="dcterms:W3CDTF">2019-12-03T01:25:00Z</dcterms:created>
  <dcterms:modified xsi:type="dcterms:W3CDTF">2024-02-18T07:15:30Z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A78C36357BA24992AB2F030E476A672E_12</vt:lpwstr>
  </property>
  <property fmtid="{D5CDD505-2E9C-101B-9397-08002B2CF9AE}" pid="3" name="KSOProductBuildVer">
    <vt:lpwstr>2052-12.1.0.16388</vt:lpwstr>
  </property>
</Properties>
</file>