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91" r:id="rId4"/>
    <p:sldId id="292" r:id="rId5"/>
    <p:sldId id="260" r:id="rId6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3" r:id="rId15"/>
  </p:sldIdLst>
  <p:sldSz cx="12192000" cy="6858000"/>
  <p:notesSz cx="7103745" cy="1023429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2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69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11DE5-9021-407E-AA3D-91DF3D32CD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A2592-A527-4FAD-AE6B-E81927DE41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2592-A527-4FAD-AE6B-E81927DE4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2592-A527-4FAD-AE6B-E81927DE4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2592-A527-4FAD-AE6B-E81927DE4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2592-A527-4FAD-AE6B-E81927DE4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2592-A527-4FAD-AE6B-E81927DE4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2592-A527-4FAD-AE6B-E81927DE4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2592-A527-4FAD-AE6B-E81927DE4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2592-A527-4FAD-AE6B-E81927DE41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8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3" Type="http://schemas.openxmlformats.org/officeDocument/2006/relationships/image" Target="../media/image2.png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image" Target="../media/image2.png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tags" Target="../tags/tag8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8" Type="http://schemas.openxmlformats.org/officeDocument/2006/relationships/theme" Target="../theme/theme2.xml"/><Relationship Id="rId27" Type="http://schemas.openxmlformats.org/officeDocument/2006/relationships/image" Target="../media/image2.png"/><Relationship Id="rId26" Type="http://schemas.openxmlformats.org/officeDocument/2006/relationships/tags" Target="../tags/tag152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image" Target="../media/image2.png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60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16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67.xml"/><Relationship Id="rId5" Type="http://schemas.openxmlformats.org/officeDocument/2006/relationships/image" Target="../media/image17.jpeg"/><Relationship Id="rId4" Type="http://schemas.openxmlformats.org/officeDocument/2006/relationships/tags" Target="../tags/tag166.xml"/><Relationship Id="rId3" Type="http://schemas.openxmlformats.org/officeDocument/2006/relationships/image" Target="../media/image16.jpeg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63.xml"/><Relationship Id="rId5" Type="http://schemas.openxmlformats.org/officeDocument/2006/relationships/image" Target="../media/image2.png"/><Relationship Id="rId4" Type="http://schemas.openxmlformats.org/officeDocument/2006/relationships/tags" Target="../tags/tag16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6008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配电室</a:t>
            </a:r>
            <a:b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</a:b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常见的安全隐患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3136900" y="315075"/>
            <a:ext cx="5063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 smtClean="0"/>
              <a:t>8.</a:t>
            </a:r>
            <a:r>
              <a:rPr lang="zh-CN" altLang="en-US" sz="2800" b="1" dirty="0" smtClean="0"/>
              <a:t>应急照明</a:t>
            </a:r>
            <a:r>
              <a:rPr lang="zh-CN" altLang="en-US" sz="2800" b="1" dirty="0"/>
              <a:t>无效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​​ 14"/>
          <p:cNvCxnSpPr/>
          <p:nvPr/>
        </p:nvCxnSpPr>
        <p:spPr>
          <a:xfrm>
            <a:off x="8470900" y="624880"/>
            <a:ext cx="3136604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483416" y="624880"/>
            <a:ext cx="301231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gray">
          <a:xfrm>
            <a:off x="7615906" y="1702906"/>
            <a:ext cx="340739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隐患危害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     </a:t>
            </a:r>
            <a:r>
              <a:rPr lang="zh-CN" altLang="en-US" sz="2800" dirty="0" smtClean="0"/>
              <a:t>变</a:t>
            </a:r>
            <a:r>
              <a:rPr lang="zh-CN" altLang="en-US" sz="2800" dirty="0"/>
              <a:t>配电室的正常照明和应急照明应完整齐全。如果配电室在夜间发生安全事故，急需立即抢修时，应急安全照明就是抢修人员工作的第一条件。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392237"/>
            <a:ext cx="5662166" cy="4259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3136900" y="315075"/>
            <a:ext cx="5063206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5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2665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665" dirty="0" smtClean="0">
                <a:latin typeface="微软雅黑" panose="020B0503020204020204" charset="-122"/>
                <a:ea typeface="微软雅黑" panose="020B0503020204020204" charset="-122"/>
              </a:rPr>
              <a:t>配电</a:t>
            </a:r>
            <a:r>
              <a:rPr lang="zh-CN" altLang="en-US" sz="2665" dirty="0">
                <a:latin typeface="微软雅黑" panose="020B0503020204020204" charset="-122"/>
                <a:ea typeface="微软雅黑" panose="020B0503020204020204" charset="-122"/>
              </a:rPr>
              <a:t>室未设置警示</a:t>
            </a:r>
            <a:r>
              <a:rPr lang="zh-CN" altLang="en-US" sz="2665" dirty="0" smtClean="0">
                <a:latin typeface="微软雅黑" panose="020B0503020204020204" charset="-122"/>
                <a:ea typeface="微软雅黑" panose="020B0503020204020204" charset="-122"/>
              </a:rPr>
              <a:t>标志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​​ 14"/>
          <p:cNvCxnSpPr/>
          <p:nvPr/>
        </p:nvCxnSpPr>
        <p:spPr>
          <a:xfrm>
            <a:off x="8470900" y="624880"/>
            <a:ext cx="3136604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483416" y="624880"/>
            <a:ext cx="301231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istrator\Desktop\微信图片_2020081306535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320799"/>
            <a:ext cx="5835650" cy="444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8"/>
          <p:cNvSpPr txBox="1">
            <a:spLocks noChangeArrowheads="1"/>
          </p:cNvSpPr>
          <p:nvPr/>
        </p:nvSpPr>
        <p:spPr bwMode="gray">
          <a:xfrm>
            <a:off x="7615906" y="2168024"/>
            <a:ext cx="340739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安全隐患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r>
              <a:rPr lang="zh-CN" altLang="en-US" sz="2800" dirty="0" smtClean="0"/>
              <a:t>        易</a:t>
            </a:r>
            <a:r>
              <a:rPr lang="zh-CN" altLang="en-US" sz="2800" dirty="0"/>
              <a:t>导致非配电室管理人员误入，引起人身伤害等意外事故的发生。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2857500" y="315075"/>
            <a:ext cx="604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 smtClean="0"/>
              <a:t>2.</a:t>
            </a:r>
            <a:r>
              <a:rPr lang="zh-CN" altLang="en-US" sz="2800" b="1" dirty="0" smtClean="0"/>
              <a:t>开关柜</a:t>
            </a:r>
            <a:r>
              <a:rPr lang="zh-CN" altLang="en-US" sz="2800" b="1" dirty="0"/>
              <a:t>操作地面未铺设绝缘胶垫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​​ 14"/>
          <p:cNvCxnSpPr/>
          <p:nvPr/>
        </p:nvCxnSpPr>
        <p:spPr>
          <a:xfrm>
            <a:off x="8750300" y="624880"/>
            <a:ext cx="2857204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483416" y="624880"/>
            <a:ext cx="2564584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gray">
          <a:xfrm>
            <a:off x="7615906" y="2168024"/>
            <a:ext cx="340739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隐患危害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     </a:t>
            </a:r>
            <a:r>
              <a:rPr lang="zh-CN" altLang="en-US" sz="2800" dirty="0" smtClean="0"/>
              <a:t>易</a:t>
            </a:r>
            <a:r>
              <a:rPr lang="zh-CN" altLang="en-US" sz="2800" dirty="0"/>
              <a:t>导致操作、维修人员在施工过程中接地从而发生触电事故。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 descr="C:\Users\Administrator\Desktop\微信图片_2020081306570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2074"/>
            <a:ext cx="5905500" cy="44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3136900" y="315075"/>
            <a:ext cx="5063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 smtClean="0"/>
              <a:t>3.</a:t>
            </a:r>
            <a:r>
              <a:rPr lang="zh-CN" altLang="en-US" sz="2800" b="1" dirty="0" smtClean="0"/>
              <a:t>配电</a:t>
            </a:r>
            <a:r>
              <a:rPr lang="zh-CN" altLang="en-US" sz="2800" b="1" dirty="0"/>
              <a:t>室出入口无挡板。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​​ 14"/>
          <p:cNvCxnSpPr/>
          <p:nvPr/>
        </p:nvCxnSpPr>
        <p:spPr>
          <a:xfrm>
            <a:off x="8470900" y="624880"/>
            <a:ext cx="3136604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483416" y="624880"/>
            <a:ext cx="301231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gray">
          <a:xfrm>
            <a:off x="7615906" y="1812424"/>
            <a:ext cx="340739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隐患危害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r>
              <a:rPr lang="zh-CN" altLang="en-US" sz="2800" dirty="0" smtClean="0"/>
              <a:t>        当</a:t>
            </a:r>
            <a:r>
              <a:rPr lang="zh-CN" altLang="en-US" sz="2800" dirty="0"/>
              <a:t>遭遇内涝情况时，挡板能够很好的防止水流进入配电室。同时，挡板也能很好的隔绝老鼠等小动物的进入，避免动物啃咬造成的漏电和短路事故。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4" y="1330232"/>
            <a:ext cx="5857875" cy="4452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3136900" y="315075"/>
            <a:ext cx="50632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 smtClean="0"/>
              <a:t>4.</a:t>
            </a:r>
            <a:r>
              <a:rPr lang="zh-CN" altLang="en-US" sz="2800" b="1" dirty="0" smtClean="0"/>
              <a:t>配电</a:t>
            </a:r>
            <a:r>
              <a:rPr lang="zh-CN" altLang="en-US" sz="2800" b="1" dirty="0"/>
              <a:t>室门开启方向错误，材质不符合要求。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​​ 14"/>
          <p:cNvCxnSpPr/>
          <p:nvPr/>
        </p:nvCxnSpPr>
        <p:spPr>
          <a:xfrm>
            <a:off x="8470900" y="624880"/>
            <a:ext cx="3136604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483416" y="624880"/>
            <a:ext cx="301231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gray">
          <a:xfrm>
            <a:off x="7615906" y="2168024"/>
            <a:ext cx="340739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隐患危害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     </a:t>
            </a:r>
            <a:r>
              <a:rPr lang="zh-CN" altLang="en-US" sz="2800" dirty="0" smtClean="0"/>
              <a:t>当</a:t>
            </a:r>
            <a:r>
              <a:rPr lang="zh-CN" altLang="en-US" sz="2800" dirty="0"/>
              <a:t>配电室发生较大安全事故时，向内开启的门将为人员的逃生增加阻碍，材质不达标则会在人员逃生过程中增加触电风险。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577974"/>
            <a:ext cx="5651500" cy="4263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3136900" y="315075"/>
            <a:ext cx="5194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 smtClean="0"/>
              <a:t>5.</a:t>
            </a:r>
            <a:r>
              <a:rPr lang="zh-CN" altLang="en-US" sz="2800" b="1" dirty="0" smtClean="0"/>
              <a:t>配电</a:t>
            </a:r>
            <a:r>
              <a:rPr lang="zh-CN" altLang="en-US" sz="2800" b="1" dirty="0"/>
              <a:t>室外开窗户未设置</a:t>
            </a:r>
            <a:r>
              <a:rPr lang="zh-CN" altLang="en-US" sz="2800" b="1" dirty="0" smtClean="0"/>
              <a:t>纱窗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​​ 14"/>
          <p:cNvCxnSpPr/>
          <p:nvPr/>
        </p:nvCxnSpPr>
        <p:spPr>
          <a:xfrm>
            <a:off x="8470900" y="624880"/>
            <a:ext cx="3136604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483416" y="624880"/>
            <a:ext cx="301231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gray">
          <a:xfrm>
            <a:off x="7615906" y="2168024"/>
            <a:ext cx="340739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隐患危害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     </a:t>
            </a:r>
            <a:r>
              <a:rPr lang="zh-CN" altLang="en-US" sz="2800" dirty="0" smtClean="0"/>
              <a:t>纱窗</a:t>
            </a:r>
            <a:r>
              <a:rPr lang="zh-CN" altLang="en-US" sz="2800" dirty="0"/>
              <a:t>能够很好的阻挡飞虫的进入，避免飞虫造成的电气设备短路事故的发生。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1355725"/>
            <a:ext cx="5759450" cy="4357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3136900" y="315075"/>
            <a:ext cx="5063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 smtClean="0"/>
              <a:t>6.</a:t>
            </a:r>
            <a:r>
              <a:rPr lang="zh-CN" altLang="en-US" sz="2800" b="1" dirty="0" smtClean="0"/>
              <a:t>绝缘</a:t>
            </a:r>
            <a:r>
              <a:rPr lang="zh-CN" altLang="en-US" sz="2800" b="1" dirty="0"/>
              <a:t>垫积灰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​​ 14"/>
          <p:cNvCxnSpPr/>
          <p:nvPr/>
        </p:nvCxnSpPr>
        <p:spPr>
          <a:xfrm>
            <a:off x="8470900" y="624880"/>
            <a:ext cx="3136604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483416" y="624880"/>
            <a:ext cx="301231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gray">
          <a:xfrm>
            <a:off x="7615906" y="2168024"/>
            <a:ext cx="340739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隐患危害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     </a:t>
            </a:r>
            <a:r>
              <a:rPr lang="zh-CN" altLang="en-US" sz="2800" dirty="0" smtClean="0"/>
              <a:t>绝缘</a:t>
            </a:r>
            <a:r>
              <a:rPr lang="zh-CN" altLang="en-US" sz="2800" dirty="0"/>
              <a:t>垫和绝缘台应经常保持清洁，无损伤。绝缘垫有大量灰尘或者有破损，同样会导致操作人员接地，引发触电事故。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5412"/>
            <a:ext cx="5422900" cy="4103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3136900" y="315075"/>
            <a:ext cx="5063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 smtClean="0"/>
              <a:t>7.</a:t>
            </a:r>
            <a:r>
              <a:rPr lang="zh-CN" altLang="en-US" sz="2800" b="1" dirty="0" smtClean="0"/>
              <a:t>电缆沟</a:t>
            </a:r>
            <a:r>
              <a:rPr lang="zh-CN" altLang="en-US" sz="2800" b="1" dirty="0"/>
              <a:t>盖板不全，沟内积</a:t>
            </a:r>
            <a:r>
              <a:rPr lang="zh-CN" altLang="en-US" sz="2800" b="1" dirty="0" smtClean="0"/>
              <a:t>灰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​​ 14"/>
          <p:cNvCxnSpPr/>
          <p:nvPr/>
        </p:nvCxnSpPr>
        <p:spPr>
          <a:xfrm>
            <a:off x="8470900" y="624880"/>
            <a:ext cx="3136604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 14"/>
          <p:cNvCxnSpPr/>
          <p:nvPr/>
        </p:nvCxnSpPr>
        <p:spPr>
          <a:xfrm>
            <a:off x="483416" y="624880"/>
            <a:ext cx="301231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gray">
          <a:xfrm>
            <a:off x="7615906" y="2168024"/>
            <a:ext cx="340739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/>
              <a:t>隐患</a:t>
            </a:r>
            <a:r>
              <a:rPr lang="zh-CN" altLang="en-US" sz="2800" b="1" dirty="0"/>
              <a:t>危害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     </a:t>
            </a:r>
            <a:r>
              <a:rPr lang="zh-CN" altLang="en-US" sz="2800" dirty="0" smtClean="0"/>
              <a:t>电缆沟</a:t>
            </a:r>
            <a:r>
              <a:rPr lang="zh-CN" altLang="en-US" sz="2800" dirty="0"/>
              <a:t>盖板应齐全，沟内干净。容易引发操作人员的意外坠落及触电事故。</a:t>
            </a:r>
            <a:endParaRPr lang="zh-CN" altLang="en-US" sz="26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490662"/>
            <a:ext cx="5575300" cy="4169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SPECIAL_SOURCE" val="bdnull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9.xml><?xml version="1.0" encoding="utf-8"?>
<p:tagLst xmlns:p="http://schemas.openxmlformats.org/presentationml/2006/main">
  <p:tag name="ISPRING_PRESENTATION_TITLE" val="PowerPoint 演示文稿"/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WPS 演示</Application>
  <PresentationFormat>自定义</PresentationFormat>
  <Paragraphs>74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隶书</vt:lpstr>
      <vt:lpstr>汉仪旗黑-85S</vt:lpstr>
      <vt:lpstr>黑体</vt:lpstr>
      <vt:lpstr>李旭科毛笔行书</vt:lpstr>
      <vt:lpstr>楷体</vt:lpstr>
      <vt:lpstr>Office 主题</vt:lpstr>
      <vt:lpstr>3_Office 主题​​</vt:lpstr>
      <vt:lpstr>《中华人民共和国 安全生产法》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monkeyhappy</cp:lastModifiedBy>
  <cp:revision>16</cp:revision>
  <dcterms:created xsi:type="dcterms:W3CDTF">2017-01-12T10:34:00Z</dcterms:created>
  <dcterms:modified xsi:type="dcterms:W3CDTF">2024-02-18T07:14:16Z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8FA7649D199846CB9E1D8EF29A584D30_12</vt:lpwstr>
  </property>
</Properties>
</file>