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5"/>
  </p:notesMasterIdLst>
  <p:handoutMasterIdLst>
    <p:handoutMasterId r:id="rId51"/>
  </p:handoutMasterIdLst>
  <p:sldIdLst>
    <p:sldId id="257" r:id="rId4"/>
    <p:sldId id="486" r:id="rId6"/>
    <p:sldId id="356" r:id="rId7"/>
    <p:sldId id="260" r:id="rId8"/>
    <p:sldId id="258" r:id="rId9"/>
    <p:sldId id="410" r:id="rId10"/>
    <p:sldId id="391" r:id="rId11"/>
    <p:sldId id="259" r:id="rId12"/>
    <p:sldId id="284" r:id="rId13"/>
    <p:sldId id="392" r:id="rId14"/>
    <p:sldId id="450"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6" r:id="rId28"/>
    <p:sldId id="405" r:id="rId29"/>
    <p:sldId id="407" r:id="rId30"/>
    <p:sldId id="412" r:id="rId31"/>
    <p:sldId id="413" r:id="rId32"/>
    <p:sldId id="411" r:id="rId33"/>
    <p:sldId id="414" r:id="rId34"/>
    <p:sldId id="415" r:id="rId35"/>
    <p:sldId id="416" r:id="rId36"/>
    <p:sldId id="417" r:id="rId37"/>
    <p:sldId id="419" r:id="rId38"/>
    <p:sldId id="420" r:id="rId39"/>
    <p:sldId id="421" r:id="rId40"/>
    <p:sldId id="418" r:id="rId41"/>
    <p:sldId id="309" r:id="rId42"/>
    <p:sldId id="422" r:id="rId43"/>
    <p:sldId id="423" r:id="rId44"/>
    <p:sldId id="424" r:id="rId45"/>
    <p:sldId id="409" r:id="rId46"/>
    <p:sldId id="425" r:id="rId47"/>
    <p:sldId id="426" r:id="rId48"/>
    <p:sldId id="427" r:id="rId49"/>
    <p:sldId id="488" r:id="rId50"/>
  </p:sldIdLst>
  <p:sldSz cx="9144000" cy="6858000" type="screen4x3"/>
  <p:notesSz cx="6858000" cy="9144000"/>
  <p:custDataLst>
    <p:tags r:id="rId56"/>
  </p:custDataLst>
  <p:defaultTextStyle>
    <a:defPPr>
      <a:defRPr lang="en-US"/>
    </a:defPPr>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253" userDrawn="1">
          <p15:clr>
            <a:srgbClr val="A4A3A4"/>
          </p15:clr>
        </p15:guide>
        <p15:guide id="2" pos="29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C1F"/>
    <a:srgbClr val="2C91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1" d="100"/>
          <a:sy n="81" d="100"/>
        </p:scale>
        <p:origin x="1498" y="67"/>
      </p:cViewPr>
      <p:guideLst>
        <p:guide orient="horz" pos="2253"/>
        <p:guide pos="29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6" Type="http://schemas.openxmlformats.org/officeDocument/2006/relationships/tags" Target="tags/tag290.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handoutMaster" Target="handoutMasters/handoutMaster1.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196"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8197"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2"/>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2"/>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p:cNvSpPr>
          <p:nvPr>
            <p:ph type="sldImg"/>
          </p:nvPr>
        </p:nvSpPr>
        <p:spPr/>
      </p:sp>
      <p:sp>
        <p:nvSpPr>
          <p:cNvPr id="10242" name="备注占位符 2"/>
          <p:cNvSpPr>
            <a:spLocks noGrp="1"/>
          </p:cNvSpPr>
          <p:nvPr>
            <p:ph type="body"/>
          </p:nvPr>
        </p:nvSpPr>
        <p:spPr/>
        <p:txBody>
          <a:bodyPr lIns="91440" tIns="45720" rIns="91440" bIns="45720" anchor="t"/>
          <a:lstStyle/>
          <a:p>
            <a:pPr lvl="0"/>
            <a:endParaRPr lang="zh-CN" altLang="en-US"/>
          </a:p>
        </p:txBody>
      </p:sp>
      <p:sp>
        <p:nvSpPr>
          <p:cNvPr id="10243"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p:sp>
      <p:sp>
        <p:nvSpPr>
          <p:cNvPr id="28674" name="备注占位符 2"/>
          <p:cNvSpPr>
            <a:spLocks noGrp="1"/>
          </p:cNvSpPr>
          <p:nvPr>
            <p:ph type="body"/>
          </p:nvPr>
        </p:nvSpPr>
        <p:spPr/>
        <p:txBody>
          <a:bodyPr lIns="91440" tIns="45720" rIns="91440" bIns="45720" anchor="t"/>
          <a:lstStyle/>
          <a:p>
            <a:pPr lvl="0"/>
            <a:endParaRPr lang="zh-CN" altLang="en-US"/>
          </a:p>
        </p:txBody>
      </p:sp>
      <p:sp>
        <p:nvSpPr>
          <p:cNvPr id="2867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lstStyle/>
          <a:p>
            <a:pPr lvl="0"/>
            <a:endParaRPr lang="zh-CN" altLang="en-US"/>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p:sp>
      <p:sp>
        <p:nvSpPr>
          <p:cNvPr id="34818" name="备注占位符 2"/>
          <p:cNvSpPr>
            <a:spLocks noGrp="1"/>
          </p:cNvSpPr>
          <p:nvPr>
            <p:ph type="body"/>
          </p:nvPr>
        </p:nvSpPr>
        <p:spPr/>
        <p:txBody>
          <a:bodyPr lIns="91440" tIns="45720" rIns="91440" bIns="45720" anchor="t"/>
          <a:lstStyle/>
          <a:p>
            <a:pPr lvl="0"/>
            <a:endParaRPr lang="zh-CN" altLang="en-US"/>
          </a:p>
        </p:txBody>
      </p:sp>
      <p:sp>
        <p:nvSpPr>
          <p:cNvPr id="3481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p:sp>
      <p:sp>
        <p:nvSpPr>
          <p:cNvPr id="36866" name="备注占位符 2"/>
          <p:cNvSpPr>
            <a:spLocks noGrp="1"/>
          </p:cNvSpPr>
          <p:nvPr>
            <p:ph type="body"/>
          </p:nvPr>
        </p:nvSpPr>
        <p:spPr/>
        <p:txBody>
          <a:bodyPr lIns="91440" tIns="45720" rIns="91440" bIns="45720" anchor="t"/>
          <a:lstStyle/>
          <a:p>
            <a:pPr lvl="0"/>
            <a:endParaRPr lang="zh-CN" altLang="en-US"/>
          </a:p>
        </p:txBody>
      </p:sp>
      <p:sp>
        <p:nvSpPr>
          <p:cNvPr id="3686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p:sp>
      <p:sp>
        <p:nvSpPr>
          <p:cNvPr id="38914" name="备注占位符 2"/>
          <p:cNvSpPr>
            <a:spLocks noGrp="1"/>
          </p:cNvSpPr>
          <p:nvPr>
            <p:ph type="body"/>
          </p:nvPr>
        </p:nvSpPr>
        <p:spPr/>
        <p:txBody>
          <a:bodyPr lIns="91440" tIns="45720" rIns="91440" bIns="45720" anchor="t"/>
          <a:lstStyle/>
          <a:p>
            <a:pPr lvl="0"/>
            <a:endParaRPr lang="zh-CN" altLang="en-US"/>
          </a:p>
        </p:txBody>
      </p:sp>
      <p:sp>
        <p:nvSpPr>
          <p:cNvPr id="3891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p:sp>
      <p:sp>
        <p:nvSpPr>
          <p:cNvPr id="40962" name="备注占位符 2"/>
          <p:cNvSpPr>
            <a:spLocks noGrp="1"/>
          </p:cNvSpPr>
          <p:nvPr>
            <p:ph type="body"/>
          </p:nvPr>
        </p:nvSpPr>
        <p:spPr/>
        <p:txBody>
          <a:bodyPr lIns="91440" tIns="45720" rIns="91440" bIns="45720" anchor="t"/>
          <a:lstStyle/>
          <a:p>
            <a:pPr lvl="0"/>
            <a:endParaRPr lang="zh-CN" altLang="en-US"/>
          </a:p>
        </p:txBody>
      </p:sp>
      <p:sp>
        <p:nvSpPr>
          <p:cNvPr id="40963"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p:sp>
      <p:sp>
        <p:nvSpPr>
          <p:cNvPr id="43010" name="备注占位符 2"/>
          <p:cNvSpPr>
            <a:spLocks noGrp="1"/>
          </p:cNvSpPr>
          <p:nvPr>
            <p:ph type="body"/>
          </p:nvPr>
        </p:nvSpPr>
        <p:spPr/>
        <p:txBody>
          <a:bodyPr lIns="91440" tIns="45720" rIns="91440" bIns="45720" anchor="t"/>
          <a:lstStyle/>
          <a:p>
            <a:pPr lvl="0"/>
            <a:endParaRPr lang="zh-CN" altLang="en-US"/>
          </a:p>
        </p:txBody>
      </p:sp>
      <p:sp>
        <p:nvSpPr>
          <p:cNvPr id="4301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lstStyle/>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p:sp>
      <p:sp>
        <p:nvSpPr>
          <p:cNvPr id="47106" name="备注占位符 2"/>
          <p:cNvSpPr>
            <a:spLocks noGrp="1"/>
          </p:cNvSpPr>
          <p:nvPr>
            <p:ph type="body"/>
          </p:nvPr>
        </p:nvSpPr>
        <p:spPr/>
        <p:txBody>
          <a:bodyPr lIns="91440" tIns="45720" rIns="91440" bIns="45720" anchor="t"/>
          <a:lstStyle/>
          <a:p>
            <a:pPr lvl="0"/>
            <a:endParaRPr lang="zh-CN" altLang="en-US"/>
          </a:p>
        </p:txBody>
      </p:sp>
      <p:sp>
        <p:nvSpPr>
          <p:cNvPr id="4710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p:sp>
      <p:sp>
        <p:nvSpPr>
          <p:cNvPr id="12290" name="备注占位符 2"/>
          <p:cNvSpPr>
            <a:spLocks noGrp="1"/>
          </p:cNvSpPr>
          <p:nvPr>
            <p:ph type="body"/>
          </p:nvPr>
        </p:nvSpPr>
        <p:spPr/>
        <p:txBody>
          <a:bodyPr lIns="91440" tIns="45720" rIns="91440" bIns="45720" anchor="t"/>
          <a:lstStyle/>
          <a:p>
            <a:pPr lvl="0"/>
            <a:endParaRPr lang="zh-CN" altLang="en-US"/>
          </a:p>
        </p:txBody>
      </p:sp>
      <p:sp>
        <p:nvSpPr>
          <p:cNvPr id="1229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p:sp>
      <p:sp>
        <p:nvSpPr>
          <p:cNvPr id="49154" name="备注占位符 2"/>
          <p:cNvSpPr>
            <a:spLocks noGrp="1"/>
          </p:cNvSpPr>
          <p:nvPr>
            <p:ph type="body"/>
          </p:nvPr>
        </p:nvSpPr>
        <p:spPr/>
        <p:txBody>
          <a:bodyPr lIns="91440" tIns="45720" rIns="91440" bIns="45720" anchor="t"/>
          <a:lstStyle/>
          <a:p>
            <a:pPr lvl="0"/>
            <a:endParaRPr lang="zh-CN" altLang="en-US"/>
          </a:p>
        </p:txBody>
      </p:sp>
      <p:sp>
        <p:nvSpPr>
          <p:cNvPr id="4915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p:cNvSpPr>
          <p:nvPr>
            <p:ph type="sldImg"/>
          </p:nvPr>
        </p:nvSpPr>
        <p:spPr/>
      </p:sp>
      <p:sp>
        <p:nvSpPr>
          <p:cNvPr id="51202" name="备注占位符 2"/>
          <p:cNvSpPr>
            <a:spLocks noGrp="1"/>
          </p:cNvSpPr>
          <p:nvPr>
            <p:ph type="body"/>
          </p:nvPr>
        </p:nvSpPr>
        <p:spPr/>
        <p:txBody>
          <a:bodyPr lIns="91440" tIns="45720" rIns="91440" bIns="45720" anchor="t"/>
          <a:lstStyle/>
          <a:p>
            <a:pPr lvl="0"/>
            <a:endParaRPr lang="zh-CN" altLang="en-US"/>
          </a:p>
        </p:txBody>
      </p:sp>
      <p:sp>
        <p:nvSpPr>
          <p:cNvPr id="51203"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p:sp>
      <p:sp>
        <p:nvSpPr>
          <p:cNvPr id="53250" name="备注占位符 2"/>
          <p:cNvSpPr>
            <a:spLocks noGrp="1"/>
          </p:cNvSpPr>
          <p:nvPr>
            <p:ph type="body"/>
          </p:nvPr>
        </p:nvSpPr>
        <p:spPr/>
        <p:txBody>
          <a:bodyPr lIns="91440" tIns="45720" rIns="91440" bIns="45720" anchor="t"/>
          <a:lstStyle/>
          <a:p>
            <a:pPr lvl="0"/>
            <a:endParaRPr lang="zh-CN" altLang="en-US"/>
          </a:p>
        </p:txBody>
      </p:sp>
      <p:sp>
        <p:nvSpPr>
          <p:cNvPr id="5325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p:sp>
      <p:sp>
        <p:nvSpPr>
          <p:cNvPr id="55298" name="备注占位符 2"/>
          <p:cNvSpPr>
            <a:spLocks noGrp="1"/>
          </p:cNvSpPr>
          <p:nvPr>
            <p:ph type="body"/>
          </p:nvPr>
        </p:nvSpPr>
        <p:spPr/>
        <p:txBody>
          <a:bodyPr lIns="91440" tIns="45720" rIns="91440" bIns="45720" anchor="t"/>
          <a:lstStyle/>
          <a:p>
            <a:pPr lvl="0"/>
            <a:endParaRPr lang="zh-CN" altLang="en-US"/>
          </a:p>
        </p:txBody>
      </p:sp>
      <p:sp>
        <p:nvSpPr>
          <p:cNvPr id="5529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p:sp>
      <p:sp>
        <p:nvSpPr>
          <p:cNvPr id="57346" name="备注占位符 2"/>
          <p:cNvSpPr>
            <a:spLocks noGrp="1"/>
          </p:cNvSpPr>
          <p:nvPr>
            <p:ph type="body"/>
          </p:nvPr>
        </p:nvSpPr>
        <p:spPr/>
        <p:txBody>
          <a:bodyPr lIns="91440" tIns="45720" rIns="91440" bIns="45720" anchor="t"/>
          <a:lstStyle/>
          <a:p>
            <a:pPr lvl="0"/>
            <a:endParaRPr lang="zh-CN" altLang="en-US"/>
          </a:p>
        </p:txBody>
      </p:sp>
      <p:sp>
        <p:nvSpPr>
          <p:cNvPr id="5734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p:sp>
      <p:sp>
        <p:nvSpPr>
          <p:cNvPr id="59394" name="备注占位符 2"/>
          <p:cNvSpPr>
            <a:spLocks noGrp="1"/>
          </p:cNvSpPr>
          <p:nvPr>
            <p:ph type="body"/>
          </p:nvPr>
        </p:nvSpPr>
        <p:spPr/>
        <p:txBody>
          <a:bodyPr lIns="91440" tIns="45720" rIns="91440" bIns="45720" anchor="t"/>
          <a:lstStyle/>
          <a:p>
            <a:pPr lvl="0"/>
            <a:endParaRPr lang="zh-CN" altLang="en-US"/>
          </a:p>
        </p:txBody>
      </p:sp>
      <p:sp>
        <p:nvSpPr>
          <p:cNvPr id="5939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p:cNvSpPr>
          <p:nvPr>
            <p:ph type="sldImg"/>
          </p:nvPr>
        </p:nvSpPr>
        <p:spPr/>
      </p:sp>
      <p:sp>
        <p:nvSpPr>
          <p:cNvPr id="61442" name="备注占位符 2"/>
          <p:cNvSpPr>
            <a:spLocks noGrp="1"/>
          </p:cNvSpPr>
          <p:nvPr>
            <p:ph type="body"/>
          </p:nvPr>
        </p:nvSpPr>
        <p:spPr/>
        <p:txBody>
          <a:bodyPr lIns="91440" tIns="45720" rIns="91440" bIns="45720" anchor="t"/>
          <a:lstStyle/>
          <a:p>
            <a:pPr lvl="0"/>
            <a:endParaRPr lang="zh-CN" altLang="en-US"/>
          </a:p>
        </p:txBody>
      </p:sp>
      <p:sp>
        <p:nvSpPr>
          <p:cNvPr id="61443"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p:sp>
      <p:sp>
        <p:nvSpPr>
          <p:cNvPr id="63490" name="备注占位符 2"/>
          <p:cNvSpPr>
            <a:spLocks noGrp="1"/>
          </p:cNvSpPr>
          <p:nvPr>
            <p:ph type="body"/>
          </p:nvPr>
        </p:nvSpPr>
        <p:spPr/>
        <p:txBody>
          <a:bodyPr lIns="91440" tIns="45720" rIns="91440" bIns="45720" anchor="t"/>
          <a:lstStyle/>
          <a:p>
            <a:pPr lvl="0"/>
            <a:endParaRPr lang="zh-CN" altLang="en-US"/>
          </a:p>
        </p:txBody>
      </p:sp>
      <p:sp>
        <p:nvSpPr>
          <p:cNvPr id="6349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lstStyle/>
          <a:p>
            <a:pPr lvl="0"/>
            <a:endParaRPr lang="zh-CN" altLang="en-US"/>
          </a:p>
        </p:txBody>
      </p:sp>
      <p:sp>
        <p:nvSpPr>
          <p:cNvPr id="6553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p:sp>
      <p:sp>
        <p:nvSpPr>
          <p:cNvPr id="67586" name="备注占位符 2"/>
          <p:cNvSpPr>
            <a:spLocks noGrp="1"/>
          </p:cNvSpPr>
          <p:nvPr>
            <p:ph type="body"/>
          </p:nvPr>
        </p:nvSpPr>
        <p:spPr/>
        <p:txBody>
          <a:bodyPr lIns="91440" tIns="45720" rIns="91440" bIns="45720" anchor="t"/>
          <a:lstStyle/>
          <a:p>
            <a:pPr lvl="0"/>
            <a:endParaRPr lang="zh-CN" altLang="en-US"/>
          </a:p>
        </p:txBody>
      </p:sp>
      <p:sp>
        <p:nvSpPr>
          <p:cNvPr id="6758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p:sp>
      <p:sp>
        <p:nvSpPr>
          <p:cNvPr id="14338" name="备注占位符 2"/>
          <p:cNvSpPr>
            <a:spLocks noGrp="1"/>
          </p:cNvSpPr>
          <p:nvPr>
            <p:ph type="body"/>
          </p:nvPr>
        </p:nvSpPr>
        <p:spPr/>
        <p:txBody>
          <a:bodyPr lIns="91440" tIns="45720" rIns="91440" bIns="45720" anchor="t"/>
          <a:lstStyle/>
          <a:p>
            <a:pPr lvl="0"/>
            <a:endParaRPr lang="zh-CN" altLang="en-US"/>
          </a:p>
        </p:txBody>
      </p:sp>
      <p:sp>
        <p:nvSpPr>
          <p:cNvPr id="1433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p:sp>
      <p:sp>
        <p:nvSpPr>
          <p:cNvPr id="69634" name="备注占位符 2"/>
          <p:cNvSpPr>
            <a:spLocks noGrp="1"/>
          </p:cNvSpPr>
          <p:nvPr>
            <p:ph type="body"/>
          </p:nvPr>
        </p:nvSpPr>
        <p:spPr/>
        <p:txBody>
          <a:bodyPr lIns="91440" tIns="45720" rIns="91440" bIns="45720" anchor="t"/>
          <a:lstStyle/>
          <a:p>
            <a:pPr lvl="0"/>
            <a:endParaRPr lang="zh-CN" altLang="en-US"/>
          </a:p>
        </p:txBody>
      </p:sp>
      <p:sp>
        <p:nvSpPr>
          <p:cNvPr id="6963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p:cNvSpPr>
          <p:nvPr>
            <p:ph type="sldImg"/>
          </p:nvPr>
        </p:nvSpPr>
        <p:spPr/>
      </p:sp>
      <p:sp>
        <p:nvSpPr>
          <p:cNvPr id="71682" name="备注占位符 2"/>
          <p:cNvSpPr>
            <a:spLocks noGrp="1"/>
          </p:cNvSpPr>
          <p:nvPr>
            <p:ph type="body"/>
          </p:nvPr>
        </p:nvSpPr>
        <p:spPr/>
        <p:txBody>
          <a:bodyPr lIns="91440" tIns="45720" rIns="91440" bIns="45720" anchor="t"/>
          <a:lstStyle/>
          <a:p>
            <a:pPr lvl="0"/>
            <a:endParaRPr lang="zh-CN" altLang="en-US"/>
          </a:p>
        </p:txBody>
      </p:sp>
      <p:sp>
        <p:nvSpPr>
          <p:cNvPr id="71683"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p:cNvSpPr>
          <p:nvPr>
            <p:ph type="sldImg"/>
          </p:nvPr>
        </p:nvSpPr>
        <p:spPr/>
      </p:sp>
      <p:sp>
        <p:nvSpPr>
          <p:cNvPr id="73730" name="备注占位符 2"/>
          <p:cNvSpPr>
            <a:spLocks noGrp="1"/>
          </p:cNvSpPr>
          <p:nvPr>
            <p:ph type="body"/>
          </p:nvPr>
        </p:nvSpPr>
        <p:spPr/>
        <p:txBody>
          <a:bodyPr lIns="91440" tIns="45720" rIns="91440" bIns="45720" anchor="t"/>
          <a:lstStyle/>
          <a:p>
            <a:pPr lvl="0"/>
            <a:endParaRPr lang="zh-CN" altLang="en-US"/>
          </a:p>
        </p:txBody>
      </p:sp>
      <p:sp>
        <p:nvSpPr>
          <p:cNvPr id="7373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p:cNvSpPr>
          <p:nvPr>
            <p:ph type="sldImg"/>
          </p:nvPr>
        </p:nvSpPr>
        <p:spPr/>
      </p:sp>
      <p:sp>
        <p:nvSpPr>
          <p:cNvPr id="75778" name="备注占位符 2"/>
          <p:cNvSpPr>
            <a:spLocks noGrp="1"/>
          </p:cNvSpPr>
          <p:nvPr>
            <p:ph type="body"/>
          </p:nvPr>
        </p:nvSpPr>
        <p:spPr/>
        <p:txBody>
          <a:bodyPr lIns="91440" tIns="45720" rIns="91440" bIns="45720" anchor="t"/>
          <a:lstStyle/>
          <a:p>
            <a:pPr lvl="0"/>
            <a:endParaRPr lang="zh-CN" altLang="en-US"/>
          </a:p>
        </p:txBody>
      </p:sp>
      <p:sp>
        <p:nvSpPr>
          <p:cNvPr id="7577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p:cNvSpPr>
          <p:nvPr>
            <p:ph type="sldImg"/>
          </p:nvPr>
        </p:nvSpPr>
        <p:spPr/>
      </p:sp>
      <p:sp>
        <p:nvSpPr>
          <p:cNvPr id="77826" name="备注占位符 2"/>
          <p:cNvSpPr>
            <a:spLocks noGrp="1"/>
          </p:cNvSpPr>
          <p:nvPr>
            <p:ph type="body"/>
          </p:nvPr>
        </p:nvSpPr>
        <p:spPr/>
        <p:txBody>
          <a:bodyPr lIns="91440" tIns="45720" rIns="91440" bIns="45720" anchor="t"/>
          <a:lstStyle/>
          <a:p>
            <a:pPr lvl="0"/>
            <a:endParaRPr lang="zh-CN" altLang="en-US"/>
          </a:p>
        </p:txBody>
      </p:sp>
      <p:sp>
        <p:nvSpPr>
          <p:cNvPr id="7782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p:cNvSpPr>
            <a:spLocks noGrp="1" noRot="1" noChangeAspect="1"/>
          </p:cNvSpPr>
          <p:nvPr>
            <p:ph type="sldImg"/>
          </p:nvPr>
        </p:nvSpPr>
        <p:spPr/>
      </p:sp>
      <p:sp>
        <p:nvSpPr>
          <p:cNvPr id="79874" name="备注占位符 2"/>
          <p:cNvSpPr>
            <a:spLocks noGrp="1"/>
          </p:cNvSpPr>
          <p:nvPr>
            <p:ph type="body"/>
          </p:nvPr>
        </p:nvSpPr>
        <p:spPr/>
        <p:txBody>
          <a:bodyPr lIns="91440" tIns="45720" rIns="91440" bIns="45720" anchor="t"/>
          <a:lstStyle/>
          <a:p>
            <a:pPr lvl="0"/>
            <a:endParaRPr lang="zh-CN" altLang="en-US"/>
          </a:p>
        </p:txBody>
      </p:sp>
      <p:sp>
        <p:nvSpPr>
          <p:cNvPr id="7987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p:cNvSpPr>
          <p:nvPr>
            <p:ph type="sldImg"/>
          </p:nvPr>
        </p:nvSpPr>
        <p:spPr/>
      </p:sp>
      <p:sp>
        <p:nvSpPr>
          <p:cNvPr id="81922" name="备注占位符 2"/>
          <p:cNvSpPr>
            <a:spLocks noGrp="1"/>
          </p:cNvSpPr>
          <p:nvPr>
            <p:ph type="body"/>
          </p:nvPr>
        </p:nvSpPr>
        <p:spPr/>
        <p:txBody>
          <a:bodyPr lIns="91440" tIns="45720" rIns="91440" bIns="45720" anchor="t"/>
          <a:lstStyle/>
          <a:p>
            <a:pPr lvl="0"/>
            <a:endParaRPr lang="zh-CN" altLang="en-US"/>
          </a:p>
        </p:txBody>
      </p:sp>
      <p:sp>
        <p:nvSpPr>
          <p:cNvPr id="81923"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p:cNvSpPr>
          <p:nvPr>
            <p:ph type="sldImg"/>
          </p:nvPr>
        </p:nvSpPr>
        <p:spPr/>
      </p:sp>
      <p:sp>
        <p:nvSpPr>
          <p:cNvPr id="83970" name="备注占位符 2"/>
          <p:cNvSpPr>
            <a:spLocks noGrp="1"/>
          </p:cNvSpPr>
          <p:nvPr>
            <p:ph type="body"/>
          </p:nvPr>
        </p:nvSpPr>
        <p:spPr/>
        <p:txBody>
          <a:bodyPr lIns="91440" tIns="45720" rIns="91440" bIns="45720" anchor="t"/>
          <a:lstStyle/>
          <a:p>
            <a:pPr lvl="0"/>
            <a:endParaRPr lang="zh-CN" altLang="en-US"/>
          </a:p>
        </p:txBody>
      </p:sp>
      <p:sp>
        <p:nvSpPr>
          <p:cNvPr id="8397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p:cNvSpPr>
          <p:nvPr>
            <p:ph type="sldImg"/>
          </p:nvPr>
        </p:nvSpPr>
        <p:spPr/>
      </p:sp>
      <p:sp>
        <p:nvSpPr>
          <p:cNvPr id="86018" name="备注占位符 2"/>
          <p:cNvSpPr>
            <a:spLocks noGrp="1"/>
          </p:cNvSpPr>
          <p:nvPr>
            <p:ph type="body"/>
          </p:nvPr>
        </p:nvSpPr>
        <p:spPr/>
        <p:txBody>
          <a:bodyPr lIns="91440" tIns="45720" rIns="91440" bIns="45720" anchor="t"/>
          <a:lstStyle/>
          <a:p>
            <a:pPr lvl="0"/>
            <a:endParaRPr lang="zh-CN" altLang="en-US"/>
          </a:p>
        </p:txBody>
      </p:sp>
      <p:sp>
        <p:nvSpPr>
          <p:cNvPr id="8601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p:cNvSpPr>
          <p:nvPr>
            <p:ph type="sldImg"/>
          </p:nvPr>
        </p:nvSpPr>
        <p:spPr/>
      </p:sp>
      <p:sp>
        <p:nvSpPr>
          <p:cNvPr id="88066" name="备注占位符 2"/>
          <p:cNvSpPr>
            <a:spLocks noGrp="1"/>
          </p:cNvSpPr>
          <p:nvPr>
            <p:ph type="body"/>
          </p:nvPr>
        </p:nvSpPr>
        <p:spPr/>
        <p:txBody>
          <a:bodyPr lIns="91440" tIns="45720" rIns="91440" bIns="45720" anchor="t"/>
          <a:lstStyle/>
          <a:p>
            <a:pPr lvl="0"/>
            <a:endParaRPr lang="zh-CN" altLang="en-US"/>
          </a:p>
        </p:txBody>
      </p:sp>
      <p:sp>
        <p:nvSpPr>
          <p:cNvPr id="8806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p:sp>
      <p:sp>
        <p:nvSpPr>
          <p:cNvPr id="16386" name="备注占位符 2"/>
          <p:cNvSpPr>
            <a:spLocks noGrp="1"/>
          </p:cNvSpPr>
          <p:nvPr>
            <p:ph type="body"/>
          </p:nvPr>
        </p:nvSpPr>
        <p:spPr/>
        <p:txBody>
          <a:bodyPr lIns="91440" tIns="45720" rIns="91440" bIns="45720" anchor="t"/>
          <a:lstStyle/>
          <a:p>
            <a:pPr lvl="0"/>
            <a:endParaRPr lang="zh-CN" altLang="en-US"/>
          </a:p>
        </p:txBody>
      </p:sp>
      <p:sp>
        <p:nvSpPr>
          <p:cNvPr id="1638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p:cNvSpPr>
            <a:spLocks noGrp="1" noRot="1" noChangeAspect="1"/>
          </p:cNvSpPr>
          <p:nvPr>
            <p:ph type="sldImg"/>
          </p:nvPr>
        </p:nvSpPr>
        <p:spPr/>
      </p:sp>
      <p:sp>
        <p:nvSpPr>
          <p:cNvPr id="90114" name="备注占位符 2"/>
          <p:cNvSpPr>
            <a:spLocks noGrp="1"/>
          </p:cNvSpPr>
          <p:nvPr>
            <p:ph type="body"/>
          </p:nvPr>
        </p:nvSpPr>
        <p:spPr/>
        <p:txBody>
          <a:bodyPr lIns="91440" tIns="45720" rIns="91440" bIns="45720" anchor="t"/>
          <a:lstStyle/>
          <a:p>
            <a:pPr lvl="0"/>
            <a:endParaRPr lang="zh-CN" altLang="en-US"/>
          </a:p>
        </p:txBody>
      </p:sp>
      <p:sp>
        <p:nvSpPr>
          <p:cNvPr id="9011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幻灯片图像占位符 1"/>
          <p:cNvSpPr>
            <a:spLocks noGrp="1" noRot="1" noChangeAspect="1"/>
          </p:cNvSpPr>
          <p:nvPr>
            <p:ph type="sldImg"/>
          </p:nvPr>
        </p:nvSpPr>
        <p:spPr/>
      </p:sp>
      <p:sp>
        <p:nvSpPr>
          <p:cNvPr id="92162" name="备注占位符 2"/>
          <p:cNvSpPr>
            <a:spLocks noGrp="1"/>
          </p:cNvSpPr>
          <p:nvPr>
            <p:ph type="body"/>
          </p:nvPr>
        </p:nvSpPr>
        <p:spPr/>
        <p:txBody>
          <a:bodyPr lIns="91440" tIns="45720" rIns="91440" bIns="45720" anchor="t"/>
          <a:lstStyle/>
          <a:p>
            <a:pPr lvl="0"/>
            <a:endParaRPr lang="zh-CN" altLang="en-US"/>
          </a:p>
        </p:txBody>
      </p:sp>
      <p:sp>
        <p:nvSpPr>
          <p:cNvPr id="92163"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幻灯片图像占位符 1"/>
          <p:cNvSpPr>
            <a:spLocks noGrp="1" noRot="1" noChangeAspect="1"/>
          </p:cNvSpPr>
          <p:nvPr>
            <p:ph type="sldImg"/>
          </p:nvPr>
        </p:nvSpPr>
        <p:spPr/>
      </p:sp>
      <p:sp>
        <p:nvSpPr>
          <p:cNvPr id="94210" name="备注占位符 2"/>
          <p:cNvSpPr>
            <a:spLocks noGrp="1"/>
          </p:cNvSpPr>
          <p:nvPr>
            <p:ph type="body"/>
          </p:nvPr>
        </p:nvSpPr>
        <p:spPr/>
        <p:txBody>
          <a:bodyPr lIns="91440" tIns="45720" rIns="91440" bIns="45720" anchor="t"/>
          <a:lstStyle/>
          <a:p>
            <a:pPr lvl="0"/>
            <a:endParaRPr lang="zh-CN" altLang="en-US"/>
          </a:p>
        </p:txBody>
      </p:sp>
      <p:sp>
        <p:nvSpPr>
          <p:cNvPr id="9421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幻灯片图像占位符 1"/>
          <p:cNvSpPr>
            <a:spLocks noGrp="1" noRot="1" noChangeAspect="1"/>
          </p:cNvSpPr>
          <p:nvPr>
            <p:ph type="sldImg"/>
          </p:nvPr>
        </p:nvSpPr>
        <p:spPr/>
      </p:sp>
      <p:sp>
        <p:nvSpPr>
          <p:cNvPr id="96258" name="备注占位符 2"/>
          <p:cNvSpPr>
            <a:spLocks noGrp="1"/>
          </p:cNvSpPr>
          <p:nvPr>
            <p:ph type="body"/>
          </p:nvPr>
        </p:nvSpPr>
        <p:spPr/>
        <p:txBody>
          <a:bodyPr lIns="91440" tIns="45720" rIns="91440" bIns="45720" anchor="t"/>
          <a:lstStyle/>
          <a:p>
            <a:pPr lvl="0"/>
            <a:endParaRPr lang="zh-CN" altLang="en-US"/>
          </a:p>
        </p:txBody>
      </p:sp>
      <p:sp>
        <p:nvSpPr>
          <p:cNvPr id="9625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幻灯片图像占位符 1"/>
          <p:cNvSpPr>
            <a:spLocks noGrp="1" noRot="1" noChangeAspect="1"/>
          </p:cNvSpPr>
          <p:nvPr>
            <p:ph type="sldImg"/>
          </p:nvPr>
        </p:nvSpPr>
        <p:spPr/>
      </p:sp>
      <p:sp>
        <p:nvSpPr>
          <p:cNvPr id="98306" name="备注占位符 2"/>
          <p:cNvSpPr>
            <a:spLocks noGrp="1"/>
          </p:cNvSpPr>
          <p:nvPr>
            <p:ph type="body"/>
          </p:nvPr>
        </p:nvSpPr>
        <p:spPr/>
        <p:txBody>
          <a:bodyPr lIns="91440" tIns="45720" rIns="91440" bIns="45720" anchor="t"/>
          <a:lstStyle/>
          <a:p>
            <a:pPr lvl="0"/>
            <a:endParaRPr lang="zh-CN" altLang="en-US"/>
          </a:p>
        </p:txBody>
      </p:sp>
      <p:sp>
        <p:nvSpPr>
          <p:cNvPr id="9830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18435"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p:sp>
      <p:sp>
        <p:nvSpPr>
          <p:cNvPr id="20482" name="备注占位符 2"/>
          <p:cNvSpPr>
            <a:spLocks noGrp="1"/>
          </p:cNvSpPr>
          <p:nvPr>
            <p:ph type="body"/>
          </p:nvPr>
        </p:nvSpPr>
        <p:spPr/>
        <p:txBody>
          <a:bodyPr lIns="91440" tIns="45720" rIns="91440" bIns="45720" anchor="t"/>
          <a:lstStyle/>
          <a:p>
            <a:pPr lvl="0"/>
            <a:endParaRPr lang="zh-CN" altLang="en-US"/>
          </a:p>
        </p:txBody>
      </p:sp>
      <p:sp>
        <p:nvSpPr>
          <p:cNvPr id="20483"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2253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457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p:sp>
      <p:sp>
        <p:nvSpPr>
          <p:cNvPr id="26626" name="备注占位符 2"/>
          <p:cNvSpPr>
            <a:spLocks noGrp="1"/>
          </p:cNvSpPr>
          <p:nvPr>
            <p:ph type="body"/>
          </p:nvPr>
        </p:nvSpPr>
        <p:spPr/>
        <p:txBody>
          <a:bodyPr lIns="91440" tIns="45720" rIns="91440" bIns="45720" anchor="t"/>
          <a:lstStyle/>
          <a:p>
            <a:pPr lvl="0"/>
            <a:endParaRPr lang="zh-CN" altLang="en-US"/>
          </a:p>
        </p:txBody>
      </p:sp>
      <p:sp>
        <p:nvSpPr>
          <p:cNvPr id="26627"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image" Target="../media/image7.pn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jpeg"/><Relationship Id="rId7" Type="http://schemas.openxmlformats.org/officeDocument/2006/relationships/image" Target="../media/image5.jpeg"/><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037983" y="2149475"/>
            <a:ext cx="7068035" cy="1881188"/>
          </a:xfrm>
        </p:spPr>
        <p:txBody>
          <a:bodyPr anchor="b">
            <a:normAutofit/>
          </a:bodyPr>
          <a:lstStyle>
            <a:lvl1pPr algn="ctr">
              <a:defRPr sz="4800" b="1">
                <a:solidFill>
                  <a:schemeClr val="tx1">
                    <a:lumMod val="75000"/>
                    <a:lumOff val="25000"/>
                  </a:schemeClr>
                </a:solidFill>
              </a:defRPr>
            </a:lvl1pPr>
          </a:lstStyle>
          <a:p>
            <a:pPr fontAlgn="auto"/>
            <a:r>
              <a:rPr lang="zh-CN" altLang="en-US" strike="noStrike" noProof="1"/>
              <a:t>编辑标题</a:t>
            </a:r>
            <a:endParaRPr lang="zh-CN" altLang="en-US" strike="noStrike" noProof="1"/>
          </a:p>
        </p:txBody>
      </p:sp>
      <p:sp>
        <p:nvSpPr>
          <p:cNvPr id="3" name="副标题 2"/>
          <p:cNvSpPr>
            <a:spLocks noGrp="1"/>
          </p:cNvSpPr>
          <p:nvPr>
            <p:ph type="subTitle" idx="1" hasCustomPrompt="1"/>
          </p:nvPr>
        </p:nvSpPr>
        <p:spPr>
          <a:xfrm>
            <a:off x="1037982" y="4054651"/>
            <a:ext cx="7068036" cy="1003300"/>
          </a:xfrm>
        </p:spPr>
        <p:txBody>
          <a:bodyPr>
            <a:normAutofit/>
          </a:bodyPr>
          <a:lstStyle>
            <a:lvl1pPr marL="0" indent="0" algn="ctr">
              <a:buNone/>
              <a:defRPr sz="24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编辑副标题</a:t>
            </a:r>
            <a:endParaRPr lang="zh-CN" altLang="en-US" strike="noStrike" noProof="1"/>
          </a:p>
        </p:txBody>
      </p:sp>
      <p:sp>
        <p:nvSpPr>
          <p:cNvPr id="4"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p>
            <a:pPr fontAlgn="base"/>
            <a:fld id="{C0969DF5-CE6F-460D-85D3-AC9F3B21A050}" type="datetimeFigureOut">
              <a:rPr lang="zh-CN" altLang="en-US" noProof="1" smtClean="0">
                <a:latin typeface="Arial" panose="020B0604020202020204" pitchFamily="34" charset="0"/>
                <a:ea typeface="宋体" panose="02010600030101010101" pitchFamily="2" charset="-122"/>
                <a:cs typeface="+mn-cs"/>
              </a:rPr>
            </a:fld>
            <a:endParaRPr lang="zh-CN" altLang="en-US" noProof="1"/>
          </a:p>
        </p:txBody>
      </p:sp>
      <p:sp>
        <p:nvSpPr>
          <p:cNvPr id="5"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lstStyle/>
          <a:p>
            <a:pPr fontAlgn="base"/>
            <a:endParaRPr lang="zh-CN" altLang="en-US" noProof="1"/>
          </a:p>
        </p:txBody>
      </p:sp>
      <p:sp>
        <p:nvSpPr>
          <p:cNvPr id="6"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Autofit/>
          </a:bodyPr>
          <a:lstStyle/>
          <a:p>
            <a:pPr fontAlgn="base"/>
            <a:fld id="{4F7F28AF-5BE0-4465-9148-1AC3FCF059DB}" type="slidenum">
              <a:rPr lang="zh-CN" altLang="en-US" noProof="1" smtClean="0">
                <a:latin typeface="Arial" panose="020B0604020202020204" pitchFamily="34" charset="0"/>
                <a:ea typeface="宋体" panose="02010600030101010101" pitchFamily="2" charset="-122"/>
                <a:cs typeface="+mn-cs"/>
              </a:rPr>
            </a:fld>
            <a:endParaRPr lang="zh-CN" alt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5" name="文本框 2"/>
          <p:cNvSpPr/>
          <p:nvPr userDrawn="1"/>
        </p:nvSpPr>
        <p:spPr>
          <a:xfrm>
            <a:off x="1495425" y="492125"/>
            <a:ext cx="2793365" cy="991881"/>
          </a:xfrm>
          <a:prstGeom prst="flowChartTerminator">
            <a:avLst/>
          </a:prstGeom>
          <a:gradFill rotWithShape="1">
            <a:gsLst>
              <a:gs pos="0">
                <a:srgbClr val="14CD68"/>
              </a:gs>
              <a:gs pos="100000">
                <a:srgbClr val="FEF6A3"/>
              </a:gs>
            </a:gsLst>
            <a:lin ang="5400000"/>
            <a:tileRect/>
          </a:gradFill>
          <a:ln w="9525">
            <a:noFill/>
          </a:ln>
        </p:spPr>
        <p:txBody>
          <a:bodyPr wrap="square" lIns="91423" tIns="45712" rIns="91423" bIns="45712" anchor="t">
            <a:spAutoFit/>
          </a:bodyPr>
          <a:p>
            <a:pPr algn="ctr"/>
            <a:r>
              <a:rPr lang="zh-CN" altLang="en-US" sz="2000" dirty="0">
                <a:solidFill>
                  <a:srgbClr val="FF0000"/>
                </a:solidFill>
                <a:latin typeface="方正大标宋简体" panose="02010601030101010101" charset="-122"/>
                <a:ea typeface="方正大标宋简体" panose="02010601030101010101" charset="-122"/>
              </a:rPr>
              <a:t>扫码关注微信公众号</a:t>
            </a:r>
            <a:endParaRPr lang="zh-CN" altLang="en-US" sz="2000" dirty="0">
              <a:solidFill>
                <a:srgbClr val="FF0000"/>
              </a:solidFill>
              <a:latin typeface="方正大标宋简体" panose="02010601030101010101" charset="-122"/>
              <a:ea typeface="方正大标宋简体" panose="02010601030101010101" charset="-122"/>
            </a:endParaRPr>
          </a:p>
          <a:p>
            <a:pPr algn="ctr"/>
            <a:r>
              <a:rPr lang="zh-CN" altLang="en-US" sz="2000" dirty="0">
                <a:solidFill>
                  <a:srgbClr val="0000FF"/>
                </a:solidFill>
                <a:latin typeface="方正大标宋简体" panose="02010601030101010101" charset="-122"/>
                <a:ea typeface="方正大标宋简体" panose="02010601030101010101" charset="-122"/>
              </a:rPr>
              <a:t>“安全生产管理”</a:t>
            </a:r>
            <a:endParaRPr lang="zh-CN" altLang="en-US" sz="2000" dirty="0">
              <a:solidFill>
                <a:srgbClr val="0000FF"/>
              </a:solidFill>
              <a:latin typeface="方正大标宋简体" panose="02010601030101010101" charset="-122"/>
              <a:ea typeface="方正大标宋简体" panose="02010601030101010101" charset="-122"/>
            </a:endParaRPr>
          </a:p>
        </p:txBody>
      </p:sp>
      <p:sp>
        <p:nvSpPr>
          <p:cNvPr id="6" name="文本框 2"/>
          <p:cNvSpPr/>
          <p:nvPr userDrawn="1"/>
        </p:nvSpPr>
        <p:spPr>
          <a:xfrm>
            <a:off x="5914390" y="492125"/>
            <a:ext cx="2834005" cy="995323"/>
          </a:xfrm>
          <a:prstGeom prst="flowChartTerminator">
            <a:avLst/>
          </a:prstGeom>
          <a:gradFill rotWithShape="1">
            <a:gsLst>
              <a:gs pos="0">
                <a:srgbClr val="14CD68"/>
              </a:gs>
              <a:gs pos="100000">
                <a:srgbClr val="00B0F0"/>
              </a:gs>
            </a:gsLst>
            <a:lin ang="5400000"/>
            <a:tileRect/>
          </a:gradFill>
          <a:ln w="9525">
            <a:noFill/>
          </a:ln>
        </p:spPr>
        <p:txBody>
          <a:bodyPr wrap="square" lIns="91423" tIns="45712" rIns="91423" bIns="45712" anchor="t">
            <a:spAutoFit/>
          </a:bodyPr>
          <a:p>
            <a:pPr algn="ctr"/>
            <a:r>
              <a:rPr lang="zh-CN" altLang="en-US" sz="2000" dirty="0">
                <a:solidFill>
                  <a:srgbClr val="FF0000"/>
                </a:solidFill>
                <a:latin typeface="方正大标宋简体" panose="02010601030101010101" charset="-122"/>
                <a:ea typeface="方正大标宋简体" panose="02010601030101010101" charset="-122"/>
              </a:rPr>
              <a:t>扫码添加管理员账号</a:t>
            </a:r>
            <a:endParaRPr lang="zh-CN" altLang="en-US" sz="2000" dirty="0">
              <a:solidFill>
                <a:srgbClr val="FF0000"/>
              </a:solidFill>
              <a:latin typeface="方正大标宋简体" panose="02010601030101010101" charset="-122"/>
              <a:ea typeface="方正大标宋简体" panose="02010601030101010101" charset="-122"/>
            </a:endParaRPr>
          </a:p>
          <a:p>
            <a:pPr algn="ctr"/>
            <a:r>
              <a:rPr lang="zh-CN" altLang="en-US" sz="2000" dirty="0">
                <a:solidFill>
                  <a:srgbClr val="0000FF"/>
                </a:solidFill>
                <a:latin typeface="方正大标宋简体" panose="02010601030101010101" charset="-122"/>
                <a:ea typeface="方正大标宋简体" panose="02010601030101010101" charset="-122"/>
              </a:rPr>
              <a:t>“安全生产管理”</a:t>
            </a:r>
            <a:endParaRPr lang="zh-CN" altLang="en-US" sz="2000" dirty="0">
              <a:solidFill>
                <a:srgbClr val="0000FF"/>
              </a:solidFill>
              <a:latin typeface="方正大标宋简体" panose="02010601030101010101" charset="-122"/>
              <a:ea typeface="方正大标宋简体" panose="02010601030101010101" charset="-122"/>
            </a:endParaRPr>
          </a:p>
        </p:txBody>
      </p:sp>
      <p:sp>
        <p:nvSpPr>
          <p:cNvPr id="8" name="文本框 2"/>
          <p:cNvSpPr/>
          <p:nvPr userDrawn="1"/>
        </p:nvSpPr>
        <p:spPr>
          <a:xfrm>
            <a:off x="754380" y="4171315"/>
            <a:ext cx="4276725" cy="1031815"/>
          </a:xfrm>
          <a:prstGeom prst="flowChartTerminator">
            <a:avLst/>
          </a:prstGeom>
          <a:gradFill rotWithShape="1">
            <a:gsLst>
              <a:gs pos="0">
                <a:srgbClr val="9EE256"/>
              </a:gs>
              <a:gs pos="100000">
                <a:srgbClr val="FF3333"/>
              </a:gs>
            </a:gsLst>
            <a:lin ang="5400000"/>
            <a:tileRect/>
          </a:gradFill>
          <a:ln w="9525">
            <a:noFill/>
          </a:ln>
        </p:spPr>
        <p:txBody>
          <a:bodyPr wrap="square" lIns="91423" tIns="45712" rIns="91423" bIns="45712" anchor="t">
            <a:spAutoFit/>
          </a:bodyPr>
          <a:p>
            <a:pPr algn="ctr" fontAlgn="base"/>
            <a:r>
              <a:rPr lang="zh-CN" altLang="en-US" sz="2000" strike="noStrike" noProof="1" dirty="0">
                <a:solidFill>
                  <a:schemeClr val="accent6">
                    <a:lumMod val="50000"/>
                  </a:schemeClr>
                </a:solidFill>
                <a:latin typeface="方正大标宋简体" panose="02010601030101010101" charset="-122"/>
                <a:ea typeface="方正大标宋简体" panose="02010601030101010101" charset="-122"/>
                <a:cs typeface="方正大标宋简体" panose="02010601030101010101" charset="-122"/>
              </a:rPr>
              <a:t>获取</a:t>
            </a:r>
            <a:r>
              <a:rPr lang="zh-CN" altLang="en-US" sz="20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更多安全</a:t>
            </a:r>
            <a:r>
              <a:rPr lang="zh-CN" altLang="en-US" sz="2000" dirty="0">
                <a:solidFill>
                  <a:srgbClr val="7030A0"/>
                </a:solidFill>
                <a:latin typeface="方正大标宋简体" panose="02010601030101010101" charset="-122"/>
                <a:ea typeface="方正大标宋简体" panose="02010601030101010101" charset="-122"/>
                <a:cs typeface="方正大标宋简体" panose="02010601030101010101" charset="-122"/>
                <a:sym typeface="+mn-ea"/>
              </a:rPr>
              <a:t>精品</a:t>
            </a:r>
            <a:r>
              <a:rPr lang="zh-CN" altLang="en-US" sz="20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资料请扫码加入</a:t>
            </a:r>
            <a:r>
              <a:rPr lang="en-US" altLang="zh-CN"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安全精品资料库</a:t>
            </a:r>
            <a:r>
              <a:rPr lang="en-US" altLang="zh-CN"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0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rPr>
              <a:t>知识星球</a:t>
            </a:r>
            <a:endParaRPr lang="zh-CN" altLang="en-US" sz="20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endParaRPr>
          </a:p>
        </p:txBody>
      </p:sp>
      <p:sp>
        <p:nvSpPr>
          <p:cNvPr id="11" name=" 159"/>
          <p:cNvSpPr/>
          <p:nvPr userDrawn="1"/>
        </p:nvSpPr>
        <p:spPr>
          <a:xfrm>
            <a:off x="5353685" y="4504055"/>
            <a:ext cx="661035" cy="36576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2" name="图片 4" descr="C:\Users\Administrator\A安全生产管理3.jpgA安全生产管理3"/>
          <p:cNvPicPr>
            <a:picLocks noChangeAspect="1"/>
          </p:cNvPicPr>
          <p:nvPr userDrawn="1"/>
        </p:nvPicPr>
        <p:blipFill>
          <a:blip r:embed="rId5"/>
          <a:srcRect/>
          <a:stretch>
            <a:fillRect/>
          </a:stretch>
        </p:blipFill>
        <p:spPr>
          <a:xfrm>
            <a:off x="6454775" y="1873885"/>
            <a:ext cx="1751965" cy="1751965"/>
          </a:xfrm>
          <a:prstGeom prst="rect">
            <a:avLst/>
          </a:prstGeom>
          <a:noFill/>
          <a:ln w="9525">
            <a:noFill/>
          </a:ln>
        </p:spPr>
      </p:pic>
      <p:pic>
        <p:nvPicPr>
          <p:cNvPr id="13" name="图片 5" descr="公众号二维码（蓝色）"/>
          <p:cNvPicPr>
            <a:picLocks noChangeAspect="1"/>
          </p:cNvPicPr>
          <p:nvPr userDrawn="1"/>
        </p:nvPicPr>
        <p:blipFill>
          <a:blip r:embed="rId6"/>
          <a:stretch>
            <a:fillRect/>
          </a:stretch>
        </p:blipFill>
        <p:spPr>
          <a:xfrm>
            <a:off x="2021840" y="1936750"/>
            <a:ext cx="1741170" cy="1741805"/>
          </a:xfrm>
          <a:prstGeom prst="rect">
            <a:avLst/>
          </a:prstGeom>
          <a:noFill/>
          <a:ln w="9525">
            <a:noFill/>
          </a:ln>
        </p:spPr>
      </p:pic>
      <p:sp>
        <p:nvSpPr>
          <p:cNvPr id="14" name=" 159"/>
          <p:cNvSpPr/>
          <p:nvPr userDrawn="1"/>
        </p:nvSpPr>
        <p:spPr>
          <a:xfrm rot="5400000">
            <a:off x="2687955" y="1604645"/>
            <a:ext cx="408305" cy="25527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5" name=" 159"/>
          <p:cNvSpPr/>
          <p:nvPr userDrawn="1"/>
        </p:nvSpPr>
        <p:spPr>
          <a:xfrm rot="5400000">
            <a:off x="7133590" y="1630045"/>
            <a:ext cx="394970" cy="21844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6" name="图片 15" descr="C:\Users\Administrator\Desktop\知识星球二维码.png知识星球二维码"/>
          <p:cNvPicPr>
            <a:picLocks noChangeAspect="1"/>
          </p:cNvPicPr>
          <p:nvPr userDrawn="1"/>
        </p:nvPicPr>
        <p:blipFill>
          <a:blip r:embed="rId7"/>
          <a:srcRect/>
          <a:stretch>
            <a:fillRect/>
          </a:stretch>
        </p:blipFill>
        <p:spPr>
          <a:xfrm>
            <a:off x="6454775" y="3811270"/>
            <a:ext cx="1751965" cy="175196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555200"/>
            <a:ext cx="3920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914400"/>
            <a:ext cx="783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914400"/>
            <a:ext cx="6876900" cy="50292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文本框 2"/>
          <p:cNvSpPr/>
          <p:nvPr userDrawn="1"/>
        </p:nvSpPr>
        <p:spPr>
          <a:xfrm>
            <a:off x="1495425" y="492125"/>
            <a:ext cx="2793365" cy="991881"/>
          </a:xfrm>
          <a:prstGeom prst="flowChartTerminator">
            <a:avLst/>
          </a:prstGeom>
          <a:gradFill rotWithShape="1">
            <a:gsLst>
              <a:gs pos="0">
                <a:srgbClr val="14CD68"/>
              </a:gs>
              <a:gs pos="100000">
                <a:srgbClr val="FEF6A3"/>
              </a:gs>
            </a:gsLst>
            <a:lin ang="5400000"/>
            <a:tileRect/>
          </a:gradFill>
          <a:ln w="9525">
            <a:noFill/>
          </a:ln>
        </p:spPr>
        <p:txBody>
          <a:bodyPr wrap="square" lIns="91423" tIns="45712" rIns="91423" bIns="45712" anchor="t">
            <a:spAutoFit/>
          </a:bodyPr>
          <a:p>
            <a:pPr algn="ctr"/>
            <a:r>
              <a:rPr lang="zh-CN" altLang="en-US" sz="2000" dirty="0">
                <a:solidFill>
                  <a:srgbClr val="FF0000"/>
                </a:solidFill>
                <a:latin typeface="方正大标宋简体" panose="02010601030101010101" charset="-122"/>
                <a:ea typeface="方正大标宋简体" panose="02010601030101010101" charset="-122"/>
              </a:rPr>
              <a:t>扫码关注微信公众号</a:t>
            </a:r>
            <a:endParaRPr lang="zh-CN" altLang="en-US" sz="2000" dirty="0">
              <a:solidFill>
                <a:srgbClr val="FF0000"/>
              </a:solidFill>
              <a:latin typeface="方正大标宋简体" panose="02010601030101010101" charset="-122"/>
              <a:ea typeface="方正大标宋简体" panose="02010601030101010101" charset="-122"/>
            </a:endParaRPr>
          </a:p>
          <a:p>
            <a:pPr algn="ctr"/>
            <a:r>
              <a:rPr lang="zh-CN" altLang="en-US" sz="2000" dirty="0">
                <a:solidFill>
                  <a:srgbClr val="0000FF"/>
                </a:solidFill>
                <a:latin typeface="方正大标宋简体" panose="02010601030101010101" charset="-122"/>
                <a:ea typeface="方正大标宋简体" panose="02010601030101010101" charset="-122"/>
              </a:rPr>
              <a:t>“安全生产管理”</a:t>
            </a:r>
            <a:endParaRPr lang="zh-CN" altLang="en-US" sz="2000" dirty="0">
              <a:solidFill>
                <a:srgbClr val="0000FF"/>
              </a:solidFill>
              <a:latin typeface="方正大标宋简体" panose="02010601030101010101" charset="-122"/>
              <a:ea typeface="方正大标宋简体" panose="02010601030101010101" charset="-122"/>
            </a:endParaRPr>
          </a:p>
        </p:txBody>
      </p:sp>
      <p:sp>
        <p:nvSpPr>
          <p:cNvPr id="8" name="文本框 2"/>
          <p:cNvSpPr/>
          <p:nvPr userDrawn="1"/>
        </p:nvSpPr>
        <p:spPr>
          <a:xfrm>
            <a:off x="5914390" y="492125"/>
            <a:ext cx="2834005" cy="995323"/>
          </a:xfrm>
          <a:prstGeom prst="flowChartTerminator">
            <a:avLst/>
          </a:prstGeom>
          <a:gradFill rotWithShape="1">
            <a:gsLst>
              <a:gs pos="0">
                <a:srgbClr val="14CD68"/>
              </a:gs>
              <a:gs pos="100000">
                <a:srgbClr val="00B0F0"/>
              </a:gs>
            </a:gsLst>
            <a:lin ang="5400000"/>
            <a:tileRect/>
          </a:gradFill>
          <a:ln w="9525">
            <a:noFill/>
          </a:ln>
        </p:spPr>
        <p:txBody>
          <a:bodyPr wrap="square" lIns="91423" tIns="45712" rIns="91423" bIns="45712" anchor="t">
            <a:spAutoFit/>
          </a:bodyPr>
          <a:p>
            <a:pPr algn="ctr"/>
            <a:r>
              <a:rPr lang="zh-CN" altLang="en-US" sz="2000" dirty="0">
                <a:solidFill>
                  <a:srgbClr val="FF0000"/>
                </a:solidFill>
                <a:latin typeface="方正大标宋简体" panose="02010601030101010101" charset="-122"/>
                <a:ea typeface="方正大标宋简体" panose="02010601030101010101" charset="-122"/>
              </a:rPr>
              <a:t>扫码添加管理员账号</a:t>
            </a:r>
            <a:endParaRPr lang="zh-CN" altLang="en-US" sz="2000" dirty="0">
              <a:solidFill>
                <a:srgbClr val="FF0000"/>
              </a:solidFill>
              <a:latin typeface="方正大标宋简体" panose="02010601030101010101" charset="-122"/>
              <a:ea typeface="方正大标宋简体" panose="02010601030101010101" charset="-122"/>
            </a:endParaRPr>
          </a:p>
          <a:p>
            <a:pPr algn="ctr"/>
            <a:r>
              <a:rPr lang="zh-CN" altLang="en-US" sz="2000" dirty="0">
                <a:solidFill>
                  <a:srgbClr val="0000FF"/>
                </a:solidFill>
                <a:latin typeface="方正大标宋简体" panose="02010601030101010101" charset="-122"/>
                <a:ea typeface="方正大标宋简体" panose="02010601030101010101" charset="-122"/>
              </a:rPr>
              <a:t>“安全生产管理”</a:t>
            </a:r>
            <a:endParaRPr lang="zh-CN" altLang="en-US" sz="2000" dirty="0">
              <a:solidFill>
                <a:srgbClr val="0000FF"/>
              </a:solidFill>
              <a:latin typeface="方正大标宋简体" panose="02010601030101010101" charset="-122"/>
              <a:ea typeface="方正大标宋简体" panose="02010601030101010101" charset="-122"/>
            </a:endParaRPr>
          </a:p>
        </p:txBody>
      </p:sp>
      <p:sp>
        <p:nvSpPr>
          <p:cNvPr id="9" name="文本框 2"/>
          <p:cNvSpPr/>
          <p:nvPr userDrawn="1"/>
        </p:nvSpPr>
        <p:spPr>
          <a:xfrm>
            <a:off x="754380" y="4171315"/>
            <a:ext cx="4276725" cy="1031815"/>
          </a:xfrm>
          <a:prstGeom prst="flowChartTerminator">
            <a:avLst/>
          </a:prstGeom>
          <a:gradFill rotWithShape="1">
            <a:gsLst>
              <a:gs pos="0">
                <a:srgbClr val="9EE256"/>
              </a:gs>
              <a:gs pos="100000">
                <a:srgbClr val="FF3333"/>
              </a:gs>
            </a:gsLst>
            <a:lin ang="5400000"/>
            <a:tileRect/>
          </a:gradFill>
          <a:ln w="9525">
            <a:noFill/>
          </a:ln>
        </p:spPr>
        <p:txBody>
          <a:bodyPr wrap="square" lIns="91423" tIns="45712" rIns="91423" bIns="45712" anchor="t">
            <a:spAutoFit/>
          </a:bodyPr>
          <a:p>
            <a:pPr algn="ctr" fontAlgn="base"/>
            <a:r>
              <a:rPr lang="zh-CN" altLang="en-US" sz="2000" strike="noStrike" noProof="1" dirty="0">
                <a:solidFill>
                  <a:schemeClr val="accent6">
                    <a:lumMod val="50000"/>
                  </a:schemeClr>
                </a:solidFill>
                <a:latin typeface="方正大标宋简体" panose="02010601030101010101" charset="-122"/>
                <a:ea typeface="方正大标宋简体" panose="02010601030101010101" charset="-122"/>
                <a:cs typeface="方正大标宋简体" panose="02010601030101010101" charset="-122"/>
              </a:rPr>
              <a:t>获取</a:t>
            </a:r>
            <a:r>
              <a:rPr lang="zh-CN" altLang="en-US" sz="20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更多安全</a:t>
            </a:r>
            <a:r>
              <a:rPr lang="zh-CN" altLang="en-US" sz="2000" dirty="0">
                <a:solidFill>
                  <a:srgbClr val="7030A0"/>
                </a:solidFill>
                <a:latin typeface="方正大标宋简体" panose="02010601030101010101" charset="-122"/>
                <a:ea typeface="方正大标宋简体" panose="02010601030101010101" charset="-122"/>
                <a:cs typeface="方正大标宋简体" panose="02010601030101010101" charset="-122"/>
                <a:sym typeface="+mn-ea"/>
              </a:rPr>
              <a:t>精品</a:t>
            </a:r>
            <a:r>
              <a:rPr lang="zh-CN" altLang="en-US" sz="2000" strike="noStrike" noProof="1" dirty="0">
                <a:solidFill>
                  <a:srgbClr val="7030A0"/>
                </a:solidFill>
                <a:latin typeface="方正大标宋简体" panose="02010601030101010101" charset="-122"/>
                <a:ea typeface="方正大标宋简体" panose="02010601030101010101" charset="-122"/>
                <a:cs typeface="方正大标宋简体" panose="02010601030101010101" charset="-122"/>
              </a:rPr>
              <a:t>资料请扫码加入</a:t>
            </a:r>
            <a:r>
              <a:rPr lang="en-US" altLang="zh-CN"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安全精品资料库</a:t>
            </a:r>
            <a:r>
              <a:rPr lang="en-US" altLang="zh-CN"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0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rPr>
              <a:t>知识星球</a:t>
            </a:r>
            <a:endParaRPr lang="zh-CN" altLang="en-US" sz="2000" strike="noStrike" noProof="1" dirty="0">
              <a:solidFill>
                <a:srgbClr val="0000FF"/>
              </a:solidFill>
              <a:latin typeface="方正大标宋简体" panose="02010601030101010101" charset="-122"/>
              <a:ea typeface="方正大标宋简体" panose="02010601030101010101" charset="-122"/>
              <a:cs typeface="方正大标宋简体" panose="02010601030101010101" charset="-122"/>
            </a:endParaRPr>
          </a:p>
        </p:txBody>
      </p:sp>
      <p:sp>
        <p:nvSpPr>
          <p:cNvPr id="11" name=" 159"/>
          <p:cNvSpPr/>
          <p:nvPr userDrawn="1"/>
        </p:nvSpPr>
        <p:spPr>
          <a:xfrm>
            <a:off x="5353685" y="4504055"/>
            <a:ext cx="661035" cy="36576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2" name="图片 4" descr="C:\Users\Administrator\A安全生产管理3.jpgA安全生产管理3"/>
          <p:cNvPicPr>
            <a:picLocks noChangeAspect="1"/>
          </p:cNvPicPr>
          <p:nvPr userDrawn="1"/>
        </p:nvPicPr>
        <p:blipFill>
          <a:blip r:embed="rId7"/>
          <a:srcRect/>
          <a:stretch>
            <a:fillRect/>
          </a:stretch>
        </p:blipFill>
        <p:spPr>
          <a:xfrm>
            <a:off x="6454775" y="1873885"/>
            <a:ext cx="1751965" cy="1751965"/>
          </a:xfrm>
          <a:prstGeom prst="rect">
            <a:avLst/>
          </a:prstGeom>
          <a:noFill/>
          <a:ln w="9525">
            <a:noFill/>
          </a:ln>
        </p:spPr>
      </p:pic>
      <p:pic>
        <p:nvPicPr>
          <p:cNvPr id="13" name="图片 5" descr="公众号二维码（蓝色）"/>
          <p:cNvPicPr>
            <a:picLocks noChangeAspect="1"/>
          </p:cNvPicPr>
          <p:nvPr userDrawn="1"/>
        </p:nvPicPr>
        <p:blipFill>
          <a:blip r:embed="rId8"/>
          <a:stretch>
            <a:fillRect/>
          </a:stretch>
        </p:blipFill>
        <p:spPr>
          <a:xfrm>
            <a:off x="2021840" y="1936750"/>
            <a:ext cx="1741170" cy="1741805"/>
          </a:xfrm>
          <a:prstGeom prst="rect">
            <a:avLst/>
          </a:prstGeom>
          <a:noFill/>
          <a:ln w="9525">
            <a:noFill/>
          </a:ln>
        </p:spPr>
      </p:pic>
      <p:sp>
        <p:nvSpPr>
          <p:cNvPr id="14" name=" 159"/>
          <p:cNvSpPr/>
          <p:nvPr userDrawn="1"/>
        </p:nvSpPr>
        <p:spPr>
          <a:xfrm rot="5400000">
            <a:off x="2687955" y="1604645"/>
            <a:ext cx="408305" cy="25527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5" name=" 159"/>
          <p:cNvSpPr/>
          <p:nvPr userDrawn="1"/>
        </p:nvSpPr>
        <p:spPr>
          <a:xfrm rot="5400000">
            <a:off x="7133590" y="1630045"/>
            <a:ext cx="394970" cy="21844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6" name="图片 15" descr="C:\Users\Administrator\Desktop\知识星球二维码.png知识星球二维码"/>
          <p:cNvPicPr>
            <a:picLocks noChangeAspect="1"/>
          </p:cNvPicPr>
          <p:nvPr userDrawn="1"/>
        </p:nvPicPr>
        <p:blipFill>
          <a:blip r:embed="rId9"/>
          <a:srcRect/>
          <a:stretch>
            <a:fillRect/>
          </a:stretch>
        </p:blipFill>
        <p:spPr>
          <a:xfrm>
            <a:off x="6454775" y="3811270"/>
            <a:ext cx="1751965" cy="175196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00"/>
            <a:ext cx="8229600" cy="54828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628650" y="1377243"/>
            <a:ext cx="7886699" cy="4673600"/>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Date Placeholder 3"/>
          <p:cNvSpPr>
            <a:spLocks noGrp="1"/>
          </p:cNvSpPr>
          <p:nvPr>
            <p:ph type="dt" sz="half" idx="10"/>
          </p:nvPr>
        </p:nvSpPr>
        <p:spPr/>
        <p:txBody>
          <a:bodyPr/>
          <a:lstStyle/>
          <a:p>
            <a:pPr fontAlgn="base"/>
            <a:fld id="{C0969DF5-CE6F-460D-85D3-AC9F3B21A050}"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Footer Placeholder 4"/>
          <p:cNvSpPr>
            <a:spLocks noGrp="1"/>
          </p:cNvSpPr>
          <p:nvPr>
            <p:ph type="ftr" sz="quarter" idx="11"/>
          </p:nvPr>
        </p:nvSpPr>
        <p:spPr/>
        <p:txBody>
          <a:bodyPr/>
          <a:lstStyle/>
          <a:p>
            <a:pPr fontAlgn="base"/>
            <a:endParaRPr lang="zh-CN" altLang="en-US" strike="noStrike" noProof="1"/>
          </a:p>
        </p:txBody>
      </p:sp>
      <p:sp>
        <p:nvSpPr>
          <p:cNvPr id="6" name="Slide Number Placeholder 5"/>
          <p:cNvSpPr>
            <a:spLocks noGrp="1"/>
          </p:cNvSpPr>
          <p:nvPr>
            <p:ph type="sldNum" sz="quarter" idx="12"/>
          </p:nvPr>
        </p:nvSpPr>
        <p:spPr/>
        <p:txBody>
          <a:bodyPr/>
          <a:lstStyle/>
          <a:p>
            <a:pPr fontAlgn="base"/>
            <a:fld id="{4F7F28AF-5BE0-4465-9148-1AC3FCF059DB}"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bwMode="auto">
          <a:xfrm>
            <a:off x="7518400" y="0"/>
            <a:ext cx="463550" cy="3775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800" strike="noStrike" noProof="1">
              <a:solidFill>
                <a:prstClr val="white"/>
              </a:solidFill>
            </a:endParaRPr>
          </a:p>
        </p:txBody>
      </p:sp>
      <p:sp>
        <p:nvSpPr>
          <p:cNvPr id="10" name="矩形 9"/>
          <p:cNvSpPr/>
          <p:nvPr>
            <p:custDataLst>
              <p:tags r:id="rId4"/>
            </p:custDataLst>
          </p:nvPr>
        </p:nvSpPr>
        <p:spPr bwMode="auto">
          <a:xfrm>
            <a:off x="7518400" y="5211763"/>
            <a:ext cx="463550" cy="1646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800" strike="noStrike" noProof="1">
              <a:solidFill>
                <a:prstClr val="white"/>
              </a:solidFill>
            </a:endParaRPr>
          </a:p>
        </p:txBody>
      </p:sp>
      <p:sp>
        <p:nvSpPr>
          <p:cNvPr id="3" name="标题 2"/>
          <p:cNvSpPr>
            <a:spLocks noGrp="1"/>
          </p:cNvSpPr>
          <p:nvPr>
            <p:ph type="title"/>
          </p:nvPr>
        </p:nvSpPr>
        <p:spPr>
          <a:xfrm>
            <a:off x="628650" y="3721629"/>
            <a:ext cx="6355111" cy="1572859"/>
          </a:xfrm>
          <a:solidFill>
            <a:schemeClr val="accent1"/>
          </a:solidFill>
        </p:spPr>
        <p:txBody>
          <a:bodyPr>
            <a:noAutofit/>
          </a:bodyPr>
          <a:lstStyle>
            <a:lvl1pPr algn="ctr">
              <a:defRPr sz="4800"/>
            </a:lvl1pPr>
          </a:lstStyle>
          <a:p>
            <a:pPr fontAlgn="auto"/>
            <a:r>
              <a:rPr lang="zh-CN" altLang="en-US" strike="noStrike" noProof="1"/>
              <a:t>单击此处编辑母版标题样式</a:t>
            </a:r>
            <a:endParaRPr lang="zh-CN" altLang="en-US" strike="noStrike" noProof="1"/>
          </a:p>
        </p:txBody>
      </p:sp>
      <p:sp>
        <p:nvSpPr>
          <p:cNvPr id="4" name="日期占位符 3"/>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p>
            <a:pPr fontAlgn="base"/>
            <a:fld id="{C0969DF5-CE6F-460D-85D3-AC9F3B21A050}" type="datetimeFigureOut">
              <a:rPr lang="zh-CN" altLang="en-US" noProof="1" smtClean="0">
                <a:latin typeface="Arial" panose="020B0604020202020204" pitchFamily="34" charset="0"/>
                <a:ea typeface="宋体" panose="02010600030101010101" pitchFamily="2" charset="-122"/>
                <a:cs typeface="+mn-cs"/>
              </a:rPr>
            </a:fld>
            <a:endParaRPr lang="zh-CN" altLang="en-US" noProof="1"/>
          </a:p>
        </p:txBody>
      </p:sp>
      <p:sp>
        <p:nvSpPr>
          <p:cNvPr id="5" name="页脚占位符 4"/>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lstStyle/>
          <a:p>
            <a:pPr fontAlgn="base"/>
            <a:endParaRPr lang="zh-CN" altLang="en-US" noProof="1"/>
          </a:p>
        </p:txBody>
      </p:sp>
      <p:sp>
        <p:nvSpPr>
          <p:cNvPr id="6" name="灯片编号占位符 5"/>
          <p:cNvSpPr>
            <a:spLocks noGrp="1"/>
          </p:cNvSpPr>
          <p:nvPr>
            <p:ph type="sldNum" sz="quarter" idx="12"/>
          </p:nvPr>
        </p:nvSpPr>
        <p:spPr>
          <a:xfrm>
            <a:off x="6457950" y="6356350"/>
            <a:ext cx="2057400" cy="365125"/>
          </a:xfrm>
          <a:prstGeom prst="rect">
            <a:avLst/>
          </a:prstGeom>
        </p:spPr>
        <p:txBody>
          <a:bodyPr vert="horz" lIns="91440" tIns="45720" rIns="91440" bIns="45720" rtlCol="0" anchor="ctr">
            <a:normAutofit/>
          </a:bodyPr>
          <a:lstStyle/>
          <a:p>
            <a:pPr fontAlgn="base"/>
            <a:fld id="{4F7F28AF-5BE0-4465-9148-1AC3FCF059DB}" type="slidenum">
              <a:rPr lang="zh-CN" altLang="en-US" noProof="1" smtClean="0">
                <a:latin typeface="Arial" panose="020B0604020202020204" pitchFamily="34" charset="0"/>
                <a:ea typeface="宋体" panose="02010600030101010101" pitchFamily="2" charset="-122"/>
                <a:cs typeface="+mn-cs"/>
              </a:rPr>
            </a:fld>
            <a:endParaRPr lang="zh-CN" altLang="en-US"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16959" y="1273445"/>
            <a:ext cx="7898391" cy="2323253"/>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内容占位符 3"/>
          <p:cNvSpPr>
            <a:spLocks noGrp="1"/>
          </p:cNvSpPr>
          <p:nvPr>
            <p:ph sz="half" idx="2"/>
          </p:nvPr>
        </p:nvSpPr>
        <p:spPr>
          <a:xfrm>
            <a:off x="628650" y="3894667"/>
            <a:ext cx="7898391" cy="2323253"/>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8" name="标题 7"/>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Date Placeholder 1"/>
          <p:cNvSpPr>
            <a:spLocks noGrp="1"/>
          </p:cNvSpPr>
          <p:nvPr>
            <p:ph type="dt" sz="half" idx="10"/>
          </p:nvPr>
        </p:nvSpPr>
        <p:spPr/>
        <p:txBody>
          <a:bodyPr/>
          <a:lstStyle/>
          <a:p>
            <a:pPr fontAlgn="base"/>
            <a:fld id="{C0969DF5-CE6F-460D-85D3-AC9F3B21A050}"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Footer Placeholder 4"/>
          <p:cNvSpPr>
            <a:spLocks noGrp="1"/>
          </p:cNvSpPr>
          <p:nvPr>
            <p:ph type="ftr" sz="quarter" idx="11"/>
          </p:nvPr>
        </p:nvSpPr>
        <p:spPr/>
        <p:txBody>
          <a:bodyPr/>
          <a:lstStyle/>
          <a:p>
            <a:pPr fontAlgn="base"/>
            <a:endParaRPr lang="zh-CN" altLang="en-US" strike="noStrike" noProof="1"/>
          </a:p>
        </p:txBody>
      </p:sp>
      <p:sp>
        <p:nvSpPr>
          <p:cNvPr id="6" name="Slide Number Placeholder 5"/>
          <p:cNvSpPr>
            <a:spLocks noGrp="1"/>
          </p:cNvSpPr>
          <p:nvPr>
            <p:ph type="sldNum" sz="quarter" idx="12"/>
          </p:nvPr>
        </p:nvSpPr>
        <p:spPr/>
        <p:txBody>
          <a:bodyPr/>
          <a:lstStyle/>
          <a:p>
            <a:pPr fontAlgn="base"/>
            <a:fld id="{4F7F28AF-5BE0-4465-9148-1AC3FCF059DB}"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17462" y="3238500"/>
            <a:ext cx="9178925"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32500" lnSpcReduction="20000"/>
          </a:bodyPr>
          <a:lstStyle/>
          <a:p>
            <a:pPr algn="ctr" fontAlgn="base"/>
            <a:endParaRPr lang="zh-CN" altLang="en-US" sz="6600" b="1" strike="noStrike" noProof="1">
              <a:solidFill>
                <a:srgbClr val="FFFFFF"/>
              </a:solidFill>
            </a:endParaRPr>
          </a:p>
        </p:txBody>
      </p:sp>
      <p:sp>
        <p:nvSpPr>
          <p:cNvPr id="2" name="标题 1"/>
          <p:cNvSpPr>
            <a:spLocks noGrp="1"/>
          </p:cNvSpPr>
          <p:nvPr>
            <p:ph type="title" hasCustomPrompt="1"/>
          </p:nvPr>
        </p:nvSpPr>
        <p:spPr>
          <a:xfrm>
            <a:off x="2026356" y="2400300"/>
            <a:ext cx="5091289" cy="2057400"/>
          </a:xfrm>
          <a:solidFill>
            <a:schemeClr val="accent1"/>
          </a:solidFill>
        </p:spPr>
        <p:txBody>
          <a:bodyPr wrap="square">
            <a:normAutofit/>
          </a:bodyPr>
          <a:lstStyle>
            <a:lvl1pPr algn="ctr">
              <a:defRPr sz="6600"/>
            </a:lvl1pPr>
          </a:lstStyle>
          <a:p>
            <a:pPr fontAlgn="auto"/>
            <a:r>
              <a:rPr lang="zh-CN" altLang="en-US" strike="noStrike" noProof="1"/>
              <a:t>编辑标题</a:t>
            </a:r>
            <a:endParaRPr lang="zh-CN" altLang="en-US" strike="noStrike" noProof="1"/>
          </a:p>
        </p:txBody>
      </p:sp>
      <p:sp>
        <p:nvSpPr>
          <p:cNvPr id="3" name="日期占位符 2"/>
          <p:cNvSpPr>
            <a:spLocks noGrp="1"/>
          </p:cNvSpPr>
          <p:nvPr>
            <p:ph type="dt" sz="half" idx="10"/>
          </p:nvPr>
        </p:nvSpPr>
        <p:spPr>
          <a:xfrm>
            <a:off x="628650" y="6356350"/>
            <a:ext cx="2057400" cy="365125"/>
          </a:xfrm>
          <a:prstGeom prst="rect">
            <a:avLst/>
          </a:prstGeom>
        </p:spPr>
        <p:txBody>
          <a:bodyPr vert="horz" wrap="square" lIns="91440" tIns="45720" rIns="91440" bIns="45720" rtlCol="0" anchor="ctr">
            <a:normAutofit/>
          </a:bodyPr>
          <a:lstStyle/>
          <a:p>
            <a:pPr fontAlgn="base"/>
            <a:fld id="{C0969DF5-CE6F-460D-85D3-AC9F3B21A050}" type="datetimeFigureOut">
              <a:rPr lang="zh-CN" altLang="en-US" noProof="1" smtClean="0">
                <a:latin typeface="Arial" panose="020B0604020202020204" pitchFamily="34" charset="0"/>
                <a:ea typeface="宋体" panose="02010600030101010101" pitchFamily="2" charset="-122"/>
                <a:cs typeface="+mn-cs"/>
              </a:rPr>
            </a:fld>
            <a:endParaRPr lang="zh-CN" altLang="en-US" noProof="1"/>
          </a:p>
        </p:txBody>
      </p:sp>
      <p:sp>
        <p:nvSpPr>
          <p:cNvPr id="4" name="页脚占位符 3"/>
          <p:cNvSpPr>
            <a:spLocks noGrp="1"/>
          </p:cNvSpPr>
          <p:nvPr>
            <p:ph type="ftr" sz="quarter" idx="11"/>
          </p:nvPr>
        </p:nvSpPr>
        <p:spPr>
          <a:xfrm>
            <a:off x="3028950" y="6356350"/>
            <a:ext cx="3086100" cy="365125"/>
          </a:xfrm>
          <a:prstGeom prst="rect">
            <a:avLst/>
          </a:prstGeom>
        </p:spPr>
        <p:txBody>
          <a:bodyPr vert="horz" wrap="square" lIns="91440" tIns="45720" rIns="91440" bIns="45720" rtlCol="0" anchor="ctr">
            <a:normAutofit/>
          </a:bodyPr>
          <a:lstStyle/>
          <a:p>
            <a:pPr fontAlgn="base"/>
            <a:endParaRPr lang="zh-CN" altLang="en-US" noProof="1"/>
          </a:p>
        </p:txBody>
      </p:sp>
      <p:sp>
        <p:nvSpPr>
          <p:cNvPr id="5" name="灯片编号占位符 4"/>
          <p:cNvSpPr>
            <a:spLocks noGrp="1"/>
          </p:cNvSpPr>
          <p:nvPr>
            <p:ph type="sldNum" sz="quarter" idx="12"/>
          </p:nvPr>
        </p:nvSpPr>
        <p:spPr>
          <a:xfrm>
            <a:off x="6457950" y="6356350"/>
            <a:ext cx="2057400" cy="365125"/>
          </a:xfrm>
          <a:prstGeom prst="rect">
            <a:avLst/>
          </a:prstGeom>
        </p:spPr>
        <p:txBody>
          <a:bodyPr vert="horz" wrap="square" lIns="91440" tIns="45720" rIns="91440" bIns="45720" rtlCol="0" anchor="ctr">
            <a:normAutofit/>
          </a:bodyPr>
          <a:lstStyle/>
          <a:p>
            <a:pPr fontAlgn="base"/>
            <a:fld id="{4F7F28AF-5BE0-4465-9148-1AC3FCF059DB}" type="slidenum">
              <a:rPr lang="zh-CN" altLang="en-US" noProof="1" smtClean="0">
                <a:latin typeface="Arial" panose="020B0604020202020204" pitchFamily="34" charset="0"/>
                <a:ea typeface="宋体" panose="02010600030101010101" pitchFamily="2" charset="-122"/>
                <a:cs typeface="+mn-cs"/>
              </a:rPr>
            </a:fld>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6350"/>
            <a:ext cx="2057400" cy="365125"/>
          </a:xfrm>
          <a:prstGeom prst="rect">
            <a:avLst/>
          </a:prstGeom>
        </p:spPr>
        <p:txBody>
          <a:bodyPr vert="horz" lIns="91440" tIns="45720" rIns="91440" bIns="45720" rtlCol="0" anchor="ctr">
            <a:normAutofit/>
          </a:bodyPr>
          <a:lstStyle/>
          <a:p>
            <a:pPr fontAlgn="base"/>
            <a:fld id="{C0969DF5-CE6F-460D-85D3-AC9F3B21A050}" type="datetimeFigureOut">
              <a:rPr lang="zh-CN" altLang="en-US" noProof="1" smtClean="0">
                <a:latin typeface="Arial" panose="020B0604020202020204" pitchFamily="34" charset="0"/>
                <a:ea typeface="宋体" panose="02010600030101010101" pitchFamily="2" charset="-122"/>
                <a:cs typeface="+mn-cs"/>
              </a:rPr>
            </a:fld>
            <a:endParaRPr lang="zh-CN" altLang="en-US" noProof="1"/>
          </a:p>
        </p:txBody>
      </p:sp>
      <p:sp>
        <p:nvSpPr>
          <p:cNvPr id="3" name="页脚占位符 2"/>
          <p:cNvSpPr>
            <a:spLocks noGrp="1"/>
          </p:cNvSpPr>
          <p:nvPr>
            <p:ph type="ftr" sz="quarter" idx="11"/>
          </p:nvPr>
        </p:nvSpPr>
        <p:spPr>
          <a:xfrm>
            <a:off x="3028950" y="6356350"/>
            <a:ext cx="3086100" cy="365125"/>
          </a:xfrm>
          <a:prstGeom prst="rect">
            <a:avLst/>
          </a:prstGeom>
        </p:spPr>
        <p:txBody>
          <a:bodyPr vert="horz" lIns="91440" tIns="45720" rIns="91440" bIns="45720" rtlCol="0" anchor="ctr">
            <a:normAutofit/>
          </a:bodyPr>
          <a:lstStyle/>
          <a:p>
            <a:pPr fontAlgn="base"/>
            <a:endParaRPr lang="zh-CN" altLang="en-US" noProof="1"/>
          </a:p>
        </p:txBody>
      </p:sp>
      <p:sp>
        <p:nvSpPr>
          <p:cNvPr id="4" name="灯片编号占位符 3"/>
          <p:cNvSpPr>
            <a:spLocks noGrp="1"/>
          </p:cNvSpPr>
          <p:nvPr>
            <p:ph type="sldNum" sz="quarter" idx="12"/>
          </p:nvPr>
        </p:nvSpPr>
        <p:spPr>
          <a:xfrm>
            <a:off x="6457950" y="6356350"/>
            <a:ext cx="2057400" cy="365125"/>
          </a:xfrm>
          <a:prstGeom prst="rect">
            <a:avLst/>
          </a:prstGeom>
        </p:spPr>
        <p:txBody>
          <a:bodyPr vert="horz" lIns="91440" tIns="45720" rIns="91440" bIns="45720" rtlCol="0" anchor="ctr">
            <a:noAutofit/>
          </a:bodyPr>
          <a:lstStyle/>
          <a:p>
            <a:pPr fontAlgn="base"/>
            <a:fld id="{4F7F28AF-5BE0-4465-9148-1AC3FCF059DB}" type="slidenum">
              <a:rPr lang="zh-CN" altLang="en-US" noProof="1" smtClean="0">
                <a:latin typeface="Arial" panose="020B0604020202020204" pitchFamily="34" charset="0"/>
                <a:ea typeface="宋体" panose="02010600030101010101" pitchFamily="2" charset="-122"/>
                <a:cs typeface="+mn-cs"/>
              </a:rPr>
            </a:fld>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9841" y="936980"/>
            <a:ext cx="3196800" cy="1600200"/>
          </a:xfrm>
        </p:spPr>
        <p:txBody>
          <a:bodyPr anchor="t" anchorCtr="0">
            <a:noAutofit/>
          </a:bodyPr>
          <a:lstStyle>
            <a:lvl1pPr>
              <a:defRPr sz="3200">
                <a:solidFill>
                  <a:schemeClr val="tx1"/>
                </a:solidFill>
              </a:defRPr>
            </a:lvl1pPr>
          </a:lstStyle>
          <a:p>
            <a:pPr fontAlgn="auto"/>
            <a:r>
              <a:rPr lang="zh-CN" altLang="en-US" strike="noStrike" noProof="1"/>
              <a:t>单击此处编辑标题</a:t>
            </a:r>
            <a:endParaRPr lang="zh-CN" altLang="en-US" strike="noStrike" noProof="1"/>
          </a:p>
        </p:txBody>
      </p:sp>
      <p:sp>
        <p:nvSpPr>
          <p:cNvPr id="3" name="图片占位符 2"/>
          <p:cNvSpPr>
            <a:spLocks noGrp="1"/>
          </p:cNvSpPr>
          <p:nvPr>
            <p:ph type="pic" idx="1"/>
          </p:nvPr>
        </p:nvSpPr>
        <p:spPr>
          <a:xfrm>
            <a:off x="4014391" y="959205"/>
            <a:ext cx="44784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auto"/>
            <a:endParaRPr lang="zh-CN" altLang="en-US" strike="noStrike" noProof="1"/>
          </a:p>
        </p:txBody>
      </p:sp>
      <p:sp>
        <p:nvSpPr>
          <p:cNvPr id="4" name="文本占位符 3"/>
          <p:cNvSpPr>
            <a:spLocks noGrp="1"/>
          </p:cNvSpPr>
          <p:nvPr>
            <p:ph type="body" sz="half" idx="2"/>
          </p:nvPr>
        </p:nvSpPr>
        <p:spPr>
          <a:xfrm>
            <a:off x="629841" y="253718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auto"/>
            <a:r>
              <a:rPr lang="zh-CN" altLang="en-US" strike="noStrike" noProof="1"/>
              <a:t>单击此处编辑母版文本样式</a:t>
            </a:r>
            <a:endParaRPr lang="zh-CN" altLang="en-US" strike="noStrike" noProof="1"/>
          </a:p>
        </p:txBody>
      </p:sp>
      <p:sp>
        <p:nvSpPr>
          <p:cNvPr id="5" name="Date Placeholder 4"/>
          <p:cNvSpPr>
            <a:spLocks noGrp="1"/>
          </p:cNvSpPr>
          <p:nvPr>
            <p:ph type="dt" sz="half" idx="10"/>
          </p:nvPr>
        </p:nvSpPr>
        <p:spPr/>
        <p:txBody>
          <a:bodyPr/>
          <a:lstStyle/>
          <a:p>
            <a:pPr fontAlgn="base"/>
            <a:fld id="{C0969DF5-CE6F-460D-85D3-AC9F3B21A050}"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Footer Placeholder 5"/>
          <p:cNvSpPr>
            <a:spLocks noGrp="1"/>
          </p:cNvSpPr>
          <p:nvPr>
            <p:ph type="ftr" sz="quarter" idx="11"/>
          </p:nvPr>
        </p:nvSpPr>
        <p:spPr/>
        <p:txBody>
          <a:bodyPr/>
          <a:lstStyle/>
          <a:p>
            <a:pPr fontAlgn="base"/>
            <a:endParaRPr lang="zh-CN" altLang="en-US" strike="noStrike" noProof="1"/>
          </a:p>
        </p:txBody>
      </p:sp>
      <p:sp>
        <p:nvSpPr>
          <p:cNvPr id="7" name="Slide Number Placeholder 6"/>
          <p:cNvSpPr>
            <a:spLocks noGrp="1"/>
          </p:cNvSpPr>
          <p:nvPr>
            <p:ph type="sldNum" sz="quarter" idx="12"/>
          </p:nvPr>
        </p:nvSpPr>
        <p:spPr/>
        <p:txBody>
          <a:bodyPr/>
          <a:lstStyle/>
          <a:p>
            <a:pPr fontAlgn="base"/>
            <a:fld id="{4F7F28AF-5BE0-4465-9148-1AC3FCF059DB}"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png"/><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8" Type="http://schemas.openxmlformats.org/officeDocument/2006/relationships/theme" Target="../theme/theme2.xml"/><Relationship Id="rId17" Type="http://schemas.openxmlformats.org/officeDocument/2006/relationships/tags" Target="../tags/tag74.xml"/><Relationship Id="rId16" Type="http://schemas.openxmlformats.org/officeDocument/2006/relationships/tags" Target="../tags/tag73.xml"/><Relationship Id="rId15" Type="http://schemas.openxmlformats.org/officeDocument/2006/relationships/tags" Target="../tags/tag72.xml"/><Relationship Id="rId14" Type="http://schemas.openxmlformats.org/officeDocument/2006/relationships/tags" Target="../tags/tag71.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9"/>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0"/>
            </p:custDataLst>
          </p:nvPr>
        </p:nvSpPr>
        <p:spPr>
          <a:xfrm>
            <a:off x="0" y="0"/>
            <a:ext cx="6012160" cy="823913"/>
          </a:xfrm>
          <a:prstGeom prst="rect">
            <a:avLst/>
          </a:prstGeom>
          <a:noFill/>
          <a:ln w="9525">
            <a:noFill/>
          </a:ln>
        </p:spPr>
        <p:txBody>
          <a:bodyPr lIns="91440" tIns="45720" rIns="91440" bIns="45720" anchor="ctr"/>
          <a:lstStyle/>
          <a:p>
            <a:pPr lvl="0"/>
            <a:r>
              <a:rPr lang="zh-CN" altLang="en-US" dirty="0"/>
              <a:t>单击此处编辑母版标题样式</a:t>
            </a:r>
            <a:endParaRPr lang="zh-CN" altLang="en-US" dirty="0"/>
          </a:p>
        </p:txBody>
      </p:sp>
      <p:sp>
        <p:nvSpPr>
          <p:cNvPr id="1027" name="文本占位符 2"/>
          <p:cNvSpPr>
            <a:spLocks noGrp="1"/>
          </p:cNvSpPr>
          <p:nvPr>
            <p:ph type="body"/>
            <p:custDataLst>
              <p:tags r:id="rId11"/>
            </p:custDataLst>
          </p:nvPr>
        </p:nvSpPr>
        <p:spPr>
          <a:xfrm>
            <a:off x="628650" y="1095375"/>
            <a:ext cx="7886700" cy="5170488"/>
          </a:xfrm>
          <a:prstGeom prst="rect">
            <a:avLst/>
          </a:prstGeom>
          <a:noFill/>
          <a:ln w="9525">
            <a:noFill/>
          </a:ln>
        </p:spPr>
        <p:txBody>
          <a:bodyPr lIns="91440" tIns="45720" rIns="91440" bIns="45720" anchor="t"/>
          <a:lstStyle/>
          <a:p>
            <a:pPr lvl="0" indent="-17145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800">
                <a:solidFill>
                  <a:schemeClr val="tx1">
                    <a:tint val="75000"/>
                  </a:schemeClr>
                </a:solidFill>
              </a:defRPr>
            </a:lvl1pPr>
          </a:lstStyle>
          <a:p>
            <a:pPr fontAlgn="base"/>
            <a:fld id="{C0969DF5-CE6F-460D-85D3-AC9F3B21A050}"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Autofit/>
          </a:bodyPr>
          <a:lstStyle>
            <a:lvl1pPr algn="r">
              <a:defRPr sz="1800">
                <a:solidFill>
                  <a:schemeClr val="tx1">
                    <a:tint val="75000"/>
                  </a:schemeClr>
                </a:solidFill>
              </a:defRPr>
            </a:lvl1pPr>
          </a:lstStyle>
          <a:p>
            <a:pPr fontAlgn="base"/>
            <a:fld id="{4F7F28AF-5BE0-4465-9148-1AC3FCF059DB}"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102396" y="4767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l" defTabSz="6858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171450" indent="-171450" algn="just" defTabSz="685800" rtl="0" eaLnBrk="1" latinLnBrk="0" hangingPunct="1">
        <a:lnSpc>
          <a:spcPct val="120000"/>
        </a:lnSpc>
        <a:spcBef>
          <a:spcPts val="75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514350" indent="-171450" algn="just" defTabSz="685800" rtl="0" eaLnBrk="1" latinLnBrk="0" hangingPunct="1">
        <a:lnSpc>
          <a:spcPct val="120000"/>
        </a:lnSpc>
        <a:spcBef>
          <a:spcPts val="375"/>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857250" indent="-171450" algn="just" defTabSz="685800" rtl="0" eaLnBrk="1" latinLnBrk="0" hangingPunct="1">
        <a:lnSpc>
          <a:spcPct val="12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200150" indent="-171450" algn="just" defTabSz="685800" rtl="0" eaLnBrk="1" latinLnBrk="0" hangingPunct="1">
        <a:lnSpc>
          <a:spcPct val="12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543050" indent="-171450" algn="just" defTabSz="685800" rtl="0" eaLnBrk="1" latinLnBrk="0" hangingPunct="1">
        <a:lnSpc>
          <a:spcPct val="12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4.xml"/><Relationship Id="rId5" Type="http://schemas.openxmlformats.org/officeDocument/2006/relationships/tags" Target="../tags/tag142.xml"/><Relationship Id="rId4" Type="http://schemas.openxmlformats.org/officeDocument/2006/relationships/image" Target="../media/image13.png"/><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4.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4.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4.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4.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8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81.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4.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4.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4.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4.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4.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4.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3.xml"/><Relationship Id="rId2" Type="http://schemas.openxmlformats.org/officeDocument/2006/relationships/tags" Target="../tags/tag188.xml"/><Relationship Id="rId1" Type="http://schemas.openxmlformats.org/officeDocument/2006/relationships/tags" Target="../tags/tag187.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2.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28.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3" Type="http://schemas.openxmlformats.org/officeDocument/2006/relationships/notesSlide" Target="../notesSlides/notesSlide27.xml"/><Relationship Id="rId12" Type="http://schemas.openxmlformats.org/officeDocument/2006/relationships/slideLayout" Target="../slideLayouts/slideLayout2.xml"/><Relationship Id="rId11" Type="http://schemas.openxmlformats.org/officeDocument/2006/relationships/tags" Target="../tags/tag205.xml"/><Relationship Id="rId10" Type="http://schemas.openxmlformats.org/officeDocument/2006/relationships/tags" Target="../tags/tag204.xml"/><Relationship Id="rId1" Type="http://schemas.openxmlformats.org/officeDocument/2006/relationships/tags" Target="../tags/tag195.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4.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3.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3" Type="http://schemas.openxmlformats.org/officeDocument/2006/relationships/notesSlide" Target="../notesSlides/notesSlide2.xml"/><Relationship Id="rId22" Type="http://schemas.openxmlformats.org/officeDocument/2006/relationships/slideLayout" Target="../slideLayouts/slideLayout6.xml"/><Relationship Id="rId21" Type="http://schemas.openxmlformats.org/officeDocument/2006/relationships/tags" Target="../tags/tag103.xml"/><Relationship Id="rId20" Type="http://schemas.openxmlformats.org/officeDocument/2006/relationships/tags" Target="../tags/tag102.xml"/><Relationship Id="rId2" Type="http://schemas.openxmlformats.org/officeDocument/2006/relationships/tags" Target="../tags/tag84.xml"/><Relationship Id="rId19" Type="http://schemas.openxmlformats.org/officeDocument/2006/relationships/tags" Target="../tags/tag101.xml"/><Relationship Id="rId18" Type="http://schemas.openxmlformats.org/officeDocument/2006/relationships/tags" Target="../tags/tag100.xml"/><Relationship Id="rId17" Type="http://schemas.openxmlformats.org/officeDocument/2006/relationships/tags" Target="../tags/tag99.xml"/><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tags" Target="../tags/tag83.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4.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slideLayout" Target="../slideLayouts/slideLayout4.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3.xml"/><Relationship Id="rId2" Type="http://schemas.openxmlformats.org/officeDocument/2006/relationships/tags" Target="../tags/tag223.xml"/><Relationship Id="rId1" Type="http://schemas.openxmlformats.org/officeDocument/2006/relationships/tags" Target="../tags/tag222.xml"/></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2.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4.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4.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3.xml"/><Relationship Id="rId2" Type="http://schemas.openxmlformats.org/officeDocument/2006/relationships/tags" Target="../tags/tag238.xml"/><Relationship Id="rId1" Type="http://schemas.openxmlformats.org/officeDocument/2006/relationships/tags" Target="../tags/tag237.xml"/></Relationships>
</file>

<file path=ppt/slides/_rels/slide38.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4" Type="http://schemas.openxmlformats.org/officeDocument/2006/relationships/notesSlide" Target="../notesSlides/notesSlide37.xml"/><Relationship Id="rId13" Type="http://schemas.openxmlformats.org/officeDocument/2006/relationships/slideLayout" Target="../slideLayouts/slideLayout2.xml"/><Relationship Id="rId12" Type="http://schemas.openxmlformats.org/officeDocument/2006/relationships/tags" Target="../tags/tag250.xml"/><Relationship Id="rId11" Type="http://schemas.openxmlformats.org/officeDocument/2006/relationships/tags" Target="../tags/tag249.xml"/><Relationship Id="rId10" Type="http://schemas.openxmlformats.org/officeDocument/2006/relationships/tags" Target="../tags/tag248.xml"/><Relationship Id="rId1" Type="http://schemas.openxmlformats.org/officeDocument/2006/relationships/tags" Target="../tags/tag239.xml"/></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04.xml"/></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3.xml"/><Relationship Id="rId2" Type="http://schemas.openxmlformats.org/officeDocument/2006/relationships/tags" Target="../tags/tag264.xml"/><Relationship Id="rId1" Type="http://schemas.openxmlformats.org/officeDocument/2006/relationships/tags" Target="../tags/tag263.xml"/></Relationships>
</file>

<file path=ppt/slides/_rels/slide43.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4" Type="http://schemas.openxmlformats.org/officeDocument/2006/relationships/notesSlide" Target="../notesSlides/notesSlide42.xml"/><Relationship Id="rId13" Type="http://schemas.openxmlformats.org/officeDocument/2006/relationships/slideLayout" Target="../slideLayouts/slideLayout2.xml"/><Relationship Id="rId12" Type="http://schemas.openxmlformats.org/officeDocument/2006/relationships/tags" Target="../tags/tag276.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tags" Target="../tags/tag265.xml"/></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289.xml"/><Relationship Id="rId7" Type="http://schemas.openxmlformats.org/officeDocument/2006/relationships/hyperlink" Target="http://www.bofety.com/" TargetMode="External"/><Relationship Id="rId6" Type="http://schemas.openxmlformats.org/officeDocument/2006/relationships/tags" Target="../tags/tag288.xml"/><Relationship Id="rId5" Type="http://schemas.openxmlformats.org/officeDocument/2006/relationships/image" Target="../media/image15.jpeg"/><Relationship Id="rId4" Type="http://schemas.openxmlformats.org/officeDocument/2006/relationships/tags" Target="../tags/tag287.xml"/><Relationship Id="rId3" Type="http://schemas.openxmlformats.org/officeDocument/2006/relationships/image" Target="../media/image14.jpeg"/><Relationship Id="rId2" Type="http://schemas.openxmlformats.org/officeDocument/2006/relationships/tags" Target="../tags/tag286.xml"/><Relationship Id="rId1" Type="http://schemas.openxmlformats.org/officeDocument/2006/relationships/tags" Target="../tags/tag285.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tags" Target="../tags/tag107.xml"/><Relationship Id="rId5" Type="http://schemas.openxmlformats.org/officeDocument/2006/relationships/hyperlink" Target="file:///G:\2010&#24180;&#25991;&#20214;\cjf\&#26700;&#38754;\&#24212;&#24613;&#25937;&#25588;&#39044;&#26696;-&#36710;&#38388;&#32423;.ppt" TargetMode="External"/><Relationship Id="rId4" Type="http://schemas.openxmlformats.org/officeDocument/2006/relationships/hyperlink" Target="file:///G:\2010&#24180;&#25991;&#20214;\cjf\&#26700;&#38754;\&#37197;&#30005;&#23460;&#24212;&#24613;&#22788;&#32622;&#26041;&#26696;.ppt" TargetMode="External"/><Relationship Id="rId3" Type="http://schemas.openxmlformats.org/officeDocument/2006/relationships/hyperlink" Target="file:///G:\2010&#24180;&#25991;&#20214;\cjf\&#26700;&#38754;\&#24212;&#24613;&#25937;&#25588;&#39044;&#26696;-&#20225;&#19994;&#32423;.ppt" TargetMode="External"/><Relationship Id="rId2" Type="http://schemas.openxmlformats.org/officeDocument/2006/relationships/tags" Target="../tags/tag106.xml"/><Relationship Id="rId1" Type="http://schemas.openxmlformats.org/officeDocument/2006/relationships/tags" Target="../tags/tag105.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tags" Target="../tags/tag109.xml"/><Relationship Id="rId1" Type="http://schemas.openxmlformats.org/officeDocument/2006/relationships/tags" Target="../tags/tag108.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2.xml"/><Relationship Id="rId7" Type="http://schemas.openxmlformats.org/officeDocument/2006/relationships/tags" Target="../tags/tag1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4.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19"/>
          <p:cNvSpPr>
            <a:spLocks noGrp="1"/>
          </p:cNvSpPr>
          <p:nvPr>
            <p:ph type="ctrTitle" hasCustomPrompt="1"/>
            <p:custDataLst>
              <p:tags r:id="rId1"/>
            </p:custDataLst>
          </p:nvPr>
        </p:nvSpPr>
        <p:spPr>
          <a:xfrm>
            <a:off x="701675" y="1556792"/>
            <a:ext cx="8128000" cy="2222500"/>
          </a:xfrm>
        </p:spPr>
        <p:txBody>
          <a:bodyPr lIns="91440" tIns="45720" rIns="91440" bIns="45720" anchor="b"/>
          <a:lstStyle/>
          <a:p>
            <a:pPr defTabSz="685800">
              <a:lnSpc>
                <a:spcPct val="120000"/>
              </a:lnSpc>
              <a:buNone/>
            </a:pPr>
            <a:r>
              <a:rPr lang="zh-CN" altLang="en-US" kern="1200" dirty="0">
                <a:solidFill>
                  <a:schemeClr val="tx1"/>
                </a:solidFill>
                <a:latin typeface="+mj-lt"/>
                <a:ea typeface="+mj-ea"/>
                <a:cs typeface="+mj-cs"/>
              </a:rPr>
              <a:t>生产经营单位生产安全事故应急</a:t>
            </a:r>
            <a:r>
              <a:rPr lang="zh-CN" altLang="en-US" kern="1200">
                <a:solidFill>
                  <a:schemeClr val="tx1"/>
                </a:solidFill>
                <a:latin typeface="+mj-lt"/>
                <a:ea typeface="+mj-ea"/>
                <a:cs typeface="+mj-cs"/>
              </a:rPr>
              <a:t>预案编制</a:t>
            </a:r>
            <a:endParaRPr lang="en-US" altLang="zh-CN" kern="1200" dirty="0">
              <a:solidFill>
                <a:schemeClr val="tx1"/>
              </a:solidFill>
              <a:latin typeface="+mj-lt"/>
              <a:ea typeface="+mj-ea"/>
              <a:cs typeface="+mj-cs"/>
            </a:endParaRPr>
          </a:p>
        </p:txBody>
      </p:sp>
      <p:sp>
        <p:nvSpPr>
          <p:cNvPr id="3" name="文本框 2" descr="7b0a2020202022776f7264617274223a20227b5c2269645c223a32353030343531362c5c227469645c223a31333439377d220a7d0a"/>
          <p:cNvSpPr txBox="1"/>
          <p:nvPr>
            <p:custDataLst>
              <p:tags r:id="rId2"/>
            </p:custDataLst>
          </p:nvPr>
        </p:nvSpPr>
        <p:spPr>
          <a:xfrm>
            <a:off x="4067969" y="407707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charset="-122"/>
                <a:ea typeface="微软雅黑" panose="020B0503020204020204" charset="-122"/>
              </a:rPr>
              <a:t>博富特咨询</a:t>
            </a:r>
            <a:r>
              <a:rPr lang="en-US" altLang="zh-CN" b="1" dirty="0">
                <a:solidFill>
                  <a:schemeClr val="lt1"/>
                </a:solidFill>
                <a:effectLst/>
                <a:latin typeface="微软雅黑" panose="020B0503020204020204" charset="-122"/>
                <a:ea typeface="微软雅黑" panose="020B0503020204020204" charset="-122"/>
              </a:rPr>
              <a:t> </a:t>
            </a:r>
            <a:endParaRPr lang="en-US" altLang="zh-CN"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3730469" y="501302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4662805" y="501348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5595141" y="501302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25603"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02</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dirty="0"/>
          </a:p>
        </p:txBody>
      </p:sp>
      <p:sp>
        <p:nvSpPr>
          <p:cNvPr id="25604" name="文本框 2"/>
          <p:cNvSpPr txBox="1"/>
          <p:nvPr/>
        </p:nvSpPr>
        <p:spPr>
          <a:xfrm>
            <a:off x="3255963" y="1336675"/>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应急救援预案内容</a:t>
            </a:r>
            <a:endPar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
        <p:nvSpPr>
          <p:cNvPr id="25605" name="Rectangle 2"/>
          <p:cNvSpPr/>
          <p:nvPr/>
        </p:nvSpPr>
        <p:spPr>
          <a:xfrm>
            <a:off x="1050925" y="1955800"/>
            <a:ext cx="6697663" cy="4244975"/>
          </a:xfrm>
          <a:prstGeom prst="rect">
            <a:avLst/>
          </a:prstGeom>
          <a:noFill/>
          <a:ln w="9525">
            <a:noFill/>
          </a:ln>
        </p:spPr>
        <p:txBody>
          <a:bodyPr anchor="t">
            <a:spAutoFit/>
          </a:bodyPr>
          <a:lstStyle/>
          <a:p>
            <a:pPr lvl="0" indent="0">
              <a:lnSpc>
                <a:spcPct val="150000"/>
              </a:lnSpc>
              <a:buFont typeface="Arial" panose="020B0604020202020204" pitchFamily="34" charset="0"/>
              <a:buNone/>
            </a:pP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）编制依据</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a:lnSpc>
                <a:spcPct val="150000"/>
              </a:lnSpc>
              <a:buFont typeface="Arial" panose="020B0604020202020204" pitchFamily="34" charset="0"/>
              <a:buNone/>
            </a:pPr>
            <a:r>
              <a:rPr lang="zh-CN" altLang="en-US" sz="2000" b="1">
                <a:solidFill>
                  <a:srgbClr val="FF0000"/>
                </a:solidFill>
                <a:latin typeface="宋体" panose="02010600030101010101" pitchFamily="2" charset="-122"/>
                <a:ea typeface="宋体" panose="02010600030101010101" pitchFamily="2" charset="-122"/>
                <a:sym typeface="Calibri" panose="020F0502020204030204" charset="0"/>
              </a:rPr>
              <a:t> </a:t>
            </a:r>
            <a:r>
              <a:rPr lang="zh-CN" altLang="en-US" sz="2000" b="1">
                <a:solidFill>
                  <a:schemeClr val="accent2"/>
                </a:solidFill>
                <a:latin typeface="宋体" panose="02010600030101010101" pitchFamily="2" charset="-122"/>
                <a:ea typeface="宋体" panose="02010600030101010101" pitchFamily="2" charset="-122"/>
                <a:sym typeface="Calibri" panose="020F0502020204030204" charset="0"/>
              </a:rPr>
              <a:t>列出</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对本公司适用的具有直接指导意义的法律、法规、部门规章、标准规范等。</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a:lnSpc>
                <a:spcPct val="150000"/>
              </a:lnSpc>
              <a:buFont typeface="Arial" panose="020B0604020202020204" pitchFamily="34" charset="0"/>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   衔接预案</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--与本预案相衔接的上级预案</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a:lnSpc>
                <a:spcPct val="150000"/>
              </a:lnSpc>
              <a:buFont typeface="Arial" panose="020B0604020202020204" pitchFamily="34" charset="0"/>
              <a:buNone/>
            </a:pP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3</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）适用范围</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a:lnSpc>
                <a:spcPct val="150000"/>
              </a:lnSpc>
              <a:buFont typeface="Arial" panose="020B0604020202020204" pitchFamily="34" charset="0"/>
              <a:buNone/>
            </a:pPr>
            <a:r>
              <a:rPr lang="zh-CN" altLang="en-US" sz="2000" b="1">
                <a:solidFill>
                  <a:srgbClr val="FF0000"/>
                </a:solidFill>
                <a:latin typeface="宋体" panose="02010600030101010101" pitchFamily="2" charset="-122"/>
                <a:ea typeface="宋体" panose="02010600030101010101" pitchFamily="2" charset="-122"/>
                <a:sym typeface="Calibri" panose="020F0502020204030204" charset="0"/>
              </a:rPr>
              <a:t>  </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应有明确的范围、有可能发生的各种生产安全事故。</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a:lnSpc>
                <a:spcPct val="150000"/>
              </a:lnSpc>
              <a:buFont typeface="Arial" panose="020B0604020202020204" pitchFamily="34" charset="0"/>
              <a:buNone/>
            </a:pPr>
            <a:r>
              <a:rPr lang="zh-CN" altLang="en-US" sz="2000" b="1">
                <a:solidFill>
                  <a:schemeClr val="accent2"/>
                </a:solidFill>
                <a:latin typeface="宋体" panose="02010600030101010101" pitchFamily="2" charset="-122"/>
                <a:ea typeface="宋体" panose="02010600030101010101" pitchFamily="2" charset="-122"/>
                <a:sym typeface="Calibri" panose="020F0502020204030204" charset="0"/>
              </a:rPr>
              <a:t>  </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事故级别，启动条件。</a:t>
            </a:r>
            <a:endPar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a:lnSpc>
                <a:spcPct val="150000"/>
              </a:lnSpc>
              <a:buFont typeface="Arial" panose="020B0604020202020204" pitchFamily="34" charset="0"/>
              <a:buNone/>
            </a:pP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4</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）应急预案体系</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a:lnSpc>
                <a:spcPct val="150000"/>
              </a:lnSpc>
              <a:buFont typeface="Arial" panose="020B0604020202020204" pitchFamily="34" charset="0"/>
              <a:buNone/>
            </a:pPr>
            <a:r>
              <a:rPr lang="zh-CN" altLang="en-US" sz="2000" b="1">
                <a:solidFill>
                  <a:schemeClr val="accent2"/>
                </a:solidFill>
                <a:latin typeface="宋体" panose="02010600030101010101" pitchFamily="2" charset="-122"/>
                <a:ea typeface="宋体" panose="02010600030101010101" pitchFamily="2" charset="-122"/>
                <a:sym typeface="Calibri" panose="020F0502020204030204" charset="0"/>
              </a:rPr>
              <a:t> 综合</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预案、专项预案、现场处置方案</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27651"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02</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dirty="0"/>
          </a:p>
        </p:txBody>
      </p:sp>
      <p:sp>
        <p:nvSpPr>
          <p:cNvPr id="27652" name="文本框 2"/>
          <p:cNvSpPr txBox="1"/>
          <p:nvPr/>
        </p:nvSpPr>
        <p:spPr>
          <a:xfrm>
            <a:off x="3806825" y="960438"/>
            <a:ext cx="2019300"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法律法规清单</a:t>
            </a:r>
            <a:endPar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
        <p:nvSpPr>
          <p:cNvPr id="27653" name="文本框 1"/>
          <p:cNvSpPr txBox="1"/>
          <p:nvPr/>
        </p:nvSpPr>
        <p:spPr>
          <a:xfrm>
            <a:off x="682625" y="1214438"/>
            <a:ext cx="7240588" cy="5478462"/>
          </a:xfrm>
          <a:prstGeom prst="rect">
            <a:avLst/>
          </a:prstGeom>
          <a:noFill/>
          <a:ln w="9525">
            <a:noFill/>
          </a:ln>
        </p:spPr>
        <p:txBody>
          <a:bodyPr wrap="square" anchor="t">
            <a:spAutoFit/>
          </a:bodyPr>
          <a:lstStyle/>
          <a:p>
            <a:pPr lvl="0" indent="0"/>
            <a:r>
              <a:rPr lang="zh-CN" altLang="en-US" sz="1400">
                <a:solidFill>
                  <a:srgbClr val="0070C0"/>
                </a:solidFill>
                <a:latin typeface="Arial" panose="020B0604020202020204" pitchFamily="34" charset="0"/>
                <a:ea typeface="宋体" panose="02010600030101010101" pitchFamily="2" charset="-122"/>
              </a:rPr>
              <a:t> </a:t>
            </a:r>
            <a:r>
              <a:rPr lang="zh-CN" altLang="zh-CN" sz="1400" b="1" dirty="0">
                <a:solidFill>
                  <a:schemeClr val="accent2"/>
                </a:solidFill>
                <a:latin typeface="宋体" panose="02010600030101010101" pitchFamily="2" charset="-122"/>
                <a:ea typeface="宋体" panose="02010600030101010101" pitchFamily="2" charset="-122"/>
              </a:rPr>
              <a:t>法律、法规、部门规章</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·《中华人民共和国安全生产法》</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·《中华人民共和国消防法》</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·《中华人民共和国突发事件应对法》</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·《中华人民共和国特种设备安全法》</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·《特种设备安全监察条例》</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·《生产安全事故报告和调查处理条例》</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·《国务院关于进一步加强企业安全生产工作的通知》</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·《河北省重大危险源分级评定办法》</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·《河北省安全生产条例》</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·《用人单位劳动防护用品管理规范》</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·《河北省生产安全事故应急预案管理办法实施细则》</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·《生产安全事故应急预案管理办法》</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·《河北省消防条例》</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·《危险化学品安全管理条例》</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·《危险化学品目录》</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 《危险化学品目录（2015版）实施指南（试行）》</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标准、规范</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·《生产经营单位生产安全事故应急预案编制导则》</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·《企业职工伤亡事故分类标准》</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·《危险化学品重大危险源辨识》</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·《建筑设计防火规范》</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·《建筑物灭火器配置设计规范》</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·《低压配电设计规范》</a:t>
            </a:r>
            <a:endParaRPr lang="zh-CN" altLang="zh-CN" sz="1400" b="1" dirty="0">
              <a:solidFill>
                <a:schemeClr val="accent2"/>
              </a:solidFill>
              <a:latin typeface="宋体" panose="02010600030101010101" pitchFamily="2" charset="-122"/>
              <a:ea typeface="宋体" panose="02010600030101010101" pitchFamily="2" charset="-122"/>
            </a:endParaRPr>
          </a:p>
          <a:p>
            <a:pPr lvl="0" indent="0"/>
            <a:r>
              <a:rPr lang="zh-CN" altLang="zh-CN" sz="1400" b="1" dirty="0">
                <a:solidFill>
                  <a:schemeClr val="accent2"/>
                </a:solidFill>
                <a:latin typeface="宋体" panose="02010600030101010101" pitchFamily="2" charset="-122"/>
                <a:ea typeface="宋体" panose="02010600030101010101" pitchFamily="2" charset="-122"/>
              </a:rPr>
              <a:t>·《生产安全事故应急演练指南》</a:t>
            </a:r>
            <a:endParaRPr lang="zh-CN" altLang="zh-CN" sz="1400" b="1" dirty="0">
              <a:solidFill>
                <a:schemeClr val="accent2"/>
              </a:solidFill>
              <a:latin typeface="宋体" panose="02010600030101010101" pitchFamily="2" charset="-122"/>
              <a:ea typeface="宋体" panose="02010600030101010101" pitchFamily="2" charset="-122"/>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29699"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02</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dirty="0"/>
          </a:p>
        </p:txBody>
      </p:sp>
      <p:sp>
        <p:nvSpPr>
          <p:cNvPr id="29700" name="文本框 2"/>
          <p:cNvSpPr txBox="1"/>
          <p:nvPr/>
        </p:nvSpPr>
        <p:spPr>
          <a:xfrm>
            <a:off x="3690938" y="127000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应急救援预案内容</a:t>
            </a:r>
            <a:endPar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
        <p:nvSpPr>
          <p:cNvPr id="29701" name="Rectangle 2"/>
          <p:cNvSpPr/>
          <p:nvPr/>
        </p:nvSpPr>
        <p:spPr>
          <a:xfrm>
            <a:off x="1008063" y="1954213"/>
            <a:ext cx="7129462" cy="3970337"/>
          </a:xfrm>
          <a:prstGeom prst="rect">
            <a:avLst/>
          </a:prstGeom>
          <a:noFill/>
          <a:ln w="9525">
            <a:noFill/>
          </a:ln>
        </p:spPr>
        <p:txBody>
          <a:bodyPr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5</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）工作原则</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spcBef>
                <a:spcPct val="20000"/>
              </a:spcBef>
              <a:buClr>
                <a:srgbClr val="FF0000"/>
              </a:buClr>
              <a:buFont typeface="Wingdings" panose="05000000000000000000" pitchFamily="2" charset="2"/>
              <a:buNone/>
            </a:pPr>
            <a:r>
              <a:rPr lang="zh-CN" altLang="en-US" sz="2000" b="1">
                <a:solidFill>
                  <a:srgbClr val="FF0000"/>
                </a:solidFill>
                <a:latin typeface="宋体" panose="02010600030101010101" pitchFamily="2" charset="-122"/>
                <a:ea typeface="宋体" panose="02010600030101010101" pitchFamily="2" charset="-122"/>
                <a:sym typeface="Calibri" panose="020F0502020204030204" charset="0"/>
              </a:rPr>
              <a:t> </a:t>
            </a:r>
            <a:r>
              <a:rPr lang="zh-CN" altLang="en-US" sz="2000" b="1">
                <a:solidFill>
                  <a:schemeClr val="accent2"/>
                </a:solidFill>
                <a:latin typeface="宋体" panose="02010600030101010101" pitchFamily="2" charset="-122"/>
                <a:ea typeface="宋体" panose="02010600030101010101" pitchFamily="2" charset="-122"/>
                <a:sym typeface="Calibri" panose="020F0502020204030204" charset="0"/>
              </a:rPr>
              <a:t>要求</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明确具体，有指导实践的价值。</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如：</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、必须以人为本，把员工的人身安全和身体健康放在首位，最大程度地保护员工的生命和公司的财产安全。</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spcBef>
                <a:spcPct val="20000"/>
              </a:spcBef>
              <a:buClr>
                <a:srgbClr val="FF0000"/>
              </a:buClr>
              <a:buFont typeface="Wingdings" panose="05000000000000000000" pitchFamily="2" charset="2"/>
              <a:buNone/>
            </a:pP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   2</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、统一指挥、分级管理、整合资源、信息共享、分工协作、形成合力等。</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spcBef>
                <a:spcPct val="20000"/>
              </a:spcBef>
              <a:buClr>
                <a:srgbClr val="FF0000"/>
              </a:buClr>
              <a:buFont typeface="Wingdings" panose="05000000000000000000" pitchFamily="2" charset="2"/>
              <a:buNone/>
            </a:pP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   </a:t>
            </a:r>
            <a:endPar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spcBef>
                <a:spcPct val="20000"/>
              </a:spcBef>
              <a:buClr>
                <a:srgbClr val="FF0000"/>
              </a:buClr>
              <a:buFont typeface="Wingdings" panose="05000000000000000000" pitchFamily="2" charset="2"/>
              <a:buNone/>
            </a:pPr>
            <a:endPar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spcBef>
                <a:spcPct val="20000"/>
              </a:spcBef>
              <a:buClr>
                <a:srgbClr val="FF0000"/>
              </a:buClr>
              <a:buFont typeface="Wingdings" panose="05000000000000000000" pitchFamily="2" charset="2"/>
              <a:buNone/>
            </a:pPr>
            <a:endPar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  </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 7、优先原则。</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
        <p:nvSpPr>
          <p:cNvPr id="1855501" name="Rectangle 13"/>
          <p:cNvSpPr>
            <a:spLocks noChangeArrowheads="1"/>
          </p:cNvSpPr>
          <p:nvPr/>
        </p:nvSpPr>
        <p:spPr bwMode="auto">
          <a:xfrm>
            <a:off x="1558925" y="4554538"/>
            <a:ext cx="833438" cy="815975"/>
          </a:xfrm>
          <a:prstGeom prst="rect">
            <a:avLst/>
          </a:prstGeom>
          <a:noFill/>
          <a:ln w="9525">
            <a:noFill/>
            <a:miter lim="800000"/>
          </a:ln>
          <a:effectLst/>
        </p:spPr>
        <p:txBody>
          <a:bodyPr lIns="91438" tIns="45721" rIns="91438" bIns="45721"/>
          <a:lstStyle/>
          <a:p>
            <a:pPr marL="0" marR="0" lvl="0" indent="0" algn="just" defTabSz="912495"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endPar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31747"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02</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dirty="0"/>
          </a:p>
        </p:txBody>
      </p:sp>
      <p:sp>
        <p:nvSpPr>
          <p:cNvPr id="31748" name="文本框 2"/>
          <p:cNvSpPr txBox="1"/>
          <p:nvPr/>
        </p:nvSpPr>
        <p:spPr>
          <a:xfrm>
            <a:off x="3690938" y="127000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应急救援预案内容</a:t>
            </a:r>
            <a:endParaRPr lang="zh-CN" altLang="en-US" sz="2400">
              <a:latin typeface="宋体" panose="02010600030101010101" pitchFamily="2" charset="-122"/>
              <a:ea typeface="宋体" panose="02010600030101010101" pitchFamily="2" charset="-122"/>
            </a:endParaRPr>
          </a:p>
        </p:txBody>
      </p:sp>
      <p:sp>
        <p:nvSpPr>
          <p:cNvPr id="31749" name="Rectangle 2"/>
          <p:cNvSpPr/>
          <p:nvPr/>
        </p:nvSpPr>
        <p:spPr>
          <a:xfrm>
            <a:off x="1008063" y="1954213"/>
            <a:ext cx="7129462" cy="2430462"/>
          </a:xfrm>
          <a:prstGeom prst="rect">
            <a:avLst/>
          </a:prstGeom>
          <a:noFill/>
          <a:ln w="9525">
            <a:noFill/>
          </a:ln>
        </p:spPr>
        <p:txBody>
          <a:bodyPr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、事故风险描述</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 </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）企业概况</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公司简介、周边环境、人员、组织结构等。</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 </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）主要工艺流程和设备情况。</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 </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3</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事故风险分析----危险化学品风险分析</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 重大危险源</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风险、生产和储存过程中的事故风险等</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33795"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02</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dirty="0"/>
          </a:p>
        </p:txBody>
      </p:sp>
      <p:sp>
        <p:nvSpPr>
          <p:cNvPr id="33796" name="文本框 2"/>
          <p:cNvSpPr txBox="1"/>
          <p:nvPr/>
        </p:nvSpPr>
        <p:spPr>
          <a:xfrm>
            <a:off x="3690938" y="127000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应急救援预案内容</a:t>
            </a:r>
            <a:endPar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
        <p:nvSpPr>
          <p:cNvPr id="33797" name="Rectangle 2"/>
          <p:cNvSpPr/>
          <p:nvPr/>
        </p:nvSpPr>
        <p:spPr>
          <a:xfrm>
            <a:off x="1008063" y="1954213"/>
            <a:ext cx="7129462" cy="3538537"/>
          </a:xfrm>
          <a:prstGeom prst="rect">
            <a:avLst/>
          </a:prstGeom>
          <a:noFill/>
          <a:ln w="9525">
            <a:noFill/>
          </a:ln>
        </p:spPr>
        <p:txBody>
          <a:bodyPr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3</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、应急组织机构及职责</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应急组织机构。</a:t>
            </a: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 </a:t>
            </a:r>
            <a:endPar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）应急指挥部及职责。</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 </a:t>
            </a:r>
            <a:endPar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3</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应急工作组及职责。</a:t>
            </a: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 </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pic>
        <p:nvPicPr>
          <p:cNvPr id="33798" name="图片 1"/>
          <p:cNvPicPr>
            <a:picLocks noChangeAspect="1"/>
          </p:cNvPicPr>
          <p:nvPr/>
        </p:nvPicPr>
        <p:blipFill>
          <a:blip r:embed="rId4"/>
          <a:stretch>
            <a:fillRect/>
          </a:stretch>
        </p:blipFill>
        <p:spPr>
          <a:xfrm>
            <a:off x="4194175" y="2171700"/>
            <a:ext cx="4452938" cy="3105150"/>
          </a:xfrm>
          <a:prstGeom prst="rect">
            <a:avLst/>
          </a:prstGeom>
          <a:noFill/>
          <a:ln w="9525">
            <a:noFill/>
          </a:ln>
        </p:spPr>
      </p:pic>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35843"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02</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dirty="0"/>
          </a:p>
        </p:txBody>
      </p:sp>
      <p:sp>
        <p:nvSpPr>
          <p:cNvPr id="35844" name="文本框 2"/>
          <p:cNvSpPr txBox="1"/>
          <p:nvPr/>
        </p:nvSpPr>
        <p:spPr>
          <a:xfrm>
            <a:off x="3690938" y="127000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应急救援预案内容</a:t>
            </a:r>
            <a:endPar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
        <p:nvSpPr>
          <p:cNvPr id="35845" name="Rectangle 2"/>
          <p:cNvSpPr/>
          <p:nvPr/>
        </p:nvSpPr>
        <p:spPr>
          <a:xfrm>
            <a:off x="1008063" y="1954213"/>
            <a:ext cx="7129462" cy="4800600"/>
          </a:xfrm>
          <a:prstGeom prst="rect">
            <a:avLst/>
          </a:prstGeom>
          <a:noFill/>
          <a:ln w="9525">
            <a:noFill/>
          </a:ln>
        </p:spPr>
        <p:txBody>
          <a:bodyPr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4</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、预警及信息报告</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）预警</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预警信息来源</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(自然灾害</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、突发公共事件</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生产事故等</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、预警条件、预警分级（I级、II级</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）、预警方式、方法和信息发布（电话、口头）、预警流程（报告</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发布预警令）</a:t>
            </a:r>
            <a:endPar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）信息报告</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---信息接收与通报</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（急值守电话、报告流程）、信息上报（电话及书面，分为初报、续报和处理）、信息传递（内部、外部）</a:t>
            </a:r>
            <a:endPar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 </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37891"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02</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dirty="0"/>
          </a:p>
        </p:txBody>
      </p:sp>
      <p:sp>
        <p:nvSpPr>
          <p:cNvPr id="37892" name="文本框 2"/>
          <p:cNvSpPr txBox="1"/>
          <p:nvPr/>
        </p:nvSpPr>
        <p:spPr>
          <a:xfrm>
            <a:off x="3690938" y="127000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应急救援预案内容</a:t>
            </a:r>
            <a:endParaRPr lang="zh-CN" altLang="en-US" sz="2400">
              <a:latin typeface="宋体" panose="02010600030101010101" pitchFamily="2" charset="-122"/>
              <a:ea typeface="宋体" panose="02010600030101010101" pitchFamily="2" charset="-122"/>
            </a:endParaRPr>
          </a:p>
        </p:txBody>
      </p:sp>
      <p:sp>
        <p:nvSpPr>
          <p:cNvPr id="37893" name="Rectangle 2"/>
          <p:cNvSpPr/>
          <p:nvPr/>
        </p:nvSpPr>
        <p:spPr>
          <a:xfrm>
            <a:off x="1008063" y="1941513"/>
            <a:ext cx="7129462" cy="3876675"/>
          </a:xfrm>
          <a:prstGeom prst="rect">
            <a:avLst/>
          </a:prstGeom>
          <a:noFill/>
          <a:ln w="9525">
            <a:noFill/>
          </a:ln>
        </p:spPr>
        <p:txBody>
          <a:bodyPr wrap="square"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5</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、应急响应</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响应分级</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根据</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人员伤亡、控制事态的能力、事故的影响，将响应分二级</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或三级</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，分别响应</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响应程序</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--响应流程</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（各级人员接到事故信息后，按事故响应流程图执行，详见流程图）</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3</a:t>
            </a: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）响应程序</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包括：</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应急指挥启动</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、应急资源调配、应急救援、扩大应急等</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4</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个方面。</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 </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39939"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02</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dirty="0"/>
          </a:p>
        </p:txBody>
      </p:sp>
      <p:sp>
        <p:nvSpPr>
          <p:cNvPr id="39940" name="文本框 2"/>
          <p:cNvSpPr txBox="1"/>
          <p:nvPr/>
        </p:nvSpPr>
        <p:spPr>
          <a:xfrm>
            <a:off x="4092575" y="933450"/>
            <a:ext cx="1327150" cy="368300"/>
          </a:xfrm>
          <a:prstGeom prst="rect">
            <a:avLst/>
          </a:prstGeom>
          <a:noFill/>
          <a:ln w="9525">
            <a:noFill/>
          </a:ln>
        </p:spPr>
        <p:txBody>
          <a:bodyPr wrap="none" anchor="t">
            <a:spAutoFit/>
          </a:bodyPr>
          <a:lstStyle/>
          <a:p>
            <a:pPr lvl="0" indent="0"/>
            <a:r>
              <a:rPr lang="zh-CN" altLang="en-US">
                <a:latin typeface="宋体" panose="02010600030101010101" pitchFamily="2" charset="-122"/>
                <a:ea typeface="宋体" panose="02010600030101010101" pitchFamily="2" charset="-122"/>
              </a:rPr>
              <a:t>基本流程图</a:t>
            </a:r>
            <a:endParaRPr lang="zh-CN" altLang="en-US">
              <a:latin typeface="宋体" panose="02010600030101010101" pitchFamily="2" charset="-122"/>
              <a:ea typeface="宋体" panose="02010600030101010101" pitchFamily="2" charset="-122"/>
            </a:endParaRPr>
          </a:p>
        </p:txBody>
      </p:sp>
      <p:grpSp>
        <p:nvGrpSpPr>
          <p:cNvPr id="39941" name="组合 1073743885"/>
          <p:cNvGrpSpPr/>
          <p:nvPr/>
        </p:nvGrpSpPr>
        <p:grpSpPr>
          <a:xfrm>
            <a:off x="2671763" y="1392238"/>
            <a:ext cx="4408487" cy="5211762"/>
            <a:chOff x="5896" y="498238"/>
            <a:chExt cx="7976" cy="10283"/>
          </a:xfrm>
        </p:grpSpPr>
        <p:sp>
          <p:nvSpPr>
            <p:cNvPr id="1073743887" name="AutoShape 91"/>
            <p:cNvSpPr/>
            <p:nvPr/>
          </p:nvSpPr>
          <p:spPr>
            <a:xfrm>
              <a:off x="8085" y="498238"/>
              <a:ext cx="3287" cy="1281"/>
            </a:xfrm>
            <a:prstGeom prst="irregularSeal1">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事故发生</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1073743892" name="Rectangle 93"/>
            <p:cNvSpPr/>
            <p:nvPr/>
          </p:nvSpPr>
          <p:spPr>
            <a:xfrm>
              <a:off x="7887" y="504460"/>
              <a:ext cx="459" cy="355"/>
            </a:xfrm>
            <a:prstGeom prst="rect">
              <a:avLst/>
            </a:prstGeom>
            <a:solidFill>
              <a:srgbClr val="FFFFFF"/>
            </a:solidFill>
            <a:ln w="9525">
              <a:noFill/>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否</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1073743893" name="Rectangle 94"/>
            <p:cNvSpPr/>
            <p:nvPr/>
          </p:nvSpPr>
          <p:spPr>
            <a:xfrm>
              <a:off x="9895" y="501338"/>
              <a:ext cx="774" cy="517"/>
            </a:xfrm>
            <a:prstGeom prst="rect">
              <a:avLst/>
            </a:prstGeom>
            <a:solidFill>
              <a:srgbClr val="FFFFFF"/>
            </a:solidFill>
            <a:ln w="9525">
              <a:noFill/>
            </a:ln>
          </p:spPr>
          <p:txBody>
            <a:bodyPr vert="horz" wrap="square" anchor="t"/>
            <a:lstStyle/>
            <a:p>
              <a:pP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是</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1073743896" name="Rectangle 95"/>
            <p:cNvSpPr/>
            <p:nvPr/>
          </p:nvSpPr>
          <p:spPr>
            <a:xfrm>
              <a:off x="9749" y="505478"/>
              <a:ext cx="398" cy="369"/>
            </a:xfrm>
            <a:prstGeom prst="rect">
              <a:avLst/>
            </a:prstGeom>
            <a:solidFill>
              <a:srgbClr val="FFFFFF"/>
            </a:solidFill>
            <a:ln w="9525">
              <a:noFill/>
            </a:ln>
          </p:spPr>
          <p:txBody>
            <a:bodyPr vert="horz" wrap="square" anchor="t"/>
            <a:lstStyle/>
            <a:p>
              <a:pP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是</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cxnSp>
          <p:nvCxnSpPr>
            <p:cNvPr id="39946" name="AutoShape 96"/>
            <p:cNvCxnSpPr/>
            <p:nvPr/>
          </p:nvCxnSpPr>
          <p:spPr>
            <a:xfrm>
              <a:off x="9749" y="502342"/>
              <a:ext cx="1" cy="410"/>
            </a:xfrm>
            <a:prstGeom prst="straightConnector1">
              <a:avLst/>
            </a:prstGeom>
            <a:ln w="9525" cap="flat" cmpd="sng">
              <a:solidFill>
                <a:srgbClr val="000000"/>
              </a:solidFill>
              <a:prstDash val="solid"/>
              <a:round/>
              <a:headEnd type="none" w="med" len="med"/>
              <a:tailEnd type="triangle" w="med" len="med"/>
            </a:ln>
          </p:spPr>
        </p:cxnSp>
        <p:cxnSp>
          <p:nvCxnSpPr>
            <p:cNvPr id="39947" name="AutoShape 97"/>
            <p:cNvCxnSpPr/>
            <p:nvPr/>
          </p:nvCxnSpPr>
          <p:spPr>
            <a:xfrm>
              <a:off x="10549" y="502973"/>
              <a:ext cx="635" cy="1"/>
            </a:xfrm>
            <a:prstGeom prst="straightConnector1">
              <a:avLst/>
            </a:prstGeom>
            <a:ln w="9525" cap="flat" cmpd="sng">
              <a:solidFill>
                <a:srgbClr val="000000"/>
              </a:solidFill>
              <a:prstDash val="solid"/>
              <a:round/>
              <a:headEnd type="none" w="med" len="med"/>
              <a:tailEnd type="none" w="med" len="med"/>
            </a:ln>
          </p:spPr>
        </p:cxnSp>
        <p:sp>
          <p:nvSpPr>
            <p:cNvPr id="1073743899" name="Rectangle 99"/>
            <p:cNvSpPr/>
            <p:nvPr/>
          </p:nvSpPr>
          <p:spPr>
            <a:xfrm>
              <a:off x="8918" y="501912"/>
              <a:ext cx="1631" cy="407"/>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启动应急预案</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1073743900" name="Rectangle 100"/>
            <p:cNvSpPr/>
            <p:nvPr/>
          </p:nvSpPr>
          <p:spPr>
            <a:xfrm>
              <a:off x="11665" y="501384"/>
              <a:ext cx="2173" cy="40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抢险救护</a:t>
              </a:r>
              <a:endParaRPr lang="zh-CN" altLang="en-US" sz="1000" strike="noStrike" noProof="1">
                <a:solidFill>
                  <a:schemeClr val="tx1"/>
                </a:solidFill>
                <a:uFillTx/>
              </a:endParaRPr>
            </a:p>
            <a:p>
              <a:pPr algn="ctr" fontAlgn="base"/>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1073743901" name="Rectangle 102"/>
            <p:cNvSpPr/>
            <p:nvPr/>
          </p:nvSpPr>
          <p:spPr>
            <a:xfrm>
              <a:off x="11711" y="502123"/>
              <a:ext cx="2160" cy="40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警戒疏散</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1073743902" name="Rectangle 103"/>
            <p:cNvSpPr/>
            <p:nvPr/>
          </p:nvSpPr>
          <p:spPr>
            <a:xfrm>
              <a:off x="11695" y="503282"/>
              <a:ext cx="2173" cy="404"/>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物资保障</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1073743903" name="Rectangle 105"/>
            <p:cNvSpPr/>
            <p:nvPr/>
          </p:nvSpPr>
          <p:spPr>
            <a:xfrm>
              <a:off x="11708" y="503896"/>
              <a:ext cx="2164" cy="404"/>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通信联络</a:t>
              </a:r>
              <a:endParaRPr lang="zh-CN" altLang="en-US" sz="1000" strike="noStrike" noProof="1">
                <a:solidFill>
                  <a:schemeClr val="tx1"/>
                </a:solidFill>
                <a:uFillTx/>
              </a:endParaRPr>
            </a:p>
            <a:p>
              <a:pPr algn="ctr" fontAlgn="base"/>
              <a:endParaRPr lang="zh-CN" altLang="en-US" sz="1000" strike="noStrike" noProof="1">
                <a:solidFill>
                  <a:schemeClr val="tx1"/>
                </a:solidFill>
                <a:uFillTx/>
              </a:endParaRPr>
            </a:p>
            <a:p>
              <a:pPr fontAlgn="base"/>
              <a:endParaRPr lang="zh-CN" altLang="en-US" sz="1000" strike="noStrike" noProof="1"/>
            </a:p>
          </p:txBody>
        </p:sp>
        <p:cxnSp>
          <p:nvCxnSpPr>
            <p:cNvPr id="39953" name="AutoShape 106"/>
            <p:cNvCxnSpPr/>
            <p:nvPr/>
          </p:nvCxnSpPr>
          <p:spPr>
            <a:xfrm>
              <a:off x="11184" y="501569"/>
              <a:ext cx="480" cy="1"/>
            </a:xfrm>
            <a:prstGeom prst="straightConnector1">
              <a:avLst/>
            </a:prstGeom>
            <a:ln w="9525" cap="flat" cmpd="sng">
              <a:solidFill>
                <a:srgbClr val="000000"/>
              </a:solidFill>
              <a:prstDash val="solid"/>
              <a:round/>
              <a:headEnd type="none" w="med" len="med"/>
              <a:tailEnd type="none" w="med" len="med"/>
            </a:ln>
          </p:spPr>
        </p:cxnSp>
        <p:cxnSp>
          <p:nvCxnSpPr>
            <p:cNvPr id="39954" name="AutoShape 108"/>
            <p:cNvCxnSpPr/>
            <p:nvPr/>
          </p:nvCxnSpPr>
          <p:spPr>
            <a:xfrm>
              <a:off x="11185" y="502311"/>
              <a:ext cx="480" cy="1"/>
            </a:xfrm>
            <a:prstGeom prst="straightConnector1">
              <a:avLst/>
            </a:prstGeom>
            <a:ln w="9525" cap="flat" cmpd="sng">
              <a:solidFill>
                <a:srgbClr val="000000"/>
              </a:solidFill>
              <a:prstDash val="solid"/>
              <a:round/>
              <a:headEnd type="none" w="med" len="med"/>
              <a:tailEnd type="none" w="med" len="med"/>
            </a:ln>
          </p:spPr>
        </p:cxnSp>
        <p:cxnSp>
          <p:nvCxnSpPr>
            <p:cNvPr id="39955" name="AutoShape 109"/>
            <p:cNvCxnSpPr/>
            <p:nvPr/>
          </p:nvCxnSpPr>
          <p:spPr>
            <a:xfrm>
              <a:off x="11185" y="503431"/>
              <a:ext cx="480" cy="1"/>
            </a:xfrm>
            <a:prstGeom prst="straightConnector1">
              <a:avLst/>
            </a:prstGeom>
            <a:ln w="9525" cap="flat" cmpd="sng">
              <a:solidFill>
                <a:srgbClr val="000000"/>
              </a:solidFill>
              <a:prstDash val="solid"/>
              <a:round/>
              <a:headEnd type="none" w="med" len="med"/>
              <a:tailEnd type="none" w="med" len="med"/>
            </a:ln>
          </p:spPr>
        </p:cxnSp>
        <p:cxnSp>
          <p:nvCxnSpPr>
            <p:cNvPr id="39956" name="AutoShape 110"/>
            <p:cNvCxnSpPr/>
            <p:nvPr/>
          </p:nvCxnSpPr>
          <p:spPr>
            <a:xfrm>
              <a:off x="11180" y="504083"/>
              <a:ext cx="481" cy="1"/>
            </a:xfrm>
            <a:prstGeom prst="straightConnector1">
              <a:avLst/>
            </a:prstGeom>
            <a:ln w="9525" cap="flat" cmpd="sng">
              <a:solidFill>
                <a:srgbClr val="000000"/>
              </a:solidFill>
              <a:prstDash val="solid"/>
              <a:round/>
              <a:headEnd type="none" w="med" len="med"/>
              <a:tailEnd type="none" w="med" len="med"/>
            </a:ln>
          </p:spPr>
        </p:cxnSp>
        <p:cxnSp>
          <p:nvCxnSpPr>
            <p:cNvPr id="39957" name="AutoShape 111"/>
            <p:cNvCxnSpPr/>
            <p:nvPr/>
          </p:nvCxnSpPr>
          <p:spPr>
            <a:xfrm>
              <a:off x="9698" y="503016"/>
              <a:ext cx="1" cy="1461"/>
            </a:xfrm>
            <a:prstGeom prst="straightConnector1">
              <a:avLst/>
            </a:prstGeom>
            <a:ln w="9525" cap="flat" cmpd="sng">
              <a:solidFill>
                <a:srgbClr val="000000"/>
              </a:solidFill>
              <a:prstDash val="solid"/>
              <a:round/>
              <a:headEnd type="none" w="med" len="med"/>
              <a:tailEnd type="triangle" w="med" len="med"/>
            </a:ln>
          </p:spPr>
        </p:cxnSp>
        <p:sp>
          <p:nvSpPr>
            <p:cNvPr id="1073743912" name="Rectangle 112"/>
            <p:cNvSpPr/>
            <p:nvPr/>
          </p:nvSpPr>
          <p:spPr>
            <a:xfrm>
              <a:off x="8904" y="502783"/>
              <a:ext cx="1631" cy="406"/>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应急救援</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1073743959" name="AutoShape 113"/>
            <p:cNvSpPr/>
            <p:nvPr/>
          </p:nvSpPr>
          <p:spPr>
            <a:xfrm>
              <a:off x="8633" y="504464"/>
              <a:ext cx="2129" cy="723"/>
            </a:xfrm>
            <a:prstGeom prst="diamond">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事态控制</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1073743962" name="Rectangle 114"/>
            <p:cNvSpPr/>
            <p:nvPr/>
          </p:nvSpPr>
          <p:spPr>
            <a:xfrm>
              <a:off x="5944" y="502846"/>
              <a:ext cx="2102" cy="404"/>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启动上一级预案</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1073743963" name="Rectangle 115"/>
            <p:cNvSpPr/>
            <p:nvPr/>
          </p:nvSpPr>
          <p:spPr>
            <a:xfrm>
              <a:off x="5896" y="504590"/>
              <a:ext cx="1631" cy="403"/>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应急增援</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cxnSp>
          <p:nvCxnSpPr>
            <p:cNvPr id="39962" name="AutoShape 116"/>
            <p:cNvCxnSpPr/>
            <p:nvPr/>
          </p:nvCxnSpPr>
          <p:spPr>
            <a:xfrm flipH="1">
              <a:off x="7543" y="504808"/>
              <a:ext cx="1103" cy="1"/>
            </a:xfrm>
            <a:prstGeom prst="straightConnector1">
              <a:avLst/>
            </a:prstGeom>
            <a:ln w="9525" cap="flat" cmpd="sng">
              <a:solidFill>
                <a:srgbClr val="000000"/>
              </a:solidFill>
              <a:prstDash val="solid"/>
              <a:round/>
              <a:headEnd type="none" w="med" len="med"/>
              <a:tailEnd type="triangle" w="med" len="med"/>
            </a:ln>
          </p:spPr>
        </p:cxnSp>
        <p:cxnSp>
          <p:nvCxnSpPr>
            <p:cNvPr id="39963" name="AutoShape 117"/>
            <p:cNvCxnSpPr/>
            <p:nvPr/>
          </p:nvCxnSpPr>
          <p:spPr>
            <a:xfrm>
              <a:off x="9698" y="505210"/>
              <a:ext cx="1" cy="1207"/>
            </a:xfrm>
            <a:prstGeom prst="straightConnector1">
              <a:avLst/>
            </a:prstGeom>
            <a:ln w="9525" cap="flat" cmpd="sng">
              <a:solidFill>
                <a:srgbClr val="000000"/>
              </a:solidFill>
              <a:prstDash val="solid"/>
              <a:round/>
              <a:headEnd type="none" w="med" len="med"/>
              <a:tailEnd type="triangle" w="med" len="med"/>
            </a:ln>
          </p:spPr>
        </p:cxnSp>
        <p:sp>
          <p:nvSpPr>
            <p:cNvPr id="1073743978" name="Rectangle 118"/>
            <p:cNvSpPr/>
            <p:nvPr/>
          </p:nvSpPr>
          <p:spPr>
            <a:xfrm>
              <a:off x="8937" y="506439"/>
              <a:ext cx="1672" cy="458"/>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应急结束</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1073743979" name="Rectangle 119"/>
            <p:cNvSpPr/>
            <p:nvPr/>
          </p:nvSpPr>
          <p:spPr>
            <a:xfrm>
              <a:off x="8874" y="507859"/>
              <a:ext cx="1631" cy="403"/>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应急恢复</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a:p>
              <a:pPr fontAlgn="base"/>
              <a:endParaRPr lang="zh-CN" altLang="en-US" sz="1000" strike="noStrike" noProof="1"/>
            </a:p>
          </p:txBody>
        </p:sp>
        <p:sp>
          <p:nvSpPr>
            <p:cNvPr id="1073743987" name="Rectangle 120"/>
            <p:cNvSpPr/>
            <p:nvPr/>
          </p:nvSpPr>
          <p:spPr>
            <a:xfrm>
              <a:off x="11661" y="507868"/>
              <a:ext cx="1673" cy="402"/>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总结评审</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39967" name="Line 121"/>
            <p:cNvSpPr/>
            <p:nvPr/>
          </p:nvSpPr>
          <p:spPr>
            <a:xfrm>
              <a:off x="10494" y="508066"/>
              <a:ext cx="1140" cy="1"/>
            </a:xfrm>
            <a:prstGeom prst="line">
              <a:avLst/>
            </a:prstGeom>
            <a:ln w="9525" cap="flat" cmpd="sng">
              <a:solidFill>
                <a:srgbClr val="000000"/>
              </a:solidFill>
              <a:prstDash val="solid"/>
              <a:round/>
              <a:headEnd type="none" w="med" len="med"/>
              <a:tailEnd type="triangle" w="med" len="med"/>
            </a:ln>
          </p:spPr>
        </p:sp>
        <p:sp>
          <p:nvSpPr>
            <p:cNvPr id="39968" name="Line 122"/>
            <p:cNvSpPr/>
            <p:nvPr/>
          </p:nvSpPr>
          <p:spPr>
            <a:xfrm>
              <a:off x="9698" y="506896"/>
              <a:ext cx="1" cy="958"/>
            </a:xfrm>
            <a:prstGeom prst="line">
              <a:avLst/>
            </a:prstGeom>
            <a:ln w="9525" cap="flat" cmpd="sng">
              <a:solidFill>
                <a:srgbClr val="000000"/>
              </a:solidFill>
              <a:prstDash val="solid"/>
              <a:round/>
              <a:headEnd type="none" w="med" len="med"/>
              <a:tailEnd type="triangle" w="med" len="med"/>
            </a:ln>
          </p:spPr>
        </p:sp>
        <p:sp>
          <p:nvSpPr>
            <p:cNvPr id="1073744042" name="Rectangle 123"/>
            <p:cNvSpPr/>
            <p:nvPr/>
          </p:nvSpPr>
          <p:spPr>
            <a:xfrm>
              <a:off x="5987" y="500749"/>
              <a:ext cx="1652" cy="407"/>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指挥员到场</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1073744043" name="Rectangle 124"/>
            <p:cNvSpPr/>
            <p:nvPr/>
          </p:nvSpPr>
          <p:spPr>
            <a:xfrm>
              <a:off x="5987" y="501335"/>
              <a:ext cx="1632" cy="402"/>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调配应急资源</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1073744044" name="Rectangle 125"/>
            <p:cNvSpPr/>
            <p:nvPr/>
          </p:nvSpPr>
          <p:spPr>
            <a:xfrm>
              <a:off x="5992" y="502064"/>
              <a:ext cx="1632" cy="432"/>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信息联络传递</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39972" name="Line 126"/>
            <p:cNvSpPr/>
            <p:nvPr/>
          </p:nvSpPr>
          <p:spPr>
            <a:xfrm>
              <a:off x="8078" y="502082"/>
              <a:ext cx="834" cy="1"/>
            </a:xfrm>
            <a:prstGeom prst="line">
              <a:avLst/>
            </a:prstGeom>
            <a:ln w="9525" cap="flat" cmpd="sng">
              <a:solidFill>
                <a:srgbClr val="000000"/>
              </a:solidFill>
              <a:prstDash val="solid"/>
              <a:round/>
              <a:headEnd type="none" w="med" len="med"/>
              <a:tailEnd type="none" w="med" len="med"/>
            </a:ln>
          </p:spPr>
        </p:sp>
        <p:sp>
          <p:nvSpPr>
            <p:cNvPr id="39973" name="Line 127"/>
            <p:cNvSpPr/>
            <p:nvPr/>
          </p:nvSpPr>
          <p:spPr>
            <a:xfrm>
              <a:off x="8078" y="500864"/>
              <a:ext cx="1" cy="1465"/>
            </a:xfrm>
            <a:prstGeom prst="line">
              <a:avLst/>
            </a:prstGeom>
            <a:ln w="9525" cap="flat" cmpd="sng">
              <a:solidFill>
                <a:srgbClr val="000000"/>
              </a:solidFill>
              <a:prstDash val="solid"/>
              <a:round/>
              <a:headEnd type="none" w="med" len="med"/>
              <a:tailEnd type="none" w="med" len="med"/>
            </a:ln>
          </p:spPr>
        </p:sp>
        <p:cxnSp>
          <p:nvCxnSpPr>
            <p:cNvPr id="39974" name="AutoShape 128"/>
            <p:cNvCxnSpPr/>
            <p:nvPr/>
          </p:nvCxnSpPr>
          <p:spPr>
            <a:xfrm>
              <a:off x="7616" y="502325"/>
              <a:ext cx="479" cy="1"/>
            </a:xfrm>
            <a:prstGeom prst="straightConnector1">
              <a:avLst/>
            </a:prstGeom>
            <a:ln w="9525" cap="flat" cmpd="sng">
              <a:solidFill>
                <a:srgbClr val="000000"/>
              </a:solidFill>
              <a:prstDash val="solid"/>
              <a:round/>
              <a:headEnd type="none" w="med" len="med"/>
              <a:tailEnd type="none" w="med" len="med"/>
            </a:ln>
          </p:spPr>
        </p:cxnSp>
        <p:cxnSp>
          <p:nvCxnSpPr>
            <p:cNvPr id="39975" name="AutoShape 129"/>
            <p:cNvCxnSpPr/>
            <p:nvPr/>
          </p:nvCxnSpPr>
          <p:spPr>
            <a:xfrm>
              <a:off x="7616" y="501534"/>
              <a:ext cx="479" cy="1"/>
            </a:xfrm>
            <a:prstGeom prst="straightConnector1">
              <a:avLst/>
            </a:prstGeom>
            <a:ln w="9525" cap="flat" cmpd="sng">
              <a:solidFill>
                <a:srgbClr val="000000"/>
              </a:solidFill>
              <a:prstDash val="solid"/>
              <a:round/>
              <a:headEnd type="none" w="med" len="med"/>
              <a:tailEnd type="none" w="med" len="med"/>
            </a:ln>
          </p:spPr>
        </p:cxnSp>
        <p:cxnSp>
          <p:nvCxnSpPr>
            <p:cNvPr id="39976" name="AutoShape 130"/>
            <p:cNvCxnSpPr/>
            <p:nvPr/>
          </p:nvCxnSpPr>
          <p:spPr>
            <a:xfrm>
              <a:off x="7625" y="500878"/>
              <a:ext cx="479" cy="1"/>
            </a:xfrm>
            <a:prstGeom prst="straightConnector1">
              <a:avLst/>
            </a:prstGeom>
            <a:ln w="9525" cap="flat" cmpd="sng">
              <a:solidFill>
                <a:srgbClr val="000000"/>
              </a:solidFill>
              <a:prstDash val="solid"/>
              <a:round/>
              <a:headEnd type="none" w="med" len="med"/>
              <a:tailEnd type="none" w="med" len="med"/>
            </a:ln>
          </p:spPr>
        </p:cxnSp>
        <p:sp>
          <p:nvSpPr>
            <p:cNvPr id="39977" name="Line 133"/>
            <p:cNvSpPr/>
            <p:nvPr/>
          </p:nvSpPr>
          <p:spPr>
            <a:xfrm>
              <a:off x="11190" y="501565"/>
              <a:ext cx="7" cy="2518"/>
            </a:xfrm>
            <a:prstGeom prst="line">
              <a:avLst/>
            </a:prstGeom>
            <a:ln w="9525" cap="flat" cmpd="sng">
              <a:solidFill>
                <a:srgbClr val="000000"/>
              </a:solidFill>
              <a:prstDash val="solid"/>
              <a:round/>
              <a:headEnd type="none" w="med" len="med"/>
              <a:tailEnd type="none" w="med" len="med"/>
            </a:ln>
          </p:spPr>
        </p:sp>
        <p:sp>
          <p:nvSpPr>
            <p:cNvPr id="1073744051" name="Rectangle 134"/>
            <p:cNvSpPr/>
            <p:nvPr/>
          </p:nvSpPr>
          <p:spPr>
            <a:xfrm>
              <a:off x="5955" y="506570"/>
              <a:ext cx="1631" cy="406"/>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现场清理</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1073744052" name="Rectangle 135"/>
            <p:cNvSpPr/>
            <p:nvPr/>
          </p:nvSpPr>
          <p:spPr>
            <a:xfrm>
              <a:off x="5955" y="505968"/>
              <a:ext cx="1631" cy="404"/>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解除警报</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cxnSp>
          <p:nvCxnSpPr>
            <p:cNvPr id="39980" name="AutoShape 136"/>
            <p:cNvCxnSpPr/>
            <p:nvPr/>
          </p:nvCxnSpPr>
          <p:spPr>
            <a:xfrm>
              <a:off x="7590" y="506135"/>
              <a:ext cx="480" cy="1"/>
            </a:xfrm>
            <a:prstGeom prst="straightConnector1">
              <a:avLst/>
            </a:prstGeom>
            <a:ln w="9525" cap="flat" cmpd="sng">
              <a:solidFill>
                <a:srgbClr val="000000"/>
              </a:solidFill>
              <a:prstDash val="solid"/>
              <a:round/>
              <a:headEnd type="none" w="med" len="med"/>
              <a:tailEnd type="none" w="med" len="med"/>
            </a:ln>
          </p:spPr>
        </p:cxnSp>
        <p:cxnSp>
          <p:nvCxnSpPr>
            <p:cNvPr id="39981" name="AutoShape 137"/>
            <p:cNvCxnSpPr/>
            <p:nvPr/>
          </p:nvCxnSpPr>
          <p:spPr>
            <a:xfrm>
              <a:off x="7590" y="506802"/>
              <a:ext cx="480" cy="1"/>
            </a:xfrm>
            <a:prstGeom prst="straightConnector1">
              <a:avLst/>
            </a:prstGeom>
            <a:ln w="9525" cap="flat" cmpd="sng">
              <a:solidFill>
                <a:srgbClr val="000000"/>
              </a:solidFill>
              <a:prstDash val="solid"/>
              <a:round/>
              <a:headEnd type="none" w="med" len="med"/>
              <a:tailEnd type="none" w="med" len="med"/>
            </a:ln>
          </p:spPr>
        </p:cxnSp>
        <p:sp>
          <p:nvSpPr>
            <p:cNvPr id="1073744055" name="Rectangle 138"/>
            <p:cNvSpPr/>
            <p:nvPr/>
          </p:nvSpPr>
          <p:spPr>
            <a:xfrm>
              <a:off x="5896" y="508079"/>
              <a:ext cx="1630" cy="442"/>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事故调查</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cxnSp>
          <p:nvCxnSpPr>
            <p:cNvPr id="39983" name="AutoShape 139"/>
            <p:cNvCxnSpPr/>
            <p:nvPr/>
          </p:nvCxnSpPr>
          <p:spPr>
            <a:xfrm>
              <a:off x="7549" y="507549"/>
              <a:ext cx="481" cy="1"/>
            </a:xfrm>
            <a:prstGeom prst="straightConnector1">
              <a:avLst/>
            </a:prstGeom>
            <a:ln w="9525" cap="flat" cmpd="sng">
              <a:solidFill>
                <a:srgbClr val="000000"/>
              </a:solidFill>
              <a:prstDash val="solid"/>
              <a:round/>
              <a:headEnd type="none" w="med" len="med"/>
              <a:tailEnd type="none" w="med" len="med"/>
            </a:ln>
          </p:spPr>
        </p:cxnSp>
        <p:sp>
          <p:nvSpPr>
            <p:cNvPr id="1073744057" name="Rectangle 140"/>
            <p:cNvSpPr/>
            <p:nvPr/>
          </p:nvSpPr>
          <p:spPr>
            <a:xfrm>
              <a:off x="5924" y="503772"/>
              <a:ext cx="2122" cy="403"/>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扩大应急</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39985" name="Line 141"/>
            <p:cNvSpPr/>
            <p:nvPr/>
          </p:nvSpPr>
          <p:spPr>
            <a:xfrm flipV="1">
              <a:off x="6723" y="504173"/>
              <a:ext cx="1" cy="398"/>
            </a:xfrm>
            <a:prstGeom prst="line">
              <a:avLst/>
            </a:prstGeom>
            <a:ln w="9525" cap="flat" cmpd="sng">
              <a:solidFill>
                <a:srgbClr val="000000"/>
              </a:solidFill>
              <a:prstDash val="solid"/>
              <a:round/>
              <a:headEnd type="none" w="med" len="med"/>
              <a:tailEnd type="triangle" w="med" len="med"/>
            </a:ln>
          </p:spPr>
        </p:sp>
        <p:sp>
          <p:nvSpPr>
            <p:cNvPr id="39986" name="Line 142"/>
            <p:cNvSpPr/>
            <p:nvPr/>
          </p:nvSpPr>
          <p:spPr>
            <a:xfrm flipV="1">
              <a:off x="6723" y="503255"/>
              <a:ext cx="1" cy="528"/>
            </a:xfrm>
            <a:prstGeom prst="line">
              <a:avLst/>
            </a:prstGeom>
            <a:ln w="9525" cap="flat" cmpd="sng">
              <a:solidFill>
                <a:srgbClr val="000000"/>
              </a:solidFill>
              <a:prstDash val="solid"/>
              <a:round/>
              <a:headEnd type="none" w="med" len="med"/>
              <a:tailEnd type="triangle" w="med" len="med"/>
            </a:ln>
          </p:spPr>
        </p:sp>
        <p:sp>
          <p:nvSpPr>
            <p:cNvPr id="39987" name="Line 143"/>
            <p:cNvSpPr/>
            <p:nvPr/>
          </p:nvSpPr>
          <p:spPr>
            <a:xfrm>
              <a:off x="8032" y="503060"/>
              <a:ext cx="840" cy="1"/>
            </a:xfrm>
            <a:prstGeom prst="line">
              <a:avLst/>
            </a:prstGeom>
            <a:ln w="9525" cap="flat" cmpd="sng">
              <a:solidFill>
                <a:srgbClr val="000000"/>
              </a:solidFill>
              <a:prstDash val="solid"/>
              <a:round/>
              <a:headEnd type="none" w="med" len="med"/>
              <a:tailEnd type="triangle" w="med" len="med"/>
            </a:ln>
          </p:spPr>
        </p:sp>
        <p:sp>
          <p:nvSpPr>
            <p:cNvPr id="1073744061" name="Rectangle 144"/>
            <p:cNvSpPr/>
            <p:nvPr/>
          </p:nvSpPr>
          <p:spPr>
            <a:xfrm>
              <a:off x="5896" y="507340"/>
              <a:ext cx="1630" cy="443"/>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善后处理</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39989" name="Line 145"/>
            <p:cNvSpPr/>
            <p:nvPr/>
          </p:nvSpPr>
          <p:spPr>
            <a:xfrm>
              <a:off x="8073" y="506135"/>
              <a:ext cx="1" cy="661"/>
            </a:xfrm>
            <a:prstGeom prst="line">
              <a:avLst/>
            </a:prstGeom>
            <a:ln w="9525" cap="flat" cmpd="sng">
              <a:solidFill>
                <a:srgbClr val="000000"/>
              </a:solidFill>
              <a:prstDash val="solid"/>
              <a:round/>
              <a:headEnd type="none" w="med" len="med"/>
              <a:tailEnd type="none" w="med" len="med"/>
            </a:ln>
          </p:spPr>
        </p:sp>
        <p:cxnSp>
          <p:nvCxnSpPr>
            <p:cNvPr id="39990" name="AutoShape 146"/>
            <p:cNvCxnSpPr/>
            <p:nvPr/>
          </p:nvCxnSpPr>
          <p:spPr>
            <a:xfrm>
              <a:off x="7535" y="508341"/>
              <a:ext cx="481" cy="1"/>
            </a:xfrm>
            <a:prstGeom prst="straightConnector1">
              <a:avLst/>
            </a:prstGeom>
            <a:ln w="9525" cap="flat" cmpd="sng">
              <a:solidFill>
                <a:srgbClr val="000000"/>
              </a:solidFill>
              <a:prstDash val="solid"/>
              <a:round/>
              <a:headEnd type="none" w="med" len="med"/>
              <a:tailEnd type="none" w="med" len="med"/>
            </a:ln>
          </p:spPr>
        </p:cxnSp>
        <p:sp>
          <p:nvSpPr>
            <p:cNvPr id="39991" name="Line 147"/>
            <p:cNvSpPr/>
            <p:nvPr/>
          </p:nvSpPr>
          <p:spPr>
            <a:xfrm>
              <a:off x="8032" y="507537"/>
              <a:ext cx="1" cy="791"/>
            </a:xfrm>
            <a:prstGeom prst="line">
              <a:avLst/>
            </a:prstGeom>
            <a:ln w="9525" cap="flat" cmpd="sng">
              <a:solidFill>
                <a:srgbClr val="000000"/>
              </a:solidFill>
              <a:prstDash val="solid"/>
              <a:round/>
              <a:headEnd type="none" w="med" len="med"/>
              <a:tailEnd type="none" w="med" len="med"/>
            </a:ln>
          </p:spPr>
        </p:sp>
        <p:sp>
          <p:nvSpPr>
            <p:cNvPr id="39992" name="Line 148"/>
            <p:cNvSpPr/>
            <p:nvPr/>
          </p:nvSpPr>
          <p:spPr>
            <a:xfrm flipH="1">
              <a:off x="8085" y="506625"/>
              <a:ext cx="827" cy="1"/>
            </a:xfrm>
            <a:prstGeom prst="line">
              <a:avLst/>
            </a:prstGeom>
            <a:ln w="9525" cap="flat" cmpd="sng">
              <a:solidFill>
                <a:srgbClr val="000000"/>
              </a:solidFill>
              <a:prstDash val="solid"/>
              <a:round/>
              <a:headEnd type="none" w="med" len="med"/>
              <a:tailEnd type="triangle" w="med" len="med"/>
            </a:ln>
          </p:spPr>
        </p:sp>
        <p:sp>
          <p:nvSpPr>
            <p:cNvPr id="39993" name="Line 149"/>
            <p:cNvSpPr/>
            <p:nvPr/>
          </p:nvSpPr>
          <p:spPr>
            <a:xfrm flipH="1">
              <a:off x="8046" y="508079"/>
              <a:ext cx="826" cy="1"/>
            </a:xfrm>
            <a:prstGeom prst="line">
              <a:avLst/>
            </a:prstGeom>
            <a:ln w="9525" cap="flat" cmpd="sng">
              <a:solidFill>
                <a:srgbClr val="000000"/>
              </a:solidFill>
              <a:prstDash val="solid"/>
              <a:round/>
              <a:headEnd type="none" w="med" len="med"/>
              <a:tailEnd type="triangle" w="med" len="med"/>
            </a:ln>
          </p:spPr>
        </p:sp>
        <p:sp>
          <p:nvSpPr>
            <p:cNvPr id="39994" name="Line 150"/>
            <p:cNvSpPr/>
            <p:nvPr/>
          </p:nvSpPr>
          <p:spPr>
            <a:xfrm>
              <a:off x="9786" y="501223"/>
              <a:ext cx="1" cy="674"/>
            </a:xfrm>
            <a:prstGeom prst="line">
              <a:avLst/>
            </a:prstGeom>
            <a:ln w="9525" cap="flat" cmpd="sng">
              <a:solidFill>
                <a:srgbClr val="000000"/>
              </a:solidFill>
              <a:prstDash val="solid"/>
              <a:round/>
              <a:headEnd type="none" w="med" len="med"/>
              <a:tailEnd type="triangle" w="med" len="med"/>
            </a:ln>
          </p:spPr>
        </p:sp>
        <p:sp>
          <p:nvSpPr>
            <p:cNvPr id="1073744068" name="AutoShape 153"/>
            <p:cNvSpPr/>
            <p:nvPr/>
          </p:nvSpPr>
          <p:spPr>
            <a:xfrm>
              <a:off x="8738" y="500528"/>
              <a:ext cx="2129" cy="723"/>
            </a:xfrm>
            <a:prstGeom prst="diamond">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级别判定</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39996" name="Line 154"/>
            <p:cNvSpPr/>
            <p:nvPr/>
          </p:nvSpPr>
          <p:spPr>
            <a:xfrm>
              <a:off x="9801" y="500131"/>
              <a:ext cx="1" cy="389"/>
            </a:xfrm>
            <a:prstGeom prst="line">
              <a:avLst/>
            </a:prstGeom>
            <a:ln w="9525" cap="flat" cmpd="sng">
              <a:solidFill>
                <a:srgbClr val="000000"/>
              </a:solidFill>
              <a:prstDash val="solid"/>
              <a:round/>
              <a:headEnd type="none" w="med" len="med"/>
              <a:tailEnd type="triangle" w="med" len="med"/>
            </a:ln>
          </p:spPr>
        </p:sp>
        <p:sp>
          <p:nvSpPr>
            <p:cNvPr id="39997" name="Line 155"/>
            <p:cNvSpPr/>
            <p:nvPr/>
          </p:nvSpPr>
          <p:spPr>
            <a:xfrm>
              <a:off x="10867" y="500887"/>
              <a:ext cx="840" cy="1"/>
            </a:xfrm>
            <a:prstGeom prst="line">
              <a:avLst/>
            </a:prstGeom>
            <a:ln w="9525" cap="flat" cmpd="sng">
              <a:solidFill>
                <a:srgbClr val="000000"/>
              </a:solidFill>
              <a:prstDash val="solid"/>
              <a:round/>
              <a:headEnd type="none" w="med" len="med"/>
              <a:tailEnd type="triangle" w="med" len="med"/>
            </a:ln>
          </p:spPr>
        </p:sp>
        <p:sp>
          <p:nvSpPr>
            <p:cNvPr id="1073744071" name="Rectangle 156"/>
            <p:cNvSpPr/>
            <p:nvPr/>
          </p:nvSpPr>
          <p:spPr>
            <a:xfrm>
              <a:off x="11007" y="500479"/>
              <a:ext cx="459" cy="355"/>
            </a:xfrm>
            <a:prstGeom prst="rect">
              <a:avLst/>
            </a:prstGeom>
            <a:solidFill>
              <a:srgbClr val="FFFFFF"/>
            </a:solidFill>
            <a:ln w="9525">
              <a:noFill/>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否</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1073744072" name="Rectangle 157"/>
            <p:cNvSpPr/>
            <p:nvPr/>
          </p:nvSpPr>
          <p:spPr>
            <a:xfrm>
              <a:off x="11708" y="500689"/>
              <a:ext cx="1631" cy="407"/>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反馈</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1073744073" name="Rectangle 157"/>
            <p:cNvSpPr/>
            <p:nvPr/>
          </p:nvSpPr>
          <p:spPr>
            <a:xfrm>
              <a:off x="9038" y="499724"/>
              <a:ext cx="1631" cy="407"/>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lstStyle/>
            <a:p>
              <a:pPr algn="ctr" fontAlgn="base"/>
              <a:r>
                <a:rPr lang="zh-CN" altLang="en-US" sz="1000" strike="noStrike" noProof="1">
                  <a:solidFill>
                    <a:schemeClr val="tx1"/>
                  </a:solidFill>
                  <a:uFillTx/>
                  <a:latin typeface="Arial" panose="020B0604020202020204" pitchFamily="34" charset="0"/>
                  <a:ea typeface="宋体" panose="02010600030101010101" pitchFamily="2" charset="-122"/>
                  <a:cs typeface="+mn-cs"/>
                </a:rPr>
                <a:t>报警、接警</a:t>
              </a:r>
              <a:endParaRPr lang="zh-CN" altLang="en-US" sz="1000" strike="noStrike" noProof="1">
                <a:solidFill>
                  <a:schemeClr val="tx1"/>
                </a:solidFill>
                <a:uFillTx/>
              </a:endParaRPr>
            </a:p>
            <a:p>
              <a:pPr fontAlgn="base"/>
              <a:endParaRPr lang="zh-CN" altLang="en-US" sz="1000" strike="noStrike" noProof="1">
                <a:solidFill>
                  <a:schemeClr val="tx1"/>
                </a:solidFill>
                <a:uFillTx/>
              </a:endParaRPr>
            </a:p>
          </p:txBody>
        </p:sp>
        <p:sp>
          <p:nvSpPr>
            <p:cNvPr id="40001" name="Line 154"/>
            <p:cNvSpPr/>
            <p:nvPr/>
          </p:nvSpPr>
          <p:spPr>
            <a:xfrm>
              <a:off x="9800" y="499337"/>
              <a:ext cx="1" cy="389"/>
            </a:xfrm>
            <a:prstGeom prst="line">
              <a:avLst/>
            </a:prstGeom>
            <a:ln w="9525" cap="flat" cmpd="sng">
              <a:solidFill>
                <a:srgbClr val="000000"/>
              </a:solidFill>
              <a:prstDash val="solid"/>
              <a:round/>
              <a:headEnd type="none" w="med" len="med"/>
              <a:tailEnd type="triangle" w="med" len="med"/>
            </a:ln>
          </p:spPr>
        </p:sp>
      </p:gr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41987"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02</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dirty="0"/>
          </a:p>
        </p:txBody>
      </p:sp>
      <p:sp>
        <p:nvSpPr>
          <p:cNvPr id="41988" name="文本框 2"/>
          <p:cNvSpPr txBox="1"/>
          <p:nvPr/>
        </p:nvSpPr>
        <p:spPr>
          <a:xfrm>
            <a:off x="3690938" y="127000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应急救援预案内容</a:t>
            </a:r>
            <a:endParaRPr lang="zh-CN" altLang="en-US" sz="2400">
              <a:latin typeface="宋体" panose="02010600030101010101" pitchFamily="2" charset="-122"/>
              <a:ea typeface="宋体" panose="02010600030101010101" pitchFamily="2" charset="-122"/>
            </a:endParaRPr>
          </a:p>
        </p:txBody>
      </p:sp>
      <p:sp>
        <p:nvSpPr>
          <p:cNvPr id="41989" name="Rectangle 2"/>
          <p:cNvSpPr/>
          <p:nvPr/>
        </p:nvSpPr>
        <p:spPr>
          <a:xfrm>
            <a:off x="1008063" y="1941513"/>
            <a:ext cx="7129462" cy="3876675"/>
          </a:xfrm>
          <a:prstGeom prst="rect">
            <a:avLst/>
          </a:prstGeom>
          <a:noFill/>
          <a:ln w="9525">
            <a:noFill/>
          </a:ln>
        </p:spPr>
        <p:txBody>
          <a:bodyPr wrap="square"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5</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、应急响应</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响应分级</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根据</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人员伤亡、控制事态的能力、事故的影响，将响应分二级</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或三级</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，分别响应</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响应程序</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--响应流程</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（各级人员接到事故信息后，按事故响应流程图执行，详见流程图）</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   响应程序</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包括：</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应急指挥启动</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、应急资源调配、应急救援、扩大应急等</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4</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个方面。</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 </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44035"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02</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dirty="0"/>
          </a:p>
        </p:txBody>
      </p:sp>
      <p:sp>
        <p:nvSpPr>
          <p:cNvPr id="44036" name="文本框 2"/>
          <p:cNvSpPr txBox="1"/>
          <p:nvPr/>
        </p:nvSpPr>
        <p:spPr>
          <a:xfrm>
            <a:off x="3690938" y="127000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应急救援预案内容</a:t>
            </a:r>
            <a:endParaRPr lang="zh-CN" altLang="en-US" sz="2400">
              <a:latin typeface="宋体" panose="02010600030101010101" pitchFamily="2" charset="-122"/>
              <a:ea typeface="宋体" panose="02010600030101010101" pitchFamily="2" charset="-122"/>
            </a:endParaRPr>
          </a:p>
        </p:txBody>
      </p:sp>
      <p:sp>
        <p:nvSpPr>
          <p:cNvPr id="32771" name="Rectangle 2"/>
          <p:cNvSpPr/>
          <p:nvPr/>
        </p:nvSpPr>
        <p:spPr>
          <a:xfrm>
            <a:off x="633413" y="1941513"/>
            <a:ext cx="7889875" cy="4308475"/>
          </a:xfrm>
          <a:prstGeom prst="rect">
            <a:avLst/>
          </a:prstGeom>
          <a:noFill/>
          <a:ln w="9525">
            <a:noFill/>
          </a:ln>
        </p:spPr>
        <p:txBody>
          <a:bodyPr wrap="square" lIns="91438" tIns="45721" rIns="91438" bIns="45721">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defTabSz="913130" eaLnBrk="1" fontAlgn="base" hangingPunct="1">
              <a:lnSpc>
                <a:spcPct val="100000"/>
              </a:lnSpc>
              <a:spcBef>
                <a:spcPct val="20000"/>
              </a:spcBef>
              <a:buClr>
                <a:srgbClr val="FF0000"/>
              </a:buClr>
              <a:buFont typeface="Wingdings" panose="05000000000000000000" pitchFamily="2" charset="2"/>
              <a:buNone/>
            </a:pPr>
            <a:r>
              <a:rPr lang="en-US" altLang="zh-CN" sz="2000" b="1" strike="noStrike" noProof="1">
                <a:solidFill>
                  <a:srgbClr val="FF0000"/>
                </a:solidFill>
                <a:latin typeface="宋体" panose="02010600030101010101" pitchFamily="2" charset="-122"/>
                <a:ea typeface="宋体" panose="02010600030101010101" pitchFamily="2" charset="-122"/>
                <a:cs typeface="+mn-cs"/>
              </a:rPr>
              <a:t>5</a:t>
            </a:r>
            <a:r>
              <a:rPr lang="zh-CN" altLang="en-US" sz="2000" b="1" strike="noStrike" noProof="1">
                <a:solidFill>
                  <a:srgbClr val="FF0000"/>
                </a:solidFill>
                <a:latin typeface="宋体" panose="02010600030101010101" pitchFamily="2" charset="-122"/>
                <a:ea typeface="宋体" panose="02010600030101010101" pitchFamily="2" charset="-122"/>
                <a:cs typeface="+mn-cs"/>
              </a:rPr>
              <a:t>、应急响应</a:t>
            </a:r>
            <a:endParaRPr lang="zh-CN" altLang="en-US" sz="2000" b="1" strike="noStrike" noProof="1">
              <a:solidFill>
                <a:srgbClr val="FF0000"/>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zh-CN" sz="2000" b="1" strike="noStrike" noProof="1">
                <a:solidFill>
                  <a:schemeClr val="accent2"/>
                </a:solidFill>
                <a:latin typeface="宋体" panose="02010600030101010101" pitchFamily="2" charset="-122"/>
                <a:ea typeface="宋体" panose="02010600030101010101" pitchFamily="2" charset="-122"/>
                <a:cs typeface="+mn-cs"/>
              </a:rPr>
              <a:t>（</a:t>
            </a:r>
            <a:r>
              <a:rPr lang="en-US" altLang="zh-CN" sz="2000" b="1" strike="noStrike" noProof="1">
                <a:solidFill>
                  <a:schemeClr val="accent2"/>
                </a:solidFill>
                <a:latin typeface="宋体" panose="02010600030101010101" pitchFamily="2" charset="-122"/>
                <a:ea typeface="宋体" panose="02010600030101010101" pitchFamily="2" charset="-122"/>
                <a:cs typeface="+mn-cs"/>
              </a:rPr>
              <a:t>3</a:t>
            </a:r>
            <a:r>
              <a:rPr lang="zh-CN" altLang="en-US" sz="2000" b="1" strike="noStrike" noProof="1">
                <a:solidFill>
                  <a:schemeClr val="accent2"/>
                </a:solidFill>
                <a:latin typeface="宋体" panose="02010600030101010101" pitchFamily="2" charset="-122"/>
                <a:ea typeface="宋体" panose="02010600030101010101" pitchFamily="2" charset="-122"/>
                <a:cs typeface="+mn-cs"/>
              </a:rPr>
              <a:t>）</a:t>
            </a:r>
            <a:r>
              <a:rPr sz="2000" b="1" strike="noStrike" noProof="1">
                <a:solidFill>
                  <a:schemeClr val="accent2"/>
                </a:solidFill>
                <a:latin typeface="宋体" panose="02010600030101010101" pitchFamily="2" charset="-122"/>
                <a:ea typeface="宋体" panose="02010600030101010101" pitchFamily="2" charset="-122"/>
                <a:cs typeface="+mn-cs"/>
              </a:rPr>
              <a:t>处置措施</a:t>
            </a:r>
            <a:endParaRPr sz="2000" b="1" strike="noStrike" noProof="1">
              <a:solidFill>
                <a:schemeClr val="accent2"/>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2000" b="1" strike="noStrike" noProof="1">
                <a:solidFill>
                  <a:schemeClr val="accent2"/>
                </a:solidFill>
                <a:latin typeface="宋体" panose="02010600030101010101" pitchFamily="2" charset="-122"/>
                <a:ea typeface="宋体" panose="02010600030101010101" pitchFamily="2" charset="-122"/>
                <a:cs typeface="+mn-cs"/>
              </a:rPr>
              <a:t>处置原则</a:t>
            </a:r>
            <a:r>
              <a:rPr lang="en-US" altLang="zh-CN" sz="2000" b="1" strike="noStrike" noProof="1">
                <a:solidFill>
                  <a:schemeClr val="accent2"/>
                </a:solidFill>
                <a:latin typeface="宋体" panose="02010600030101010101" pitchFamily="2" charset="-122"/>
                <a:ea typeface="宋体" panose="02010600030101010101" pitchFamily="2" charset="-122"/>
                <a:cs typeface="+mn-cs"/>
              </a:rPr>
              <a:t>--</a:t>
            </a:r>
            <a:r>
              <a:rPr lang="en-US" altLang="zh-CN" sz="1400" b="1" strike="noStrike" noProof="1">
                <a:solidFill>
                  <a:schemeClr val="accent2"/>
                </a:solidFill>
                <a:latin typeface="宋体" panose="02010600030101010101" pitchFamily="2" charset="-122"/>
                <a:ea typeface="宋体" panose="02010600030101010101" pitchFamily="2" charset="-122"/>
                <a:cs typeface="+mn-cs"/>
              </a:rPr>
              <a:t>人员的安全优先，防止事故扩展优先，保护环境优先。在人员与财产同时受到威胁时，救人为先，组织撤离、疏散。立即查找危险点，切断危险源。设置警戒区域，严禁无关人员进入。</a:t>
            </a:r>
            <a:endParaRPr lang="en-US" altLang="zh-CN" sz="1400" b="1" strike="noStrike" noProof="1">
              <a:solidFill>
                <a:schemeClr val="accent2"/>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2000" b="1" strike="noStrike" noProof="1">
                <a:solidFill>
                  <a:schemeClr val="accent2"/>
                </a:solidFill>
                <a:latin typeface="宋体" panose="02010600030101010101" pitchFamily="2" charset="-122"/>
                <a:ea typeface="宋体" panose="02010600030101010101" pitchFamily="2" charset="-122"/>
                <a:cs typeface="+mn-cs"/>
              </a:rPr>
              <a:t>处置要求</a:t>
            </a:r>
            <a:r>
              <a:rPr lang="en-US" altLang="zh-CN" sz="2000" b="1" strike="noStrike" noProof="1">
                <a:solidFill>
                  <a:schemeClr val="accent2"/>
                </a:solidFill>
                <a:latin typeface="宋体" panose="02010600030101010101" pitchFamily="2" charset="-122"/>
                <a:ea typeface="宋体" panose="02010600030101010101" pitchFamily="2" charset="-122"/>
                <a:cs typeface="+mn-cs"/>
              </a:rPr>
              <a:t>--</a:t>
            </a:r>
            <a:r>
              <a:rPr lang="en-US" altLang="zh-CN" sz="1400" b="1" strike="noStrike" noProof="1">
                <a:solidFill>
                  <a:schemeClr val="accent2"/>
                </a:solidFill>
                <a:latin typeface="宋体" panose="02010600030101010101" pitchFamily="2" charset="-122"/>
                <a:ea typeface="宋体" panose="02010600030101010101" pitchFamily="2" charset="-122"/>
                <a:cs typeface="+mn-cs"/>
              </a:rPr>
              <a:t>统一指挥、协同配合、以快制快、果断处置；封锁事故区域，实施警戒和警示</a:t>
            </a:r>
            <a:r>
              <a:rPr lang="zh-CN" altLang="en-US" sz="1400" b="1" strike="noStrike" noProof="1">
                <a:solidFill>
                  <a:schemeClr val="accent2"/>
                </a:solidFill>
                <a:latin typeface="宋体" panose="02010600030101010101" pitchFamily="2" charset="-122"/>
                <a:ea typeface="宋体" panose="02010600030101010101" pitchFamily="2" charset="-122"/>
                <a:cs typeface="+mn-cs"/>
              </a:rPr>
              <a:t>等。</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2000" b="1" strike="noStrike" noProof="1">
                <a:solidFill>
                  <a:schemeClr val="accent2"/>
                </a:solidFill>
                <a:latin typeface="宋体" panose="02010600030101010101" pitchFamily="2" charset="-122"/>
                <a:ea typeface="宋体" panose="02010600030101010101" pitchFamily="2" charset="-122"/>
                <a:cs typeface="+mn-cs"/>
              </a:rPr>
              <a:t>应急处置措施</a:t>
            </a:r>
            <a:r>
              <a:rPr lang="en-US" altLang="zh-CN" sz="2000" b="1" strike="noStrike" noProof="1">
                <a:solidFill>
                  <a:schemeClr val="accent2"/>
                </a:solidFill>
                <a:latin typeface="宋体" panose="02010600030101010101" pitchFamily="2" charset="-122"/>
                <a:ea typeface="宋体" panose="02010600030101010101" pitchFamily="2" charset="-122"/>
                <a:cs typeface="+mn-cs"/>
              </a:rPr>
              <a:t>--</a:t>
            </a:r>
            <a:r>
              <a:rPr lang="en-US" altLang="zh-CN" sz="1400" b="1" strike="noStrike" noProof="1">
                <a:solidFill>
                  <a:schemeClr val="accent2"/>
                </a:solidFill>
                <a:latin typeface="宋体" panose="02010600030101010101" pitchFamily="2" charset="-122"/>
                <a:ea typeface="宋体" panose="02010600030101010101" pitchFamily="2" charset="-122"/>
                <a:cs typeface="+mn-cs"/>
              </a:rPr>
              <a:t>火灾、爆炸事故</a:t>
            </a:r>
            <a:r>
              <a:rPr lang="zh-CN" altLang="en-US" sz="1400" b="1" strike="noStrike" noProof="1">
                <a:solidFill>
                  <a:schemeClr val="accent2"/>
                </a:solidFill>
                <a:latin typeface="宋体" panose="02010600030101010101" pitchFamily="2" charset="-122"/>
                <a:ea typeface="宋体" panose="02010600030101010101" pitchFamily="2" charset="-122"/>
                <a:cs typeface="+mn-cs"/>
              </a:rPr>
              <a:t>、危险化学品泄漏、触电事故、机械伤害、起重伤害、车辆伤害及其他伤害事故等。</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en-US" altLang="zh-CN" sz="2000" b="1" strike="noStrike" noProof="1">
                <a:solidFill>
                  <a:schemeClr val="accent2"/>
                </a:solidFill>
                <a:latin typeface="宋体" panose="02010600030101010101" pitchFamily="2" charset="-122"/>
                <a:ea typeface="宋体" panose="02010600030101010101" pitchFamily="2" charset="-122"/>
                <a:cs typeface="+mn-cs"/>
              </a:rPr>
              <a:t> </a:t>
            </a:r>
            <a:endParaRPr lang="zh-CN" altLang="en-US" sz="2000" b="1" strike="noStrike" noProof="1">
              <a:solidFill>
                <a:schemeClr val="accent2"/>
              </a:solidFill>
              <a:latin typeface="宋体" panose="02010600030101010101" pitchFamily="2" charset="-122"/>
              <a:ea typeface="宋体" panose="02010600030101010101" pitchFamily="2" charset="-122"/>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75437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46083"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02</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dirty="0"/>
          </a:p>
        </p:txBody>
      </p:sp>
      <p:sp>
        <p:nvSpPr>
          <p:cNvPr id="46084" name="文本框 2"/>
          <p:cNvSpPr txBox="1"/>
          <p:nvPr/>
        </p:nvSpPr>
        <p:spPr>
          <a:xfrm>
            <a:off x="3690938" y="127000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应急救援预案内容</a:t>
            </a:r>
            <a:endParaRPr lang="zh-CN" altLang="en-US" sz="2400">
              <a:latin typeface="宋体" panose="02010600030101010101" pitchFamily="2" charset="-122"/>
              <a:ea typeface="宋体" panose="02010600030101010101" pitchFamily="2" charset="-122"/>
            </a:endParaRPr>
          </a:p>
        </p:txBody>
      </p:sp>
      <p:sp>
        <p:nvSpPr>
          <p:cNvPr id="32771" name="Rectangle 2"/>
          <p:cNvSpPr/>
          <p:nvPr/>
        </p:nvSpPr>
        <p:spPr>
          <a:xfrm>
            <a:off x="1008063" y="1797050"/>
            <a:ext cx="7129463" cy="4854575"/>
          </a:xfrm>
          <a:prstGeom prst="rect">
            <a:avLst/>
          </a:prstGeom>
          <a:noFill/>
          <a:ln w="9525">
            <a:noFill/>
          </a:ln>
        </p:spPr>
        <p:txBody>
          <a:bodyPr wrap="square" lIns="91438" tIns="45721" rIns="91438" bIns="45721">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defTabSz="913130" eaLnBrk="1" fontAlgn="base" hangingPunct="1">
              <a:lnSpc>
                <a:spcPct val="100000"/>
              </a:lnSpc>
              <a:spcBef>
                <a:spcPct val="20000"/>
              </a:spcBef>
              <a:buClr>
                <a:srgbClr val="FF0000"/>
              </a:buClr>
              <a:buFont typeface="Wingdings" panose="05000000000000000000" pitchFamily="2" charset="2"/>
              <a:buNone/>
            </a:pPr>
            <a:r>
              <a:rPr lang="en-US" altLang="zh-CN" sz="2000" b="1" strike="noStrike" noProof="1">
                <a:solidFill>
                  <a:srgbClr val="FF0000"/>
                </a:solidFill>
                <a:latin typeface="宋体" panose="02010600030101010101" pitchFamily="2" charset="-122"/>
                <a:ea typeface="宋体" panose="02010600030101010101" pitchFamily="2" charset="-122"/>
                <a:cs typeface="+mn-cs"/>
              </a:rPr>
              <a:t>5</a:t>
            </a:r>
            <a:r>
              <a:rPr lang="zh-CN" altLang="en-US" sz="2000" b="1" strike="noStrike" noProof="1">
                <a:solidFill>
                  <a:srgbClr val="FF0000"/>
                </a:solidFill>
                <a:latin typeface="宋体" panose="02010600030101010101" pitchFamily="2" charset="-122"/>
                <a:ea typeface="宋体" panose="02010600030101010101" pitchFamily="2" charset="-122"/>
                <a:cs typeface="+mn-cs"/>
              </a:rPr>
              <a:t>、应急响应</a:t>
            </a:r>
            <a:endParaRPr lang="zh-CN" altLang="en-US" sz="2000" b="1" strike="noStrike" noProof="1">
              <a:solidFill>
                <a:srgbClr val="FF0000"/>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zh-CN" sz="2000" b="1" strike="noStrike" noProof="1">
                <a:solidFill>
                  <a:schemeClr val="accent2"/>
                </a:solidFill>
                <a:latin typeface="宋体" panose="02010600030101010101" pitchFamily="2" charset="-122"/>
                <a:ea typeface="宋体" panose="02010600030101010101" pitchFamily="2" charset="-122"/>
                <a:cs typeface="+mn-cs"/>
              </a:rPr>
              <a:t>（</a:t>
            </a:r>
            <a:r>
              <a:rPr lang="en-US" altLang="zh-CN" sz="2000" b="1" strike="noStrike" noProof="1">
                <a:solidFill>
                  <a:schemeClr val="accent2"/>
                </a:solidFill>
                <a:latin typeface="宋体" panose="02010600030101010101" pitchFamily="2" charset="-122"/>
                <a:ea typeface="宋体" panose="02010600030101010101" pitchFamily="2" charset="-122"/>
                <a:cs typeface="+mn-cs"/>
              </a:rPr>
              <a:t>4</a:t>
            </a:r>
            <a:r>
              <a:rPr lang="zh-CN" altLang="en-US" sz="2000" b="1" strike="noStrike" noProof="1">
                <a:solidFill>
                  <a:schemeClr val="accent2"/>
                </a:solidFill>
                <a:latin typeface="宋体" panose="02010600030101010101" pitchFamily="2" charset="-122"/>
                <a:ea typeface="宋体" panose="02010600030101010101" pitchFamily="2" charset="-122"/>
                <a:cs typeface="+mn-cs"/>
              </a:rPr>
              <a:t>）</a:t>
            </a:r>
            <a:r>
              <a:rPr sz="2000" b="1" strike="noStrike" noProof="1">
                <a:solidFill>
                  <a:schemeClr val="accent2"/>
                </a:solidFill>
                <a:latin typeface="宋体" panose="02010600030101010101" pitchFamily="2" charset="-122"/>
                <a:ea typeface="宋体" panose="02010600030101010101" pitchFamily="2" charset="-122"/>
                <a:cs typeface="+mn-cs"/>
              </a:rPr>
              <a:t>应急结束</a:t>
            </a:r>
            <a:endParaRPr sz="2000" b="1" strike="noStrike" noProof="1">
              <a:solidFill>
                <a:schemeClr val="accent2"/>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zh-CN" altLang="en-US" sz="2000" b="1" strike="noStrike" noProof="1">
                <a:solidFill>
                  <a:schemeClr val="accent2"/>
                </a:solidFill>
                <a:latin typeface="宋体" panose="02010600030101010101" pitchFamily="2" charset="-122"/>
                <a:ea typeface="宋体" panose="02010600030101010101" pitchFamily="2" charset="-122"/>
                <a:cs typeface="+mn-cs"/>
              </a:rPr>
              <a:t>（</a:t>
            </a:r>
            <a:r>
              <a:rPr lang="en-US" altLang="zh-CN" sz="2000" b="1" strike="noStrike" noProof="1">
                <a:solidFill>
                  <a:schemeClr val="accent2"/>
                </a:solidFill>
                <a:latin typeface="宋体" panose="02010600030101010101" pitchFamily="2" charset="-122"/>
                <a:ea typeface="宋体" panose="02010600030101010101" pitchFamily="2" charset="-122"/>
                <a:cs typeface="+mn-cs"/>
              </a:rPr>
              <a:t>1</a:t>
            </a:r>
            <a:r>
              <a:rPr lang="zh-CN" altLang="en-US" sz="2000" b="1" strike="noStrike" noProof="1">
                <a:solidFill>
                  <a:schemeClr val="accent2"/>
                </a:solidFill>
                <a:latin typeface="宋体" panose="02010600030101010101" pitchFamily="2" charset="-122"/>
                <a:ea typeface="宋体" panose="02010600030101010101" pitchFamily="2" charset="-122"/>
                <a:cs typeface="+mn-cs"/>
              </a:rPr>
              <a:t>）具备以下全部条件，才能应急结束：</a:t>
            </a:r>
            <a:endParaRPr lang="zh-CN" altLang="en-US" sz="2000" b="1" strike="noStrike" noProof="1">
              <a:solidFill>
                <a:schemeClr val="accent2"/>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rPr>
              <a:t>造成事故的各方面因素，以及引发事故的危险有害因素已经达到规定的安全条件；</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rPr>
              <a:t>事故受害者及遇难人员得到妥善安置；</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rPr>
              <a:t>事故对社会、环境以及经济损失的影响减至最小程度；</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rPr>
              <a:t>事故现场导致次生、衍生事故隐患消除，如火灾事故中无暗火、无余火。</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zh-CN" altLang="en-US" sz="2000" b="1" strike="noStrike" noProof="1">
                <a:solidFill>
                  <a:schemeClr val="accent2"/>
                </a:solidFill>
                <a:latin typeface="宋体" panose="02010600030101010101" pitchFamily="2" charset="-122"/>
                <a:ea typeface="宋体" panose="02010600030101010101" pitchFamily="2" charset="-122"/>
                <a:cs typeface="+mn-cs"/>
              </a:rPr>
              <a:t>（</a:t>
            </a:r>
            <a:r>
              <a:rPr lang="en-US" altLang="zh-CN" sz="2000" b="1" strike="noStrike" noProof="1">
                <a:solidFill>
                  <a:schemeClr val="accent2"/>
                </a:solidFill>
                <a:latin typeface="宋体" panose="02010600030101010101" pitchFamily="2" charset="-122"/>
                <a:ea typeface="宋体" panose="02010600030101010101" pitchFamily="2" charset="-122"/>
                <a:cs typeface="+mn-cs"/>
              </a:rPr>
              <a:t>2</a:t>
            </a:r>
            <a:r>
              <a:rPr lang="zh-CN" altLang="en-US" sz="2000" b="1" strike="noStrike" noProof="1">
                <a:solidFill>
                  <a:schemeClr val="accent2"/>
                </a:solidFill>
                <a:latin typeface="宋体" panose="02010600030101010101" pitchFamily="2" charset="-122"/>
                <a:ea typeface="宋体" panose="02010600030101010101" pitchFamily="2" charset="-122"/>
                <a:cs typeface="+mn-cs"/>
              </a:rPr>
              <a:t>）应急结束</a:t>
            </a:r>
            <a:endParaRPr lang="zh-CN" altLang="en-US" sz="2000" b="1" strike="noStrike" noProof="1">
              <a:solidFill>
                <a:schemeClr val="accent2"/>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zh-CN" altLang="en-US" sz="1400" b="1" strike="noStrike" noProof="1">
                <a:solidFill>
                  <a:schemeClr val="accent2"/>
                </a:solidFill>
                <a:latin typeface="宋体" panose="02010600030101010101" pitchFamily="2" charset="-122"/>
                <a:ea typeface="宋体" panose="02010600030101010101" pitchFamily="2" charset="-122"/>
                <a:cs typeface="+mn-cs"/>
              </a:rPr>
              <a:t>若事故等级为Ⅱ级及以上由公司启动综合应急预案的事故，事故应急结束由现场指挥向应急指挥部报告，经总指挥批准，由总指挥宣布应急结束。</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zh-CN" altLang="en-US" sz="1400" b="1" strike="noStrike" noProof="1">
                <a:solidFill>
                  <a:schemeClr val="accent2"/>
                </a:solidFill>
                <a:latin typeface="宋体" panose="02010600030101010101" pitchFamily="2" charset="-122"/>
                <a:ea typeface="宋体" panose="02010600030101010101" pitchFamily="2" charset="-122"/>
                <a:cs typeface="+mn-cs"/>
              </a:rPr>
              <a:t>若事故扩大应急时，由上一级应急指挥中心宣布应急结束。</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zh-CN" altLang="en-US" sz="1400" b="1" strike="noStrike" noProof="1">
                <a:solidFill>
                  <a:schemeClr val="accent2"/>
                </a:solidFill>
                <a:latin typeface="宋体" panose="02010600030101010101" pitchFamily="2" charset="-122"/>
                <a:ea typeface="宋体" panose="02010600030101010101" pitchFamily="2" charset="-122"/>
                <a:cs typeface="+mn-cs"/>
              </a:rPr>
              <a:t>应急结束后，公司应急指挥部负责组织事故应急工作总结，负责形成事故报告。</a:t>
            </a:r>
            <a:endParaRPr lang="zh-CN" altLang="en-US" sz="1400" b="1" strike="noStrike" noProof="1">
              <a:solidFill>
                <a:schemeClr val="accent2"/>
              </a:solidFill>
              <a:latin typeface="宋体" panose="02010600030101010101" pitchFamily="2" charset="-122"/>
              <a:ea typeface="宋体" panose="02010600030101010101" pitchFamily="2" charset="-122"/>
            </a:endParaRPr>
          </a:p>
        </p:txBody>
      </p:sp>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48131"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02</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dirty="0"/>
          </a:p>
        </p:txBody>
      </p:sp>
      <p:sp>
        <p:nvSpPr>
          <p:cNvPr id="48132" name="文本框 2"/>
          <p:cNvSpPr txBox="1"/>
          <p:nvPr/>
        </p:nvSpPr>
        <p:spPr>
          <a:xfrm>
            <a:off x="3690938" y="111125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应急救援预案内容</a:t>
            </a:r>
            <a:endParaRPr lang="zh-CN" altLang="en-US" sz="2400">
              <a:latin typeface="宋体" panose="02010600030101010101" pitchFamily="2" charset="-122"/>
              <a:ea typeface="宋体" panose="02010600030101010101" pitchFamily="2" charset="-122"/>
            </a:endParaRPr>
          </a:p>
        </p:txBody>
      </p:sp>
      <p:sp>
        <p:nvSpPr>
          <p:cNvPr id="48133" name="Rectangle 2"/>
          <p:cNvSpPr/>
          <p:nvPr/>
        </p:nvSpPr>
        <p:spPr>
          <a:xfrm>
            <a:off x="1008063" y="1638300"/>
            <a:ext cx="7129462" cy="5257800"/>
          </a:xfrm>
          <a:prstGeom prst="rect">
            <a:avLst/>
          </a:prstGeom>
          <a:noFill/>
          <a:ln w="9525">
            <a:noFill/>
          </a:ln>
        </p:spPr>
        <p:txBody>
          <a:bodyPr wrap="square"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6</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、信息公开</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信息发布由指定部门负责。未经核准，任何个人不得随意散播事故信息。事故信息发布过程中，遵守国家法律法规，准确适当、实事求是、客观公正、及时准确。</a:t>
            </a:r>
            <a:endParaRPr lang="zh-CN" altLang="zh-CN"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7.后期处置</a:t>
            </a:r>
            <a:endPar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）污染物处理</a:t>
            </a:r>
            <a:r>
              <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应急结束后，综合办公室要督导相关部门对现场及波及到的其他场所的污染物进行处理，一般污染物采取收集、清理或转移等方法进行处理。</a:t>
            </a:r>
            <a:endParaRPr lang="zh-CN" altLang="zh-CN"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）生产秩序恢复</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各部门对电气设备设施、机械设备、工艺装置等进行全面检查并修复，对于被事故损坏的建筑物和设施、装备需委托专业部门进行检测评估，满足安全生产条件后，方可进行恢复或生产。在确认各方面条件具备后，制定恢复计划和方案，恢复方案由事故部门提出，由公司生产部门配合组织实施，消除事故及其救援过程留下的隐患。该方案报总经理批准，方可恢复生产。</a:t>
            </a:r>
            <a:endParaRPr lang="zh-CN" altLang="zh-CN"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3</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）医疗救治</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如自身力量达不到要求，向附近医院求助，协调医疗救护中心和专科医院。</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 </a:t>
            </a:r>
            <a:endPar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Tree>
    <p:custDataLst>
      <p:tags r:id="rId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50179"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02</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dirty="0"/>
          </a:p>
        </p:txBody>
      </p:sp>
      <p:sp>
        <p:nvSpPr>
          <p:cNvPr id="50180" name="文本框 2"/>
          <p:cNvSpPr txBox="1"/>
          <p:nvPr/>
        </p:nvSpPr>
        <p:spPr>
          <a:xfrm>
            <a:off x="3690938" y="127000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应急救援预案内容</a:t>
            </a:r>
            <a:endParaRPr lang="zh-CN" altLang="en-US" sz="2400">
              <a:latin typeface="宋体" panose="02010600030101010101" pitchFamily="2" charset="-122"/>
              <a:ea typeface="宋体" panose="02010600030101010101" pitchFamily="2" charset="-122"/>
            </a:endParaRPr>
          </a:p>
        </p:txBody>
      </p:sp>
      <p:sp>
        <p:nvSpPr>
          <p:cNvPr id="32771" name="Rectangle 2"/>
          <p:cNvSpPr/>
          <p:nvPr/>
        </p:nvSpPr>
        <p:spPr>
          <a:xfrm>
            <a:off x="1008063" y="1638300"/>
            <a:ext cx="7129463" cy="3627438"/>
          </a:xfrm>
          <a:prstGeom prst="rect">
            <a:avLst/>
          </a:prstGeom>
          <a:noFill/>
          <a:ln w="9525">
            <a:noFill/>
          </a:ln>
        </p:spPr>
        <p:txBody>
          <a:bodyPr wrap="square" lIns="91438" tIns="45721" rIns="91438" bIns="45721">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defTabSz="913130" eaLnBrk="1" fontAlgn="base" hangingPunct="1">
              <a:lnSpc>
                <a:spcPct val="100000"/>
              </a:lnSpc>
              <a:spcBef>
                <a:spcPct val="20000"/>
              </a:spcBef>
              <a:buClr>
                <a:srgbClr val="FF0000"/>
              </a:buClr>
              <a:buFont typeface="Wingdings" panose="05000000000000000000" pitchFamily="2" charset="2"/>
              <a:buNone/>
            </a:pPr>
            <a:r>
              <a:rPr lang="en-US" altLang="zh-CN" sz="2000" b="1" strike="noStrike" noProof="1">
                <a:solidFill>
                  <a:srgbClr val="FF0000"/>
                </a:solidFill>
                <a:latin typeface="宋体" panose="02010600030101010101" pitchFamily="2" charset="-122"/>
                <a:ea typeface="宋体" panose="02010600030101010101" pitchFamily="2" charset="-122"/>
                <a:cs typeface="+mn-cs"/>
              </a:rPr>
              <a:t>7.人员安置</a:t>
            </a:r>
            <a:endParaRPr lang="en-US" altLang="zh-CN" sz="2000" b="1" strike="noStrike" noProof="1">
              <a:solidFill>
                <a:srgbClr val="FF0000"/>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zh-CN" sz="2000" b="1" strike="noStrike" noProof="1">
                <a:solidFill>
                  <a:schemeClr val="accent2"/>
                </a:solidFill>
                <a:latin typeface="宋体" panose="02010600030101010101" pitchFamily="2" charset="-122"/>
                <a:ea typeface="宋体" panose="02010600030101010101" pitchFamily="2" charset="-122"/>
                <a:cs typeface="+mn-cs"/>
              </a:rPr>
              <a:t>（</a:t>
            </a:r>
            <a:r>
              <a:rPr lang="en-US" altLang="zh-CN" sz="2000" b="1" strike="noStrike" noProof="1">
                <a:solidFill>
                  <a:schemeClr val="accent2"/>
                </a:solidFill>
                <a:latin typeface="宋体" panose="02010600030101010101" pitchFamily="2" charset="-122"/>
                <a:ea typeface="宋体" panose="02010600030101010101" pitchFamily="2" charset="-122"/>
                <a:cs typeface="+mn-cs"/>
              </a:rPr>
              <a:t>4</a:t>
            </a:r>
            <a:r>
              <a:rPr lang="zh-CN" altLang="en-US" sz="2000" b="1" strike="noStrike" noProof="1">
                <a:solidFill>
                  <a:schemeClr val="accent2"/>
                </a:solidFill>
                <a:latin typeface="宋体" panose="02010600030101010101" pitchFamily="2" charset="-122"/>
                <a:ea typeface="宋体" panose="02010600030101010101" pitchFamily="2" charset="-122"/>
                <a:cs typeface="+mn-cs"/>
              </a:rPr>
              <a:t>）人员安置</a:t>
            </a:r>
            <a:r>
              <a:rPr lang="en-US" altLang="zh-CN" sz="1400" b="1" strike="noStrike" noProof="1">
                <a:solidFill>
                  <a:schemeClr val="accent2"/>
                </a:solidFill>
                <a:latin typeface="宋体" panose="02010600030101010101" pitchFamily="2" charset="-122"/>
                <a:ea typeface="宋体" panose="02010600030101010101" pitchFamily="2" charset="-122"/>
                <a:cs typeface="+mn-cs"/>
              </a:rPr>
              <a:t>---</a:t>
            </a:r>
            <a:r>
              <a:rPr sz="1400" b="1" strike="noStrike" noProof="1">
                <a:solidFill>
                  <a:schemeClr val="accent2"/>
                </a:solidFill>
                <a:latin typeface="宋体" panose="02010600030101010101" pitchFamily="2" charset="-122"/>
                <a:ea typeface="宋体" panose="02010600030101010101" pitchFamily="2" charset="-122"/>
                <a:cs typeface="+mn-cs"/>
              </a:rPr>
              <a:t>应急结束后，有工作能力的员工待恢复生产后，继续上岗工作；对于受轻伤不能参加工作的员工及时治疗，身体恢复后继续工作；对于因伤重不能再继续的员工，积极治疗并发放相应的赔偿。</a:t>
            </a:r>
            <a:endParaRPr sz="1400" b="1" strike="noStrike" noProof="1">
              <a:solidFill>
                <a:schemeClr val="accent2"/>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zh-CN" altLang="en-US" sz="2000" b="1" strike="noStrike" noProof="1">
                <a:solidFill>
                  <a:schemeClr val="accent2"/>
                </a:solidFill>
                <a:latin typeface="宋体" panose="02010600030101010101" pitchFamily="2" charset="-122"/>
                <a:ea typeface="宋体" panose="02010600030101010101" pitchFamily="2" charset="-122"/>
                <a:cs typeface="+mn-cs"/>
              </a:rPr>
              <a:t>（</a:t>
            </a:r>
            <a:r>
              <a:rPr lang="en-US" altLang="zh-CN" sz="2000" b="1" strike="noStrike" noProof="1">
                <a:solidFill>
                  <a:schemeClr val="accent2"/>
                </a:solidFill>
                <a:latin typeface="宋体" panose="02010600030101010101" pitchFamily="2" charset="-122"/>
                <a:ea typeface="宋体" panose="02010600030101010101" pitchFamily="2" charset="-122"/>
                <a:cs typeface="+mn-cs"/>
              </a:rPr>
              <a:t>5</a:t>
            </a:r>
            <a:r>
              <a:rPr lang="zh-CN" altLang="en-US" sz="2000" b="1" strike="noStrike" noProof="1">
                <a:solidFill>
                  <a:schemeClr val="accent2"/>
                </a:solidFill>
                <a:latin typeface="宋体" panose="02010600030101010101" pitchFamily="2" charset="-122"/>
                <a:ea typeface="宋体" panose="02010600030101010101" pitchFamily="2" charset="-122"/>
                <a:cs typeface="+mn-cs"/>
              </a:rPr>
              <a:t>）善后赔偿</a:t>
            </a:r>
            <a:r>
              <a:rPr lang="en-US" altLang="zh-CN" sz="2000" b="1" strike="noStrike" noProof="1">
                <a:solidFill>
                  <a:schemeClr val="accent2"/>
                </a:solidFill>
                <a:latin typeface="宋体" panose="02010600030101010101" pitchFamily="2" charset="-122"/>
                <a:ea typeface="宋体" panose="02010600030101010101" pitchFamily="2" charset="-122"/>
                <a:cs typeface="+mn-cs"/>
              </a:rPr>
              <a:t>--</a:t>
            </a:r>
            <a:r>
              <a:rPr sz="1400" b="1" strike="noStrike" noProof="1">
                <a:solidFill>
                  <a:schemeClr val="accent2"/>
                </a:solidFill>
                <a:latin typeface="宋体" panose="02010600030101010101" pitchFamily="2" charset="-122"/>
                <a:ea typeface="宋体" panose="02010600030101010101" pitchFamily="2" charset="-122"/>
                <a:cs typeface="+mn-cs"/>
              </a:rPr>
              <a:t>事故损失善后赔偿工作</a:t>
            </a:r>
            <a:r>
              <a:rPr lang="zh-CN" sz="1400" b="1" strike="noStrike" noProof="1">
                <a:solidFill>
                  <a:schemeClr val="accent2"/>
                </a:solidFill>
                <a:latin typeface="宋体" panose="02010600030101010101" pitchFamily="2" charset="-122"/>
                <a:ea typeface="宋体" panose="02010600030101010101" pitchFamily="2" charset="-122"/>
                <a:cs typeface="+mn-cs"/>
              </a:rPr>
              <a:t>由工会</a:t>
            </a:r>
            <a:r>
              <a:rPr sz="1400" b="1" strike="noStrike" noProof="1">
                <a:solidFill>
                  <a:schemeClr val="accent2"/>
                </a:solidFill>
                <a:latin typeface="宋体" panose="02010600030101010101" pitchFamily="2" charset="-122"/>
                <a:ea typeface="宋体" panose="02010600030101010101" pitchFamily="2" charset="-122"/>
                <a:cs typeface="+mn-cs"/>
              </a:rPr>
              <a:t>、财务按照有关文件及标准具体组织和实施。</a:t>
            </a:r>
            <a:endParaRPr sz="1400" b="1" strike="noStrike" noProof="1">
              <a:solidFill>
                <a:schemeClr val="accent2"/>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sz="1400" b="1" strike="noStrike" noProof="1">
                <a:solidFill>
                  <a:schemeClr val="accent2"/>
                </a:solidFill>
                <a:latin typeface="宋体" panose="02010600030101010101" pitchFamily="2" charset="-122"/>
                <a:ea typeface="宋体" panose="02010600030101010101" pitchFamily="2" charset="-122"/>
                <a:cs typeface="+mn-cs"/>
              </a:rPr>
              <a:t>生产安全事故发生后，及时联络保险机构派员开展对应急救援人员和受灾人员的保险受理、赔付工作。</a:t>
            </a:r>
            <a:endParaRPr sz="1400" b="1" strike="noStrike" noProof="1">
              <a:solidFill>
                <a:schemeClr val="accent2"/>
              </a:solidFill>
              <a:latin typeface="宋体" panose="02010600030101010101" pitchFamily="2" charset="-122"/>
              <a:ea typeface="宋体" panose="02010600030101010101" pitchFamily="2" charset="-122"/>
            </a:endParaRPr>
          </a:p>
          <a:p>
            <a:pPr marL="0" lvl="0" algn="l" defTabSz="913130" eaLnBrk="1" fontAlgn="base" hangingPunct="1">
              <a:lnSpc>
                <a:spcPct val="150000"/>
              </a:lnSpc>
              <a:spcBef>
                <a:spcPct val="20000"/>
              </a:spcBef>
              <a:buClr>
                <a:srgbClr val="FF0000"/>
              </a:buClr>
              <a:buFont typeface="Wingdings" panose="05000000000000000000" pitchFamily="2" charset="2"/>
              <a:buNone/>
            </a:pPr>
            <a:r>
              <a:rPr lang="zh-CN" sz="2000" b="1" strike="noStrike" noProof="1">
                <a:solidFill>
                  <a:schemeClr val="accent2"/>
                </a:solidFill>
                <a:latin typeface="宋体" panose="02010600030101010101" pitchFamily="2" charset="-122"/>
                <a:ea typeface="宋体" panose="02010600030101010101" pitchFamily="2" charset="-122"/>
                <a:cs typeface="+mn-cs"/>
              </a:rPr>
              <a:t>（</a:t>
            </a:r>
            <a:r>
              <a:rPr lang="en-US" altLang="zh-CN" sz="2000" b="1" strike="noStrike" noProof="1">
                <a:solidFill>
                  <a:schemeClr val="accent2"/>
                </a:solidFill>
                <a:latin typeface="宋体" panose="02010600030101010101" pitchFamily="2" charset="-122"/>
                <a:ea typeface="宋体" panose="02010600030101010101" pitchFamily="2" charset="-122"/>
                <a:cs typeface="+mn-cs"/>
              </a:rPr>
              <a:t>6</a:t>
            </a:r>
            <a:r>
              <a:rPr lang="zh-CN" altLang="en-US" sz="2000" b="1" strike="noStrike" noProof="1">
                <a:solidFill>
                  <a:schemeClr val="accent2"/>
                </a:solidFill>
                <a:latin typeface="宋体" panose="02010600030101010101" pitchFamily="2" charset="-122"/>
                <a:ea typeface="宋体" panose="02010600030101010101" pitchFamily="2" charset="-122"/>
                <a:cs typeface="+mn-cs"/>
              </a:rPr>
              <a:t>）应急救援评估</a:t>
            </a:r>
            <a:r>
              <a:rPr lang="en-US" altLang="zh-CN" sz="2000" b="1" strike="noStrike" noProof="1">
                <a:solidFill>
                  <a:schemeClr val="accent2"/>
                </a:solidFill>
                <a:latin typeface="宋体" panose="02010600030101010101" pitchFamily="2" charset="-122"/>
                <a:ea typeface="宋体" panose="02010600030101010101" pitchFamily="2" charset="-122"/>
                <a:cs typeface="+mn-cs"/>
              </a:rPr>
              <a:t>--</a:t>
            </a:r>
            <a:r>
              <a:rPr sz="1400" b="1" strike="noStrike" noProof="1">
                <a:solidFill>
                  <a:schemeClr val="accent2"/>
                </a:solidFill>
                <a:latin typeface="宋体" panose="02010600030101010101" pitchFamily="2" charset="-122"/>
                <a:ea typeface="宋体" panose="02010600030101010101" pitchFamily="2" charset="-122"/>
                <a:cs typeface="+mn-cs"/>
              </a:rPr>
              <a:t>应急救援结束后，应急指挥部负责应急救援评估。</a:t>
            </a:r>
            <a:endParaRPr sz="1400" b="1" strike="noStrike" noProof="1">
              <a:solidFill>
                <a:schemeClr val="accent2"/>
              </a:solidFill>
              <a:latin typeface="宋体" panose="02010600030101010101" pitchFamily="2" charset="-122"/>
              <a:ea typeface="宋体" panose="02010600030101010101" pitchFamily="2" charset="-122"/>
            </a:endParaRPr>
          </a:p>
        </p:txBody>
      </p:sp>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52227"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02</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dirty="0"/>
          </a:p>
        </p:txBody>
      </p:sp>
      <p:sp>
        <p:nvSpPr>
          <p:cNvPr id="52228" name="文本框 2"/>
          <p:cNvSpPr txBox="1"/>
          <p:nvPr/>
        </p:nvSpPr>
        <p:spPr>
          <a:xfrm>
            <a:off x="3690938" y="1270000"/>
            <a:ext cx="2020887" cy="368300"/>
          </a:xfrm>
          <a:prstGeom prst="rect">
            <a:avLst/>
          </a:prstGeom>
          <a:noFill/>
          <a:ln w="9525">
            <a:noFill/>
          </a:ln>
        </p:spPr>
        <p:txBody>
          <a:bodyPr wrap="none" anchor="t">
            <a:spAutoFit/>
          </a:bodyPr>
          <a:lstStyle/>
          <a:p>
            <a:pPr lvl="0" indent="0"/>
            <a:r>
              <a:rPr lang="zh-CN" altLang="en-US" b="1" dirty="0">
                <a:solidFill>
                  <a:srgbClr val="0000FF"/>
                </a:solidFill>
                <a:latin typeface="宋体" panose="02010600030101010101" pitchFamily="2" charset="-122"/>
                <a:ea typeface="宋体" panose="02010600030101010101" pitchFamily="2" charset="-122"/>
                <a:sym typeface="黑体" panose="02010609060101010101" charset="-122"/>
              </a:rPr>
              <a:t>应急救援预案内容</a:t>
            </a:r>
            <a:endParaRPr lang="zh-CN" altLang="en-US">
              <a:latin typeface="宋体" panose="02010600030101010101" pitchFamily="2" charset="-122"/>
              <a:ea typeface="宋体" panose="02010600030101010101" pitchFamily="2" charset="-122"/>
            </a:endParaRPr>
          </a:p>
        </p:txBody>
      </p:sp>
      <p:sp>
        <p:nvSpPr>
          <p:cNvPr id="52229" name="Rectangle 2"/>
          <p:cNvSpPr/>
          <p:nvPr/>
        </p:nvSpPr>
        <p:spPr>
          <a:xfrm>
            <a:off x="1008063" y="1638300"/>
            <a:ext cx="7129462" cy="3784600"/>
          </a:xfrm>
          <a:prstGeom prst="rect">
            <a:avLst/>
          </a:prstGeom>
          <a:noFill/>
          <a:ln w="9525">
            <a:noFill/>
          </a:ln>
        </p:spPr>
        <p:txBody>
          <a:bodyPr wrap="square"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8.保障措施 </a:t>
            </a:r>
            <a:endPar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）应急预案培训 </a:t>
            </a:r>
            <a:r>
              <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建立通讯联系方式，</a:t>
            </a:r>
            <a:r>
              <a:rPr lang="zh-CN"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应急通讯以电话联系为主，若书面报告用传真或电子邮件形式传递的，需用电话确认对方接收情况。</a:t>
            </a:r>
            <a:endParaRPr lang="zh-CN" altLang="zh-CN"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）应急队伍保障 </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建立应急小组、开展应急知识和技能的培训，发挥专业技术人员的作用或外聘专家，对应急预案的演练、应急处置工作进行指导，提高公司应急管理水平。</a:t>
            </a:r>
            <a:endParaRPr lang="zh-CN" altLang="zh-CN"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3</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）物资装备保障 </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各部门在接到事故信息后，迅速召集本部门人员，将所需的物资、备品备件等，在指定时间内送到指定地点。</a:t>
            </a:r>
            <a:endParaRPr lang="zh-CN" altLang="zh-CN"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4</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）其他保障</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如</a:t>
            </a:r>
            <a:r>
              <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日常费用</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保障、车辆保障等</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Tree>
    <p:custDataLst>
      <p:tags r:id="rId4"/>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54275"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02</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dirty="0"/>
          </a:p>
        </p:txBody>
      </p:sp>
      <p:sp>
        <p:nvSpPr>
          <p:cNvPr id="54276" name="文本框 2"/>
          <p:cNvSpPr txBox="1"/>
          <p:nvPr/>
        </p:nvSpPr>
        <p:spPr>
          <a:xfrm>
            <a:off x="3690938" y="127000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应急救援预案内容</a:t>
            </a:r>
            <a:endParaRPr lang="zh-CN" altLang="en-US" sz="2400">
              <a:latin typeface="宋体" panose="02010600030101010101" pitchFamily="2" charset="-122"/>
              <a:ea typeface="宋体" panose="02010600030101010101" pitchFamily="2" charset="-122"/>
            </a:endParaRPr>
          </a:p>
        </p:txBody>
      </p:sp>
      <p:sp>
        <p:nvSpPr>
          <p:cNvPr id="54277" name="Rectangle 2"/>
          <p:cNvSpPr/>
          <p:nvPr/>
        </p:nvSpPr>
        <p:spPr>
          <a:xfrm>
            <a:off x="1008063" y="1638300"/>
            <a:ext cx="7129462" cy="3984625"/>
          </a:xfrm>
          <a:prstGeom prst="rect">
            <a:avLst/>
          </a:prstGeom>
          <a:noFill/>
          <a:ln w="9525">
            <a:noFill/>
          </a:ln>
        </p:spPr>
        <p:txBody>
          <a:bodyPr wrap="square"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9.应急预案管理</a:t>
            </a:r>
            <a:endPar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）应急预案培训</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制定应急培训计划，组织有关人员进行学习</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）应急预案演练</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综合应急预案和专项应急预案至少每年演练一次；现场处置方案每半年演练一次。</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3</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）应急预案修订</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至少每三年组织一次预案的评审，并根据评审结论组织修订。</a:t>
            </a:r>
            <a:endPar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4</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）应急预案备案</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本预案评审通过后，由公司综合办公室报XXX安全生产监督管理局备案。</a:t>
            </a:r>
            <a:endPar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5</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）应急预案实施</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本预案自发布之日起实施</a:t>
            </a:r>
            <a:endPar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Tree>
    <p:custDataLst>
      <p:tags r:id="rId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56323"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03</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dirty="0"/>
          </a:p>
        </p:txBody>
      </p:sp>
      <p:sp>
        <p:nvSpPr>
          <p:cNvPr id="56324" name="文本框 2"/>
          <p:cNvSpPr txBox="1"/>
          <p:nvPr/>
        </p:nvSpPr>
        <p:spPr>
          <a:xfrm>
            <a:off x="3690938" y="127000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应急救援预案内容</a:t>
            </a:r>
            <a:endParaRPr lang="zh-CN" altLang="en-US" sz="2400">
              <a:latin typeface="宋体" panose="02010600030101010101" pitchFamily="2" charset="-122"/>
              <a:ea typeface="宋体" panose="02010600030101010101" pitchFamily="2" charset="-122"/>
            </a:endParaRPr>
          </a:p>
        </p:txBody>
      </p:sp>
      <p:sp>
        <p:nvSpPr>
          <p:cNvPr id="56325" name="Rectangle 2"/>
          <p:cNvSpPr/>
          <p:nvPr/>
        </p:nvSpPr>
        <p:spPr>
          <a:xfrm>
            <a:off x="1006475" y="1973263"/>
            <a:ext cx="7129463" cy="4062412"/>
          </a:xfrm>
          <a:prstGeom prst="rect">
            <a:avLst/>
          </a:prstGeom>
          <a:noFill/>
          <a:ln w="9525">
            <a:noFill/>
          </a:ln>
        </p:spPr>
        <p:txBody>
          <a:bodyPr wrap="square"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10.</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附件</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附件1 公司应急救援组成人员及联系方式</a:t>
            </a: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附件2 公司外部联系方式</a:t>
            </a: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附件3 应急救援器材清单、消防器材清单</a:t>
            </a: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附件4 生产安全事故报告单</a:t>
            </a: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附件5 公司周边环境示意图</a:t>
            </a: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附件6 公司平面布置图、安全疏散示意图</a:t>
            </a: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Tree>
    <p:custDataLst>
      <p:tags r:id="rId4"/>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2"/>
          <p:cNvSpPr>
            <a:spLocks noGrp="1"/>
          </p:cNvSpPr>
          <p:nvPr>
            <p:ph type="title"/>
            <p:custDataLst>
              <p:tags r:id="rId1"/>
            </p:custDataLst>
          </p:nvPr>
        </p:nvSpPr>
        <p:spPr>
          <a:xfrm>
            <a:off x="641350" y="2727325"/>
            <a:ext cx="6356350" cy="1533525"/>
          </a:xfrm>
        </p:spPr>
        <p:txBody>
          <a:bodyPr lIns="91440" tIns="45720" rIns="91440" bIns="45720" anchor="ctr"/>
          <a:lstStyle/>
          <a:p>
            <a:pPr defTabSz="685800">
              <a:buNone/>
            </a:pPr>
            <a:br>
              <a:rPr lang="zh-CN" altLang="en-US" b="1" kern="1200">
                <a:solidFill>
                  <a:schemeClr val="accent2"/>
                </a:solidFill>
                <a:latin typeface="+mj-lt"/>
                <a:ea typeface="宋体" panose="02010600030101010101" pitchFamily="2" charset="-122"/>
                <a:cs typeface="+mj-cs"/>
              </a:rPr>
            </a:br>
            <a:r>
              <a:rPr lang="zh-CN" altLang="en-US" b="1" kern="1200">
                <a:solidFill>
                  <a:schemeClr val="accent2"/>
                </a:solidFill>
                <a:latin typeface="+mj-lt"/>
                <a:ea typeface="宋体" panose="02010600030101010101" pitchFamily="2" charset="-122"/>
                <a:cs typeface="+mj-cs"/>
              </a:rPr>
              <a:t>专项应急预案</a:t>
            </a:r>
            <a:br>
              <a:rPr lang="zh-CN" altLang="en-US" b="1" kern="1200">
                <a:solidFill>
                  <a:schemeClr val="accent2"/>
                </a:solidFill>
                <a:latin typeface="+mj-lt"/>
                <a:ea typeface="宋体" panose="02010600030101010101" pitchFamily="2" charset="-122"/>
                <a:cs typeface="+mj-cs"/>
              </a:rPr>
            </a:br>
            <a:endParaRPr lang="zh-CN" altLang="en-US" kern="1200" dirty="0">
              <a:latin typeface="+mj-lt"/>
              <a:ea typeface="+mj-ea"/>
              <a:cs typeface="+mj-cs"/>
            </a:endParaRPr>
          </a:p>
        </p:txBody>
      </p:sp>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文本框 9"/>
          <p:cNvSpPr txBox="1"/>
          <p:nvPr>
            <p:custDataLst>
              <p:tags r:id="rId1"/>
            </p:custDataLst>
          </p:nvPr>
        </p:nvSpPr>
        <p:spPr>
          <a:xfrm>
            <a:off x="12700" y="0"/>
            <a:ext cx="5203825" cy="812800"/>
          </a:xfrm>
          <a:prstGeom prst="rect">
            <a:avLst/>
          </a:prstGeom>
          <a:noFill/>
          <a:ln w="9525">
            <a:noFill/>
          </a:ln>
        </p:spPr>
        <p:txBody>
          <a:bodyPr wrap="square" lIns="91440" tIns="45720" rIns="91440" bIns="45720" anchor="ctr"/>
          <a:lstStyle/>
          <a:p>
            <a:pPr lvl="0" indent="0" algn="ctr">
              <a:lnSpc>
                <a:spcPct val="90000"/>
              </a:lnSpc>
            </a:pPr>
            <a:r>
              <a:rPr lang="zh-CN" altLang="en-US" sz="2800">
                <a:solidFill>
                  <a:schemeClr val="bg1"/>
                </a:solidFill>
                <a:latin typeface="宋体" panose="02010600030101010101" pitchFamily="2" charset="-122"/>
                <a:ea typeface="宋体" panose="02010600030101010101" pitchFamily="2" charset="-122"/>
              </a:rPr>
              <a:t>03 如何</a:t>
            </a:r>
            <a:r>
              <a:rPr lang="zh-CN" altLang="en-US" sz="2800" dirty="0">
                <a:solidFill>
                  <a:schemeClr val="bg1"/>
                </a:solidFill>
                <a:latin typeface="宋体" panose="02010600030101010101" pitchFamily="2" charset="-122"/>
                <a:ea typeface="宋体" panose="02010600030101010101" pitchFamily="2" charset="-122"/>
              </a:rPr>
              <a:t>编制专项应急预案</a:t>
            </a:r>
            <a:endParaRPr lang="zh-CN" altLang="en-US" sz="2800" dirty="0">
              <a:solidFill>
                <a:schemeClr val="bg1"/>
              </a:solidFill>
              <a:latin typeface="宋体" panose="02010600030101010101" pitchFamily="2" charset="-122"/>
              <a:ea typeface="宋体" panose="02010600030101010101" pitchFamily="2" charset="-122"/>
            </a:endParaRPr>
          </a:p>
        </p:txBody>
      </p:sp>
      <p:sp>
        <p:nvSpPr>
          <p:cNvPr id="12" name="任意多边形 11"/>
          <p:cNvSpPr/>
          <p:nvPr>
            <p:custDataLst>
              <p:tags r:id="rId2"/>
            </p:custDataLst>
          </p:nvPr>
        </p:nvSpPr>
        <p:spPr bwMode="auto">
          <a:xfrm>
            <a:off x="393700" y="1946275"/>
            <a:ext cx="1185863" cy="1187450"/>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chemeClr val="accent1"/>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14" name="任意多边形 13"/>
          <p:cNvSpPr/>
          <p:nvPr>
            <p:custDataLst>
              <p:tags r:id="rId3"/>
            </p:custDataLst>
          </p:nvPr>
        </p:nvSpPr>
        <p:spPr bwMode="auto">
          <a:xfrm>
            <a:off x="4802188" y="1946275"/>
            <a:ext cx="1185863" cy="1187450"/>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chemeClr val="accent2"/>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60420" name="文本框 17"/>
          <p:cNvSpPr txBox="1"/>
          <p:nvPr>
            <p:custDataLst>
              <p:tags r:id="rId4"/>
            </p:custDataLst>
          </p:nvPr>
        </p:nvSpPr>
        <p:spPr>
          <a:xfrm>
            <a:off x="393700" y="3430588"/>
            <a:ext cx="3465513" cy="1143000"/>
          </a:xfrm>
          <a:prstGeom prst="rect">
            <a:avLst/>
          </a:prstGeom>
          <a:noFill/>
          <a:ln w="9525">
            <a:noFill/>
          </a:ln>
        </p:spPr>
        <p:txBody>
          <a:bodyPr wrap="square" anchor="t"/>
          <a:lstStyle/>
          <a:p>
            <a:pPr lvl="0" indent="0">
              <a:lnSpc>
                <a:spcPct val="200000"/>
              </a:lnSpc>
            </a:pPr>
            <a:r>
              <a:rPr lang="en-US" altLang="zh-CN" sz="2000" b="1" dirty="0">
                <a:latin typeface="Arial" panose="020B0604020202020204" pitchFamily="34" charset="0"/>
                <a:ea typeface="宋体" panose="02010600030101010101" pitchFamily="2" charset="-122"/>
              </a:rPr>
              <a:t>1</a:t>
            </a:r>
            <a:r>
              <a:rPr lang="zh-CN" altLang="en-US" sz="2000" b="1" dirty="0">
                <a:latin typeface="Arial" panose="020B0604020202020204" pitchFamily="34" charset="0"/>
                <a:ea typeface="宋体" panose="02010600030101010101" pitchFamily="2" charset="-122"/>
              </a:rPr>
              <a:t>、专项预案在应急程序和内容上更趋于具体和有针对性。</a:t>
            </a:r>
            <a:endParaRPr lang="zh-CN" altLang="en-US" sz="2000" b="1" dirty="0">
              <a:latin typeface="Arial" panose="020B0604020202020204" pitchFamily="34" charset="0"/>
              <a:ea typeface="宋体" panose="02010600030101010101" pitchFamily="2" charset="-122"/>
            </a:endParaRPr>
          </a:p>
        </p:txBody>
      </p:sp>
      <p:sp>
        <p:nvSpPr>
          <p:cNvPr id="60421" name="文本框 18"/>
          <p:cNvSpPr txBox="1"/>
          <p:nvPr>
            <p:custDataLst>
              <p:tags r:id="rId5"/>
            </p:custDataLst>
          </p:nvPr>
        </p:nvSpPr>
        <p:spPr>
          <a:xfrm>
            <a:off x="4802188" y="3522663"/>
            <a:ext cx="3465512" cy="1141412"/>
          </a:xfrm>
          <a:prstGeom prst="rect">
            <a:avLst/>
          </a:prstGeom>
          <a:noFill/>
          <a:ln w="9525">
            <a:noFill/>
          </a:ln>
        </p:spPr>
        <p:txBody>
          <a:bodyPr wrap="square" anchor="t"/>
          <a:lstStyle/>
          <a:p>
            <a:pPr lvl="0" indent="0">
              <a:lnSpc>
                <a:spcPct val="150000"/>
              </a:lnSpc>
            </a:pPr>
            <a:r>
              <a:rPr lang="en-US" altLang="zh-CN" sz="2000" b="1" dirty="0">
                <a:latin typeface="Arial" panose="020B0604020202020204" pitchFamily="34" charset="0"/>
                <a:ea typeface="宋体" panose="02010600030101010101" pitchFamily="2" charset="-122"/>
              </a:rPr>
              <a:t>2</a:t>
            </a:r>
            <a:r>
              <a:rPr lang="zh-CN" altLang="en-US" sz="2000" b="1" dirty="0">
                <a:latin typeface="Arial" panose="020B0604020202020204" pitchFamily="34" charset="0"/>
                <a:ea typeface="宋体" panose="02010600030101010101" pitchFamily="2" charset="-122"/>
              </a:rPr>
              <a:t>、一般只针对于一种风险，如，火灾爆炸、重大危险源事故等。</a:t>
            </a:r>
            <a:endParaRPr lang="zh-CN" altLang="en-US" sz="2000" b="1" dirty="0">
              <a:latin typeface="Arial" panose="020B0604020202020204" pitchFamily="34" charset="0"/>
              <a:ea typeface="宋体" panose="02010600030101010101" pitchFamily="2" charset="-122"/>
            </a:endParaRPr>
          </a:p>
        </p:txBody>
      </p:sp>
      <p:sp>
        <p:nvSpPr>
          <p:cNvPr id="60422" name="文本框 2"/>
          <p:cNvSpPr txBox="1"/>
          <p:nvPr/>
        </p:nvSpPr>
        <p:spPr>
          <a:xfrm>
            <a:off x="3413125" y="1187450"/>
            <a:ext cx="29368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rPr>
              <a:t>专项应急预案的要求</a:t>
            </a:r>
            <a:endParaRPr lang="zh-CN" altLang="en-US" sz="2400" b="1">
              <a:solidFill>
                <a:srgbClr val="0070C0"/>
              </a:solidFill>
              <a:latin typeface="宋体" panose="02010600030101010101" pitchFamily="2" charset="-122"/>
              <a:ea typeface="宋体" panose="02010600030101010101" pitchFamily="2" charset="-122"/>
            </a:endParaRPr>
          </a:p>
        </p:txBody>
      </p:sp>
    </p:spTree>
    <p:custDataLst>
      <p:tags r:id="rId6"/>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文本框 11"/>
          <p:cNvSpPr txBox="1"/>
          <p:nvPr>
            <p:custDataLst>
              <p:tags r:id="rId1"/>
            </p:custDataLst>
          </p:nvPr>
        </p:nvSpPr>
        <p:spPr>
          <a:xfrm>
            <a:off x="0" y="0"/>
            <a:ext cx="5203825" cy="812800"/>
          </a:xfrm>
          <a:prstGeom prst="rect">
            <a:avLst/>
          </a:prstGeom>
          <a:noFill/>
          <a:ln w="9525">
            <a:noFill/>
          </a:ln>
        </p:spPr>
        <p:txBody>
          <a:bodyPr wrap="square" lIns="91440" tIns="45720" rIns="91440" bIns="45720" anchor="ctr"/>
          <a:lstStyle/>
          <a:p>
            <a:pPr lvl="0" indent="0" algn="ctr">
              <a:lnSpc>
                <a:spcPct val="90000"/>
              </a:lnSpc>
            </a:pPr>
            <a:r>
              <a:rPr lang="zh-CN" altLang="en-US" sz="2800">
                <a:solidFill>
                  <a:schemeClr val="bg1"/>
                </a:solidFill>
                <a:latin typeface="Arial" panose="020B0604020202020204" pitchFamily="34" charset="0"/>
                <a:ea typeface="黑体" panose="02010609060101010101" charset="-122"/>
              </a:rPr>
              <a:t>03 如何</a:t>
            </a:r>
            <a:r>
              <a:rPr lang="zh-CN" altLang="en-US" sz="2800" dirty="0">
                <a:solidFill>
                  <a:schemeClr val="bg1"/>
                </a:solidFill>
                <a:latin typeface="Arial" panose="020B0604020202020204" pitchFamily="34" charset="0"/>
                <a:ea typeface="黑体" panose="02010609060101010101" charset="-122"/>
              </a:rPr>
              <a:t>编制专项应急预案</a:t>
            </a:r>
            <a:endParaRPr lang="zh-CN" altLang="en-US" sz="2800" dirty="0">
              <a:solidFill>
                <a:schemeClr val="bg1"/>
              </a:solidFill>
              <a:latin typeface="Arial" panose="020B0604020202020204" pitchFamily="34" charset="0"/>
              <a:ea typeface="黑体" panose="02010609060101010101" charset="-122"/>
            </a:endParaRPr>
          </a:p>
        </p:txBody>
      </p:sp>
      <p:sp>
        <p:nvSpPr>
          <p:cNvPr id="13" name="任意多边形 12"/>
          <p:cNvSpPr/>
          <p:nvPr>
            <p:custDataLst>
              <p:tags r:id="rId2"/>
            </p:custDataLst>
          </p:nvPr>
        </p:nvSpPr>
        <p:spPr bwMode="auto">
          <a:xfrm>
            <a:off x="258763" y="2552700"/>
            <a:ext cx="849313" cy="849313"/>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chemeClr val="accent1"/>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14" name="KSO_Shape"/>
          <p:cNvSpPr/>
          <p:nvPr>
            <p:custDataLst>
              <p:tags r:id="rId3"/>
            </p:custDataLst>
          </p:nvPr>
        </p:nvSpPr>
        <p:spPr>
          <a:xfrm>
            <a:off x="409575" y="2767013"/>
            <a:ext cx="366713" cy="260350"/>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base" hangingPunct="1">
              <a:spcBef>
                <a:spcPts val="0"/>
              </a:spcBef>
              <a:spcAft>
                <a:spcPts val="0"/>
              </a:spcAft>
              <a:defRPr/>
            </a:pPr>
            <a:endParaRPr lang="zh-CN" altLang="en-US" strike="noStrike" noProof="1">
              <a:solidFill>
                <a:srgbClr val="FFFFFF"/>
              </a:solidFill>
            </a:endParaRPr>
          </a:p>
        </p:txBody>
      </p:sp>
      <p:sp>
        <p:nvSpPr>
          <p:cNvPr id="16" name="任意多边形 15"/>
          <p:cNvSpPr/>
          <p:nvPr>
            <p:custDataLst>
              <p:tags r:id="rId4"/>
            </p:custDataLst>
          </p:nvPr>
        </p:nvSpPr>
        <p:spPr bwMode="auto">
          <a:xfrm>
            <a:off x="3065463" y="2552700"/>
            <a:ext cx="847725" cy="849313"/>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chemeClr val="accent2"/>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17" name="任意多边形 16"/>
          <p:cNvSpPr/>
          <p:nvPr>
            <p:custDataLst>
              <p:tags r:id="rId5"/>
            </p:custDataLst>
          </p:nvPr>
        </p:nvSpPr>
        <p:spPr bwMode="auto">
          <a:xfrm>
            <a:off x="5861050" y="2552700"/>
            <a:ext cx="849313" cy="849313"/>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chemeClr val="accent1"/>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18" name="KSO_Shape"/>
          <p:cNvSpPr/>
          <p:nvPr>
            <p:custDataLst>
              <p:tags r:id="rId6"/>
            </p:custDataLst>
          </p:nvPr>
        </p:nvSpPr>
        <p:spPr>
          <a:xfrm flipH="1">
            <a:off x="3214688" y="2728913"/>
            <a:ext cx="368300" cy="334963"/>
          </a:xfrm>
          <a:custGeom>
            <a:avLst/>
            <a:gdLst/>
            <a:ahLst/>
            <a:cxnLst/>
            <a:rect l="l" t="t" r="r" b="b"/>
            <a:pathLst>
              <a:path w="1301527" h="1186978">
                <a:moveTo>
                  <a:pt x="744913" y="309576"/>
                </a:moveTo>
                <a:lnTo>
                  <a:pt x="744913" y="877403"/>
                </a:lnTo>
                <a:lnTo>
                  <a:pt x="1001726" y="719489"/>
                </a:lnTo>
                <a:lnTo>
                  <a:pt x="1259526" y="719489"/>
                </a:lnTo>
                <a:cubicBezTo>
                  <a:pt x="1282723" y="719489"/>
                  <a:pt x="1301527" y="700685"/>
                  <a:pt x="1301527" y="677488"/>
                </a:cubicBezTo>
                <a:lnTo>
                  <a:pt x="1301527" y="509490"/>
                </a:lnTo>
                <a:cubicBezTo>
                  <a:pt x="1301527" y="486293"/>
                  <a:pt x="1282723" y="467489"/>
                  <a:pt x="1259526" y="467489"/>
                </a:cubicBezTo>
                <a:lnTo>
                  <a:pt x="1001724" y="467489"/>
                </a:lnTo>
                <a:close/>
                <a:moveTo>
                  <a:pt x="486516" y="175870"/>
                </a:moveTo>
                <a:cubicBezTo>
                  <a:pt x="371649" y="278215"/>
                  <a:pt x="300385" y="427530"/>
                  <a:pt x="300385" y="593488"/>
                </a:cubicBezTo>
                <a:cubicBezTo>
                  <a:pt x="300385" y="759449"/>
                  <a:pt x="371649" y="908762"/>
                  <a:pt x="486516" y="1011109"/>
                </a:cubicBezTo>
                <a:lnTo>
                  <a:pt x="609421" y="924274"/>
                </a:lnTo>
                <a:cubicBezTo>
                  <a:pt x="509665" y="848549"/>
                  <a:pt x="446248" y="728424"/>
                  <a:pt x="446248" y="593488"/>
                </a:cubicBezTo>
                <a:cubicBezTo>
                  <a:pt x="446248" y="458553"/>
                  <a:pt x="509665" y="338428"/>
                  <a:pt x="609421" y="262704"/>
                </a:cubicBezTo>
                <a:close/>
                <a:moveTo>
                  <a:pt x="237591" y="0"/>
                </a:moveTo>
                <a:cubicBezTo>
                  <a:pt x="89700" y="153897"/>
                  <a:pt x="0" y="363218"/>
                  <a:pt x="0" y="593490"/>
                </a:cubicBezTo>
                <a:cubicBezTo>
                  <a:pt x="0" y="823760"/>
                  <a:pt x="89700" y="1033081"/>
                  <a:pt x="237589" y="1186978"/>
                </a:cubicBezTo>
                <a:lnTo>
                  <a:pt x="362934" y="1098420"/>
                </a:lnTo>
                <a:cubicBezTo>
                  <a:pt x="233669" y="969220"/>
                  <a:pt x="153719" y="790692"/>
                  <a:pt x="153719" y="593490"/>
                </a:cubicBezTo>
                <a:cubicBezTo>
                  <a:pt x="153719" y="396288"/>
                  <a:pt x="233671" y="217758"/>
                  <a:pt x="362936" y="8855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lang="zh-CN" altLang="en-US" sz="1800" strike="noStrike" noProof="1">
              <a:solidFill>
                <a:srgbClr val="FFFFFF"/>
              </a:solidFill>
            </a:endParaRPr>
          </a:p>
        </p:txBody>
      </p:sp>
      <p:sp>
        <p:nvSpPr>
          <p:cNvPr id="19" name="KSO_Shape"/>
          <p:cNvSpPr/>
          <p:nvPr>
            <p:custDataLst>
              <p:tags r:id="rId7"/>
            </p:custDataLst>
          </p:nvPr>
        </p:nvSpPr>
        <p:spPr bwMode="auto">
          <a:xfrm>
            <a:off x="6037263" y="2730500"/>
            <a:ext cx="317500" cy="331788"/>
          </a:xfrm>
          <a:custGeom>
            <a:avLst/>
            <a:gdLst>
              <a:gd name="T0" fmla="*/ 869881 w 2162175"/>
              <a:gd name="T1" fmla="*/ 798912 h 2276475"/>
              <a:gd name="T2" fmla="*/ 915079 w 2162175"/>
              <a:gd name="T3" fmla="*/ 856514 h 2276475"/>
              <a:gd name="T4" fmla="*/ 1252736 w 2162175"/>
              <a:gd name="T5" fmla="*/ 1239819 h 2276475"/>
              <a:gd name="T6" fmla="*/ 1249279 w 2162175"/>
              <a:gd name="T7" fmla="*/ 1308835 h 2276475"/>
              <a:gd name="T8" fmla="*/ 1160479 w 2162175"/>
              <a:gd name="T9" fmla="*/ 1353695 h 2276475"/>
              <a:gd name="T10" fmla="*/ 773369 w 2162175"/>
              <a:gd name="T11" fmla="*/ 1012331 h 2276475"/>
              <a:gd name="T12" fmla="*/ 711422 w 2162175"/>
              <a:gd name="T13" fmla="*/ 972515 h 2276475"/>
              <a:gd name="T14" fmla="*/ 684569 w 2162175"/>
              <a:gd name="T15" fmla="*/ 903498 h 2276475"/>
              <a:gd name="T16" fmla="*/ 704775 w 2162175"/>
              <a:gd name="T17" fmla="*/ 831031 h 2276475"/>
              <a:gd name="T18" fmla="*/ 762469 w 2162175"/>
              <a:gd name="T19" fmla="*/ 785905 h 2276475"/>
              <a:gd name="T20" fmla="*/ 741173 w 2162175"/>
              <a:gd name="T21" fmla="*/ 666790 h 2276475"/>
              <a:gd name="T22" fmla="*/ 617866 w 2162175"/>
              <a:gd name="T23" fmla="*/ 745423 h 2276475"/>
              <a:gd name="T24" fmla="*/ 564451 w 2162175"/>
              <a:gd name="T25" fmla="*/ 883297 h 2276475"/>
              <a:gd name="T26" fmla="*/ 599530 w 2162175"/>
              <a:gd name="T27" fmla="*/ 1020109 h 2276475"/>
              <a:gd name="T28" fmla="*/ 702109 w 2162175"/>
              <a:gd name="T29" fmla="*/ 1110166 h 2276475"/>
              <a:gd name="T30" fmla="*/ 1204374 w 2162175"/>
              <a:gd name="T31" fmla="*/ 1551681 h 2276475"/>
              <a:gd name="T32" fmla="*/ 1300841 w 2162175"/>
              <a:gd name="T33" fmla="*/ 1572933 h 2276475"/>
              <a:gd name="T34" fmla="*/ 1391196 w 2162175"/>
              <a:gd name="T35" fmla="*/ 1533351 h 2276475"/>
              <a:gd name="T36" fmla="*/ 1473047 w 2162175"/>
              <a:gd name="T37" fmla="*/ 1419651 h 2276475"/>
              <a:gd name="T38" fmla="*/ 1465871 w 2162175"/>
              <a:gd name="T39" fmla="*/ 1322954 h 2276475"/>
              <a:gd name="T40" fmla="*/ 1026854 w 2162175"/>
              <a:gd name="T41" fmla="*/ 831229 h 2276475"/>
              <a:gd name="T42" fmla="*/ 951913 w 2162175"/>
              <a:gd name="T43" fmla="*/ 715139 h 2276475"/>
              <a:gd name="T44" fmla="*/ 822759 w 2162175"/>
              <a:gd name="T45" fmla="*/ 660679 h 2276475"/>
              <a:gd name="T46" fmla="*/ 795121 w 2162175"/>
              <a:gd name="T47" fmla="*/ 14611 h 2276475"/>
              <a:gd name="T48" fmla="*/ 923212 w 2162175"/>
              <a:gd name="T49" fmla="*/ 72789 h 2276475"/>
              <a:gd name="T50" fmla="*/ 1083990 w 2162175"/>
              <a:gd name="T51" fmla="*/ 231118 h 2276475"/>
              <a:gd name="T52" fmla="*/ 1182849 w 2162175"/>
              <a:gd name="T53" fmla="*/ 406981 h 2276475"/>
              <a:gd name="T54" fmla="*/ 1280112 w 2162175"/>
              <a:gd name="T55" fmla="*/ 713013 h 2276475"/>
              <a:gd name="T56" fmla="*/ 1774671 w 2162175"/>
              <a:gd name="T57" fmla="*/ 1437450 h 2276475"/>
              <a:gd name="T58" fmla="*/ 1808421 w 2162175"/>
              <a:gd name="T59" fmla="*/ 1590997 h 2276475"/>
              <a:gd name="T60" fmla="*/ 1744110 w 2162175"/>
              <a:gd name="T61" fmla="*/ 1737107 h 2276475"/>
              <a:gd name="T62" fmla="*/ 1532042 w 2162175"/>
              <a:gd name="T63" fmla="*/ 1897562 h 2276475"/>
              <a:gd name="T64" fmla="*/ 1376048 w 2162175"/>
              <a:gd name="T65" fmla="*/ 1886404 h 2276475"/>
              <a:gd name="T66" fmla="*/ 414568 w 2162175"/>
              <a:gd name="T67" fmla="*/ 946523 h 2276475"/>
              <a:gd name="T68" fmla="*/ 342816 w 2162175"/>
              <a:gd name="T69" fmla="*/ 764019 h 2276475"/>
              <a:gd name="T70" fmla="*/ 349991 w 2162175"/>
              <a:gd name="T71" fmla="*/ 636505 h 2276475"/>
              <a:gd name="T72" fmla="*/ 473565 w 2162175"/>
              <a:gd name="T73" fmla="*/ 485349 h 2276475"/>
              <a:gd name="T74" fmla="*/ 547177 w 2162175"/>
              <a:gd name="T75" fmla="*/ 443641 h 2276475"/>
              <a:gd name="T76" fmla="*/ 683506 w 2162175"/>
              <a:gd name="T77" fmla="*/ 440984 h 2276475"/>
              <a:gd name="T78" fmla="*/ 862621 w 2162175"/>
              <a:gd name="T79" fmla="*/ 518556 h 2276475"/>
              <a:gd name="T80" fmla="*/ 992838 w 2162175"/>
              <a:gd name="T81" fmla="*/ 489333 h 2276475"/>
              <a:gd name="T82" fmla="*/ 930919 w 2162175"/>
              <a:gd name="T83" fmla="*/ 329941 h 2276475"/>
              <a:gd name="T84" fmla="*/ 829668 w 2162175"/>
              <a:gd name="T85" fmla="*/ 205881 h 2276475"/>
              <a:gd name="T86" fmla="*/ 684038 w 2162175"/>
              <a:gd name="T87" fmla="*/ 147969 h 2276475"/>
              <a:gd name="T88" fmla="*/ 510503 w 2162175"/>
              <a:gd name="T89" fmla="*/ 175065 h 2276475"/>
              <a:gd name="T90" fmla="*/ 351320 w 2162175"/>
              <a:gd name="T91" fmla="*/ 267778 h 2276475"/>
              <a:gd name="T92" fmla="*/ 230670 w 2162175"/>
              <a:gd name="T93" fmla="*/ 406449 h 2276475"/>
              <a:gd name="T94" fmla="*/ 157855 w 2162175"/>
              <a:gd name="T95" fmla="*/ 568764 h 2276475"/>
              <a:gd name="T96" fmla="*/ 131014 w 2162175"/>
              <a:gd name="T97" fmla="*/ 734531 h 2276475"/>
              <a:gd name="T98" fmla="*/ 158652 w 2162175"/>
              <a:gd name="T99" fmla="*/ 993809 h 2276475"/>
              <a:gd name="T100" fmla="*/ 236517 w 2162175"/>
              <a:gd name="T101" fmla="*/ 1212973 h 2276475"/>
              <a:gd name="T102" fmla="*/ 273988 w 2162175"/>
              <a:gd name="T103" fmla="*/ 1311796 h 2276475"/>
              <a:gd name="T104" fmla="*/ 256447 w 2162175"/>
              <a:gd name="T105" fmla="*/ 1360942 h 2276475"/>
              <a:gd name="T106" fmla="*/ 211005 w 2162175"/>
              <a:gd name="T107" fmla="*/ 1390695 h 2276475"/>
              <a:gd name="T108" fmla="*/ 158386 w 2162175"/>
              <a:gd name="T109" fmla="*/ 1387773 h 2276475"/>
              <a:gd name="T110" fmla="*/ 117461 w 2162175"/>
              <a:gd name="T111" fmla="*/ 1353769 h 2276475"/>
              <a:gd name="T112" fmla="*/ 46772 w 2162175"/>
              <a:gd name="T113" fmla="*/ 1143372 h 2276475"/>
              <a:gd name="T114" fmla="*/ 1063 w 2162175"/>
              <a:gd name="T115" fmla="*/ 851685 h 2276475"/>
              <a:gd name="T116" fmla="*/ 13554 w 2162175"/>
              <a:gd name="T117" fmla="*/ 638631 h 2276475"/>
              <a:gd name="T118" fmla="*/ 70689 w 2162175"/>
              <a:gd name="T119" fmla="*/ 442844 h 2276475"/>
              <a:gd name="T120" fmla="*/ 182570 w 2162175"/>
              <a:gd name="T121" fmla="*/ 256621 h 2276475"/>
              <a:gd name="T122" fmla="*/ 349991 w 2162175"/>
              <a:gd name="T123" fmla="*/ 105730 h 2276475"/>
              <a:gd name="T124" fmla="*/ 562325 w 2162175"/>
              <a:gd name="T125" fmla="*/ 13548 h 2276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2175" h="2276475">
                <a:moveTo>
                  <a:pt x="959868" y="930275"/>
                </a:moveTo>
                <a:lnTo>
                  <a:pt x="967173" y="930592"/>
                </a:lnTo>
                <a:lnTo>
                  <a:pt x="974479" y="931227"/>
                </a:lnTo>
                <a:lnTo>
                  <a:pt x="981467" y="932178"/>
                </a:lnTo>
                <a:lnTo>
                  <a:pt x="988138" y="933130"/>
                </a:lnTo>
                <a:lnTo>
                  <a:pt x="995126" y="935033"/>
                </a:lnTo>
                <a:lnTo>
                  <a:pt x="1002114" y="936936"/>
                </a:lnTo>
                <a:lnTo>
                  <a:pt x="1008785" y="939157"/>
                </a:lnTo>
                <a:lnTo>
                  <a:pt x="1014820" y="941695"/>
                </a:lnTo>
                <a:lnTo>
                  <a:pt x="1021491" y="944549"/>
                </a:lnTo>
                <a:lnTo>
                  <a:pt x="1027209" y="947404"/>
                </a:lnTo>
                <a:lnTo>
                  <a:pt x="1033561" y="951211"/>
                </a:lnTo>
                <a:lnTo>
                  <a:pt x="1039279" y="954700"/>
                </a:lnTo>
                <a:lnTo>
                  <a:pt x="1044679" y="958824"/>
                </a:lnTo>
                <a:lnTo>
                  <a:pt x="1050079" y="962630"/>
                </a:lnTo>
                <a:lnTo>
                  <a:pt x="1055479" y="967071"/>
                </a:lnTo>
                <a:lnTo>
                  <a:pt x="1059926" y="971829"/>
                </a:lnTo>
                <a:lnTo>
                  <a:pt x="1064691" y="976905"/>
                </a:lnTo>
                <a:lnTo>
                  <a:pt x="1069138" y="981980"/>
                </a:lnTo>
                <a:lnTo>
                  <a:pt x="1073585" y="987373"/>
                </a:lnTo>
                <a:lnTo>
                  <a:pt x="1077714" y="993082"/>
                </a:lnTo>
                <a:lnTo>
                  <a:pt x="1081208" y="998792"/>
                </a:lnTo>
                <a:lnTo>
                  <a:pt x="1084385" y="1004502"/>
                </a:lnTo>
                <a:lnTo>
                  <a:pt x="1087879" y="1010846"/>
                </a:lnTo>
                <a:lnTo>
                  <a:pt x="1090738" y="1016873"/>
                </a:lnTo>
                <a:lnTo>
                  <a:pt x="1093279" y="1023534"/>
                </a:lnTo>
                <a:lnTo>
                  <a:pt x="1095503" y="1030196"/>
                </a:lnTo>
                <a:lnTo>
                  <a:pt x="1097408" y="1036540"/>
                </a:lnTo>
                <a:lnTo>
                  <a:pt x="1098679" y="1043518"/>
                </a:lnTo>
                <a:lnTo>
                  <a:pt x="1100267" y="1050497"/>
                </a:lnTo>
                <a:lnTo>
                  <a:pt x="1100902" y="1057793"/>
                </a:lnTo>
                <a:lnTo>
                  <a:pt x="1101538" y="1065089"/>
                </a:lnTo>
                <a:lnTo>
                  <a:pt x="1101538" y="1072384"/>
                </a:lnTo>
                <a:lnTo>
                  <a:pt x="1101538" y="1075239"/>
                </a:lnTo>
                <a:lnTo>
                  <a:pt x="1101220" y="1078094"/>
                </a:lnTo>
                <a:lnTo>
                  <a:pt x="1100585" y="1084121"/>
                </a:lnTo>
                <a:lnTo>
                  <a:pt x="1487796" y="1470798"/>
                </a:lnTo>
                <a:lnTo>
                  <a:pt x="1492560" y="1476191"/>
                </a:lnTo>
                <a:lnTo>
                  <a:pt x="1496690" y="1481584"/>
                </a:lnTo>
                <a:lnTo>
                  <a:pt x="1500184" y="1487293"/>
                </a:lnTo>
                <a:lnTo>
                  <a:pt x="1503043" y="1493637"/>
                </a:lnTo>
                <a:lnTo>
                  <a:pt x="1505266" y="1500299"/>
                </a:lnTo>
                <a:lnTo>
                  <a:pt x="1506854" y="1506643"/>
                </a:lnTo>
                <a:lnTo>
                  <a:pt x="1507807" y="1513304"/>
                </a:lnTo>
                <a:lnTo>
                  <a:pt x="1508125" y="1519966"/>
                </a:lnTo>
                <a:lnTo>
                  <a:pt x="1507807" y="1526310"/>
                </a:lnTo>
                <a:lnTo>
                  <a:pt x="1506854" y="1533289"/>
                </a:lnTo>
                <a:lnTo>
                  <a:pt x="1505266" y="1539633"/>
                </a:lnTo>
                <a:lnTo>
                  <a:pt x="1503043" y="1545977"/>
                </a:lnTo>
                <a:lnTo>
                  <a:pt x="1500184" y="1552321"/>
                </a:lnTo>
                <a:lnTo>
                  <a:pt x="1496690" y="1558031"/>
                </a:lnTo>
                <a:lnTo>
                  <a:pt x="1492560" y="1564058"/>
                </a:lnTo>
                <a:lnTo>
                  <a:pt x="1487796" y="1569133"/>
                </a:lnTo>
                <a:lnTo>
                  <a:pt x="1455713" y="1601171"/>
                </a:lnTo>
                <a:lnTo>
                  <a:pt x="1450631" y="1605929"/>
                </a:lnTo>
                <a:lnTo>
                  <a:pt x="1444913" y="1609736"/>
                </a:lnTo>
                <a:lnTo>
                  <a:pt x="1438878" y="1612908"/>
                </a:lnTo>
                <a:lnTo>
                  <a:pt x="1432843" y="1616080"/>
                </a:lnTo>
                <a:lnTo>
                  <a:pt x="1426490" y="1617666"/>
                </a:lnTo>
                <a:lnTo>
                  <a:pt x="1419819" y="1619569"/>
                </a:lnTo>
                <a:lnTo>
                  <a:pt x="1413149" y="1620204"/>
                </a:lnTo>
                <a:lnTo>
                  <a:pt x="1406478" y="1620838"/>
                </a:lnTo>
                <a:lnTo>
                  <a:pt x="1399490" y="1620204"/>
                </a:lnTo>
                <a:lnTo>
                  <a:pt x="1393137" y="1619569"/>
                </a:lnTo>
                <a:lnTo>
                  <a:pt x="1386467" y="1617666"/>
                </a:lnTo>
                <a:lnTo>
                  <a:pt x="1379796" y="1616080"/>
                </a:lnTo>
                <a:lnTo>
                  <a:pt x="1373761" y="1612908"/>
                </a:lnTo>
                <a:lnTo>
                  <a:pt x="1367725" y="1609736"/>
                </a:lnTo>
                <a:lnTo>
                  <a:pt x="1362325" y="1605929"/>
                </a:lnTo>
                <a:lnTo>
                  <a:pt x="1357243" y="1601171"/>
                </a:lnTo>
                <a:lnTo>
                  <a:pt x="968762" y="1213225"/>
                </a:lnTo>
                <a:lnTo>
                  <a:pt x="964315" y="1213542"/>
                </a:lnTo>
                <a:lnTo>
                  <a:pt x="959868" y="1213860"/>
                </a:lnTo>
                <a:lnTo>
                  <a:pt x="952562" y="1213860"/>
                </a:lnTo>
                <a:lnTo>
                  <a:pt x="945256" y="1213225"/>
                </a:lnTo>
                <a:lnTo>
                  <a:pt x="937950" y="1212591"/>
                </a:lnTo>
                <a:lnTo>
                  <a:pt x="930962" y="1211005"/>
                </a:lnTo>
                <a:lnTo>
                  <a:pt x="923973" y="1209736"/>
                </a:lnTo>
                <a:lnTo>
                  <a:pt x="917621" y="1207833"/>
                </a:lnTo>
                <a:lnTo>
                  <a:pt x="910950" y="1205295"/>
                </a:lnTo>
                <a:lnTo>
                  <a:pt x="904279" y="1203074"/>
                </a:lnTo>
                <a:lnTo>
                  <a:pt x="898244" y="1200220"/>
                </a:lnTo>
                <a:lnTo>
                  <a:pt x="891891" y="1196730"/>
                </a:lnTo>
                <a:lnTo>
                  <a:pt x="886174" y="1193558"/>
                </a:lnTo>
                <a:lnTo>
                  <a:pt x="880456" y="1190069"/>
                </a:lnTo>
                <a:lnTo>
                  <a:pt x="874738" y="1185945"/>
                </a:lnTo>
                <a:lnTo>
                  <a:pt x="869338" y="1181504"/>
                </a:lnTo>
                <a:lnTo>
                  <a:pt x="864256" y="1177381"/>
                </a:lnTo>
                <a:lnTo>
                  <a:pt x="859174" y="1172622"/>
                </a:lnTo>
                <a:lnTo>
                  <a:pt x="854409" y="1167864"/>
                </a:lnTo>
                <a:lnTo>
                  <a:pt x="849962" y="1162155"/>
                </a:lnTo>
                <a:lnTo>
                  <a:pt x="846150" y="1157079"/>
                </a:lnTo>
                <a:lnTo>
                  <a:pt x="842021" y="1151369"/>
                </a:lnTo>
                <a:lnTo>
                  <a:pt x="838527" y="1145977"/>
                </a:lnTo>
                <a:lnTo>
                  <a:pt x="834715" y="1139633"/>
                </a:lnTo>
                <a:lnTo>
                  <a:pt x="831856" y="1133923"/>
                </a:lnTo>
                <a:lnTo>
                  <a:pt x="828997" y="1127262"/>
                </a:lnTo>
                <a:lnTo>
                  <a:pt x="826456" y="1121235"/>
                </a:lnTo>
                <a:lnTo>
                  <a:pt x="824233" y="1114573"/>
                </a:lnTo>
                <a:lnTo>
                  <a:pt x="822009" y="1107595"/>
                </a:lnTo>
                <a:lnTo>
                  <a:pt x="820421" y="1100616"/>
                </a:lnTo>
                <a:lnTo>
                  <a:pt x="819468" y="1093955"/>
                </a:lnTo>
                <a:lnTo>
                  <a:pt x="818197" y="1086976"/>
                </a:lnTo>
                <a:lnTo>
                  <a:pt x="817880" y="1079680"/>
                </a:lnTo>
                <a:lnTo>
                  <a:pt x="817562" y="1072384"/>
                </a:lnTo>
                <a:lnTo>
                  <a:pt x="817880" y="1065089"/>
                </a:lnTo>
                <a:lnTo>
                  <a:pt x="818197" y="1057793"/>
                </a:lnTo>
                <a:lnTo>
                  <a:pt x="819468" y="1050497"/>
                </a:lnTo>
                <a:lnTo>
                  <a:pt x="820421" y="1043518"/>
                </a:lnTo>
                <a:lnTo>
                  <a:pt x="822009" y="1036540"/>
                </a:lnTo>
                <a:lnTo>
                  <a:pt x="824233" y="1030196"/>
                </a:lnTo>
                <a:lnTo>
                  <a:pt x="826456" y="1023534"/>
                </a:lnTo>
                <a:lnTo>
                  <a:pt x="828997" y="1016873"/>
                </a:lnTo>
                <a:lnTo>
                  <a:pt x="831856" y="1010846"/>
                </a:lnTo>
                <a:lnTo>
                  <a:pt x="834715" y="1004502"/>
                </a:lnTo>
                <a:lnTo>
                  <a:pt x="838527" y="998792"/>
                </a:lnTo>
                <a:lnTo>
                  <a:pt x="842021" y="993082"/>
                </a:lnTo>
                <a:lnTo>
                  <a:pt x="846150" y="987373"/>
                </a:lnTo>
                <a:lnTo>
                  <a:pt x="849962" y="981980"/>
                </a:lnTo>
                <a:lnTo>
                  <a:pt x="854409" y="976905"/>
                </a:lnTo>
                <a:lnTo>
                  <a:pt x="859174" y="971829"/>
                </a:lnTo>
                <a:lnTo>
                  <a:pt x="864256" y="967071"/>
                </a:lnTo>
                <a:lnTo>
                  <a:pt x="869338" y="962630"/>
                </a:lnTo>
                <a:lnTo>
                  <a:pt x="874738" y="958824"/>
                </a:lnTo>
                <a:lnTo>
                  <a:pt x="880456" y="954700"/>
                </a:lnTo>
                <a:lnTo>
                  <a:pt x="886174" y="951211"/>
                </a:lnTo>
                <a:lnTo>
                  <a:pt x="891891" y="947404"/>
                </a:lnTo>
                <a:lnTo>
                  <a:pt x="898244" y="944549"/>
                </a:lnTo>
                <a:lnTo>
                  <a:pt x="904279" y="941695"/>
                </a:lnTo>
                <a:lnTo>
                  <a:pt x="910950" y="939157"/>
                </a:lnTo>
                <a:lnTo>
                  <a:pt x="917621" y="936936"/>
                </a:lnTo>
                <a:lnTo>
                  <a:pt x="923973" y="935033"/>
                </a:lnTo>
                <a:lnTo>
                  <a:pt x="930962" y="933130"/>
                </a:lnTo>
                <a:lnTo>
                  <a:pt x="937950" y="932178"/>
                </a:lnTo>
                <a:lnTo>
                  <a:pt x="945256" y="931227"/>
                </a:lnTo>
                <a:lnTo>
                  <a:pt x="952562" y="930592"/>
                </a:lnTo>
                <a:lnTo>
                  <a:pt x="959868" y="930275"/>
                </a:lnTo>
                <a:close/>
                <a:moveTo>
                  <a:pt x="955675" y="788243"/>
                </a:moveTo>
                <a:lnTo>
                  <a:pt x="941070" y="788560"/>
                </a:lnTo>
                <a:lnTo>
                  <a:pt x="927100" y="789512"/>
                </a:lnTo>
                <a:lnTo>
                  <a:pt x="912813" y="791417"/>
                </a:lnTo>
                <a:lnTo>
                  <a:pt x="898843" y="793957"/>
                </a:lnTo>
                <a:lnTo>
                  <a:pt x="885507" y="796814"/>
                </a:lnTo>
                <a:lnTo>
                  <a:pt x="871855" y="800941"/>
                </a:lnTo>
                <a:lnTo>
                  <a:pt x="858837" y="805385"/>
                </a:lnTo>
                <a:lnTo>
                  <a:pt x="846137" y="810464"/>
                </a:lnTo>
                <a:lnTo>
                  <a:pt x="833755" y="815861"/>
                </a:lnTo>
                <a:lnTo>
                  <a:pt x="821690" y="822210"/>
                </a:lnTo>
                <a:lnTo>
                  <a:pt x="809625" y="828877"/>
                </a:lnTo>
                <a:lnTo>
                  <a:pt x="798195" y="836178"/>
                </a:lnTo>
                <a:lnTo>
                  <a:pt x="787400" y="844432"/>
                </a:lnTo>
                <a:lnTo>
                  <a:pt x="776605" y="852686"/>
                </a:lnTo>
                <a:lnTo>
                  <a:pt x="766127" y="861257"/>
                </a:lnTo>
                <a:lnTo>
                  <a:pt x="756285" y="870781"/>
                </a:lnTo>
                <a:lnTo>
                  <a:pt x="747395" y="880622"/>
                </a:lnTo>
                <a:lnTo>
                  <a:pt x="738187" y="890781"/>
                </a:lnTo>
                <a:lnTo>
                  <a:pt x="729933" y="901574"/>
                </a:lnTo>
                <a:lnTo>
                  <a:pt x="721995" y="912368"/>
                </a:lnTo>
                <a:lnTo>
                  <a:pt x="715010" y="924114"/>
                </a:lnTo>
                <a:lnTo>
                  <a:pt x="708025" y="935860"/>
                </a:lnTo>
                <a:lnTo>
                  <a:pt x="701675" y="947923"/>
                </a:lnTo>
                <a:lnTo>
                  <a:pt x="695960" y="960621"/>
                </a:lnTo>
                <a:lnTo>
                  <a:pt x="691197" y="973319"/>
                </a:lnTo>
                <a:lnTo>
                  <a:pt x="686435" y="986335"/>
                </a:lnTo>
                <a:lnTo>
                  <a:pt x="682625" y="999668"/>
                </a:lnTo>
                <a:lnTo>
                  <a:pt x="679450" y="1013319"/>
                </a:lnTo>
                <a:lnTo>
                  <a:pt x="676910" y="1027287"/>
                </a:lnTo>
                <a:lnTo>
                  <a:pt x="675640" y="1041572"/>
                </a:lnTo>
                <a:lnTo>
                  <a:pt x="674370" y="1055540"/>
                </a:lnTo>
                <a:lnTo>
                  <a:pt x="674053" y="1070143"/>
                </a:lnTo>
                <a:lnTo>
                  <a:pt x="674053" y="1083794"/>
                </a:lnTo>
                <a:lnTo>
                  <a:pt x="675005" y="1097127"/>
                </a:lnTo>
                <a:lnTo>
                  <a:pt x="676593" y="1110143"/>
                </a:lnTo>
                <a:lnTo>
                  <a:pt x="678815" y="1123476"/>
                </a:lnTo>
                <a:lnTo>
                  <a:pt x="681673" y="1136174"/>
                </a:lnTo>
                <a:lnTo>
                  <a:pt x="684847" y="1148872"/>
                </a:lnTo>
                <a:lnTo>
                  <a:pt x="688975" y="1161253"/>
                </a:lnTo>
                <a:lnTo>
                  <a:pt x="693420" y="1173316"/>
                </a:lnTo>
                <a:lnTo>
                  <a:pt x="698500" y="1185062"/>
                </a:lnTo>
                <a:lnTo>
                  <a:pt x="703897" y="1196491"/>
                </a:lnTo>
                <a:lnTo>
                  <a:pt x="710247" y="1207919"/>
                </a:lnTo>
                <a:lnTo>
                  <a:pt x="716280" y="1219030"/>
                </a:lnTo>
                <a:lnTo>
                  <a:pt x="723583" y="1229506"/>
                </a:lnTo>
                <a:lnTo>
                  <a:pt x="730885" y="1239982"/>
                </a:lnTo>
                <a:lnTo>
                  <a:pt x="738823" y="1249823"/>
                </a:lnTo>
                <a:lnTo>
                  <a:pt x="747395" y="1259347"/>
                </a:lnTo>
                <a:lnTo>
                  <a:pt x="755650" y="1268553"/>
                </a:lnTo>
                <a:lnTo>
                  <a:pt x="765175" y="1277442"/>
                </a:lnTo>
                <a:lnTo>
                  <a:pt x="774700" y="1286013"/>
                </a:lnTo>
                <a:lnTo>
                  <a:pt x="784543" y="1293632"/>
                </a:lnTo>
                <a:lnTo>
                  <a:pt x="794703" y="1301251"/>
                </a:lnTo>
                <a:lnTo>
                  <a:pt x="805180" y="1308235"/>
                </a:lnTo>
                <a:lnTo>
                  <a:pt x="816293" y="1315219"/>
                </a:lnTo>
                <a:lnTo>
                  <a:pt x="827405" y="1320933"/>
                </a:lnTo>
                <a:lnTo>
                  <a:pt x="838835" y="1326648"/>
                </a:lnTo>
                <a:lnTo>
                  <a:pt x="850900" y="1331727"/>
                </a:lnTo>
                <a:lnTo>
                  <a:pt x="862965" y="1336171"/>
                </a:lnTo>
                <a:lnTo>
                  <a:pt x="875347" y="1340298"/>
                </a:lnTo>
                <a:lnTo>
                  <a:pt x="887730" y="1343473"/>
                </a:lnTo>
                <a:lnTo>
                  <a:pt x="900747" y="1346330"/>
                </a:lnTo>
                <a:lnTo>
                  <a:pt x="913447" y="1348869"/>
                </a:lnTo>
                <a:lnTo>
                  <a:pt x="927100" y="1350457"/>
                </a:lnTo>
                <a:lnTo>
                  <a:pt x="1403033" y="1826323"/>
                </a:lnTo>
                <a:lnTo>
                  <a:pt x="1409383" y="1832989"/>
                </a:lnTo>
                <a:lnTo>
                  <a:pt x="1416367" y="1838704"/>
                </a:lnTo>
                <a:lnTo>
                  <a:pt x="1423670" y="1844100"/>
                </a:lnTo>
                <a:lnTo>
                  <a:pt x="1431290" y="1849180"/>
                </a:lnTo>
                <a:lnTo>
                  <a:pt x="1438910" y="1854259"/>
                </a:lnTo>
                <a:lnTo>
                  <a:pt x="1447165" y="1858703"/>
                </a:lnTo>
                <a:lnTo>
                  <a:pt x="1455103" y="1862830"/>
                </a:lnTo>
                <a:lnTo>
                  <a:pt x="1463357" y="1866322"/>
                </a:lnTo>
                <a:lnTo>
                  <a:pt x="1472247" y="1869814"/>
                </a:lnTo>
                <a:lnTo>
                  <a:pt x="1480820" y="1872671"/>
                </a:lnTo>
                <a:lnTo>
                  <a:pt x="1489710" y="1874894"/>
                </a:lnTo>
                <a:lnTo>
                  <a:pt x="1498917" y="1877116"/>
                </a:lnTo>
                <a:lnTo>
                  <a:pt x="1507807" y="1878386"/>
                </a:lnTo>
                <a:lnTo>
                  <a:pt x="1517015" y="1879655"/>
                </a:lnTo>
                <a:lnTo>
                  <a:pt x="1526540" y="1880290"/>
                </a:lnTo>
                <a:lnTo>
                  <a:pt x="1535747" y="1880608"/>
                </a:lnTo>
                <a:lnTo>
                  <a:pt x="1545273" y="1880290"/>
                </a:lnTo>
                <a:lnTo>
                  <a:pt x="1554163" y="1879655"/>
                </a:lnTo>
                <a:lnTo>
                  <a:pt x="1563687" y="1878386"/>
                </a:lnTo>
                <a:lnTo>
                  <a:pt x="1572895" y="1877116"/>
                </a:lnTo>
                <a:lnTo>
                  <a:pt x="1581785" y="1874894"/>
                </a:lnTo>
                <a:lnTo>
                  <a:pt x="1590675" y="1872671"/>
                </a:lnTo>
                <a:lnTo>
                  <a:pt x="1599565" y="1869814"/>
                </a:lnTo>
                <a:lnTo>
                  <a:pt x="1608137" y="1866322"/>
                </a:lnTo>
                <a:lnTo>
                  <a:pt x="1616710" y="1862830"/>
                </a:lnTo>
                <a:lnTo>
                  <a:pt x="1624647" y="1858703"/>
                </a:lnTo>
                <a:lnTo>
                  <a:pt x="1632585" y="1853941"/>
                </a:lnTo>
                <a:lnTo>
                  <a:pt x="1640205" y="1849180"/>
                </a:lnTo>
                <a:lnTo>
                  <a:pt x="1647825" y="1844100"/>
                </a:lnTo>
                <a:lnTo>
                  <a:pt x="1655127" y="1838704"/>
                </a:lnTo>
                <a:lnTo>
                  <a:pt x="1662113" y="1832355"/>
                </a:lnTo>
                <a:lnTo>
                  <a:pt x="1668780" y="1826323"/>
                </a:lnTo>
                <a:lnTo>
                  <a:pt x="1710373" y="1784736"/>
                </a:lnTo>
                <a:lnTo>
                  <a:pt x="1717040" y="1777752"/>
                </a:lnTo>
                <a:lnTo>
                  <a:pt x="1723390" y="1770451"/>
                </a:lnTo>
                <a:lnTo>
                  <a:pt x="1728787" y="1762832"/>
                </a:lnTo>
                <a:lnTo>
                  <a:pt x="1734185" y="1755213"/>
                </a:lnTo>
                <a:lnTo>
                  <a:pt x="1739265" y="1747276"/>
                </a:lnTo>
                <a:lnTo>
                  <a:pt x="1743710" y="1739340"/>
                </a:lnTo>
                <a:lnTo>
                  <a:pt x="1747837" y="1730769"/>
                </a:lnTo>
                <a:lnTo>
                  <a:pt x="1751330" y="1722515"/>
                </a:lnTo>
                <a:lnTo>
                  <a:pt x="1754823" y="1713944"/>
                </a:lnTo>
                <a:lnTo>
                  <a:pt x="1757680" y="1705372"/>
                </a:lnTo>
                <a:lnTo>
                  <a:pt x="1759903" y="1696483"/>
                </a:lnTo>
                <a:lnTo>
                  <a:pt x="1761490" y="1687912"/>
                </a:lnTo>
                <a:lnTo>
                  <a:pt x="1763395" y="1678706"/>
                </a:lnTo>
                <a:lnTo>
                  <a:pt x="1764665" y="1669500"/>
                </a:lnTo>
                <a:lnTo>
                  <a:pt x="1764983" y="1660928"/>
                </a:lnTo>
                <a:lnTo>
                  <a:pt x="1765300" y="1651722"/>
                </a:lnTo>
                <a:lnTo>
                  <a:pt x="1764983" y="1642516"/>
                </a:lnTo>
                <a:lnTo>
                  <a:pt x="1764665" y="1633945"/>
                </a:lnTo>
                <a:lnTo>
                  <a:pt x="1763395" y="1624738"/>
                </a:lnTo>
                <a:lnTo>
                  <a:pt x="1761490" y="1616167"/>
                </a:lnTo>
                <a:lnTo>
                  <a:pt x="1759903" y="1606961"/>
                </a:lnTo>
                <a:lnTo>
                  <a:pt x="1757680" y="1598072"/>
                </a:lnTo>
                <a:lnTo>
                  <a:pt x="1754823" y="1589501"/>
                </a:lnTo>
                <a:lnTo>
                  <a:pt x="1751330" y="1580930"/>
                </a:lnTo>
                <a:lnTo>
                  <a:pt x="1747837" y="1572676"/>
                </a:lnTo>
                <a:lnTo>
                  <a:pt x="1743710" y="1564422"/>
                </a:lnTo>
                <a:lnTo>
                  <a:pt x="1739265" y="1556168"/>
                </a:lnTo>
                <a:lnTo>
                  <a:pt x="1734185" y="1548232"/>
                </a:lnTo>
                <a:lnTo>
                  <a:pt x="1728787" y="1540613"/>
                </a:lnTo>
                <a:lnTo>
                  <a:pt x="1723390" y="1533311"/>
                </a:lnTo>
                <a:lnTo>
                  <a:pt x="1717040" y="1526010"/>
                </a:lnTo>
                <a:lnTo>
                  <a:pt x="1710373" y="1519026"/>
                </a:lnTo>
                <a:lnTo>
                  <a:pt x="1236663" y="1045699"/>
                </a:lnTo>
                <a:lnTo>
                  <a:pt x="1235393" y="1032366"/>
                </a:lnTo>
                <a:lnTo>
                  <a:pt x="1233170" y="1019350"/>
                </a:lnTo>
                <a:lnTo>
                  <a:pt x="1230313" y="1006017"/>
                </a:lnTo>
                <a:lnTo>
                  <a:pt x="1226820" y="993319"/>
                </a:lnTo>
                <a:lnTo>
                  <a:pt x="1223327" y="980621"/>
                </a:lnTo>
                <a:lnTo>
                  <a:pt x="1218883" y="968557"/>
                </a:lnTo>
                <a:lnTo>
                  <a:pt x="1213803" y="956494"/>
                </a:lnTo>
                <a:lnTo>
                  <a:pt x="1208405" y="944431"/>
                </a:lnTo>
                <a:lnTo>
                  <a:pt x="1202055" y="933320"/>
                </a:lnTo>
                <a:lnTo>
                  <a:pt x="1195705" y="922209"/>
                </a:lnTo>
                <a:lnTo>
                  <a:pt x="1188720" y="911415"/>
                </a:lnTo>
                <a:lnTo>
                  <a:pt x="1181100" y="900622"/>
                </a:lnTo>
                <a:lnTo>
                  <a:pt x="1173480" y="890781"/>
                </a:lnTo>
                <a:lnTo>
                  <a:pt x="1164907" y="880940"/>
                </a:lnTo>
                <a:lnTo>
                  <a:pt x="1156017" y="871733"/>
                </a:lnTo>
                <a:lnTo>
                  <a:pt x="1146810" y="862845"/>
                </a:lnTo>
                <a:lnTo>
                  <a:pt x="1137285" y="854591"/>
                </a:lnTo>
                <a:lnTo>
                  <a:pt x="1127125" y="846337"/>
                </a:lnTo>
                <a:lnTo>
                  <a:pt x="1116965" y="838718"/>
                </a:lnTo>
                <a:lnTo>
                  <a:pt x="1105853" y="831417"/>
                </a:lnTo>
                <a:lnTo>
                  <a:pt x="1095057" y="825067"/>
                </a:lnTo>
                <a:lnTo>
                  <a:pt x="1083627" y="818718"/>
                </a:lnTo>
                <a:lnTo>
                  <a:pt x="1071880" y="813322"/>
                </a:lnTo>
                <a:lnTo>
                  <a:pt x="1060133" y="808242"/>
                </a:lnTo>
                <a:lnTo>
                  <a:pt x="1048067" y="803480"/>
                </a:lnTo>
                <a:lnTo>
                  <a:pt x="1035367" y="799354"/>
                </a:lnTo>
                <a:lnTo>
                  <a:pt x="1022350" y="796179"/>
                </a:lnTo>
                <a:lnTo>
                  <a:pt x="1009650" y="793322"/>
                </a:lnTo>
                <a:lnTo>
                  <a:pt x="996633" y="791100"/>
                </a:lnTo>
                <a:lnTo>
                  <a:pt x="982980" y="789512"/>
                </a:lnTo>
                <a:lnTo>
                  <a:pt x="969645" y="788560"/>
                </a:lnTo>
                <a:lnTo>
                  <a:pt x="955675" y="788243"/>
                </a:lnTo>
                <a:close/>
                <a:moveTo>
                  <a:pt x="802640" y="0"/>
                </a:moveTo>
                <a:lnTo>
                  <a:pt x="825183" y="317"/>
                </a:lnTo>
                <a:lnTo>
                  <a:pt x="848360" y="952"/>
                </a:lnTo>
                <a:lnTo>
                  <a:pt x="871220" y="2857"/>
                </a:lnTo>
                <a:lnTo>
                  <a:pt x="882650" y="4127"/>
                </a:lnTo>
                <a:lnTo>
                  <a:pt x="894080" y="5714"/>
                </a:lnTo>
                <a:lnTo>
                  <a:pt x="905510" y="7301"/>
                </a:lnTo>
                <a:lnTo>
                  <a:pt x="916305" y="9524"/>
                </a:lnTo>
                <a:lnTo>
                  <a:pt x="927735" y="12063"/>
                </a:lnTo>
                <a:lnTo>
                  <a:pt x="938847" y="14603"/>
                </a:lnTo>
                <a:lnTo>
                  <a:pt x="949960" y="17460"/>
                </a:lnTo>
                <a:lnTo>
                  <a:pt x="960755" y="20317"/>
                </a:lnTo>
                <a:lnTo>
                  <a:pt x="971867" y="24127"/>
                </a:lnTo>
                <a:lnTo>
                  <a:pt x="982345" y="27301"/>
                </a:lnTo>
                <a:lnTo>
                  <a:pt x="992823" y="31428"/>
                </a:lnTo>
                <a:lnTo>
                  <a:pt x="1003617" y="35238"/>
                </a:lnTo>
                <a:lnTo>
                  <a:pt x="1014095" y="39682"/>
                </a:lnTo>
                <a:lnTo>
                  <a:pt x="1024255" y="44126"/>
                </a:lnTo>
                <a:lnTo>
                  <a:pt x="1034733" y="48888"/>
                </a:lnTo>
                <a:lnTo>
                  <a:pt x="1044575" y="53967"/>
                </a:lnTo>
                <a:lnTo>
                  <a:pt x="1055053" y="59047"/>
                </a:lnTo>
                <a:lnTo>
                  <a:pt x="1064895" y="64126"/>
                </a:lnTo>
                <a:lnTo>
                  <a:pt x="1083945" y="75554"/>
                </a:lnTo>
                <a:lnTo>
                  <a:pt x="1102995" y="86983"/>
                </a:lnTo>
                <a:lnTo>
                  <a:pt x="1121093" y="99364"/>
                </a:lnTo>
                <a:lnTo>
                  <a:pt x="1138873" y="112379"/>
                </a:lnTo>
                <a:lnTo>
                  <a:pt x="1156017" y="125712"/>
                </a:lnTo>
                <a:lnTo>
                  <a:pt x="1171893" y="139681"/>
                </a:lnTo>
                <a:lnTo>
                  <a:pt x="1187450" y="153649"/>
                </a:lnTo>
                <a:lnTo>
                  <a:pt x="1203007" y="168252"/>
                </a:lnTo>
                <a:lnTo>
                  <a:pt x="1217930" y="182855"/>
                </a:lnTo>
                <a:lnTo>
                  <a:pt x="1231900" y="197775"/>
                </a:lnTo>
                <a:lnTo>
                  <a:pt x="1245553" y="213013"/>
                </a:lnTo>
                <a:lnTo>
                  <a:pt x="1258570" y="228886"/>
                </a:lnTo>
                <a:lnTo>
                  <a:pt x="1271270" y="244441"/>
                </a:lnTo>
                <a:lnTo>
                  <a:pt x="1283335" y="260314"/>
                </a:lnTo>
                <a:lnTo>
                  <a:pt x="1295083" y="276186"/>
                </a:lnTo>
                <a:lnTo>
                  <a:pt x="1306513" y="292377"/>
                </a:lnTo>
                <a:lnTo>
                  <a:pt x="1316990" y="308249"/>
                </a:lnTo>
                <a:lnTo>
                  <a:pt x="1327467" y="324757"/>
                </a:lnTo>
                <a:lnTo>
                  <a:pt x="1337310" y="340947"/>
                </a:lnTo>
                <a:lnTo>
                  <a:pt x="1347153" y="357138"/>
                </a:lnTo>
                <a:lnTo>
                  <a:pt x="1356360" y="373645"/>
                </a:lnTo>
                <a:lnTo>
                  <a:pt x="1365567" y="389836"/>
                </a:lnTo>
                <a:lnTo>
                  <a:pt x="1373823" y="406026"/>
                </a:lnTo>
                <a:lnTo>
                  <a:pt x="1382713" y="421899"/>
                </a:lnTo>
                <a:lnTo>
                  <a:pt x="1390650" y="438406"/>
                </a:lnTo>
                <a:lnTo>
                  <a:pt x="1398270" y="454279"/>
                </a:lnTo>
                <a:lnTo>
                  <a:pt x="1405890" y="470469"/>
                </a:lnTo>
                <a:lnTo>
                  <a:pt x="1413193" y="486342"/>
                </a:lnTo>
                <a:lnTo>
                  <a:pt x="1420177" y="502215"/>
                </a:lnTo>
                <a:lnTo>
                  <a:pt x="1433195" y="533961"/>
                </a:lnTo>
                <a:lnTo>
                  <a:pt x="1445260" y="565389"/>
                </a:lnTo>
                <a:lnTo>
                  <a:pt x="1456690" y="596499"/>
                </a:lnTo>
                <a:lnTo>
                  <a:pt x="1467167" y="626975"/>
                </a:lnTo>
                <a:lnTo>
                  <a:pt x="1477327" y="657133"/>
                </a:lnTo>
                <a:lnTo>
                  <a:pt x="1486535" y="686657"/>
                </a:lnTo>
                <a:lnTo>
                  <a:pt x="1495107" y="715545"/>
                </a:lnTo>
                <a:lnTo>
                  <a:pt x="1503363" y="744116"/>
                </a:lnTo>
                <a:lnTo>
                  <a:pt x="1510347" y="772052"/>
                </a:lnTo>
                <a:lnTo>
                  <a:pt x="1517333" y="799036"/>
                </a:lnTo>
                <a:lnTo>
                  <a:pt x="1523683" y="825702"/>
                </a:lnTo>
                <a:lnTo>
                  <a:pt x="1529397" y="852051"/>
                </a:lnTo>
                <a:lnTo>
                  <a:pt x="1534795" y="877130"/>
                </a:lnTo>
                <a:lnTo>
                  <a:pt x="1539875" y="901574"/>
                </a:lnTo>
                <a:lnTo>
                  <a:pt x="1544320" y="925066"/>
                </a:lnTo>
                <a:lnTo>
                  <a:pt x="1552257" y="970462"/>
                </a:lnTo>
                <a:lnTo>
                  <a:pt x="1559243" y="1012049"/>
                </a:lnTo>
                <a:lnTo>
                  <a:pt x="1565275" y="1049826"/>
                </a:lnTo>
                <a:lnTo>
                  <a:pt x="1578927" y="1163475"/>
                </a:lnTo>
                <a:lnTo>
                  <a:pt x="2073275" y="1657119"/>
                </a:lnTo>
                <a:lnTo>
                  <a:pt x="2083753" y="1668865"/>
                </a:lnTo>
                <a:lnTo>
                  <a:pt x="2093913" y="1680611"/>
                </a:lnTo>
                <a:lnTo>
                  <a:pt x="2103437" y="1692674"/>
                </a:lnTo>
                <a:lnTo>
                  <a:pt x="2112327" y="1705055"/>
                </a:lnTo>
                <a:lnTo>
                  <a:pt x="2120265" y="1717753"/>
                </a:lnTo>
                <a:lnTo>
                  <a:pt x="2127567" y="1730769"/>
                </a:lnTo>
                <a:lnTo>
                  <a:pt x="2134235" y="1744419"/>
                </a:lnTo>
                <a:lnTo>
                  <a:pt x="2139950" y="1757752"/>
                </a:lnTo>
                <a:lnTo>
                  <a:pt x="2145030" y="1771720"/>
                </a:lnTo>
                <a:lnTo>
                  <a:pt x="2149793" y="1786006"/>
                </a:lnTo>
                <a:lnTo>
                  <a:pt x="2153285" y="1799974"/>
                </a:lnTo>
                <a:lnTo>
                  <a:pt x="2156777" y="1814260"/>
                </a:lnTo>
                <a:lnTo>
                  <a:pt x="2159000" y="1828862"/>
                </a:lnTo>
                <a:lnTo>
                  <a:pt x="2160587" y="1843148"/>
                </a:lnTo>
                <a:lnTo>
                  <a:pt x="2161857" y="1857751"/>
                </a:lnTo>
                <a:lnTo>
                  <a:pt x="2162175" y="1872354"/>
                </a:lnTo>
                <a:lnTo>
                  <a:pt x="2161857" y="1886957"/>
                </a:lnTo>
                <a:lnTo>
                  <a:pt x="2160587" y="1901242"/>
                </a:lnTo>
                <a:lnTo>
                  <a:pt x="2159000" y="1915845"/>
                </a:lnTo>
                <a:lnTo>
                  <a:pt x="2156777" y="1930448"/>
                </a:lnTo>
                <a:lnTo>
                  <a:pt x="2153285" y="1944734"/>
                </a:lnTo>
                <a:lnTo>
                  <a:pt x="2149793" y="1959019"/>
                </a:lnTo>
                <a:lnTo>
                  <a:pt x="2145030" y="1972670"/>
                </a:lnTo>
                <a:lnTo>
                  <a:pt x="2139950" y="1986638"/>
                </a:lnTo>
                <a:lnTo>
                  <a:pt x="2134235" y="1999971"/>
                </a:lnTo>
                <a:lnTo>
                  <a:pt x="2127567" y="2013622"/>
                </a:lnTo>
                <a:lnTo>
                  <a:pt x="2120265" y="2026637"/>
                </a:lnTo>
                <a:lnTo>
                  <a:pt x="2112327" y="2039336"/>
                </a:lnTo>
                <a:lnTo>
                  <a:pt x="2103437" y="2051716"/>
                </a:lnTo>
                <a:lnTo>
                  <a:pt x="2093913" y="2064097"/>
                </a:lnTo>
                <a:lnTo>
                  <a:pt x="2083753" y="2075843"/>
                </a:lnTo>
                <a:lnTo>
                  <a:pt x="2073275" y="2087271"/>
                </a:lnTo>
                <a:lnTo>
                  <a:pt x="1972945" y="2187270"/>
                </a:lnTo>
                <a:lnTo>
                  <a:pt x="1961833" y="2198064"/>
                </a:lnTo>
                <a:lnTo>
                  <a:pt x="1950085" y="2208222"/>
                </a:lnTo>
                <a:lnTo>
                  <a:pt x="1938020" y="2217746"/>
                </a:lnTo>
                <a:lnTo>
                  <a:pt x="1925320" y="2226317"/>
                </a:lnTo>
                <a:lnTo>
                  <a:pt x="1912620" y="2233936"/>
                </a:lnTo>
                <a:lnTo>
                  <a:pt x="1899285" y="2241555"/>
                </a:lnTo>
                <a:lnTo>
                  <a:pt x="1886267" y="2248222"/>
                </a:lnTo>
                <a:lnTo>
                  <a:pt x="1872297" y="2254253"/>
                </a:lnTo>
                <a:lnTo>
                  <a:pt x="1858645" y="2259333"/>
                </a:lnTo>
                <a:lnTo>
                  <a:pt x="1844675" y="2264094"/>
                </a:lnTo>
                <a:lnTo>
                  <a:pt x="1830387" y="2267586"/>
                </a:lnTo>
                <a:lnTo>
                  <a:pt x="1816417" y="2270761"/>
                </a:lnTo>
                <a:lnTo>
                  <a:pt x="1801813" y="2272983"/>
                </a:lnTo>
                <a:lnTo>
                  <a:pt x="1787207" y="2274888"/>
                </a:lnTo>
                <a:lnTo>
                  <a:pt x="1772603" y="2275840"/>
                </a:lnTo>
                <a:lnTo>
                  <a:pt x="1757997" y="2276475"/>
                </a:lnTo>
                <a:lnTo>
                  <a:pt x="1743393" y="2275840"/>
                </a:lnTo>
                <a:lnTo>
                  <a:pt x="1729105" y="2274888"/>
                </a:lnTo>
                <a:lnTo>
                  <a:pt x="1714500" y="2272983"/>
                </a:lnTo>
                <a:lnTo>
                  <a:pt x="1699895" y="2270761"/>
                </a:lnTo>
                <a:lnTo>
                  <a:pt x="1685925" y="2267586"/>
                </a:lnTo>
                <a:lnTo>
                  <a:pt x="1671637" y="2264094"/>
                </a:lnTo>
                <a:lnTo>
                  <a:pt x="1657667" y="2259333"/>
                </a:lnTo>
                <a:lnTo>
                  <a:pt x="1644015" y="2254253"/>
                </a:lnTo>
                <a:lnTo>
                  <a:pt x="1630045" y="2248222"/>
                </a:lnTo>
                <a:lnTo>
                  <a:pt x="1617027" y="2241555"/>
                </a:lnTo>
                <a:lnTo>
                  <a:pt x="1603693" y="2234571"/>
                </a:lnTo>
                <a:lnTo>
                  <a:pt x="1590993" y="2226317"/>
                </a:lnTo>
                <a:lnTo>
                  <a:pt x="1578293" y="2217746"/>
                </a:lnTo>
                <a:lnTo>
                  <a:pt x="1566227" y="2208222"/>
                </a:lnTo>
                <a:lnTo>
                  <a:pt x="1554480" y="2198064"/>
                </a:lnTo>
                <a:lnTo>
                  <a:pt x="1543367" y="2187270"/>
                </a:lnTo>
                <a:lnTo>
                  <a:pt x="537210" y="1181570"/>
                </a:lnTo>
                <a:lnTo>
                  <a:pt x="526415" y="1170142"/>
                </a:lnTo>
                <a:lnTo>
                  <a:pt x="515620" y="1157761"/>
                </a:lnTo>
                <a:lnTo>
                  <a:pt x="505143" y="1144428"/>
                </a:lnTo>
                <a:lnTo>
                  <a:pt x="495300" y="1131095"/>
                </a:lnTo>
                <a:lnTo>
                  <a:pt x="485457" y="1116492"/>
                </a:lnTo>
                <a:lnTo>
                  <a:pt x="476567" y="1101571"/>
                </a:lnTo>
                <a:lnTo>
                  <a:pt x="467677" y="1086016"/>
                </a:lnTo>
                <a:lnTo>
                  <a:pt x="459423" y="1069826"/>
                </a:lnTo>
                <a:lnTo>
                  <a:pt x="451485" y="1053318"/>
                </a:lnTo>
                <a:lnTo>
                  <a:pt x="444183" y="1036810"/>
                </a:lnTo>
                <a:lnTo>
                  <a:pt x="437515" y="1019668"/>
                </a:lnTo>
                <a:lnTo>
                  <a:pt x="431165" y="1002208"/>
                </a:lnTo>
                <a:lnTo>
                  <a:pt x="425450" y="984430"/>
                </a:lnTo>
                <a:lnTo>
                  <a:pt x="420370" y="966653"/>
                </a:lnTo>
                <a:lnTo>
                  <a:pt x="415925" y="948875"/>
                </a:lnTo>
                <a:lnTo>
                  <a:pt x="412433" y="931098"/>
                </a:lnTo>
                <a:lnTo>
                  <a:pt x="409575" y="913003"/>
                </a:lnTo>
                <a:lnTo>
                  <a:pt x="407353" y="895225"/>
                </a:lnTo>
                <a:lnTo>
                  <a:pt x="405765" y="877448"/>
                </a:lnTo>
                <a:lnTo>
                  <a:pt x="404813" y="859988"/>
                </a:lnTo>
                <a:lnTo>
                  <a:pt x="405130" y="842528"/>
                </a:lnTo>
                <a:lnTo>
                  <a:pt x="405765" y="825385"/>
                </a:lnTo>
                <a:lnTo>
                  <a:pt x="406400" y="816814"/>
                </a:lnTo>
                <a:lnTo>
                  <a:pt x="407670" y="808560"/>
                </a:lnTo>
                <a:lnTo>
                  <a:pt x="408623" y="800306"/>
                </a:lnTo>
                <a:lnTo>
                  <a:pt x="410210" y="792052"/>
                </a:lnTo>
                <a:lnTo>
                  <a:pt x="411480" y="783798"/>
                </a:lnTo>
                <a:lnTo>
                  <a:pt x="413385" y="776179"/>
                </a:lnTo>
                <a:lnTo>
                  <a:pt x="415607" y="768243"/>
                </a:lnTo>
                <a:lnTo>
                  <a:pt x="418147" y="760624"/>
                </a:lnTo>
                <a:lnTo>
                  <a:pt x="420687" y="752687"/>
                </a:lnTo>
                <a:lnTo>
                  <a:pt x="423227" y="745386"/>
                </a:lnTo>
                <a:lnTo>
                  <a:pt x="426403" y="738402"/>
                </a:lnTo>
                <a:lnTo>
                  <a:pt x="429895" y="731101"/>
                </a:lnTo>
                <a:lnTo>
                  <a:pt x="433387" y="724116"/>
                </a:lnTo>
                <a:lnTo>
                  <a:pt x="437197" y="717132"/>
                </a:lnTo>
                <a:lnTo>
                  <a:pt x="441007" y="710466"/>
                </a:lnTo>
                <a:lnTo>
                  <a:pt x="445453" y="704434"/>
                </a:lnTo>
                <a:lnTo>
                  <a:pt x="450215" y="697768"/>
                </a:lnTo>
                <a:lnTo>
                  <a:pt x="454977" y="692054"/>
                </a:lnTo>
                <a:lnTo>
                  <a:pt x="460057" y="686022"/>
                </a:lnTo>
                <a:lnTo>
                  <a:pt x="465455" y="680308"/>
                </a:lnTo>
                <a:lnTo>
                  <a:pt x="565785" y="579992"/>
                </a:lnTo>
                <a:lnTo>
                  <a:pt x="571500" y="574595"/>
                </a:lnTo>
                <a:lnTo>
                  <a:pt x="577533" y="569516"/>
                </a:lnTo>
                <a:lnTo>
                  <a:pt x="583565" y="564754"/>
                </a:lnTo>
                <a:lnTo>
                  <a:pt x="589915" y="559992"/>
                </a:lnTo>
                <a:lnTo>
                  <a:pt x="595947" y="555547"/>
                </a:lnTo>
                <a:lnTo>
                  <a:pt x="602933" y="551738"/>
                </a:lnTo>
                <a:lnTo>
                  <a:pt x="609600" y="547929"/>
                </a:lnTo>
                <a:lnTo>
                  <a:pt x="616585" y="544437"/>
                </a:lnTo>
                <a:lnTo>
                  <a:pt x="623887" y="541262"/>
                </a:lnTo>
                <a:lnTo>
                  <a:pt x="630873" y="537770"/>
                </a:lnTo>
                <a:lnTo>
                  <a:pt x="638175" y="535230"/>
                </a:lnTo>
                <a:lnTo>
                  <a:pt x="646113" y="532691"/>
                </a:lnTo>
                <a:lnTo>
                  <a:pt x="653733" y="530151"/>
                </a:lnTo>
                <a:lnTo>
                  <a:pt x="661670" y="527929"/>
                </a:lnTo>
                <a:lnTo>
                  <a:pt x="669290" y="526024"/>
                </a:lnTo>
                <a:lnTo>
                  <a:pt x="677545" y="524754"/>
                </a:lnTo>
                <a:lnTo>
                  <a:pt x="685800" y="523167"/>
                </a:lnTo>
                <a:lnTo>
                  <a:pt x="694055" y="522215"/>
                </a:lnTo>
                <a:lnTo>
                  <a:pt x="702310" y="520945"/>
                </a:lnTo>
                <a:lnTo>
                  <a:pt x="710883" y="520310"/>
                </a:lnTo>
                <a:lnTo>
                  <a:pt x="728027" y="519675"/>
                </a:lnTo>
                <a:lnTo>
                  <a:pt x="745490" y="519675"/>
                </a:lnTo>
                <a:lnTo>
                  <a:pt x="762953" y="520310"/>
                </a:lnTo>
                <a:lnTo>
                  <a:pt x="780733" y="521897"/>
                </a:lnTo>
                <a:lnTo>
                  <a:pt x="798830" y="524119"/>
                </a:lnTo>
                <a:lnTo>
                  <a:pt x="816610" y="526976"/>
                </a:lnTo>
                <a:lnTo>
                  <a:pt x="834390" y="530468"/>
                </a:lnTo>
                <a:lnTo>
                  <a:pt x="852170" y="534913"/>
                </a:lnTo>
                <a:lnTo>
                  <a:pt x="870267" y="539992"/>
                </a:lnTo>
                <a:lnTo>
                  <a:pt x="887730" y="545706"/>
                </a:lnTo>
                <a:lnTo>
                  <a:pt x="905193" y="552056"/>
                </a:lnTo>
                <a:lnTo>
                  <a:pt x="922337" y="558722"/>
                </a:lnTo>
                <a:lnTo>
                  <a:pt x="938847" y="566024"/>
                </a:lnTo>
                <a:lnTo>
                  <a:pt x="955357" y="573960"/>
                </a:lnTo>
                <a:lnTo>
                  <a:pt x="971550" y="582214"/>
                </a:lnTo>
                <a:lnTo>
                  <a:pt x="987107" y="591103"/>
                </a:lnTo>
                <a:lnTo>
                  <a:pt x="1002030" y="599991"/>
                </a:lnTo>
                <a:lnTo>
                  <a:pt x="1016635" y="609832"/>
                </a:lnTo>
                <a:lnTo>
                  <a:pt x="1030605" y="619674"/>
                </a:lnTo>
                <a:lnTo>
                  <a:pt x="1043623" y="630150"/>
                </a:lnTo>
                <a:lnTo>
                  <a:pt x="1055687" y="640943"/>
                </a:lnTo>
                <a:lnTo>
                  <a:pt x="1067435" y="651737"/>
                </a:lnTo>
                <a:lnTo>
                  <a:pt x="1221105" y="805703"/>
                </a:lnTo>
                <a:lnTo>
                  <a:pt x="1219517" y="784433"/>
                </a:lnTo>
                <a:lnTo>
                  <a:pt x="1217930" y="763164"/>
                </a:lnTo>
                <a:lnTo>
                  <a:pt x="1215707" y="741259"/>
                </a:lnTo>
                <a:lnTo>
                  <a:pt x="1212850" y="719037"/>
                </a:lnTo>
                <a:lnTo>
                  <a:pt x="1209040" y="693006"/>
                </a:lnTo>
                <a:lnTo>
                  <a:pt x="1204277" y="666340"/>
                </a:lnTo>
                <a:lnTo>
                  <a:pt x="1199197" y="639356"/>
                </a:lnTo>
                <a:lnTo>
                  <a:pt x="1193165" y="612055"/>
                </a:lnTo>
                <a:lnTo>
                  <a:pt x="1186180" y="584753"/>
                </a:lnTo>
                <a:lnTo>
                  <a:pt x="1178560" y="557135"/>
                </a:lnTo>
                <a:lnTo>
                  <a:pt x="1174433" y="543167"/>
                </a:lnTo>
                <a:lnTo>
                  <a:pt x="1169987" y="529516"/>
                </a:lnTo>
                <a:lnTo>
                  <a:pt x="1165225" y="515548"/>
                </a:lnTo>
                <a:lnTo>
                  <a:pt x="1160463" y="501898"/>
                </a:lnTo>
                <a:lnTo>
                  <a:pt x="1155383" y="487929"/>
                </a:lnTo>
                <a:lnTo>
                  <a:pt x="1149985" y="474279"/>
                </a:lnTo>
                <a:lnTo>
                  <a:pt x="1144587" y="460628"/>
                </a:lnTo>
                <a:lnTo>
                  <a:pt x="1138237" y="446978"/>
                </a:lnTo>
                <a:lnTo>
                  <a:pt x="1132205" y="433645"/>
                </a:lnTo>
                <a:lnTo>
                  <a:pt x="1125855" y="420629"/>
                </a:lnTo>
                <a:lnTo>
                  <a:pt x="1119187" y="406978"/>
                </a:lnTo>
                <a:lnTo>
                  <a:pt x="1112203" y="394280"/>
                </a:lnTo>
                <a:lnTo>
                  <a:pt x="1104900" y="381264"/>
                </a:lnTo>
                <a:lnTo>
                  <a:pt x="1097280" y="368249"/>
                </a:lnTo>
                <a:lnTo>
                  <a:pt x="1089025" y="355868"/>
                </a:lnTo>
                <a:lnTo>
                  <a:pt x="1080770" y="343487"/>
                </a:lnTo>
                <a:lnTo>
                  <a:pt x="1071880" y="331741"/>
                </a:lnTo>
                <a:lnTo>
                  <a:pt x="1063307" y="319678"/>
                </a:lnTo>
                <a:lnTo>
                  <a:pt x="1053783" y="307932"/>
                </a:lnTo>
                <a:lnTo>
                  <a:pt x="1044257" y="296186"/>
                </a:lnTo>
                <a:lnTo>
                  <a:pt x="1034415" y="285393"/>
                </a:lnTo>
                <a:lnTo>
                  <a:pt x="1023937" y="274599"/>
                </a:lnTo>
                <a:lnTo>
                  <a:pt x="1013460" y="264758"/>
                </a:lnTo>
                <a:lnTo>
                  <a:pt x="1002347" y="254917"/>
                </a:lnTo>
                <a:lnTo>
                  <a:pt x="991235" y="246028"/>
                </a:lnTo>
                <a:lnTo>
                  <a:pt x="979487" y="237457"/>
                </a:lnTo>
                <a:lnTo>
                  <a:pt x="967423" y="229203"/>
                </a:lnTo>
                <a:lnTo>
                  <a:pt x="955040" y="221584"/>
                </a:lnTo>
                <a:lnTo>
                  <a:pt x="942657" y="214600"/>
                </a:lnTo>
                <a:lnTo>
                  <a:pt x="929957" y="207934"/>
                </a:lnTo>
                <a:lnTo>
                  <a:pt x="916305" y="201902"/>
                </a:lnTo>
                <a:lnTo>
                  <a:pt x="903287" y="196505"/>
                </a:lnTo>
                <a:lnTo>
                  <a:pt x="889317" y="191743"/>
                </a:lnTo>
                <a:lnTo>
                  <a:pt x="875665" y="187616"/>
                </a:lnTo>
                <a:lnTo>
                  <a:pt x="861060" y="184124"/>
                </a:lnTo>
                <a:lnTo>
                  <a:pt x="846773" y="180632"/>
                </a:lnTo>
                <a:lnTo>
                  <a:pt x="832167" y="178410"/>
                </a:lnTo>
                <a:lnTo>
                  <a:pt x="817245" y="176823"/>
                </a:lnTo>
                <a:lnTo>
                  <a:pt x="802005" y="175870"/>
                </a:lnTo>
                <a:lnTo>
                  <a:pt x="786765" y="175553"/>
                </a:lnTo>
                <a:lnTo>
                  <a:pt x="770890" y="175553"/>
                </a:lnTo>
                <a:lnTo>
                  <a:pt x="755015" y="176823"/>
                </a:lnTo>
                <a:lnTo>
                  <a:pt x="738823" y="178093"/>
                </a:lnTo>
                <a:lnTo>
                  <a:pt x="722947" y="179997"/>
                </a:lnTo>
                <a:lnTo>
                  <a:pt x="706437" y="182537"/>
                </a:lnTo>
                <a:lnTo>
                  <a:pt x="689927" y="185712"/>
                </a:lnTo>
                <a:lnTo>
                  <a:pt x="674053" y="189521"/>
                </a:lnTo>
                <a:lnTo>
                  <a:pt x="657543" y="193648"/>
                </a:lnTo>
                <a:lnTo>
                  <a:pt x="641667" y="198092"/>
                </a:lnTo>
                <a:lnTo>
                  <a:pt x="625475" y="203172"/>
                </a:lnTo>
                <a:lnTo>
                  <a:pt x="609917" y="209203"/>
                </a:lnTo>
                <a:lnTo>
                  <a:pt x="594677" y="214918"/>
                </a:lnTo>
                <a:lnTo>
                  <a:pt x="578803" y="221584"/>
                </a:lnTo>
                <a:lnTo>
                  <a:pt x="563245" y="228568"/>
                </a:lnTo>
                <a:lnTo>
                  <a:pt x="548005" y="236187"/>
                </a:lnTo>
                <a:lnTo>
                  <a:pt x="533083" y="243806"/>
                </a:lnTo>
                <a:lnTo>
                  <a:pt x="518160" y="251742"/>
                </a:lnTo>
                <a:lnTo>
                  <a:pt x="503237" y="260631"/>
                </a:lnTo>
                <a:lnTo>
                  <a:pt x="488633" y="269520"/>
                </a:lnTo>
                <a:lnTo>
                  <a:pt x="474345" y="278726"/>
                </a:lnTo>
                <a:lnTo>
                  <a:pt x="460057" y="288567"/>
                </a:lnTo>
                <a:lnTo>
                  <a:pt x="446087" y="298726"/>
                </a:lnTo>
                <a:lnTo>
                  <a:pt x="432753" y="308884"/>
                </a:lnTo>
                <a:lnTo>
                  <a:pt x="419735" y="319995"/>
                </a:lnTo>
                <a:lnTo>
                  <a:pt x="406400" y="331106"/>
                </a:lnTo>
                <a:lnTo>
                  <a:pt x="394017" y="342535"/>
                </a:lnTo>
                <a:lnTo>
                  <a:pt x="381635" y="354598"/>
                </a:lnTo>
                <a:lnTo>
                  <a:pt x="369570" y="366661"/>
                </a:lnTo>
                <a:lnTo>
                  <a:pt x="358140" y="379042"/>
                </a:lnTo>
                <a:lnTo>
                  <a:pt x="346393" y="391423"/>
                </a:lnTo>
                <a:lnTo>
                  <a:pt x="335280" y="404121"/>
                </a:lnTo>
                <a:lnTo>
                  <a:pt x="324485" y="417137"/>
                </a:lnTo>
                <a:lnTo>
                  <a:pt x="314007" y="430787"/>
                </a:lnTo>
                <a:lnTo>
                  <a:pt x="304165" y="444121"/>
                </a:lnTo>
                <a:lnTo>
                  <a:pt x="294323" y="457771"/>
                </a:lnTo>
                <a:lnTo>
                  <a:pt x="284797" y="471422"/>
                </a:lnTo>
                <a:lnTo>
                  <a:pt x="275590" y="485707"/>
                </a:lnTo>
                <a:lnTo>
                  <a:pt x="266700" y="499993"/>
                </a:lnTo>
                <a:lnTo>
                  <a:pt x="258127" y="514278"/>
                </a:lnTo>
                <a:lnTo>
                  <a:pt x="250190" y="528881"/>
                </a:lnTo>
                <a:lnTo>
                  <a:pt x="242570" y="543167"/>
                </a:lnTo>
                <a:lnTo>
                  <a:pt x="234950" y="558087"/>
                </a:lnTo>
                <a:lnTo>
                  <a:pt x="227965" y="572690"/>
                </a:lnTo>
                <a:lnTo>
                  <a:pt x="221297" y="588245"/>
                </a:lnTo>
                <a:lnTo>
                  <a:pt x="214947" y="603166"/>
                </a:lnTo>
                <a:lnTo>
                  <a:pt x="208915" y="618404"/>
                </a:lnTo>
                <a:lnTo>
                  <a:pt x="203517" y="633642"/>
                </a:lnTo>
                <a:lnTo>
                  <a:pt x="198120" y="648879"/>
                </a:lnTo>
                <a:lnTo>
                  <a:pt x="193357" y="664435"/>
                </a:lnTo>
                <a:lnTo>
                  <a:pt x="188595" y="679673"/>
                </a:lnTo>
                <a:lnTo>
                  <a:pt x="184150" y="694911"/>
                </a:lnTo>
                <a:lnTo>
                  <a:pt x="180657" y="710466"/>
                </a:lnTo>
                <a:lnTo>
                  <a:pt x="176847" y="725704"/>
                </a:lnTo>
                <a:lnTo>
                  <a:pt x="173355" y="741259"/>
                </a:lnTo>
                <a:lnTo>
                  <a:pt x="170180" y="756497"/>
                </a:lnTo>
                <a:lnTo>
                  <a:pt x="167640" y="771735"/>
                </a:lnTo>
                <a:lnTo>
                  <a:pt x="165100" y="786973"/>
                </a:lnTo>
                <a:lnTo>
                  <a:pt x="163195" y="802528"/>
                </a:lnTo>
                <a:lnTo>
                  <a:pt x="161290" y="817766"/>
                </a:lnTo>
                <a:lnTo>
                  <a:pt x="159703" y="832686"/>
                </a:lnTo>
                <a:lnTo>
                  <a:pt x="158433" y="847924"/>
                </a:lnTo>
                <a:lnTo>
                  <a:pt x="157163" y="862845"/>
                </a:lnTo>
                <a:lnTo>
                  <a:pt x="156527" y="877765"/>
                </a:lnTo>
                <a:lnTo>
                  <a:pt x="155893" y="892686"/>
                </a:lnTo>
                <a:lnTo>
                  <a:pt x="155257" y="907606"/>
                </a:lnTo>
                <a:lnTo>
                  <a:pt x="155257" y="922209"/>
                </a:lnTo>
                <a:lnTo>
                  <a:pt x="155257" y="951415"/>
                </a:lnTo>
                <a:lnTo>
                  <a:pt x="156527" y="979986"/>
                </a:lnTo>
                <a:lnTo>
                  <a:pt x="158750" y="1007922"/>
                </a:lnTo>
                <a:lnTo>
                  <a:pt x="161290" y="1035541"/>
                </a:lnTo>
                <a:lnTo>
                  <a:pt x="164147" y="1062524"/>
                </a:lnTo>
                <a:lnTo>
                  <a:pt x="168593" y="1088873"/>
                </a:lnTo>
                <a:lnTo>
                  <a:pt x="173355" y="1114270"/>
                </a:lnTo>
                <a:lnTo>
                  <a:pt x="178435" y="1139349"/>
                </a:lnTo>
                <a:lnTo>
                  <a:pt x="183833" y="1163793"/>
                </a:lnTo>
                <a:lnTo>
                  <a:pt x="189547" y="1187602"/>
                </a:lnTo>
                <a:lnTo>
                  <a:pt x="195580" y="1210459"/>
                </a:lnTo>
                <a:lnTo>
                  <a:pt x="201613" y="1232363"/>
                </a:lnTo>
                <a:lnTo>
                  <a:pt x="208280" y="1253950"/>
                </a:lnTo>
                <a:lnTo>
                  <a:pt x="214313" y="1274585"/>
                </a:lnTo>
                <a:lnTo>
                  <a:pt x="220980" y="1294585"/>
                </a:lnTo>
                <a:lnTo>
                  <a:pt x="227647" y="1313632"/>
                </a:lnTo>
                <a:lnTo>
                  <a:pt x="234633" y="1332044"/>
                </a:lnTo>
                <a:lnTo>
                  <a:pt x="247333" y="1366330"/>
                </a:lnTo>
                <a:lnTo>
                  <a:pt x="259715" y="1397758"/>
                </a:lnTo>
                <a:lnTo>
                  <a:pt x="265430" y="1412043"/>
                </a:lnTo>
                <a:lnTo>
                  <a:pt x="271145" y="1425376"/>
                </a:lnTo>
                <a:lnTo>
                  <a:pt x="277177" y="1437757"/>
                </a:lnTo>
                <a:lnTo>
                  <a:pt x="282575" y="1449503"/>
                </a:lnTo>
                <a:lnTo>
                  <a:pt x="301307" y="1486963"/>
                </a:lnTo>
                <a:lnTo>
                  <a:pt x="316865" y="1518391"/>
                </a:lnTo>
                <a:lnTo>
                  <a:pt x="317183" y="1518708"/>
                </a:lnTo>
                <a:lnTo>
                  <a:pt x="319405" y="1523470"/>
                </a:lnTo>
                <a:lnTo>
                  <a:pt x="321310" y="1528549"/>
                </a:lnTo>
                <a:lnTo>
                  <a:pt x="322897" y="1533311"/>
                </a:lnTo>
                <a:lnTo>
                  <a:pt x="324167" y="1538073"/>
                </a:lnTo>
                <a:lnTo>
                  <a:pt x="325755" y="1543152"/>
                </a:lnTo>
                <a:lnTo>
                  <a:pt x="326390" y="1547914"/>
                </a:lnTo>
                <a:lnTo>
                  <a:pt x="327025" y="1552993"/>
                </a:lnTo>
                <a:lnTo>
                  <a:pt x="327343" y="1557755"/>
                </a:lnTo>
                <a:lnTo>
                  <a:pt x="327660" y="1562835"/>
                </a:lnTo>
                <a:lnTo>
                  <a:pt x="327343" y="1567596"/>
                </a:lnTo>
                <a:lnTo>
                  <a:pt x="327343" y="1572676"/>
                </a:lnTo>
                <a:lnTo>
                  <a:pt x="326707" y="1577438"/>
                </a:lnTo>
                <a:lnTo>
                  <a:pt x="326073" y="1582199"/>
                </a:lnTo>
                <a:lnTo>
                  <a:pt x="324803" y="1586961"/>
                </a:lnTo>
                <a:lnTo>
                  <a:pt x="323850" y="1591723"/>
                </a:lnTo>
                <a:lnTo>
                  <a:pt x="322263" y="1596485"/>
                </a:lnTo>
                <a:lnTo>
                  <a:pt x="320993" y="1600612"/>
                </a:lnTo>
                <a:lnTo>
                  <a:pt x="318770" y="1605374"/>
                </a:lnTo>
                <a:lnTo>
                  <a:pt x="316865" y="1609818"/>
                </a:lnTo>
                <a:lnTo>
                  <a:pt x="314325" y="1614262"/>
                </a:lnTo>
                <a:lnTo>
                  <a:pt x="311785" y="1618389"/>
                </a:lnTo>
                <a:lnTo>
                  <a:pt x="309245" y="1622199"/>
                </a:lnTo>
                <a:lnTo>
                  <a:pt x="306387" y="1626326"/>
                </a:lnTo>
                <a:lnTo>
                  <a:pt x="302895" y="1630135"/>
                </a:lnTo>
                <a:lnTo>
                  <a:pt x="299720" y="1633945"/>
                </a:lnTo>
                <a:lnTo>
                  <a:pt x="296545" y="1637119"/>
                </a:lnTo>
                <a:lnTo>
                  <a:pt x="292735" y="1640611"/>
                </a:lnTo>
                <a:lnTo>
                  <a:pt x="288925" y="1643786"/>
                </a:lnTo>
                <a:lnTo>
                  <a:pt x="284797" y="1646643"/>
                </a:lnTo>
                <a:lnTo>
                  <a:pt x="280353" y="1649500"/>
                </a:lnTo>
                <a:lnTo>
                  <a:pt x="275907" y="1652040"/>
                </a:lnTo>
                <a:lnTo>
                  <a:pt x="271145" y="1654579"/>
                </a:lnTo>
                <a:lnTo>
                  <a:pt x="266700" y="1656801"/>
                </a:lnTo>
                <a:lnTo>
                  <a:pt x="261937" y="1658706"/>
                </a:lnTo>
                <a:lnTo>
                  <a:pt x="257175" y="1660611"/>
                </a:lnTo>
                <a:lnTo>
                  <a:pt x="252095" y="1661881"/>
                </a:lnTo>
                <a:lnTo>
                  <a:pt x="247333" y="1663151"/>
                </a:lnTo>
                <a:lnTo>
                  <a:pt x="242253" y="1664103"/>
                </a:lnTo>
                <a:lnTo>
                  <a:pt x="237490" y="1664420"/>
                </a:lnTo>
                <a:lnTo>
                  <a:pt x="232410" y="1665373"/>
                </a:lnTo>
                <a:lnTo>
                  <a:pt x="227647" y="1665373"/>
                </a:lnTo>
                <a:lnTo>
                  <a:pt x="222567" y="1665373"/>
                </a:lnTo>
                <a:lnTo>
                  <a:pt x="217805" y="1664738"/>
                </a:lnTo>
                <a:lnTo>
                  <a:pt x="213043" y="1664420"/>
                </a:lnTo>
                <a:lnTo>
                  <a:pt x="207963" y="1663786"/>
                </a:lnTo>
                <a:lnTo>
                  <a:pt x="203200" y="1662833"/>
                </a:lnTo>
                <a:lnTo>
                  <a:pt x="198437" y="1661563"/>
                </a:lnTo>
                <a:lnTo>
                  <a:pt x="193993" y="1660294"/>
                </a:lnTo>
                <a:lnTo>
                  <a:pt x="189230" y="1658389"/>
                </a:lnTo>
                <a:lnTo>
                  <a:pt x="184785" y="1656484"/>
                </a:lnTo>
                <a:lnTo>
                  <a:pt x="180657" y="1654262"/>
                </a:lnTo>
                <a:lnTo>
                  <a:pt x="176213" y="1652040"/>
                </a:lnTo>
                <a:lnTo>
                  <a:pt x="171767" y="1649500"/>
                </a:lnTo>
                <a:lnTo>
                  <a:pt x="167640" y="1646643"/>
                </a:lnTo>
                <a:lnTo>
                  <a:pt x="163830" y="1643786"/>
                </a:lnTo>
                <a:lnTo>
                  <a:pt x="160020" y="1640929"/>
                </a:lnTo>
                <a:lnTo>
                  <a:pt x="156527" y="1637437"/>
                </a:lnTo>
                <a:lnTo>
                  <a:pt x="152717" y="1633945"/>
                </a:lnTo>
                <a:lnTo>
                  <a:pt x="149543" y="1630135"/>
                </a:lnTo>
                <a:lnTo>
                  <a:pt x="146367" y="1626326"/>
                </a:lnTo>
                <a:lnTo>
                  <a:pt x="143510" y="1622199"/>
                </a:lnTo>
                <a:lnTo>
                  <a:pt x="140335" y="1617754"/>
                </a:lnTo>
                <a:lnTo>
                  <a:pt x="137795" y="1613628"/>
                </a:lnTo>
                <a:lnTo>
                  <a:pt x="135255" y="1609183"/>
                </a:lnTo>
                <a:lnTo>
                  <a:pt x="131763" y="1601247"/>
                </a:lnTo>
                <a:lnTo>
                  <a:pt x="128270" y="1592041"/>
                </a:lnTo>
                <a:lnTo>
                  <a:pt x="118427" y="1565057"/>
                </a:lnTo>
                <a:lnTo>
                  <a:pt x="111760" y="1545057"/>
                </a:lnTo>
                <a:lnTo>
                  <a:pt x="103505" y="1521248"/>
                </a:lnTo>
                <a:lnTo>
                  <a:pt x="94615" y="1493312"/>
                </a:lnTo>
                <a:lnTo>
                  <a:pt x="84455" y="1461566"/>
                </a:lnTo>
                <a:lnTo>
                  <a:pt x="73025" y="1426329"/>
                </a:lnTo>
                <a:lnTo>
                  <a:pt x="67627" y="1407281"/>
                </a:lnTo>
                <a:lnTo>
                  <a:pt x="61595" y="1387282"/>
                </a:lnTo>
                <a:lnTo>
                  <a:pt x="55880" y="1366330"/>
                </a:lnTo>
                <a:lnTo>
                  <a:pt x="50165" y="1344743"/>
                </a:lnTo>
                <a:lnTo>
                  <a:pt x="44450" y="1321886"/>
                </a:lnTo>
                <a:lnTo>
                  <a:pt x="39053" y="1298394"/>
                </a:lnTo>
                <a:lnTo>
                  <a:pt x="33655" y="1273950"/>
                </a:lnTo>
                <a:lnTo>
                  <a:pt x="28575" y="1248236"/>
                </a:lnTo>
                <a:lnTo>
                  <a:pt x="23813" y="1222522"/>
                </a:lnTo>
                <a:lnTo>
                  <a:pt x="19367" y="1195538"/>
                </a:lnTo>
                <a:lnTo>
                  <a:pt x="14923" y="1167602"/>
                </a:lnTo>
                <a:lnTo>
                  <a:pt x="11430" y="1139031"/>
                </a:lnTo>
                <a:lnTo>
                  <a:pt x="7620" y="1109825"/>
                </a:lnTo>
                <a:lnTo>
                  <a:pt x="4763" y="1079667"/>
                </a:lnTo>
                <a:lnTo>
                  <a:pt x="2540" y="1049191"/>
                </a:lnTo>
                <a:lnTo>
                  <a:pt x="1270" y="1017763"/>
                </a:lnTo>
                <a:lnTo>
                  <a:pt x="0" y="985700"/>
                </a:lnTo>
                <a:lnTo>
                  <a:pt x="0" y="953002"/>
                </a:lnTo>
                <a:lnTo>
                  <a:pt x="0" y="936177"/>
                </a:lnTo>
                <a:lnTo>
                  <a:pt x="635" y="919352"/>
                </a:lnTo>
                <a:lnTo>
                  <a:pt x="1270" y="902527"/>
                </a:lnTo>
                <a:lnTo>
                  <a:pt x="2223" y="885384"/>
                </a:lnTo>
                <a:lnTo>
                  <a:pt x="3493" y="868241"/>
                </a:lnTo>
                <a:lnTo>
                  <a:pt x="4763" y="850781"/>
                </a:lnTo>
                <a:lnTo>
                  <a:pt x="6350" y="833639"/>
                </a:lnTo>
                <a:lnTo>
                  <a:pt x="8573" y="816179"/>
                </a:lnTo>
                <a:lnTo>
                  <a:pt x="10795" y="798401"/>
                </a:lnTo>
                <a:lnTo>
                  <a:pt x="13335" y="780941"/>
                </a:lnTo>
                <a:lnTo>
                  <a:pt x="16193" y="763164"/>
                </a:lnTo>
                <a:lnTo>
                  <a:pt x="19050" y="745069"/>
                </a:lnTo>
                <a:lnTo>
                  <a:pt x="22860" y="727291"/>
                </a:lnTo>
                <a:lnTo>
                  <a:pt x="26353" y="709514"/>
                </a:lnTo>
                <a:lnTo>
                  <a:pt x="30480" y="691736"/>
                </a:lnTo>
                <a:lnTo>
                  <a:pt x="35243" y="673324"/>
                </a:lnTo>
                <a:lnTo>
                  <a:pt x="40005" y="655546"/>
                </a:lnTo>
                <a:lnTo>
                  <a:pt x="45085" y="637451"/>
                </a:lnTo>
                <a:lnTo>
                  <a:pt x="50800" y="619356"/>
                </a:lnTo>
                <a:lnTo>
                  <a:pt x="56515" y="601261"/>
                </a:lnTo>
                <a:lnTo>
                  <a:pt x="62865" y="583166"/>
                </a:lnTo>
                <a:lnTo>
                  <a:pt x="69850" y="565071"/>
                </a:lnTo>
                <a:lnTo>
                  <a:pt x="76517" y="546976"/>
                </a:lnTo>
                <a:lnTo>
                  <a:pt x="84455" y="529199"/>
                </a:lnTo>
                <a:lnTo>
                  <a:pt x="92393" y="511104"/>
                </a:lnTo>
                <a:lnTo>
                  <a:pt x="100647" y="493326"/>
                </a:lnTo>
                <a:lnTo>
                  <a:pt x="109220" y="475866"/>
                </a:lnTo>
                <a:lnTo>
                  <a:pt x="118110" y="458089"/>
                </a:lnTo>
                <a:lnTo>
                  <a:pt x="127635" y="440629"/>
                </a:lnTo>
                <a:lnTo>
                  <a:pt x="137477" y="423486"/>
                </a:lnTo>
                <a:lnTo>
                  <a:pt x="147955" y="406343"/>
                </a:lnTo>
                <a:lnTo>
                  <a:pt x="158750" y="389201"/>
                </a:lnTo>
                <a:lnTo>
                  <a:pt x="169545" y="372376"/>
                </a:lnTo>
                <a:lnTo>
                  <a:pt x="181293" y="355550"/>
                </a:lnTo>
                <a:lnTo>
                  <a:pt x="193040" y="339360"/>
                </a:lnTo>
                <a:lnTo>
                  <a:pt x="205423" y="322852"/>
                </a:lnTo>
                <a:lnTo>
                  <a:pt x="218123" y="306662"/>
                </a:lnTo>
                <a:lnTo>
                  <a:pt x="231140" y="291107"/>
                </a:lnTo>
                <a:lnTo>
                  <a:pt x="245110" y="275869"/>
                </a:lnTo>
                <a:lnTo>
                  <a:pt x="258763" y="260631"/>
                </a:lnTo>
                <a:lnTo>
                  <a:pt x="273050" y="245711"/>
                </a:lnTo>
                <a:lnTo>
                  <a:pt x="287973" y="231108"/>
                </a:lnTo>
                <a:lnTo>
                  <a:pt x="302895" y="216822"/>
                </a:lnTo>
                <a:lnTo>
                  <a:pt x="318453" y="202854"/>
                </a:lnTo>
                <a:lnTo>
                  <a:pt x="334327" y="189521"/>
                </a:lnTo>
                <a:lnTo>
                  <a:pt x="350520" y="175870"/>
                </a:lnTo>
                <a:lnTo>
                  <a:pt x="366713" y="162855"/>
                </a:lnTo>
                <a:lnTo>
                  <a:pt x="383540" y="150474"/>
                </a:lnTo>
                <a:lnTo>
                  <a:pt x="400685" y="138093"/>
                </a:lnTo>
                <a:lnTo>
                  <a:pt x="418147" y="126347"/>
                </a:lnTo>
                <a:lnTo>
                  <a:pt x="435927" y="115236"/>
                </a:lnTo>
                <a:lnTo>
                  <a:pt x="454025" y="103808"/>
                </a:lnTo>
                <a:lnTo>
                  <a:pt x="472440" y="93332"/>
                </a:lnTo>
                <a:lnTo>
                  <a:pt x="491173" y="83491"/>
                </a:lnTo>
                <a:lnTo>
                  <a:pt x="509905" y="73650"/>
                </a:lnTo>
                <a:lnTo>
                  <a:pt x="529273" y="64444"/>
                </a:lnTo>
                <a:lnTo>
                  <a:pt x="548957" y="55872"/>
                </a:lnTo>
                <a:lnTo>
                  <a:pt x="568960" y="47618"/>
                </a:lnTo>
                <a:lnTo>
                  <a:pt x="588963" y="39999"/>
                </a:lnTo>
                <a:lnTo>
                  <a:pt x="609600" y="33015"/>
                </a:lnTo>
                <a:lnTo>
                  <a:pt x="629920" y="26666"/>
                </a:lnTo>
                <a:lnTo>
                  <a:pt x="651193" y="21270"/>
                </a:lnTo>
                <a:lnTo>
                  <a:pt x="671830" y="16190"/>
                </a:lnTo>
                <a:lnTo>
                  <a:pt x="693420" y="11428"/>
                </a:lnTo>
                <a:lnTo>
                  <a:pt x="714375" y="7619"/>
                </a:lnTo>
                <a:lnTo>
                  <a:pt x="736283" y="4762"/>
                </a:lnTo>
                <a:lnTo>
                  <a:pt x="758190" y="2540"/>
                </a:lnTo>
                <a:lnTo>
                  <a:pt x="780415" y="635"/>
                </a:lnTo>
                <a:lnTo>
                  <a:pt x="80264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lang="zh-CN" altLang="en-US" sz="1800" strike="noStrike" noProof="1">
              <a:solidFill>
                <a:srgbClr val="FFFFFF"/>
              </a:solidFill>
            </a:endParaRPr>
          </a:p>
        </p:txBody>
      </p:sp>
      <p:sp>
        <p:nvSpPr>
          <p:cNvPr id="62472" name="文本框 19"/>
          <p:cNvSpPr txBox="1"/>
          <p:nvPr>
            <p:custDataLst>
              <p:tags r:id="rId8"/>
            </p:custDataLst>
          </p:nvPr>
        </p:nvSpPr>
        <p:spPr>
          <a:xfrm>
            <a:off x="258763" y="3614738"/>
            <a:ext cx="2479675" cy="817562"/>
          </a:xfrm>
          <a:prstGeom prst="rect">
            <a:avLst/>
          </a:prstGeom>
          <a:noFill/>
          <a:ln w="9525">
            <a:noFill/>
          </a:ln>
        </p:spPr>
        <p:txBody>
          <a:bodyPr wrap="square" anchor="t"/>
          <a:lstStyle/>
          <a:p>
            <a:pPr lvl="0" indent="0"/>
            <a:r>
              <a:rPr lang="en-US" altLang="zh-CN" sz="2000" dirty="0">
                <a:latin typeface="Arial" panose="020B0604020202020204" pitchFamily="34" charset="0"/>
                <a:ea typeface="宋体" panose="02010600030101010101" pitchFamily="2" charset="-122"/>
              </a:rPr>
              <a:t>1</a:t>
            </a:r>
            <a:r>
              <a:rPr lang="zh-CN" altLang="en-US" sz="2000" dirty="0">
                <a:latin typeface="Arial" panose="020B0604020202020204" pitchFamily="34" charset="0"/>
                <a:ea typeface="宋体" panose="02010600030101010101" pitchFamily="2" charset="-122"/>
              </a:rPr>
              <a:t>、明确职责</a:t>
            </a:r>
            <a:endParaRPr lang="zh-CN" altLang="en-US" sz="2000" dirty="0">
              <a:latin typeface="Arial" panose="020B0604020202020204" pitchFamily="34" charset="0"/>
              <a:ea typeface="宋体" panose="02010600030101010101" pitchFamily="2" charset="-122"/>
            </a:endParaRPr>
          </a:p>
        </p:txBody>
      </p:sp>
      <p:sp>
        <p:nvSpPr>
          <p:cNvPr id="62473" name="文本框 20"/>
          <p:cNvSpPr txBox="1"/>
          <p:nvPr>
            <p:custDataLst>
              <p:tags r:id="rId9"/>
            </p:custDataLst>
          </p:nvPr>
        </p:nvSpPr>
        <p:spPr>
          <a:xfrm>
            <a:off x="3065463" y="3614738"/>
            <a:ext cx="2478087" cy="817562"/>
          </a:xfrm>
          <a:prstGeom prst="rect">
            <a:avLst/>
          </a:prstGeom>
          <a:noFill/>
          <a:ln w="9525">
            <a:noFill/>
          </a:ln>
        </p:spPr>
        <p:txBody>
          <a:bodyPr wrap="square" anchor="t"/>
          <a:lstStyle/>
          <a:p>
            <a:pPr lvl="0" indent="0"/>
            <a:r>
              <a:rPr lang="en-US" altLang="zh-CN" sz="2000" dirty="0">
                <a:latin typeface="Arial" panose="020B0604020202020204" pitchFamily="34" charset="0"/>
                <a:ea typeface="宋体" panose="02010600030101010101" pitchFamily="2" charset="-122"/>
              </a:rPr>
              <a:t>2</a:t>
            </a:r>
            <a:r>
              <a:rPr lang="zh-CN" altLang="en-US" sz="2000" dirty="0">
                <a:latin typeface="Arial" panose="020B0604020202020204" pitchFamily="34" charset="0"/>
                <a:ea typeface="宋体" panose="02010600030101010101" pitchFamily="2" charset="-122"/>
              </a:rPr>
              <a:t>、明确应急程序</a:t>
            </a:r>
            <a:endParaRPr lang="zh-CN" altLang="en-US" sz="2000" dirty="0">
              <a:latin typeface="Arial" panose="020B0604020202020204" pitchFamily="34" charset="0"/>
              <a:ea typeface="宋体" panose="02010600030101010101" pitchFamily="2" charset="-122"/>
            </a:endParaRPr>
          </a:p>
        </p:txBody>
      </p:sp>
      <p:sp>
        <p:nvSpPr>
          <p:cNvPr id="62474" name="文本框 21"/>
          <p:cNvSpPr txBox="1"/>
          <p:nvPr>
            <p:custDataLst>
              <p:tags r:id="rId10"/>
            </p:custDataLst>
          </p:nvPr>
        </p:nvSpPr>
        <p:spPr>
          <a:xfrm>
            <a:off x="5861050" y="3614738"/>
            <a:ext cx="2479675" cy="817562"/>
          </a:xfrm>
          <a:prstGeom prst="rect">
            <a:avLst/>
          </a:prstGeom>
          <a:noFill/>
          <a:ln w="9525">
            <a:noFill/>
          </a:ln>
        </p:spPr>
        <p:txBody>
          <a:bodyPr wrap="square" anchor="t"/>
          <a:lstStyle/>
          <a:p>
            <a:pPr lvl="0" indent="0"/>
            <a:r>
              <a:rPr lang="en-US" altLang="zh-CN" sz="2000" dirty="0">
                <a:latin typeface="Arial" panose="020B0604020202020204" pitchFamily="34" charset="0"/>
                <a:ea typeface="宋体" panose="02010600030101010101" pitchFamily="2" charset="-122"/>
              </a:rPr>
              <a:t>3</a:t>
            </a:r>
            <a:r>
              <a:rPr lang="zh-CN" altLang="en-US" sz="2000" dirty="0">
                <a:latin typeface="Arial" panose="020B0604020202020204" pitchFamily="34" charset="0"/>
                <a:ea typeface="宋体" panose="02010600030101010101" pitchFamily="2" charset="-122"/>
              </a:rPr>
              <a:t>、明确能力和资源</a:t>
            </a:r>
            <a:endParaRPr lang="zh-CN" altLang="en-US" sz="2000" dirty="0">
              <a:latin typeface="Arial" panose="020B0604020202020204" pitchFamily="34" charset="0"/>
              <a:ea typeface="宋体" panose="02010600030101010101" pitchFamily="2" charset="-122"/>
            </a:endParaRPr>
          </a:p>
        </p:txBody>
      </p:sp>
      <p:sp>
        <p:nvSpPr>
          <p:cNvPr id="62475" name="文本框 2"/>
          <p:cNvSpPr txBox="1"/>
          <p:nvPr/>
        </p:nvSpPr>
        <p:spPr>
          <a:xfrm>
            <a:off x="2835275" y="1187450"/>
            <a:ext cx="3549650"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rPr>
              <a:t>专项应急预案的三个明确</a:t>
            </a:r>
            <a:endParaRPr lang="zh-CN" altLang="en-US" sz="2400" b="1">
              <a:latin typeface="宋体" panose="02010600030101010101" pitchFamily="2" charset="-122"/>
              <a:ea typeface="宋体" panose="02010600030101010101" pitchFamily="2" charset="-122"/>
            </a:endParaRPr>
          </a:p>
        </p:txBody>
      </p:sp>
    </p:spTree>
    <p:custDataLst>
      <p:tags r:id="rId1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64515"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03</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编制专项应急预案</a:t>
            </a:r>
            <a:endParaRPr lang="zh-CN" altLang="en-US" sz="2800" b="1" dirty="0">
              <a:latin typeface="宋体" panose="02010600030101010101" pitchFamily="2" charset="-122"/>
              <a:ea typeface="宋体" panose="02010600030101010101" pitchFamily="2" charset="-122"/>
              <a:sym typeface="黑体" panose="02010609060101010101" charset="-122"/>
            </a:endParaRPr>
          </a:p>
        </p:txBody>
      </p:sp>
      <p:sp>
        <p:nvSpPr>
          <p:cNvPr id="64516" name="文本框 2"/>
          <p:cNvSpPr txBox="1"/>
          <p:nvPr/>
        </p:nvSpPr>
        <p:spPr>
          <a:xfrm>
            <a:off x="3663950" y="127000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专项应急预案内容</a:t>
            </a:r>
            <a:endPar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
        <p:nvSpPr>
          <p:cNvPr id="64517" name="Rectangle 2"/>
          <p:cNvSpPr/>
          <p:nvPr/>
        </p:nvSpPr>
        <p:spPr>
          <a:xfrm>
            <a:off x="1008063" y="1638300"/>
            <a:ext cx="7129462" cy="2952750"/>
          </a:xfrm>
          <a:prstGeom prst="rect">
            <a:avLst/>
          </a:prstGeom>
          <a:noFill/>
          <a:ln w="9525">
            <a:noFill/>
          </a:ln>
        </p:spPr>
        <p:txBody>
          <a:bodyPr wrap="square"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事故风险分析</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可能发生的事故风险</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如火灾、爆炸等风险因素。</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事故发生的可能性</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有哪些因素可能造成事故。</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3</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）事故危害程度</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--可能造成人员伤亡、设备损坏和财产损失，甚至多人死伤。</a:t>
            </a:r>
            <a:endPar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custDataLst>
              <p:tags r:id="rId1"/>
            </p:custDataLst>
          </p:nvPr>
        </p:nvSpPr>
        <p:spPr bwMode="auto">
          <a:xfrm>
            <a:off x="8026400" y="2220913"/>
            <a:ext cx="485775" cy="4651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800" strike="noStrike" noProof="1">
              <a:solidFill>
                <a:prstClr val="white"/>
              </a:solidFill>
            </a:endParaRPr>
          </a:p>
        </p:txBody>
      </p:sp>
      <p:sp>
        <p:nvSpPr>
          <p:cNvPr id="39" name="文本框 38"/>
          <p:cNvSpPr txBox="1"/>
          <p:nvPr>
            <p:custDataLst>
              <p:tags r:id="rId2"/>
            </p:custDataLst>
          </p:nvPr>
        </p:nvSpPr>
        <p:spPr>
          <a:xfrm>
            <a:off x="587375" y="769938"/>
            <a:ext cx="2482850" cy="1025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algn="ctr">
              <a:defRPr sz="2800">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base"/>
            <a:r>
              <a:rPr lang="zh-CN" altLang="en-US" sz="3200" strike="noStrike" noProof="1">
                <a:solidFill>
                  <a:schemeClr val="bg1"/>
                </a:solidFill>
                <a:latin typeface="+mj-lt"/>
                <a:ea typeface="+mj-ea"/>
                <a:cs typeface="+mj-cs"/>
              </a:rPr>
              <a:t>目录</a:t>
            </a:r>
            <a:endParaRPr lang="zh-CN" altLang="en-US" sz="3200" strike="noStrike" noProof="1">
              <a:solidFill>
                <a:schemeClr val="bg1"/>
              </a:solidFill>
              <a:latin typeface="+mj-lt"/>
              <a:ea typeface="+mj-ea"/>
              <a:cs typeface="+mj-cs"/>
            </a:endParaRPr>
          </a:p>
        </p:txBody>
      </p:sp>
      <p:sp>
        <p:nvSpPr>
          <p:cNvPr id="11268" name="文本框 99"/>
          <p:cNvSpPr txBox="1"/>
          <p:nvPr>
            <p:custDataLst>
              <p:tags r:id="rId3"/>
            </p:custDataLst>
          </p:nvPr>
        </p:nvSpPr>
        <p:spPr>
          <a:xfrm>
            <a:off x="3167063" y="2017713"/>
            <a:ext cx="4859337" cy="461962"/>
          </a:xfrm>
          <a:prstGeom prst="rect">
            <a:avLst/>
          </a:prstGeom>
          <a:noFill/>
          <a:ln w="9525">
            <a:noFill/>
          </a:ln>
        </p:spPr>
        <p:txBody>
          <a:bodyPr anchor="ctr"/>
          <a:lstStyle/>
          <a:p>
            <a:pPr lvl="0" indent="0"/>
            <a:r>
              <a:rPr lang="zh-CN" altLang="en-US" sz="2400" b="1" dirty="0">
                <a:latin typeface="幼圆" panose="02010509060101010101" charset="-122"/>
                <a:ea typeface="幼圆" panose="02010509060101010101" charset="-122"/>
              </a:rPr>
              <a:t>应急预案编制、评审、备案流程</a:t>
            </a:r>
            <a:endParaRPr lang="zh-CN" altLang="en-US" sz="2400" b="1" dirty="0">
              <a:latin typeface="幼圆" panose="02010509060101010101" charset="-122"/>
              <a:ea typeface="幼圆" panose="02010509060101010101" charset="-122"/>
            </a:endParaRPr>
          </a:p>
        </p:txBody>
      </p:sp>
      <p:sp>
        <p:nvSpPr>
          <p:cNvPr id="11269" name="KSO_Shape"/>
          <p:cNvSpPr/>
          <p:nvPr>
            <p:custDataLst>
              <p:tags r:id="rId4"/>
            </p:custDataLst>
          </p:nvPr>
        </p:nvSpPr>
        <p:spPr>
          <a:xfrm>
            <a:off x="2670175" y="2051050"/>
            <a:ext cx="400050" cy="395288"/>
          </a:xfrm>
          <a:prstGeom prst="rect">
            <a:avLst/>
          </a:prstGeom>
          <a:solidFill>
            <a:schemeClr val="accent2"/>
          </a:solidFill>
          <a:ln w="9525">
            <a:noFill/>
          </a:ln>
        </p:spPr>
        <p:txBody>
          <a:bodyPr lIns="0" tIns="0" rIns="0" bIns="0" anchor="ctr"/>
          <a:lstStyle/>
          <a:p>
            <a:pPr lvl="0" indent="0" algn="ctr"/>
            <a:r>
              <a:rPr lang="en-US" altLang="zh-CN">
                <a:solidFill>
                  <a:schemeClr val="bg1"/>
                </a:solidFill>
                <a:latin typeface="Arial" panose="020B0604020202020204" pitchFamily="34" charset="0"/>
                <a:ea typeface="黑体" panose="02010609060101010101" charset="-122"/>
              </a:rPr>
              <a:t>01</a:t>
            </a:r>
            <a:endParaRPr lang="zh-CN" altLang="en-US">
              <a:solidFill>
                <a:schemeClr val="bg1"/>
              </a:solidFill>
              <a:latin typeface="Arial" panose="020B0604020202020204" pitchFamily="34" charset="0"/>
              <a:ea typeface="黑体" panose="02010609060101010101" charset="-122"/>
            </a:endParaRPr>
          </a:p>
        </p:txBody>
      </p:sp>
      <p:sp>
        <p:nvSpPr>
          <p:cNvPr id="42" name="KSO_Shape"/>
          <p:cNvSpPr/>
          <p:nvPr>
            <p:custDataLst>
              <p:tags r:id="rId5"/>
            </p:custDataLst>
          </p:nvPr>
        </p:nvSpPr>
        <p:spPr bwMode="auto">
          <a:xfrm>
            <a:off x="3070225" y="2446338"/>
            <a:ext cx="96838" cy="95250"/>
          </a:xfrm>
          <a:prstGeom prst="rect">
            <a:avLst/>
          </a:prstGeom>
          <a:solidFill>
            <a:schemeClr val="accent2">
              <a:lumMod val="60000"/>
              <a:lumOff val="40000"/>
            </a:schemeClr>
          </a:solidFill>
        </p:spPr>
        <p:txBody>
          <a:bodyPr lIns="0" tIns="0" rIns="0" bIns="0" anchor="ctr">
            <a:normAutofit fontScale="27500" lnSpcReduction="20000"/>
          </a:bodyPr>
          <a:lstStyle/>
          <a:p>
            <a:pPr algn="ctr" fontAlgn="base">
              <a:defRPr/>
            </a:pPr>
            <a:endParaRPr lang="zh-CN" altLang="en-US" sz="1800" strike="noStrike" noProof="1">
              <a:solidFill>
                <a:schemeClr val="bg1"/>
              </a:solidFill>
            </a:endParaRPr>
          </a:p>
        </p:txBody>
      </p:sp>
      <p:sp>
        <p:nvSpPr>
          <p:cNvPr id="11271" name="文本框 99"/>
          <p:cNvSpPr txBox="1"/>
          <p:nvPr>
            <p:custDataLst>
              <p:tags r:id="rId6"/>
            </p:custDataLst>
          </p:nvPr>
        </p:nvSpPr>
        <p:spPr>
          <a:xfrm>
            <a:off x="3224213" y="2776538"/>
            <a:ext cx="4470400" cy="461962"/>
          </a:xfrm>
          <a:prstGeom prst="rect">
            <a:avLst/>
          </a:prstGeom>
          <a:noFill/>
          <a:ln w="9525">
            <a:noFill/>
          </a:ln>
        </p:spPr>
        <p:txBody>
          <a:bodyPr anchor="ctr"/>
          <a:lstStyle/>
          <a:p>
            <a:pPr lvl="0" indent="0"/>
            <a:r>
              <a:rPr lang="zh-CN" altLang="en-US" sz="2400" b="1" dirty="0">
                <a:latin typeface="幼圆" panose="02010509060101010101" charset="-122"/>
                <a:ea typeface="幼圆" panose="02010509060101010101" charset="-122"/>
              </a:rPr>
              <a:t>如何编制综合应急预案</a:t>
            </a:r>
            <a:endParaRPr lang="zh-CN" altLang="en-US" sz="2400" b="1" dirty="0">
              <a:latin typeface="幼圆" panose="02010509060101010101" charset="-122"/>
              <a:ea typeface="幼圆" panose="02010509060101010101" charset="-122"/>
            </a:endParaRPr>
          </a:p>
        </p:txBody>
      </p:sp>
      <p:sp>
        <p:nvSpPr>
          <p:cNvPr id="11272" name="KSO_Shape"/>
          <p:cNvSpPr/>
          <p:nvPr>
            <p:custDataLst>
              <p:tags r:id="rId7"/>
            </p:custDataLst>
          </p:nvPr>
        </p:nvSpPr>
        <p:spPr>
          <a:xfrm>
            <a:off x="2670175" y="2809875"/>
            <a:ext cx="400050" cy="395288"/>
          </a:xfrm>
          <a:prstGeom prst="rect">
            <a:avLst/>
          </a:prstGeom>
          <a:solidFill>
            <a:schemeClr val="accent2"/>
          </a:solidFill>
          <a:ln w="9525">
            <a:noFill/>
          </a:ln>
        </p:spPr>
        <p:txBody>
          <a:bodyPr lIns="0" tIns="0" rIns="0" bIns="0" anchor="ctr"/>
          <a:lstStyle/>
          <a:p>
            <a:pPr lvl="0" indent="0" algn="ctr"/>
            <a:r>
              <a:rPr lang="en-US" altLang="zh-CN">
                <a:solidFill>
                  <a:schemeClr val="bg1"/>
                </a:solidFill>
                <a:latin typeface="Arial" panose="020B0604020202020204" pitchFamily="34" charset="0"/>
                <a:ea typeface="黑体" panose="02010609060101010101" charset="-122"/>
              </a:rPr>
              <a:t>02</a:t>
            </a:r>
            <a:endParaRPr lang="zh-CN" altLang="en-US">
              <a:solidFill>
                <a:schemeClr val="bg1"/>
              </a:solidFill>
              <a:latin typeface="Arial" panose="020B0604020202020204" pitchFamily="34" charset="0"/>
              <a:ea typeface="黑体" panose="02010609060101010101" charset="-122"/>
            </a:endParaRPr>
          </a:p>
        </p:txBody>
      </p:sp>
      <p:sp>
        <p:nvSpPr>
          <p:cNvPr id="45" name="KSO_Shape"/>
          <p:cNvSpPr/>
          <p:nvPr>
            <p:custDataLst>
              <p:tags r:id="rId8"/>
            </p:custDataLst>
          </p:nvPr>
        </p:nvSpPr>
        <p:spPr bwMode="auto">
          <a:xfrm>
            <a:off x="3070225" y="3205163"/>
            <a:ext cx="96838" cy="95250"/>
          </a:xfrm>
          <a:prstGeom prst="rect">
            <a:avLst/>
          </a:prstGeom>
          <a:solidFill>
            <a:schemeClr val="accent2">
              <a:lumMod val="60000"/>
              <a:lumOff val="40000"/>
            </a:schemeClr>
          </a:solidFill>
        </p:spPr>
        <p:txBody>
          <a:bodyPr lIns="0" tIns="0" rIns="0" bIns="0" anchor="ctr">
            <a:normAutofit fontScale="27500" lnSpcReduction="20000"/>
          </a:bodyPr>
          <a:lstStyle/>
          <a:p>
            <a:pPr algn="ctr" fontAlgn="base">
              <a:defRPr/>
            </a:pPr>
            <a:endParaRPr lang="zh-CN" altLang="en-US" sz="1800" strike="noStrike" noProof="1">
              <a:solidFill>
                <a:schemeClr val="bg1"/>
              </a:solidFill>
            </a:endParaRPr>
          </a:p>
        </p:txBody>
      </p:sp>
      <p:sp>
        <p:nvSpPr>
          <p:cNvPr id="11274" name="文本框 99"/>
          <p:cNvSpPr txBox="1"/>
          <p:nvPr>
            <p:custDataLst>
              <p:tags r:id="rId9"/>
            </p:custDataLst>
          </p:nvPr>
        </p:nvSpPr>
        <p:spPr>
          <a:xfrm>
            <a:off x="3224213" y="3535363"/>
            <a:ext cx="4470400" cy="461962"/>
          </a:xfrm>
          <a:prstGeom prst="rect">
            <a:avLst/>
          </a:prstGeom>
          <a:noFill/>
          <a:ln w="9525">
            <a:noFill/>
          </a:ln>
        </p:spPr>
        <p:txBody>
          <a:bodyPr anchor="ctr"/>
          <a:lstStyle/>
          <a:p>
            <a:pPr lvl="0" indent="0"/>
            <a:r>
              <a:rPr lang="zh-CN" altLang="en-US" sz="2400" b="1" dirty="0">
                <a:latin typeface="幼圆" panose="02010509060101010101" charset="-122"/>
                <a:ea typeface="幼圆" panose="02010509060101010101" charset="-122"/>
              </a:rPr>
              <a:t>如何编制专项应急预案</a:t>
            </a:r>
            <a:endParaRPr lang="zh-CN" altLang="en-US" sz="2400" b="1" dirty="0">
              <a:latin typeface="幼圆" panose="02010509060101010101" charset="-122"/>
              <a:ea typeface="幼圆" panose="02010509060101010101" charset="-122"/>
            </a:endParaRPr>
          </a:p>
        </p:txBody>
      </p:sp>
      <p:sp>
        <p:nvSpPr>
          <p:cNvPr id="11275" name="KSO_Shape"/>
          <p:cNvSpPr/>
          <p:nvPr>
            <p:custDataLst>
              <p:tags r:id="rId10"/>
            </p:custDataLst>
          </p:nvPr>
        </p:nvSpPr>
        <p:spPr>
          <a:xfrm>
            <a:off x="2670175" y="3568700"/>
            <a:ext cx="400050" cy="395288"/>
          </a:xfrm>
          <a:prstGeom prst="rect">
            <a:avLst/>
          </a:prstGeom>
          <a:solidFill>
            <a:schemeClr val="accent2"/>
          </a:solidFill>
          <a:ln w="9525">
            <a:noFill/>
          </a:ln>
        </p:spPr>
        <p:txBody>
          <a:bodyPr lIns="0" tIns="0" rIns="0" bIns="0" anchor="ctr"/>
          <a:lstStyle/>
          <a:p>
            <a:pPr lvl="0" indent="0" algn="ctr"/>
            <a:r>
              <a:rPr lang="en-US" altLang="zh-CN">
                <a:solidFill>
                  <a:schemeClr val="bg1"/>
                </a:solidFill>
                <a:latin typeface="Arial" panose="020B0604020202020204" pitchFamily="34" charset="0"/>
                <a:ea typeface="黑体" panose="02010609060101010101" charset="-122"/>
              </a:rPr>
              <a:t>03</a:t>
            </a:r>
            <a:endParaRPr lang="zh-CN" altLang="en-US">
              <a:solidFill>
                <a:schemeClr val="bg1"/>
              </a:solidFill>
              <a:latin typeface="Arial" panose="020B0604020202020204" pitchFamily="34" charset="0"/>
              <a:ea typeface="黑体" panose="02010609060101010101" charset="-122"/>
            </a:endParaRPr>
          </a:p>
        </p:txBody>
      </p:sp>
      <p:sp>
        <p:nvSpPr>
          <p:cNvPr id="48" name="KSO_Shape"/>
          <p:cNvSpPr/>
          <p:nvPr>
            <p:custDataLst>
              <p:tags r:id="rId11"/>
            </p:custDataLst>
          </p:nvPr>
        </p:nvSpPr>
        <p:spPr bwMode="auto">
          <a:xfrm>
            <a:off x="3070225" y="3963988"/>
            <a:ext cx="96838" cy="95250"/>
          </a:xfrm>
          <a:prstGeom prst="rect">
            <a:avLst/>
          </a:prstGeom>
          <a:solidFill>
            <a:schemeClr val="accent2">
              <a:lumMod val="60000"/>
              <a:lumOff val="40000"/>
            </a:schemeClr>
          </a:solidFill>
        </p:spPr>
        <p:txBody>
          <a:bodyPr lIns="0" tIns="0" rIns="0" bIns="0" anchor="ctr">
            <a:normAutofit fontScale="27500" lnSpcReduction="20000"/>
          </a:bodyPr>
          <a:lstStyle/>
          <a:p>
            <a:pPr algn="ctr" fontAlgn="base">
              <a:defRPr/>
            </a:pPr>
            <a:endParaRPr lang="zh-CN" altLang="en-US" sz="1800" strike="noStrike" noProof="1">
              <a:solidFill>
                <a:schemeClr val="bg1"/>
              </a:solidFill>
            </a:endParaRPr>
          </a:p>
        </p:txBody>
      </p:sp>
      <p:sp>
        <p:nvSpPr>
          <p:cNvPr id="11277" name="文本框 99"/>
          <p:cNvSpPr txBox="1"/>
          <p:nvPr>
            <p:custDataLst>
              <p:tags r:id="rId12"/>
            </p:custDataLst>
          </p:nvPr>
        </p:nvSpPr>
        <p:spPr>
          <a:xfrm>
            <a:off x="3224213" y="4294188"/>
            <a:ext cx="4470400" cy="461962"/>
          </a:xfrm>
          <a:prstGeom prst="rect">
            <a:avLst/>
          </a:prstGeom>
          <a:noFill/>
          <a:ln w="9525">
            <a:noFill/>
          </a:ln>
        </p:spPr>
        <p:txBody>
          <a:bodyPr anchor="ctr"/>
          <a:lstStyle/>
          <a:p>
            <a:pPr lvl="0" indent="0"/>
            <a:r>
              <a:rPr lang="zh-CN" altLang="en-US" sz="2400" b="1" dirty="0">
                <a:latin typeface="幼圆" panose="02010509060101010101" charset="-122"/>
                <a:ea typeface="幼圆" panose="02010509060101010101" charset="-122"/>
              </a:rPr>
              <a:t>如何编制现场处置方案</a:t>
            </a:r>
            <a:endParaRPr lang="zh-CN" altLang="en-US" sz="2400" b="1" dirty="0">
              <a:latin typeface="幼圆" panose="02010509060101010101" charset="-122"/>
              <a:ea typeface="幼圆" panose="02010509060101010101" charset="-122"/>
            </a:endParaRPr>
          </a:p>
        </p:txBody>
      </p:sp>
      <p:sp>
        <p:nvSpPr>
          <p:cNvPr id="11278" name="KSO_Shape"/>
          <p:cNvSpPr/>
          <p:nvPr>
            <p:custDataLst>
              <p:tags r:id="rId13"/>
            </p:custDataLst>
          </p:nvPr>
        </p:nvSpPr>
        <p:spPr>
          <a:xfrm>
            <a:off x="2670175" y="4327525"/>
            <a:ext cx="400050" cy="395288"/>
          </a:xfrm>
          <a:prstGeom prst="rect">
            <a:avLst/>
          </a:prstGeom>
          <a:solidFill>
            <a:schemeClr val="accent2"/>
          </a:solidFill>
          <a:ln w="9525">
            <a:noFill/>
          </a:ln>
        </p:spPr>
        <p:txBody>
          <a:bodyPr lIns="0" tIns="0" rIns="0" bIns="0" anchor="ctr"/>
          <a:lstStyle/>
          <a:p>
            <a:pPr lvl="0" indent="0" algn="ctr"/>
            <a:r>
              <a:rPr lang="en-US" altLang="zh-CN">
                <a:solidFill>
                  <a:schemeClr val="bg1"/>
                </a:solidFill>
                <a:latin typeface="Arial" panose="020B0604020202020204" pitchFamily="34" charset="0"/>
                <a:ea typeface="黑体" panose="02010609060101010101" charset="-122"/>
              </a:rPr>
              <a:t>04</a:t>
            </a:r>
            <a:endParaRPr lang="zh-CN" altLang="en-US">
              <a:solidFill>
                <a:schemeClr val="bg1"/>
              </a:solidFill>
              <a:latin typeface="Arial" panose="020B0604020202020204" pitchFamily="34" charset="0"/>
              <a:ea typeface="黑体" panose="02010609060101010101" charset="-122"/>
            </a:endParaRPr>
          </a:p>
        </p:txBody>
      </p:sp>
      <p:sp>
        <p:nvSpPr>
          <p:cNvPr id="51" name="KSO_Shape"/>
          <p:cNvSpPr/>
          <p:nvPr>
            <p:custDataLst>
              <p:tags r:id="rId14"/>
            </p:custDataLst>
          </p:nvPr>
        </p:nvSpPr>
        <p:spPr bwMode="auto">
          <a:xfrm>
            <a:off x="3070225" y="4722813"/>
            <a:ext cx="96838" cy="95250"/>
          </a:xfrm>
          <a:prstGeom prst="rect">
            <a:avLst/>
          </a:prstGeom>
          <a:solidFill>
            <a:schemeClr val="accent2">
              <a:lumMod val="60000"/>
              <a:lumOff val="40000"/>
            </a:schemeClr>
          </a:solidFill>
        </p:spPr>
        <p:txBody>
          <a:bodyPr lIns="0" tIns="0" rIns="0" bIns="0" anchor="ctr">
            <a:normAutofit fontScale="27500" lnSpcReduction="20000"/>
          </a:bodyPr>
          <a:lstStyle/>
          <a:p>
            <a:pPr algn="ctr" fontAlgn="base">
              <a:defRPr/>
            </a:pPr>
            <a:endParaRPr lang="zh-CN" altLang="en-US" sz="1800" strike="noStrike" noProof="1">
              <a:solidFill>
                <a:schemeClr val="bg1"/>
              </a:solidFill>
            </a:endParaRPr>
          </a:p>
        </p:txBody>
      </p:sp>
      <p:sp>
        <p:nvSpPr>
          <p:cNvPr id="11280" name="KSO_Shape"/>
          <p:cNvSpPr/>
          <p:nvPr>
            <p:custDataLst>
              <p:tags r:id="rId15"/>
            </p:custDataLst>
          </p:nvPr>
        </p:nvSpPr>
        <p:spPr>
          <a:xfrm>
            <a:off x="2670175" y="5019675"/>
            <a:ext cx="400050" cy="395288"/>
          </a:xfrm>
          <a:prstGeom prst="rect">
            <a:avLst/>
          </a:prstGeom>
          <a:solidFill>
            <a:schemeClr val="accent2"/>
          </a:solidFill>
          <a:ln w="9525">
            <a:noFill/>
          </a:ln>
        </p:spPr>
        <p:txBody>
          <a:bodyPr lIns="0" tIns="0" rIns="0" bIns="0" anchor="ctr"/>
          <a:lstStyle/>
          <a:p>
            <a:pPr lvl="0" indent="0" algn="ctr"/>
            <a:r>
              <a:rPr lang="en-US" altLang="zh-CN">
                <a:solidFill>
                  <a:schemeClr val="bg1"/>
                </a:solidFill>
                <a:latin typeface="Arial" panose="020B0604020202020204" pitchFamily="34" charset="0"/>
                <a:ea typeface="黑体" panose="02010609060101010101" charset="-122"/>
              </a:rPr>
              <a:t>05</a:t>
            </a:r>
            <a:endParaRPr lang="en-US" altLang="zh-CN">
              <a:solidFill>
                <a:schemeClr val="bg1"/>
              </a:solidFill>
              <a:latin typeface="Arial" panose="020B0604020202020204" pitchFamily="34" charset="0"/>
              <a:ea typeface="黑体" panose="02010609060101010101" charset="-122"/>
            </a:endParaRPr>
          </a:p>
        </p:txBody>
      </p:sp>
      <p:sp>
        <p:nvSpPr>
          <p:cNvPr id="11281" name="KSO_Shape"/>
          <p:cNvSpPr/>
          <p:nvPr>
            <p:custDataLst>
              <p:tags r:id="rId16"/>
            </p:custDataLst>
          </p:nvPr>
        </p:nvSpPr>
        <p:spPr>
          <a:xfrm>
            <a:off x="2670175" y="5614988"/>
            <a:ext cx="400050" cy="395287"/>
          </a:xfrm>
          <a:prstGeom prst="rect">
            <a:avLst/>
          </a:prstGeom>
          <a:solidFill>
            <a:schemeClr val="accent2"/>
          </a:solidFill>
          <a:ln w="9525">
            <a:noFill/>
          </a:ln>
        </p:spPr>
        <p:txBody>
          <a:bodyPr lIns="0" tIns="0" rIns="0" bIns="0" anchor="ctr"/>
          <a:lstStyle/>
          <a:p>
            <a:pPr lvl="0" indent="0" algn="ctr"/>
            <a:r>
              <a:rPr lang="en-US" altLang="zh-CN">
                <a:solidFill>
                  <a:schemeClr val="bg1"/>
                </a:solidFill>
                <a:latin typeface="Arial" panose="020B0604020202020204" pitchFamily="34" charset="0"/>
                <a:ea typeface="黑体" panose="02010609060101010101" charset="-122"/>
              </a:rPr>
              <a:t>06</a:t>
            </a:r>
            <a:endParaRPr lang="en-US" altLang="zh-CN">
              <a:solidFill>
                <a:schemeClr val="bg1"/>
              </a:solidFill>
              <a:latin typeface="Arial" panose="020B0604020202020204" pitchFamily="34" charset="0"/>
              <a:ea typeface="黑体" panose="02010609060101010101" charset="-122"/>
            </a:endParaRPr>
          </a:p>
        </p:txBody>
      </p:sp>
      <p:sp>
        <p:nvSpPr>
          <p:cNvPr id="4" name="KSO_Shape"/>
          <p:cNvSpPr/>
          <p:nvPr>
            <p:custDataLst>
              <p:tags r:id="rId17"/>
            </p:custDataLst>
          </p:nvPr>
        </p:nvSpPr>
        <p:spPr bwMode="auto">
          <a:xfrm>
            <a:off x="3070225" y="5414963"/>
            <a:ext cx="96838" cy="95250"/>
          </a:xfrm>
          <a:prstGeom prst="rect">
            <a:avLst/>
          </a:prstGeom>
          <a:solidFill>
            <a:schemeClr val="accent2">
              <a:lumMod val="60000"/>
              <a:lumOff val="40000"/>
            </a:schemeClr>
          </a:solidFill>
        </p:spPr>
        <p:txBody>
          <a:bodyPr lIns="0" tIns="0" rIns="0" bIns="0" anchor="ctr">
            <a:normAutofit fontScale="27500" lnSpcReduction="20000"/>
          </a:bodyPr>
          <a:lstStyle/>
          <a:p>
            <a:pPr algn="ctr" fontAlgn="base">
              <a:defRPr/>
            </a:pPr>
            <a:endParaRPr lang="zh-CN" altLang="en-US" sz="1800" strike="noStrike" noProof="1">
              <a:solidFill>
                <a:schemeClr val="bg1"/>
              </a:solidFill>
            </a:endParaRPr>
          </a:p>
        </p:txBody>
      </p:sp>
      <p:sp>
        <p:nvSpPr>
          <p:cNvPr id="5" name="KSO_Shape"/>
          <p:cNvSpPr/>
          <p:nvPr>
            <p:custDataLst>
              <p:tags r:id="rId18"/>
            </p:custDataLst>
          </p:nvPr>
        </p:nvSpPr>
        <p:spPr bwMode="auto">
          <a:xfrm>
            <a:off x="3070225" y="6010275"/>
            <a:ext cx="96838" cy="95250"/>
          </a:xfrm>
          <a:prstGeom prst="rect">
            <a:avLst/>
          </a:prstGeom>
          <a:solidFill>
            <a:schemeClr val="accent2">
              <a:lumMod val="60000"/>
              <a:lumOff val="40000"/>
            </a:schemeClr>
          </a:solidFill>
        </p:spPr>
        <p:txBody>
          <a:bodyPr lIns="0" tIns="0" rIns="0" bIns="0" anchor="ctr">
            <a:normAutofit fontScale="27500" lnSpcReduction="20000"/>
          </a:bodyPr>
          <a:lstStyle/>
          <a:p>
            <a:pPr algn="ctr" fontAlgn="base">
              <a:defRPr/>
            </a:pPr>
            <a:endParaRPr lang="zh-CN" altLang="en-US" sz="1800" strike="noStrike" noProof="1">
              <a:solidFill>
                <a:schemeClr val="bg1"/>
              </a:solidFill>
            </a:endParaRPr>
          </a:p>
        </p:txBody>
      </p:sp>
      <p:sp>
        <p:nvSpPr>
          <p:cNvPr id="11284" name="文本框 99"/>
          <p:cNvSpPr txBox="1"/>
          <p:nvPr>
            <p:custDataLst>
              <p:tags r:id="rId19"/>
            </p:custDataLst>
          </p:nvPr>
        </p:nvSpPr>
        <p:spPr>
          <a:xfrm>
            <a:off x="3224213" y="4953000"/>
            <a:ext cx="4470400" cy="461963"/>
          </a:xfrm>
          <a:prstGeom prst="rect">
            <a:avLst/>
          </a:prstGeom>
          <a:noFill/>
          <a:ln w="9525">
            <a:noFill/>
          </a:ln>
        </p:spPr>
        <p:txBody>
          <a:bodyPr anchor="ctr"/>
          <a:lstStyle/>
          <a:p>
            <a:pPr lvl="0" indent="0"/>
            <a:r>
              <a:rPr lang="zh-CN" altLang="en-US" sz="2400" b="1" dirty="0">
                <a:latin typeface="幼圆" panose="02010509060101010101" charset="-122"/>
                <a:ea typeface="幼圆" panose="02010509060101010101" charset="-122"/>
              </a:rPr>
              <a:t>事故风险评估</a:t>
            </a:r>
            <a:endParaRPr lang="zh-CN" altLang="en-US" sz="2400" b="1" dirty="0">
              <a:latin typeface="幼圆" panose="02010509060101010101" charset="-122"/>
              <a:ea typeface="幼圆" panose="02010509060101010101" charset="-122"/>
            </a:endParaRPr>
          </a:p>
        </p:txBody>
      </p:sp>
      <p:sp>
        <p:nvSpPr>
          <p:cNvPr id="11285" name="文本框 99"/>
          <p:cNvSpPr txBox="1"/>
          <p:nvPr>
            <p:custDataLst>
              <p:tags r:id="rId20"/>
            </p:custDataLst>
          </p:nvPr>
        </p:nvSpPr>
        <p:spPr>
          <a:xfrm>
            <a:off x="3224213" y="5581650"/>
            <a:ext cx="4470400" cy="461963"/>
          </a:xfrm>
          <a:prstGeom prst="rect">
            <a:avLst/>
          </a:prstGeom>
          <a:noFill/>
          <a:ln w="9525">
            <a:noFill/>
          </a:ln>
        </p:spPr>
        <p:txBody>
          <a:bodyPr anchor="ctr"/>
          <a:lstStyle/>
          <a:p>
            <a:pPr lvl="0" indent="0"/>
            <a:r>
              <a:rPr lang="zh-CN" altLang="en-US" sz="2400" b="1" dirty="0">
                <a:latin typeface="幼圆" panose="02010509060101010101" charset="-122"/>
                <a:ea typeface="幼圆" panose="02010509060101010101" charset="-122"/>
              </a:rPr>
              <a:t>应急资源调查</a:t>
            </a:r>
            <a:endParaRPr lang="zh-CN" altLang="en-US" sz="2400" b="1" dirty="0">
              <a:latin typeface="幼圆" panose="02010509060101010101" charset="-122"/>
              <a:ea typeface="幼圆" panose="02010509060101010101" charset="-122"/>
            </a:endParaRPr>
          </a:p>
        </p:txBody>
      </p:sp>
    </p:spTree>
    <p:custDataLst>
      <p:tags r:id="rId2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66563"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03</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编制专项应急预案</a:t>
            </a:r>
            <a:endParaRPr lang="zh-CN" altLang="en-US" sz="2800" b="1" dirty="0">
              <a:latin typeface="宋体" panose="02010600030101010101" pitchFamily="2" charset="-122"/>
              <a:ea typeface="宋体" panose="02010600030101010101" pitchFamily="2" charset="-122"/>
              <a:sym typeface="黑体" panose="02010609060101010101" charset="-122"/>
            </a:endParaRPr>
          </a:p>
        </p:txBody>
      </p:sp>
      <p:sp>
        <p:nvSpPr>
          <p:cNvPr id="66564" name="文本框 2"/>
          <p:cNvSpPr txBox="1"/>
          <p:nvPr/>
        </p:nvSpPr>
        <p:spPr>
          <a:xfrm>
            <a:off x="3663950" y="127000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专项应急预案内容</a:t>
            </a:r>
            <a:endPar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
        <p:nvSpPr>
          <p:cNvPr id="66565" name="Rectangle 2"/>
          <p:cNvSpPr/>
          <p:nvPr/>
        </p:nvSpPr>
        <p:spPr>
          <a:xfrm>
            <a:off x="1006475" y="1797050"/>
            <a:ext cx="7129463" cy="2492375"/>
          </a:xfrm>
          <a:prstGeom prst="rect">
            <a:avLst/>
          </a:prstGeom>
          <a:noFill/>
          <a:ln w="9525">
            <a:noFill/>
          </a:ln>
        </p:spPr>
        <p:txBody>
          <a:bodyPr wrap="square"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应急指挥机构及职责</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应急指挥部组成。</a:t>
            </a: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各应急救援工作组及职责。</a:t>
            </a: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endPar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Tree>
    <p:custDataLst>
      <p:tags r:id="rId4"/>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68611"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03</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编制专项应急预案</a:t>
            </a:r>
            <a:endParaRPr lang="zh-CN" altLang="en-US" sz="2800" b="1" dirty="0">
              <a:latin typeface="宋体" panose="02010600030101010101" pitchFamily="2" charset="-122"/>
              <a:ea typeface="宋体" panose="02010600030101010101" pitchFamily="2" charset="-122"/>
              <a:sym typeface="黑体" panose="02010609060101010101" charset="-122"/>
            </a:endParaRPr>
          </a:p>
        </p:txBody>
      </p:sp>
      <p:sp>
        <p:nvSpPr>
          <p:cNvPr id="68612" name="文本框 2"/>
          <p:cNvSpPr txBox="1"/>
          <p:nvPr/>
        </p:nvSpPr>
        <p:spPr>
          <a:xfrm>
            <a:off x="3663950" y="127000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专项应急预案内容</a:t>
            </a:r>
            <a:endPar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
        <p:nvSpPr>
          <p:cNvPr id="68613" name="Rectangle 2"/>
          <p:cNvSpPr/>
          <p:nvPr/>
        </p:nvSpPr>
        <p:spPr>
          <a:xfrm>
            <a:off x="1006475" y="1797050"/>
            <a:ext cx="7129463" cy="1968500"/>
          </a:xfrm>
          <a:prstGeom prst="rect">
            <a:avLst/>
          </a:prstGeom>
          <a:noFill/>
          <a:ln w="9525">
            <a:noFill/>
          </a:ln>
        </p:spPr>
        <p:txBody>
          <a:bodyPr wrap="square"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3.</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处置程序</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endPar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grpSp>
        <p:nvGrpSpPr>
          <p:cNvPr id="68614" name="组合 1073742989"/>
          <p:cNvGrpSpPr/>
          <p:nvPr/>
        </p:nvGrpSpPr>
        <p:grpSpPr>
          <a:xfrm>
            <a:off x="2832100" y="2106613"/>
            <a:ext cx="4379913" cy="4211637"/>
            <a:chOff x="8323" y="88783"/>
            <a:chExt cx="6204" cy="6531"/>
          </a:xfrm>
        </p:grpSpPr>
        <p:sp>
          <p:nvSpPr>
            <p:cNvPr id="68615" name="文本框 1073742910"/>
            <p:cNvSpPr txBox="1"/>
            <p:nvPr/>
          </p:nvSpPr>
          <p:spPr>
            <a:xfrm>
              <a:off x="13331" y="91241"/>
              <a:ext cx="1196" cy="698"/>
            </a:xfrm>
            <a:prstGeom prst="rect">
              <a:avLst/>
            </a:prstGeom>
            <a:solidFill>
              <a:srgbClr val="FFFFFF"/>
            </a:solidFill>
            <a:ln w="3175" cap="flat" cmpd="sng">
              <a:solidFill>
                <a:srgbClr val="000000"/>
              </a:solidFill>
              <a:prstDash val="solid"/>
              <a:miter/>
              <a:headEnd type="none" w="med" len="med"/>
              <a:tailEnd type="none" w="med" len="med"/>
            </a:ln>
          </p:spPr>
          <p:txBody>
            <a:bodyPr wrap="square" anchor="t"/>
            <a:lstStyle/>
            <a:p>
              <a:pPr lvl="0" indent="0"/>
              <a:r>
                <a:rPr lang="zh-CN" altLang="en-US" sz="1000">
                  <a:latin typeface="Arial" panose="020B0604020202020204" pitchFamily="34" charset="0"/>
                  <a:ea typeface="宋体" panose="02010600030101010101" pitchFamily="2" charset="-122"/>
                </a:rPr>
                <a:t>各应急组组长</a:t>
              </a:r>
              <a:endParaRPr lang="zh-CN" altLang="en-US" sz="1000">
                <a:latin typeface="Arial" panose="020B0604020202020204" pitchFamily="34" charset="0"/>
                <a:ea typeface="宋体" panose="02010600030101010101" pitchFamily="2" charset="-122"/>
              </a:endParaRPr>
            </a:p>
            <a:p>
              <a:pPr lvl="0" indent="0"/>
              <a:endParaRPr lang="zh-CN" altLang="en-US" sz="1000">
                <a:latin typeface="Arial" panose="020B0604020202020204" pitchFamily="34" charset="0"/>
                <a:ea typeface="宋体" panose="02010600030101010101" pitchFamily="2" charset="-122"/>
              </a:endParaRPr>
            </a:p>
          </p:txBody>
        </p:sp>
        <p:sp>
          <p:nvSpPr>
            <p:cNvPr id="68616" name="直接连接符 1073742925"/>
            <p:cNvSpPr/>
            <p:nvPr/>
          </p:nvSpPr>
          <p:spPr>
            <a:xfrm>
              <a:off x="14386" y="89535"/>
              <a:ext cx="1" cy="0"/>
            </a:xfrm>
            <a:prstGeom prst="line">
              <a:avLst/>
            </a:prstGeom>
            <a:ln w="3175" cap="flat" cmpd="sng">
              <a:solidFill>
                <a:srgbClr val="000000"/>
              </a:solidFill>
              <a:prstDash val="solid"/>
              <a:round/>
              <a:headEnd type="none" w="med" len="med"/>
              <a:tailEnd type="triangle" w="med" len="med"/>
            </a:ln>
          </p:spPr>
        </p:sp>
        <p:sp>
          <p:nvSpPr>
            <p:cNvPr id="68617" name="文本框 1073742904"/>
            <p:cNvSpPr txBox="1"/>
            <p:nvPr/>
          </p:nvSpPr>
          <p:spPr>
            <a:xfrm>
              <a:off x="11483" y="88783"/>
              <a:ext cx="1878" cy="442"/>
            </a:xfrm>
            <a:prstGeom prst="rect">
              <a:avLst/>
            </a:prstGeom>
            <a:solidFill>
              <a:srgbClr val="FFFFFF"/>
            </a:solidFill>
            <a:ln w="3175" cap="flat" cmpd="sng">
              <a:solidFill>
                <a:srgbClr val="000000"/>
              </a:solidFill>
              <a:prstDash val="solid"/>
              <a:miter/>
              <a:headEnd type="none" w="med" len="med"/>
              <a:tailEnd type="none" w="med" len="med"/>
            </a:ln>
          </p:spPr>
          <p:txBody>
            <a:bodyPr wrap="square" anchor="t"/>
            <a:lstStyle/>
            <a:p>
              <a:pPr lvl="0" indent="0"/>
              <a:r>
                <a:rPr lang="zh-CN" altLang="en-US" sz="1000">
                  <a:latin typeface="Arial" panose="020B0604020202020204" pitchFamily="34" charset="0"/>
                  <a:ea typeface="宋体" panose="02010600030101010101" pitchFamily="2" charset="-122"/>
                </a:rPr>
                <a:t>火灾事故部门报告</a:t>
              </a:r>
              <a:endParaRPr lang="zh-CN" altLang="en-US" sz="1000">
                <a:latin typeface="Arial" panose="020B0604020202020204" pitchFamily="34" charset="0"/>
                <a:ea typeface="宋体" panose="02010600030101010101" pitchFamily="2" charset="-122"/>
              </a:endParaRPr>
            </a:p>
            <a:p>
              <a:pPr lvl="0" indent="0"/>
              <a:endParaRPr lang="zh-CN" altLang="en-US" sz="1000">
                <a:latin typeface="Arial" panose="020B0604020202020204" pitchFamily="34" charset="0"/>
                <a:ea typeface="宋体" panose="02010600030101010101" pitchFamily="2" charset="-122"/>
              </a:endParaRPr>
            </a:p>
          </p:txBody>
        </p:sp>
        <p:sp>
          <p:nvSpPr>
            <p:cNvPr id="68618" name="文本框 1073742905"/>
            <p:cNvSpPr txBox="1"/>
            <p:nvPr/>
          </p:nvSpPr>
          <p:spPr>
            <a:xfrm>
              <a:off x="10629" y="89535"/>
              <a:ext cx="3416" cy="442"/>
            </a:xfrm>
            <a:prstGeom prst="rect">
              <a:avLst/>
            </a:prstGeom>
            <a:solidFill>
              <a:srgbClr val="FFFFFF"/>
            </a:solidFill>
            <a:ln w="3175" cap="flat" cmpd="sng">
              <a:solidFill>
                <a:srgbClr val="000000"/>
              </a:solidFill>
              <a:prstDash val="solid"/>
              <a:miter/>
              <a:headEnd type="none" w="med" len="med"/>
              <a:tailEnd type="none" w="med" len="med"/>
            </a:ln>
          </p:spPr>
          <p:txBody>
            <a:bodyPr wrap="square" anchor="t"/>
            <a:lstStyle/>
            <a:p>
              <a:pPr lvl="0" indent="0" algn="ctr"/>
              <a:r>
                <a:rPr lang="zh-CN" altLang="en-US" sz="1000">
                  <a:latin typeface="Arial" panose="020B0604020202020204" pitchFamily="34" charset="0"/>
                  <a:ea typeface="宋体" panose="02010600030101010101" pitchFamily="2" charset="-122"/>
                </a:rPr>
                <a:t>应急办公室</a:t>
              </a:r>
              <a:endParaRPr lang="zh-CN" altLang="en-US" sz="1000">
                <a:latin typeface="Arial" panose="020B0604020202020204" pitchFamily="34" charset="0"/>
                <a:ea typeface="宋体" panose="02010600030101010101" pitchFamily="2" charset="-122"/>
              </a:endParaRPr>
            </a:p>
            <a:p>
              <a:pPr lvl="0" indent="0"/>
              <a:endParaRPr lang="zh-CN" altLang="en-US" sz="1000">
                <a:latin typeface="Arial" panose="020B0604020202020204" pitchFamily="34" charset="0"/>
                <a:ea typeface="宋体" panose="02010600030101010101" pitchFamily="2" charset="-122"/>
              </a:endParaRPr>
            </a:p>
          </p:txBody>
        </p:sp>
        <p:sp>
          <p:nvSpPr>
            <p:cNvPr id="68619" name="文本框 1073742906"/>
            <p:cNvSpPr txBox="1"/>
            <p:nvPr/>
          </p:nvSpPr>
          <p:spPr>
            <a:xfrm>
              <a:off x="8323" y="90961"/>
              <a:ext cx="1537" cy="1736"/>
            </a:xfrm>
            <a:prstGeom prst="rect">
              <a:avLst/>
            </a:prstGeom>
            <a:solidFill>
              <a:srgbClr val="FFFFFF"/>
            </a:solidFill>
            <a:ln w="3175" cap="flat" cmpd="sng">
              <a:solidFill>
                <a:srgbClr val="000000"/>
              </a:solidFill>
              <a:prstDash val="solid"/>
              <a:miter/>
              <a:headEnd type="none" w="med" len="med"/>
              <a:tailEnd type="none" w="med" len="med"/>
            </a:ln>
          </p:spPr>
          <p:txBody>
            <a:bodyPr wrap="square" anchor="t"/>
            <a:lstStyle/>
            <a:p>
              <a:pPr lvl="0" indent="0"/>
              <a:r>
                <a:rPr lang="zh-CN" altLang="en-US" sz="1000">
                  <a:latin typeface="Arial" panose="020B0604020202020204" pitchFamily="34" charset="0"/>
                  <a:ea typeface="宋体" panose="02010600030101010101" pitchFamily="2" charset="-122"/>
                </a:rPr>
                <a:t>向上级政府汇报事故情况，请求周边单位支援；随时接受上级指示并及时传达。</a:t>
              </a:r>
              <a:endParaRPr lang="zh-CN" altLang="en-US" sz="1000">
                <a:latin typeface="Arial" panose="020B0604020202020204" pitchFamily="34" charset="0"/>
                <a:ea typeface="宋体" panose="02010600030101010101" pitchFamily="2" charset="-122"/>
              </a:endParaRPr>
            </a:p>
            <a:p>
              <a:pPr lvl="0" indent="0"/>
              <a:endParaRPr lang="zh-CN" altLang="en-US" sz="1000">
                <a:latin typeface="Arial" panose="020B0604020202020204" pitchFamily="34" charset="0"/>
                <a:ea typeface="宋体" panose="02010600030101010101" pitchFamily="2" charset="-122"/>
              </a:endParaRPr>
            </a:p>
          </p:txBody>
        </p:sp>
        <p:sp>
          <p:nvSpPr>
            <p:cNvPr id="68620" name="文本框 1073742907"/>
            <p:cNvSpPr txBox="1"/>
            <p:nvPr/>
          </p:nvSpPr>
          <p:spPr>
            <a:xfrm>
              <a:off x="10245" y="91256"/>
              <a:ext cx="971" cy="698"/>
            </a:xfrm>
            <a:prstGeom prst="rect">
              <a:avLst/>
            </a:prstGeom>
            <a:solidFill>
              <a:srgbClr val="FFFFFF"/>
            </a:solidFill>
            <a:ln w="3175" cap="flat" cmpd="sng">
              <a:solidFill>
                <a:srgbClr val="000000"/>
              </a:solidFill>
              <a:prstDash val="solid"/>
              <a:miter/>
              <a:headEnd type="none" w="med" len="med"/>
              <a:tailEnd type="none" w="med" len="med"/>
            </a:ln>
          </p:spPr>
          <p:txBody>
            <a:bodyPr wrap="square" anchor="t"/>
            <a:lstStyle/>
            <a:p>
              <a:pPr lvl="0" indent="0"/>
              <a:r>
                <a:rPr lang="zh-CN" altLang="en-US" sz="1000">
                  <a:latin typeface="Arial" panose="020B0604020202020204" pitchFamily="34" charset="0"/>
                  <a:ea typeface="宋体" panose="02010600030101010101" pitchFamily="2" charset="-122"/>
                </a:rPr>
                <a:t>义务消防队长</a:t>
              </a:r>
              <a:endParaRPr lang="zh-CN" altLang="en-US" sz="1000">
                <a:latin typeface="Arial" panose="020B0604020202020204" pitchFamily="34" charset="0"/>
                <a:ea typeface="宋体" panose="02010600030101010101" pitchFamily="2" charset="-122"/>
              </a:endParaRPr>
            </a:p>
            <a:p>
              <a:pPr lvl="0" indent="0"/>
              <a:endParaRPr lang="zh-CN" altLang="en-US" sz="1000">
                <a:latin typeface="Arial" panose="020B0604020202020204" pitchFamily="34" charset="0"/>
                <a:ea typeface="宋体" panose="02010600030101010101" pitchFamily="2" charset="-122"/>
              </a:endParaRPr>
            </a:p>
            <a:p>
              <a:pPr lvl="0" indent="0"/>
              <a:endParaRPr lang="zh-CN" altLang="en-US" sz="1000">
                <a:latin typeface="Arial" panose="020B0604020202020204" pitchFamily="34" charset="0"/>
                <a:ea typeface="宋体" panose="02010600030101010101" pitchFamily="2" charset="-122"/>
              </a:endParaRPr>
            </a:p>
          </p:txBody>
        </p:sp>
        <p:sp>
          <p:nvSpPr>
            <p:cNvPr id="68621" name="文本框 1073742908"/>
            <p:cNvSpPr txBox="1"/>
            <p:nvPr/>
          </p:nvSpPr>
          <p:spPr>
            <a:xfrm>
              <a:off x="10458" y="92255"/>
              <a:ext cx="3928" cy="442"/>
            </a:xfrm>
            <a:prstGeom prst="rect">
              <a:avLst/>
            </a:prstGeom>
            <a:solidFill>
              <a:srgbClr val="FFFFFF"/>
            </a:solidFill>
            <a:ln w="3175" cap="flat" cmpd="sng">
              <a:solidFill>
                <a:srgbClr val="000000"/>
              </a:solidFill>
              <a:prstDash val="solid"/>
              <a:miter/>
              <a:headEnd type="none" w="med" len="med"/>
              <a:tailEnd type="none" w="med" len="med"/>
            </a:ln>
          </p:spPr>
          <p:txBody>
            <a:bodyPr wrap="square" anchor="t"/>
            <a:lstStyle/>
            <a:p>
              <a:pPr lvl="0" indent="0" algn="ctr"/>
              <a:r>
                <a:rPr lang="zh-CN" altLang="en-US" sz="1000">
                  <a:latin typeface="Arial" panose="020B0604020202020204" pitchFamily="34" charset="0"/>
                  <a:ea typeface="宋体" panose="02010600030101010101" pitchFamily="2" charset="-122"/>
                </a:rPr>
                <a:t>到事故现场了解情况、下达指令</a:t>
              </a:r>
              <a:endParaRPr lang="zh-CN" altLang="en-US" sz="1000">
                <a:latin typeface="Arial" panose="020B0604020202020204" pitchFamily="34" charset="0"/>
                <a:ea typeface="宋体" panose="02010600030101010101" pitchFamily="2" charset="-122"/>
              </a:endParaRPr>
            </a:p>
            <a:p>
              <a:pPr lvl="0" indent="0"/>
              <a:endParaRPr lang="zh-CN" altLang="en-US" sz="1000">
                <a:latin typeface="Arial" panose="020B0604020202020204" pitchFamily="34" charset="0"/>
                <a:ea typeface="宋体" panose="02010600030101010101" pitchFamily="2" charset="-122"/>
              </a:endParaRPr>
            </a:p>
          </p:txBody>
        </p:sp>
        <p:sp>
          <p:nvSpPr>
            <p:cNvPr id="68622" name="文本框 1073742909"/>
            <p:cNvSpPr txBox="1"/>
            <p:nvPr/>
          </p:nvSpPr>
          <p:spPr>
            <a:xfrm>
              <a:off x="11483" y="91256"/>
              <a:ext cx="1708" cy="698"/>
            </a:xfrm>
            <a:prstGeom prst="rect">
              <a:avLst/>
            </a:prstGeom>
            <a:solidFill>
              <a:srgbClr val="FFFFFF"/>
            </a:solidFill>
            <a:ln w="3175" cap="flat" cmpd="sng">
              <a:solidFill>
                <a:srgbClr val="000000"/>
              </a:solidFill>
              <a:prstDash val="solid"/>
              <a:miter/>
              <a:headEnd type="none" w="med" len="med"/>
              <a:tailEnd type="none" w="med" len="med"/>
            </a:ln>
          </p:spPr>
          <p:txBody>
            <a:bodyPr wrap="square" anchor="t"/>
            <a:lstStyle/>
            <a:p>
              <a:pPr lvl="0" indent="0" algn="ctr"/>
              <a:r>
                <a:rPr lang="zh-CN" altLang="en-US" sz="1000">
                  <a:latin typeface="Arial" panose="020B0604020202020204" pitchFamily="34" charset="0"/>
                  <a:ea typeface="宋体" panose="02010600030101010101" pitchFamily="2" charset="-122"/>
                </a:rPr>
                <a:t>应急指挥部</a:t>
              </a:r>
              <a:endParaRPr lang="zh-CN" altLang="en-US" sz="1000">
                <a:latin typeface="Arial" panose="020B0604020202020204" pitchFamily="34" charset="0"/>
                <a:ea typeface="宋体" panose="02010600030101010101" pitchFamily="2" charset="-122"/>
              </a:endParaRPr>
            </a:p>
            <a:p>
              <a:pPr lvl="0" indent="0"/>
              <a:endParaRPr lang="zh-CN" altLang="en-US" sz="1000">
                <a:latin typeface="Arial" panose="020B0604020202020204" pitchFamily="34" charset="0"/>
                <a:ea typeface="宋体" panose="02010600030101010101" pitchFamily="2" charset="-122"/>
              </a:endParaRPr>
            </a:p>
          </p:txBody>
        </p:sp>
        <p:sp>
          <p:nvSpPr>
            <p:cNvPr id="68623" name="文本框 1073742912"/>
            <p:cNvSpPr txBox="1"/>
            <p:nvPr/>
          </p:nvSpPr>
          <p:spPr>
            <a:xfrm>
              <a:off x="10629" y="92976"/>
              <a:ext cx="3586" cy="441"/>
            </a:xfrm>
            <a:prstGeom prst="rect">
              <a:avLst/>
            </a:prstGeom>
            <a:solidFill>
              <a:srgbClr val="FFFFFF"/>
            </a:solidFill>
            <a:ln w="3175" cap="flat" cmpd="sng">
              <a:solidFill>
                <a:srgbClr val="000000"/>
              </a:solidFill>
              <a:prstDash val="solid"/>
              <a:miter/>
              <a:headEnd type="none" w="med" len="med"/>
              <a:tailEnd type="none" w="med" len="med"/>
            </a:ln>
          </p:spPr>
          <p:txBody>
            <a:bodyPr wrap="square" anchor="t"/>
            <a:lstStyle/>
            <a:p>
              <a:pPr lvl="0" indent="0" algn="ctr"/>
              <a:r>
                <a:rPr lang="zh-CN" altLang="en-US" sz="1000">
                  <a:latin typeface="Arial" panose="020B0604020202020204" pitchFamily="34" charset="0"/>
                  <a:ea typeface="宋体" panose="02010600030101010101" pitchFamily="2" charset="-122"/>
                </a:rPr>
                <a:t>应急救援人员抵达现场</a:t>
              </a:r>
              <a:endParaRPr lang="zh-CN" altLang="en-US" sz="1000">
                <a:latin typeface="Arial" panose="020B0604020202020204" pitchFamily="34" charset="0"/>
                <a:ea typeface="宋体" panose="02010600030101010101" pitchFamily="2" charset="-122"/>
              </a:endParaRPr>
            </a:p>
            <a:p>
              <a:pPr lvl="0" indent="0"/>
              <a:endParaRPr lang="zh-CN" altLang="en-US" sz="1000">
                <a:latin typeface="Arial" panose="020B0604020202020204" pitchFamily="34" charset="0"/>
                <a:ea typeface="宋体" panose="02010600030101010101" pitchFamily="2" charset="-122"/>
              </a:endParaRPr>
            </a:p>
          </p:txBody>
        </p:sp>
        <p:sp>
          <p:nvSpPr>
            <p:cNvPr id="68624" name="文本框 1073742914"/>
            <p:cNvSpPr txBox="1"/>
            <p:nvPr/>
          </p:nvSpPr>
          <p:spPr>
            <a:xfrm>
              <a:off x="11216" y="93696"/>
              <a:ext cx="2220" cy="645"/>
            </a:xfrm>
            <a:prstGeom prst="rect">
              <a:avLst/>
            </a:prstGeom>
            <a:solidFill>
              <a:srgbClr val="FFFFFF"/>
            </a:solidFill>
            <a:ln w="3175" cap="flat" cmpd="sng">
              <a:solidFill>
                <a:srgbClr val="000000"/>
              </a:solidFill>
              <a:prstDash val="solid"/>
              <a:miter/>
              <a:headEnd type="none" w="med" len="med"/>
              <a:tailEnd type="none" w="med" len="med"/>
            </a:ln>
          </p:spPr>
          <p:txBody>
            <a:bodyPr wrap="square" anchor="t"/>
            <a:lstStyle/>
            <a:p>
              <a:pPr lvl="0" indent="0" algn="ctr"/>
              <a:r>
                <a:rPr lang="zh-CN" altLang="en-US" sz="1000">
                  <a:latin typeface="Arial" panose="020B0604020202020204" pitchFamily="34" charset="0"/>
                  <a:ea typeface="宋体" panose="02010600030101010101" pitchFamily="2" charset="-122"/>
                </a:rPr>
                <a:t>现场听取事故汇报</a:t>
              </a:r>
              <a:endParaRPr lang="zh-CN" altLang="en-US" sz="1000">
                <a:latin typeface="Arial" panose="020B0604020202020204" pitchFamily="34" charset="0"/>
                <a:ea typeface="宋体" panose="02010600030101010101" pitchFamily="2" charset="-122"/>
              </a:endParaRPr>
            </a:p>
            <a:p>
              <a:pPr lvl="0" indent="0" algn="ctr"/>
              <a:r>
                <a:rPr lang="zh-CN" altLang="en-US" sz="1000">
                  <a:latin typeface="Arial" panose="020B0604020202020204" pitchFamily="34" charset="0"/>
                  <a:ea typeface="宋体" panose="02010600030101010101" pitchFamily="2" charset="-122"/>
                </a:rPr>
                <a:t>制定抢险方案</a:t>
              </a:r>
              <a:endParaRPr lang="zh-CN" altLang="en-US" sz="1000">
                <a:latin typeface="Arial" panose="020B0604020202020204" pitchFamily="34" charset="0"/>
                <a:ea typeface="宋体" panose="02010600030101010101" pitchFamily="2" charset="-122"/>
              </a:endParaRPr>
            </a:p>
            <a:p>
              <a:pPr lvl="0" indent="0"/>
              <a:endParaRPr lang="zh-CN" altLang="en-US" sz="1000">
                <a:latin typeface="Arial" panose="020B0604020202020204" pitchFamily="34" charset="0"/>
                <a:ea typeface="宋体" panose="02010600030101010101" pitchFamily="2" charset="-122"/>
              </a:endParaRPr>
            </a:p>
          </p:txBody>
        </p:sp>
        <p:sp>
          <p:nvSpPr>
            <p:cNvPr id="68625" name="文本框 1073742917"/>
            <p:cNvSpPr txBox="1"/>
            <p:nvPr/>
          </p:nvSpPr>
          <p:spPr>
            <a:xfrm>
              <a:off x="11824" y="90394"/>
              <a:ext cx="1025" cy="442"/>
            </a:xfrm>
            <a:prstGeom prst="rect">
              <a:avLst/>
            </a:prstGeom>
            <a:solidFill>
              <a:srgbClr val="FFFFFF"/>
            </a:solidFill>
            <a:ln w="3175" cap="flat" cmpd="sng">
              <a:solidFill>
                <a:srgbClr val="000000"/>
              </a:solidFill>
              <a:prstDash val="solid"/>
              <a:miter/>
              <a:headEnd type="none" w="med" len="med"/>
              <a:tailEnd type="none" w="med" len="med"/>
            </a:ln>
          </p:spPr>
          <p:txBody>
            <a:bodyPr wrap="square" anchor="t"/>
            <a:lstStyle/>
            <a:p>
              <a:pPr lvl="0" indent="0" algn="ctr"/>
              <a:r>
                <a:rPr lang="zh-CN" altLang="en-US" sz="1000">
                  <a:latin typeface="Arial" panose="020B0604020202020204" pitchFamily="34" charset="0"/>
                  <a:ea typeface="宋体" panose="02010600030101010101" pitchFamily="2" charset="-122"/>
                </a:rPr>
                <a:t>通知</a:t>
              </a:r>
              <a:endParaRPr lang="zh-CN" altLang="en-US" sz="1000">
                <a:latin typeface="Arial" panose="020B0604020202020204" pitchFamily="34" charset="0"/>
                <a:ea typeface="宋体" panose="02010600030101010101" pitchFamily="2" charset="-122"/>
              </a:endParaRPr>
            </a:p>
            <a:p>
              <a:pPr lvl="0" indent="0"/>
              <a:endParaRPr lang="zh-CN" altLang="en-US" sz="1000">
                <a:latin typeface="Arial" panose="020B0604020202020204" pitchFamily="34" charset="0"/>
                <a:ea typeface="宋体" panose="02010600030101010101" pitchFamily="2" charset="-122"/>
              </a:endParaRPr>
            </a:p>
          </p:txBody>
        </p:sp>
        <p:sp>
          <p:nvSpPr>
            <p:cNvPr id="68626" name="文本框 1073742918"/>
            <p:cNvSpPr txBox="1"/>
            <p:nvPr/>
          </p:nvSpPr>
          <p:spPr>
            <a:xfrm>
              <a:off x="11216" y="94620"/>
              <a:ext cx="2391" cy="695"/>
            </a:xfrm>
            <a:prstGeom prst="rect">
              <a:avLst/>
            </a:prstGeom>
            <a:solidFill>
              <a:srgbClr val="FFFFFF"/>
            </a:solidFill>
            <a:ln w="3175" cap="flat" cmpd="sng">
              <a:solidFill>
                <a:srgbClr val="000000"/>
              </a:solidFill>
              <a:prstDash val="solid"/>
              <a:miter/>
              <a:headEnd type="none" w="med" len="med"/>
              <a:tailEnd type="none" w="med" len="med"/>
            </a:ln>
          </p:spPr>
          <p:txBody>
            <a:bodyPr wrap="square" anchor="t"/>
            <a:lstStyle/>
            <a:p>
              <a:pPr lvl="0" indent="0"/>
              <a:r>
                <a:rPr lang="zh-CN" altLang="en-US" sz="1000">
                  <a:latin typeface="Arial" panose="020B0604020202020204" pitchFamily="34" charset="0"/>
                  <a:ea typeface="宋体" panose="02010600030101010101" pitchFamily="2" charset="-122"/>
                </a:rPr>
                <a:t>各应急小组和义务消防队人员进入现场抢救</a:t>
              </a:r>
              <a:endParaRPr lang="zh-CN" altLang="en-US" sz="1000">
                <a:latin typeface="Arial" panose="020B0604020202020204" pitchFamily="34" charset="0"/>
                <a:ea typeface="宋体" panose="02010600030101010101" pitchFamily="2" charset="-122"/>
              </a:endParaRPr>
            </a:p>
            <a:p>
              <a:pPr lvl="0" indent="0"/>
              <a:endParaRPr lang="zh-CN" altLang="en-US" sz="1000">
                <a:latin typeface="Arial" panose="020B0604020202020204" pitchFamily="34" charset="0"/>
                <a:ea typeface="宋体" panose="02010600030101010101" pitchFamily="2" charset="-122"/>
              </a:endParaRPr>
            </a:p>
          </p:txBody>
        </p:sp>
        <p:sp>
          <p:nvSpPr>
            <p:cNvPr id="68627" name="直接连接符 1073742926"/>
            <p:cNvSpPr/>
            <p:nvPr/>
          </p:nvSpPr>
          <p:spPr>
            <a:xfrm>
              <a:off x="14045" y="91879"/>
              <a:ext cx="1" cy="0"/>
            </a:xfrm>
            <a:prstGeom prst="line">
              <a:avLst/>
            </a:prstGeom>
            <a:ln w="3175" cap="flat" cmpd="sng">
              <a:solidFill>
                <a:srgbClr val="000000"/>
              </a:solidFill>
              <a:prstDash val="solid"/>
              <a:round/>
              <a:headEnd type="none" w="med" len="med"/>
              <a:tailEnd type="triangle" w="med" len="med"/>
            </a:ln>
          </p:spPr>
        </p:sp>
        <p:sp>
          <p:nvSpPr>
            <p:cNvPr id="68628" name="直接连接符 1073742927"/>
            <p:cNvSpPr/>
            <p:nvPr/>
          </p:nvSpPr>
          <p:spPr>
            <a:xfrm>
              <a:off x="14045" y="91879"/>
              <a:ext cx="1" cy="0"/>
            </a:xfrm>
            <a:prstGeom prst="line">
              <a:avLst/>
            </a:prstGeom>
            <a:ln w="3175" cap="flat" cmpd="sng">
              <a:solidFill>
                <a:srgbClr val="000000"/>
              </a:solidFill>
              <a:prstDash val="solid"/>
              <a:round/>
              <a:headEnd type="none" w="med" len="med"/>
              <a:tailEnd type="triangle" w="med" len="med"/>
            </a:ln>
          </p:spPr>
        </p:sp>
        <p:sp>
          <p:nvSpPr>
            <p:cNvPr id="68629" name="直接连接符 1073742928"/>
            <p:cNvSpPr/>
            <p:nvPr/>
          </p:nvSpPr>
          <p:spPr>
            <a:xfrm flipH="1">
              <a:off x="10799" y="90581"/>
              <a:ext cx="1025" cy="0"/>
            </a:xfrm>
            <a:prstGeom prst="line">
              <a:avLst/>
            </a:prstGeom>
            <a:ln w="3175" cap="flat" cmpd="sng">
              <a:solidFill>
                <a:srgbClr val="000000"/>
              </a:solidFill>
              <a:prstDash val="solid"/>
              <a:round/>
              <a:headEnd type="none" w="med" len="med"/>
              <a:tailEnd type="none" w="med" len="med"/>
            </a:ln>
          </p:spPr>
        </p:sp>
        <p:sp>
          <p:nvSpPr>
            <p:cNvPr id="68630" name="直接连接符 1073742929"/>
            <p:cNvSpPr/>
            <p:nvPr/>
          </p:nvSpPr>
          <p:spPr>
            <a:xfrm>
              <a:off x="10799" y="90581"/>
              <a:ext cx="0" cy="674"/>
            </a:xfrm>
            <a:prstGeom prst="line">
              <a:avLst/>
            </a:prstGeom>
            <a:ln w="3175" cap="flat" cmpd="sng">
              <a:solidFill>
                <a:srgbClr val="000000"/>
              </a:solidFill>
              <a:prstDash val="solid"/>
              <a:round/>
              <a:headEnd type="none" w="med" len="med"/>
              <a:tailEnd type="triangle" w="med" len="med"/>
            </a:ln>
          </p:spPr>
        </p:sp>
        <p:sp>
          <p:nvSpPr>
            <p:cNvPr id="68631" name="直接连接符 1073742930"/>
            <p:cNvSpPr/>
            <p:nvPr/>
          </p:nvSpPr>
          <p:spPr>
            <a:xfrm>
              <a:off x="12849" y="90581"/>
              <a:ext cx="1196" cy="0"/>
            </a:xfrm>
            <a:prstGeom prst="line">
              <a:avLst/>
            </a:prstGeom>
            <a:ln w="3175" cap="flat" cmpd="sng">
              <a:solidFill>
                <a:srgbClr val="000000"/>
              </a:solidFill>
              <a:prstDash val="solid"/>
              <a:round/>
              <a:headEnd type="none" w="med" len="med"/>
              <a:tailEnd type="none" w="med" len="med"/>
            </a:ln>
          </p:spPr>
        </p:sp>
        <p:sp>
          <p:nvSpPr>
            <p:cNvPr id="68632" name="直接连接符 1073742931"/>
            <p:cNvSpPr/>
            <p:nvPr/>
          </p:nvSpPr>
          <p:spPr>
            <a:xfrm>
              <a:off x="12337" y="90837"/>
              <a:ext cx="0" cy="419"/>
            </a:xfrm>
            <a:prstGeom prst="line">
              <a:avLst/>
            </a:prstGeom>
            <a:ln w="3175" cap="flat" cmpd="sng">
              <a:solidFill>
                <a:srgbClr val="000000"/>
              </a:solidFill>
              <a:prstDash val="solid"/>
              <a:round/>
              <a:headEnd type="none" w="med" len="med"/>
              <a:tailEnd type="triangle" w="med" len="med"/>
            </a:ln>
          </p:spPr>
        </p:sp>
        <p:sp>
          <p:nvSpPr>
            <p:cNvPr id="68633" name="直接连接符 1073742933"/>
            <p:cNvSpPr/>
            <p:nvPr/>
          </p:nvSpPr>
          <p:spPr>
            <a:xfrm flipH="1">
              <a:off x="9092" y="89666"/>
              <a:ext cx="1537" cy="0"/>
            </a:xfrm>
            <a:prstGeom prst="line">
              <a:avLst/>
            </a:prstGeom>
            <a:ln w="3175" cap="flat" cmpd="sng">
              <a:solidFill>
                <a:srgbClr val="000000"/>
              </a:solidFill>
              <a:prstDash val="solid"/>
              <a:round/>
              <a:headEnd type="none" w="med" len="med"/>
              <a:tailEnd type="none" w="med" len="med"/>
            </a:ln>
          </p:spPr>
        </p:sp>
        <p:sp>
          <p:nvSpPr>
            <p:cNvPr id="68634" name="直接连接符 1073742934"/>
            <p:cNvSpPr/>
            <p:nvPr/>
          </p:nvSpPr>
          <p:spPr>
            <a:xfrm>
              <a:off x="9092" y="89666"/>
              <a:ext cx="0" cy="1294"/>
            </a:xfrm>
            <a:prstGeom prst="line">
              <a:avLst/>
            </a:prstGeom>
            <a:ln w="3175" cap="flat" cmpd="sng">
              <a:solidFill>
                <a:srgbClr val="000000"/>
              </a:solidFill>
              <a:prstDash val="solid"/>
              <a:round/>
              <a:headEnd type="none" w="med" len="med"/>
              <a:tailEnd type="triangle" w="med" len="med"/>
            </a:ln>
          </p:spPr>
        </p:sp>
        <p:sp>
          <p:nvSpPr>
            <p:cNvPr id="1073742942" name="直接箭头连接符 1073742941"/>
            <p:cNvSpPr/>
            <p:nvPr/>
          </p:nvSpPr>
          <p:spPr>
            <a:xfrm>
              <a:off x="12337" y="89225"/>
              <a:ext cx="0" cy="366"/>
            </a:xfrm>
            <a:prstGeom prst="straightConnector1">
              <a:avLst/>
            </a:prstGeom>
            <a:ln w="3175" cap="flat" cmpd="sng">
              <a:solidFill>
                <a:srgbClr val="000000"/>
              </a:solidFill>
              <a:prstDash val="solid"/>
              <a:headEnd type="none" w="med" len="med"/>
              <a:tailEnd type="triangle" w="med" len="med"/>
            </a:ln>
          </p:spPr>
          <p:txBody>
            <a:bodyPr/>
            <a:lstStyle/>
            <a:p>
              <a:pPr fontAlgn="base"/>
              <a:endParaRPr lang="zh-CN" altLang="en-US" sz="1000" strike="noStrike" noProof="1">
                <a:solidFill>
                  <a:schemeClr val="tx1"/>
                </a:solidFill>
                <a:uFillTx/>
              </a:endParaRPr>
            </a:p>
          </p:txBody>
        </p:sp>
        <p:sp>
          <p:nvSpPr>
            <p:cNvPr id="1073742943" name="直接箭头连接符 1073742942"/>
            <p:cNvSpPr/>
            <p:nvPr/>
          </p:nvSpPr>
          <p:spPr>
            <a:xfrm>
              <a:off x="12352" y="89978"/>
              <a:ext cx="0" cy="366"/>
            </a:xfrm>
            <a:prstGeom prst="straightConnector1">
              <a:avLst/>
            </a:prstGeom>
            <a:ln w="3175" cap="flat" cmpd="sng">
              <a:solidFill>
                <a:srgbClr val="000000"/>
              </a:solidFill>
              <a:prstDash val="solid"/>
              <a:headEnd type="none" w="med" len="med"/>
              <a:tailEnd type="triangle" w="med" len="med"/>
            </a:ln>
          </p:spPr>
          <p:txBody>
            <a:bodyPr/>
            <a:lstStyle/>
            <a:p>
              <a:pPr fontAlgn="base"/>
              <a:endParaRPr lang="zh-CN" altLang="en-US" sz="1000" strike="noStrike" noProof="1">
                <a:solidFill>
                  <a:schemeClr val="tx1"/>
                </a:solidFill>
                <a:uFillTx/>
              </a:endParaRPr>
            </a:p>
          </p:txBody>
        </p:sp>
        <p:sp>
          <p:nvSpPr>
            <p:cNvPr id="68637" name="直接连接符 1073742945"/>
            <p:cNvSpPr/>
            <p:nvPr/>
          </p:nvSpPr>
          <p:spPr>
            <a:xfrm>
              <a:off x="14045" y="90581"/>
              <a:ext cx="0" cy="674"/>
            </a:xfrm>
            <a:prstGeom prst="line">
              <a:avLst/>
            </a:prstGeom>
            <a:ln w="3175" cap="flat" cmpd="sng">
              <a:solidFill>
                <a:srgbClr val="000000"/>
              </a:solidFill>
              <a:prstDash val="solid"/>
              <a:round/>
              <a:headEnd type="none" w="med" len="med"/>
              <a:tailEnd type="triangle" w="med" len="med"/>
            </a:ln>
          </p:spPr>
        </p:sp>
        <p:cxnSp>
          <p:nvCxnSpPr>
            <p:cNvPr id="68638" name="直接箭头连接符 1073742979"/>
            <p:cNvCxnSpPr/>
            <p:nvPr/>
          </p:nvCxnSpPr>
          <p:spPr>
            <a:xfrm>
              <a:off x="12337" y="93418"/>
              <a:ext cx="0" cy="279"/>
            </a:xfrm>
            <a:prstGeom prst="straightConnector1">
              <a:avLst/>
            </a:prstGeom>
            <a:ln w="15875" cap="flat" cmpd="sng">
              <a:solidFill>
                <a:srgbClr val="000000"/>
              </a:solidFill>
              <a:prstDash val="solid"/>
              <a:round/>
              <a:headEnd type="none" w="med" len="med"/>
              <a:tailEnd type="triangle" w="med" len="med"/>
            </a:ln>
          </p:spPr>
        </p:cxnSp>
        <p:cxnSp>
          <p:nvCxnSpPr>
            <p:cNvPr id="68639" name="直接箭头连接符 1073742980"/>
            <p:cNvCxnSpPr/>
            <p:nvPr/>
          </p:nvCxnSpPr>
          <p:spPr>
            <a:xfrm>
              <a:off x="12337" y="92697"/>
              <a:ext cx="0" cy="279"/>
            </a:xfrm>
            <a:prstGeom prst="straightConnector1">
              <a:avLst/>
            </a:prstGeom>
            <a:ln w="15875" cap="flat" cmpd="sng">
              <a:solidFill>
                <a:srgbClr val="000000"/>
              </a:solidFill>
              <a:prstDash val="solid"/>
              <a:round/>
              <a:headEnd type="none" w="med" len="med"/>
              <a:tailEnd type="triangle" w="med" len="med"/>
            </a:ln>
          </p:spPr>
        </p:cxnSp>
        <p:cxnSp>
          <p:nvCxnSpPr>
            <p:cNvPr id="68640" name="直接箭头连接符 1073742981"/>
            <p:cNvCxnSpPr/>
            <p:nvPr/>
          </p:nvCxnSpPr>
          <p:spPr>
            <a:xfrm>
              <a:off x="12337" y="94341"/>
              <a:ext cx="0" cy="279"/>
            </a:xfrm>
            <a:prstGeom prst="straightConnector1">
              <a:avLst/>
            </a:prstGeom>
            <a:ln w="15875" cap="flat" cmpd="sng">
              <a:solidFill>
                <a:srgbClr val="000000"/>
              </a:solidFill>
              <a:prstDash val="solid"/>
              <a:round/>
              <a:headEnd type="none" w="med" len="med"/>
              <a:tailEnd type="triangle" w="med" len="med"/>
            </a:ln>
          </p:spPr>
        </p:cxnSp>
        <p:cxnSp>
          <p:nvCxnSpPr>
            <p:cNvPr id="68641" name="直接箭头连接符 1073742982"/>
            <p:cNvCxnSpPr/>
            <p:nvPr/>
          </p:nvCxnSpPr>
          <p:spPr>
            <a:xfrm>
              <a:off x="10799" y="91976"/>
              <a:ext cx="0" cy="279"/>
            </a:xfrm>
            <a:prstGeom prst="straightConnector1">
              <a:avLst/>
            </a:prstGeom>
            <a:ln w="15875" cap="flat" cmpd="sng">
              <a:solidFill>
                <a:srgbClr val="000000"/>
              </a:solidFill>
              <a:prstDash val="solid"/>
              <a:round/>
              <a:headEnd type="none" w="med" len="med"/>
              <a:tailEnd type="triangle" w="med" len="med"/>
            </a:ln>
          </p:spPr>
        </p:cxnSp>
        <p:cxnSp>
          <p:nvCxnSpPr>
            <p:cNvPr id="68642" name="直接箭头连接符 1073742983"/>
            <p:cNvCxnSpPr/>
            <p:nvPr/>
          </p:nvCxnSpPr>
          <p:spPr>
            <a:xfrm>
              <a:off x="12337" y="91976"/>
              <a:ext cx="0" cy="279"/>
            </a:xfrm>
            <a:prstGeom prst="straightConnector1">
              <a:avLst/>
            </a:prstGeom>
            <a:ln w="15875" cap="flat" cmpd="sng">
              <a:solidFill>
                <a:srgbClr val="000000"/>
              </a:solidFill>
              <a:prstDash val="solid"/>
              <a:round/>
              <a:headEnd type="none" w="med" len="med"/>
              <a:tailEnd type="triangle" w="med" len="med"/>
            </a:ln>
          </p:spPr>
        </p:cxnSp>
        <p:cxnSp>
          <p:nvCxnSpPr>
            <p:cNvPr id="68643" name="直接箭头连接符 1073742984"/>
            <p:cNvCxnSpPr/>
            <p:nvPr/>
          </p:nvCxnSpPr>
          <p:spPr>
            <a:xfrm>
              <a:off x="13935" y="91976"/>
              <a:ext cx="0" cy="279"/>
            </a:xfrm>
            <a:prstGeom prst="straightConnector1">
              <a:avLst/>
            </a:prstGeom>
            <a:ln w="15875" cap="flat" cmpd="sng">
              <a:solidFill>
                <a:srgbClr val="000000"/>
              </a:solidFill>
              <a:prstDash val="solid"/>
              <a:round/>
              <a:headEnd type="none" w="med" len="med"/>
              <a:tailEnd type="triangle" w="med" len="med"/>
            </a:ln>
          </p:spPr>
        </p:cxnSp>
      </p:grpSp>
    </p:spTree>
    <p:custDataLst>
      <p:tags r:id="rId4"/>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70659"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03</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编制专项应急预案</a:t>
            </a:r>
            <a:endParaRPr lang="zh-CN" altLang="en-US" sz="2800" b="1" dirty="0">
              <a:latin typeface="宋体" panose="02010600030101010101" pitchFamily="2" charset="-122"/>
              <a:ea typeface="宋体" panose="02010600030101010101" pitchFamily="2" charset="-122"/>
              <a:sym typeface="黑体" panose="02010609060101010101" charset="-122"/>
            </a:endParaRPr>
          </a:p>
        </p:txBody>
      </p:sp>
      <p:sp>
        <p:nvSpPr>
          <p:cNvPr id="70660" name="文本框 2"/>
          <p:cNvSpPr txBox="1"/>
          <p:nvPr/>
        </p:nvSpPr>
        <p:spPr>
          <a:xfrm>
            <a:off x="3663950" y="127000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专项应急预案内容</a:t>
            </a:r>
            <a:endPar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
        <p:nvSpPr>
          <p:cNvPr id="70661" name="Rectangle 2"/>
          <p:cNvSpPr/>
          <p:nvPr/>
        </p:nvSpPr>
        <p:spPr>
          <a:xfrm>
            <a:off x="1006475" y="1797050"/>
            <a:ext cx="7129463" cy="4759325"/>
          </a:xfrm>
          <a:prstGeom prst="rect">
            <a:avLst/>
          </a:prstGeom>
          <a:noFill/>
          <a:ln w="9525">
            <a:noFill/>
          </a:ln>
        </p:spPr>
        <p:txBody>
          <a:bodyPr wrap="square"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4.</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处置措施</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）处置原则</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坚持以人为本的原则</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；坚持环境保护原则；坚持统一指挥原则。</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）处置具体要求</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应急救援指挥部必须设置在安全位置</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；事故现场出入口保持通畅；统一指挥、统一行动；特别危险需紧急撤退。</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3</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）处置措施</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事故处置基本要求</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；进入现场注意事项；具体处置措施等；伤员救治；事故现场警戒区域警示标志和告示；交通管制要求；事故现场保护；后期处置</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5.</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附件</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附件1火灾事故人员逃生方法</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附件2灭火器的使用方法</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附件3消防栓的使用方法</a:t>
            </a:r>
            <a:endParaRPr lang="zh-CN" altLang="en-US" sz="1400" b="1" dirty="0">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Tree>
    <p:custDataLst>
      <p:tags r:id="rId4"/>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2"/>
          <p:cNvSpPr>
            <a:spLocks noGrp="1"/>
          </p:cNvSpPr>
          <p:nvPr>
            <p:ph type="title"/>
            <p:custDataLst>
              <p:tags r:id="rId1"/>
            </p:custDataLst>
          </p:nvPr>
        </p:nvSpPr>
        <p:spPr>
          <a:xfrm>
            <a:off x="641350" y="2727325"/>
            <a:ext cx="6356350" cy="1533525"/>
          </a:xfrm>
        </p:spPr>
        <p:txBody>
          <a:bodyPr lIns="91440" tIns="45720" rIns="91440" bIns="45720" anchor="ctr"/>
          <a:lstStyle/>
          <a:p>
            <a:pPr defTabSz="685800">
              <a:buNone/>
            </a:pPr>
            <a:br>
              <a:rPr lang="zh-CN" altLang="en-US" b="1" kern="1200">
                <a:solidFill>
                  <a:schemeClr val="accent2"/>
                </a:solidFill>
                <a:latin typeface="+mj-lt"/>
                <a:ea typeface="宋体" panose="02010600030101010101" pitchFamily="2" charset="-122"/>
                <a:cs typeface="+mj-cs"/>
              </a:rPr>
            </a:br>
            <a:r>
              <a:rPr lang="zh-CN" altLang="en-US" b="1" kern="1200">
                <a:solidFill>
                  <a:schemeClr val="accent2"/>
                </a:solidFill>
                <a:latin typeface="+mj-lt"/>
                <a:ea typeface="宋体" panose="02010600030101010101" pitchFamily="2" charset="-122"/>
                <a:cs typeface="+mj-cs"/>
              </a:rPr>
              <a:t>现场处置方案</a:t>
            </a:r>
            <a:br>
              <a:rPr lang="zh-CN" altLang="en-US" b="1" kern="1200">
                <a:solidFill>
                  <a:schemeClr val="accent2"/>
                </a:solidFill>
                <a:latin typeface="+mj-lt"/>
                <a:ea typeface="宋体" panose="02010600030101010101" pitchFamily="2" charset="-122"/>
                <a:cs typeface="+mj-cs"/>
              </a:rPr>
            </a:br>
            <a:endParaRPr lang="zh-CN" altLang="en-US" kern="1200" dirty="0">
              <a:latin typeface="+mj-lt"/>
              <a:ea typeface="+mj-ea"/>
              <a:cs typeface="+mj-cs"/>
            </a:endParaRPr>
          </a:p>
        </p:txBody>
      </p:sp>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文本框 6"/>
          <p:cNvSpPr txBox="1"/>
          <p:nvPr>
            <p:custDataLst>
              <p:tags r:id="rId1"/>
            </p:custDataLst>
          </p:nvPr>
        </p:nvSpPr>
        <p:spPr>
          <a:xfrm>
            <a:off x="0" y="0"/>
            <a:ext cx="5203825" cy="812800"/>
          </a:xfrm>
          <a:prstGeom prst="rect">
            <a:avLst/>
          </a:prstGeom>
          <a:noFill/>
          <a:ln w="9525">
            <a:noFill/>
          </a:ln>
        </p:spPr>
        <p:txBody>
          <a:bodyPr wrap="square" lIns="91440" tIns="45720" rIns="91440" bIns="45720" anchor="ctr"/>
          <a:lstStyle/>
          <a:p>
            <a:pPr lvl="0" indent="0" algn="ctr">
              <a:lnSpc>
                <a:spcPct val="90000"/>
              </a:lnSpc>
            </a:pPr>
            <a:r>
              <a:rPr lang="zh-CN" altLang="en-US" sz="2800">
                <a:solidFill>
                  <a:schemeClr val="bg1"/>
                </a:solidFill>
                <a:latin typeface="宋体" panose="02010600030101010101" pitchFamily="2" charset="-122"/>
                <a:ea typeface="宋体" panose="02010600030101010101" pitchFamily="2" charset="-122"/>
              </a:rPr>
              <a:t>0</a:t>
            </a:r>
            <a:r>
              <a:rPr lang="en-US" altLang="zh-CN" sz="2800">
                <a:solidFill>
                  <a:schemeClr val="bg1"/>
                </a:solidFill>
                <a:latin typeface="宋体" panose="02010600030101010101" pitchFamily="2" charset="-122"/>
                <a:ea typeface="宋体" panose="02010600030101010101" pitchFamily="2" charset="-122"/>
              </a:rPr>
              <a:t>4</a:t>
            </a:r>
            <a:r>
              <a:rPr lang="zh-CN" altLang="en-US" sz="2800">
                <a:solidFill>
                  <a:schemeClr val="bg1"/>
                </a:solidFill>
                <a:latin typeface="宋体" panose="02010600030101010101" pitchFamily="2" charset="-122"/>
                <a:ea typeface="宋体" panose="02010600030101010101" pitchFamily="2" charset="-122"/>
              </a:rPr>
              <a:t> 如何</a:t>
            </a:r>
            <a:r>
              <a:rPr lang="zh-CN" altLang="en-US" sz="2800" dirty="0">
                <a:solidFill>
                  <a:schemeClr val="bg1"/>
                </a:solidFill>
                <a:latin typeface="宋体" panose="02010600030101010101" pitchFamily="2" charset="-122"/>
                <a:ea typeface="宋体" panose="02010600030101010101" pitchFamily="2" charset="-122"/>
              </a:rPr>
              <a:t>编制现场处置方案</a:t>
            </a:r>
            <a:endParaRPr lang="zh-CN" altLang="en-US" sz="2800" dirty="0">
              <a:solidFill>
                <a:schemeClr val="bg1"/>
              </a:solidFill>
              <a:latin typeface="宋体" panose="02010600030101010101" pitchFamily="2" charset="-122"/>
              <a:ea typeface="宋体" panose="02010600030101010101" pitchFamily="2" charset="-122"/>
            </a:endParaRPr>
          </a:p>
        </p:txBody>
      </p:sp>
      <p:sp>
        <p:nvSpPr>
          <p:cNvPr id="8" name="任意多边形 7"/>
          <p:cNvSpPr/>
          <p:nvPr>
            <p:custDataLst>
              <p:tags r:id="rId2"/>
            </p:custDataLst>
          </p:nvPr>
        </p:nvSpPr>
        <p:spPr bwMode="auto">
          <a:xfrm>
            <a:off x="911225" y="1531938"/>
            <a:ext cx="1720850" cy="1724025"/>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chemeClr val="accent1"/>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9" name="KSO_Shape"/>
          <p:cNvSpPr/>
          <p:nvPr>
            <p:custDataLst>
              <p:tags r:id="rId3"/>
            </p:custDataLst>
          </p:nvPr>
        </p:nvSpPr>
        <p:spPr>
          <a:xfrm>
            <a:off x="1190625" y="1966913"/>
            <a:ext cx="747713" cy="527050"/>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base" hangingPunct="1">
              <a:spcBef>
                <a:spcPts val="0"/>
              </a:spcBef>
              <a:spcAft>
                <a:spcPts val="0"/>
              </a:spcAft>
              <a:defRPr/>
            </a:pPr>
            <a:endParaRPr lang="zh-CN" altLang="en-US" strike="noStrike" noProof="1">
              <a:solidFill>
                <a:srgbClr val="FFFFFF"/>
              </a:solidFill>
            </a:endParaRPr>
          </a:p>
        </p:txBody>
      </p:sp>
      <p:sp>
        <p:nvSpPr>
          <p:cNvPr id="54276" name="文本框 9"/>
          <p:cNvSpPr txBox="1"/>
          <p:nvPr>
            <p:custDataLst>
              <p:tags r:id="rId4"/>
            </p:custDataLst>
          </p:nvPr>
        </p:nvSpPr>
        <p:spPr>
          <a:xfrm>
            <a:off x="911225" y="3406775"/>
            <a:ext cx="6589713" cy="1657350"/>
          </a:xfrm>
          <a:prstGeom prst="rect">
            <a:avLst/>
          </a:prstGeom>
          <a:noFill/>
          <a:ln w="9525">
            <a:noFill/>
          </a:ln>
        </p:spPr>
        <p:txBody>
          <a:bodyPr wrap="square" anchor="t"/>
          <a:lstStyle/>
          <a:p>
            <a:pPr fontAlgn="base">
              <a:lnSpc>
                <a:spcPct val="150000"/>
              </a:lnSpc>
            </a:pPr>
            <a:r>
              <a:rPr lang="zh-CN" altLang="en-US" sz="2000" b="1" strike="noStrike" noProof="1">
                <a:latin typeface="Arial" panose="020B0604020202020204" pitchFamily="34" charset="0"/>
                <a:ea typeface="宋体" panose="02010600030101010101" pitchFamily="2" charset="-122"/>
                <a:cs typeface="+mn-cs"/>
              </a:rPr>
              <a:t>现场处置方案：针对于具体工作场所，重点工作岗位，重大技术装置或设施而制定。</a:t>
            </a:r>
            <a:endParaRPr lang="zh-CN" altLang="en-US" sz="2000" b="1" strike="noStrike" noProof="1">
              <a:latin typeface="Arial" panose="020B0604020202020204" pitchFamily="34" charset="0"/>
              <a:ea typeface="宋体" panose="02010600030101010101" pitchFamily="2" charset="-122"/>
            </a:endParaRPr>
          </a:p>
          <a:p>
            <a:pPr marL="342900" indent="-342900" fontAlgn="base">
              <a:lnSpc>
                <a:spcPct val="150000"/>
              </a:lnSpc>
              <a:buFont typeface="Wingdings" panose="05000000000000000000" pitchFamily="2" charset="2"/>
              <a:buChar char=""/>
            </a:pPr>
            <a:r>
              <a:rPr lang="zh-CN" altLang="en-US" sz="2000" b="1" strike="noStrike" noProof="1">
                <a:latin typeface="Arial" panose="020B0604020202020204" pitchFamily="34" charset="0"/>
                <a:ea typeface="宋体" panose="02010600030101010101" pitchFamily="2" charset="-122"/>
                <a:cs typeface="+mn-cs"/>
              </a:rPr>
              <a:t>实质上，它是岗位安全事故应急处置手册。</a:t>
            </a:r>
            <a:endParaRPr lang="zh-CN" altLang="en-US" sz="2000" b="1" strike="noStrike" noProof="1">
              <a:latin typeface="Arial" panose="020B0604020202020204" pitchFamily="34" charset="0"/>
              <a:ea typeface="宋体" panose="02010600030101010101" pitchFamily="2" charset="-122"/>
            </a:endParaRPr>
          </a:p>
          <a:p>
            <a:pPr marL="342900" indent="-342900" fontAlgn="base">
              <a:lnSpc>
                <a:spcPct val="150000"/>
              </a:lnSpc>
              <a:buFont typeface="Wingdings" panose="05000000000000000000" pitchFamily="2" charset="2"/>
              <a:buChar char=""/>
            </a:pPr>
            <a:r>
              <a:rPr lang="zh-CN" altLang="en-US" sz="2000" b="1" strike="noStrike" noProof="1">
                <a:latin typeface="Arial" panose="020B0604020202020204" pitchFamily="34" charset="0"/>
                <a:ea typeface="宋体" panose="02010600030101010101" pitchFamily="2" charset="-122"/>
                <a:cs typeface="+mn-cs"/>
              </a:rPr>
              <a:t>主要包括事故风险分析、</a:t>
            </a:r>
            <a:r>
              <a:rPr lang="en-US" altLang="zh-CN" sz="2000" b="1" strike="noStrike" noProof="1">
                <a:latin typeface="Arial" panose="020B0604020202020204" pitchFamily="34" charset="0"/>
                <a:ea typeface="宋体" panose="02010600030101010101" pitchFamily="2" charset="-122"/>
                <a:cs typeface="+mn-cs"/>
              </a:rPr>
              <a:t>应急组织及职责</a:t>
            </a:r>
            <a:r>
              <a:rPr lang="zh-CN" altLang="en-US" sz="2000" b="1" strike="noStrike" noProof="1">
                <a:latin typeface="Arial" panose="020B0604020202020204" pitchFamily="34" charset="0"/>
                <a:ea typeface="宋体" panose="02010600030101010101" pitchFamily="2" charset="-122"/>
                <a:cs typeface="+mn-cs"/>
              </a:rPr>
              <a:t>、</a:t>
            </a:r>
            <a:r>
              <a:rPr lang="en-US" altLang="zh-CN" sz="2000" b="1" strike="noStrike" noProof="1">
                <a:latin typeface="Arial" panose="020B0604020202020204" pitchFamily="34" charset="0"/>
                <a:ea typeface="宋体" panose="02010600030101010101" pitchFamily="2" charset="-122"/>
                <a:cs typeface="+mn-cs"/>
              </a:rPr>
              <a:t>现场处置措施</a:t>
            </a:r>
            <a:r>
              <a:rPr lang="zh-CN" altLang="en-US" sz="2000" b="1" strike="noStrike" noProof="1">
                <a:latin typeface="Arial" panose="020B0604020202020204" pitchFamily="34" charset="0"/>
                <a:ea typeface="宋体" panose="02010600030101010101" pitchFamily="2" charset="-122"/>
                <a:cs typeface="+mn-cs"/>
              </a:rPr>
              <a:t>、</a:t>
            </a:r>
            <a:r>
              <a:rPr lang="en-US" altLang="zh-CN" sz="2000" b="1" strike="noStrike" noProof="1">
                <a:latin typeface="Arial" panose="020B0604020202020204" pitchFamily="34" charset="0"/>
                <a:ea typeface="宋体" panose="02010600030101010101" pitchFamily="2" charset="-122"/>
                <a:cs typeface="+mn-cs"/>
              </a:rPr>
              <a:t>注意事项</a:t>
            </a:r>
            <a:r>
              <a:rPr lang="zh-CN" altLang="en-US" sz="2000" b="1" strike="noStrike" noProof="1">
                <a:latin typeface="Arial" panose="020B0604020202020204" pitchFamily="34" charset="0"/>
                <a:ea typeface="宋体" panose="02010600030101010101" pitchFamily="2" charset="-122"/>
                <a:cs typeface="+mn-cs"/>
              </a:rPr>
              <a:t>等</a:t>
            </a:r>
            <a:r>
              <a:rPr lang="en-US" altLang="zh-CN" sz="2000" b="1" strike="noStrike" noProof="1">
                <a:latin typeface="Arial" panose="020B0604020202020204" pitchFamily="34" charset="0"/>
                <a:ea typeface="宋体" panose="02010600030101010101" pitchFamily="2" charset="-122"/>
                <a:cs typeface="+mn-cs"/>
              </a:rPr>
              <a:t>4</a:t>
            </a:r>
            <a:r>
              <a:rPr lang="zh-CN" altLang="en-US" sz="2000" b="1" strike="noStrike" noProof="1">
                <a:latin typeface="Arial" panose="020B0604020202020204" pitchFamily="34" charset="0"/>
                <a:ea typeface="宋体" panose="02010600030101010101" pitchFamily="2" charset="-122"/>
                <a:cs typeface="+mn-cs"/>
              </a:rPr>
              <a:t>方面的内容。</a:t>
            </a:r>
            <a:endParaRPr lang="zh-CN" altLang="en-US" sz="2000" b="1" strike="noStrike" noProof="1">
              <a:latin typeface="Arial" panose="020B0604020202020204" pitchFamily="34" charset="0"/>
              <a:ea typeface="宋体" panose="02010600030101010101" pitchFamily="2" charset="-122"/>
            </a:endParaRPr>
          </a:p>
          <a:p>
            <a:pPr marL="342900" indent="-342900" fontAlgn="base">
              <a:lnSpc>
                <a:spcPct val="150000"/>
              </a:lnSpc>
              <a:buFont typeface="Wingdings" panose="05000000000000000000" pitchFamily="2" charset="2"/>
              <a:buChar char=""/>
            </a:pPr>
            <a:endParaRPr lang="zh-CN" altLang="en-US" sz="2000" b="1" strike="noStrike" noProof="1">
              <a:latin typeface="Arial" panose="020B0604020202020204" pitchFamily="34" charset="0"/>
              <a:ea typeface="宋体" panose="02010600030101010101" pitchFamily="2" charset="-122"/>
            </a:endParaRPr>
          </a:p>
          <a:p>
            <a:pPr fontAlgn="base"/>
            <a:endParaRPr lang="zh-CN" altLang="en-US" sz="2000" b="1" strike="noStrike" noProof="1">
              <a:latin typeface="Arial" panose="020B0604020202020204" pitchFamily="34" charset="0"/>
              <a:ea typeface="宋体" panose="02010600030101010101" pitchFamily="2" charset="-122"/>
            </a:endParaRPr>
          </a:p>
          <a:p>
            <a:pPr fontAlgn="base"/>
            <a:endParaRPr lang="zh-CN" altLang="en-US" sz="2000" b="1" strike="noStrike" noProof="1">
              <a:latin typeface="Arial" panose="020B0604020202020204" pitchFamily="34" charset="0"/>
              <a:ea typeface="宋体" panose="02010600030101010101" pitchFamily="2" charset="-122"/>
            </a:endParaRPr>
          </a:p>
        </p:txBody>
      </p:sp>
    </p:spTree>
    <p:custDataLst>
      <p:tags r:id="rId5"/>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76803" name="标题 1"/>
          <p:cNvSpPr>
            <a:spLocks noGrp="1"/>
          </p:cNvSpPr>
          <p:nvPr>
            <p:ph type="title"/>
            <p:custDataLst>
              <p:tags r:id="rId3"/>
            </p:custDataLst>
          </p:nvPr>
        </p:nvSpPr>
        <p:spPr/>
        <p:txBody>
          <a:bodyPr wrap="square" lIns="91440" tIns="45720" rIns="91440" bIns="45720" anchor="ctr"/>
          <a:lstStyle/>
          <a:p>
            <a:r>
              <a:rPr lang="zh-CN" altLang="zh-CN" sz="2800">
                <a:latin typeface="宋体" panose="02010600030101010101" pitchFamily="2" charset="-122"/>
                <a:ea typeface="宋体" panose="02010600030101010101" pitchFamily="2" charset="-122"/>
                <a:sym typeface="黑体" panose="02010609060101010101" charset="-122"/>
              </a:rPr>
              <a:t>04</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zh-CN" sz="2800">
                <a:latin typeface="宋体" panose="02010600030101010101" pitchFamily="2" charset="-122"/>
                <a:ea typeface="宋体" panose="02010600030101010101" pitchFamily="2" charset="-122"/>
                <a:sym typeface="黑体" panose="02010609060101010101" charset="-122"/>
              </a:rPr>
              <a:t>如何</a:t>
            </a:r>
            <a:r>
              <a:rPr lang="zh-CN" altLang="zh-CN" sz="2800" dirty="0">
                <a:latin typeface="宋体" panose="02010600030101010101" pitchFamily="2" charset="-122"/>
                <a:ea typeface="宋体" panose="02010600030101010101" pitchFamily="2" charset="-122"/>
                <a:sym typeface="黑体" panose="02010609060101010101" charset="-122"/>
              </a:rPr>
              <a:t>编制现场处置方案</a:t>
            </a:r>
            <a:endParaRPr lang="zh-CN" altLang="zh-CN" sz="2800" dirty="0">
              <a:latin typeface="宋体" panose="02010600030101010101" pitchFamily="2" charset="-122"/>
              <a:ea typeface="宋体" panose="02010600030101010101" pitchFamily="2" charset="-122"/>
              <a:sym typeface="黑体" panose="02010609060101010101" charset="-122"/>
            </a:endParaRPr>
          </a:p>
        </p:txBody>
      </p:sp>
      <p:sp>
        <p:nvSpPr>
          <p:cNvPr id="76804" name="文本框 2"/>
          <p:cNvSpPr txBox="1"/>
          <p:nvPr/>
        </p:nvSpPr>
        <p:spPr>
          <a:xfrm>
            <a:off x="3663950" y="111125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现场处置方案内容</a:t>
            </a:r>
            <a:endPar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
        <p:nvSpPr>
          <p:cNvPr id="76805" name="Rectangle 2"/>
          <p:cNvSpPr/>
          <p:nvPr/>
        </p:nvSpPr>
        <p:spPr>
          <a:xfrm>
            <a:off x="1006475" y="1616075"/>
            <a:ext cx="7129463" cy="5106988"/>
          </a:xfrm>
          <a:prstGeom prst="rect">
            <a:avLst/>
          </a:prstGeom>
          <a:noFill/>
          <a:ln w="9525">
            <a:noFill/>
          </a:ln>
        </p:spPr>
        <p:txBody>
          <a:bodyPr wrap="square"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事故风险分析</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）危险性分析、可能发生的事故类型。</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）可能发生事故的区域、地点、装置名称。</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3</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）事故发生的可能时间、危害程度、危害范围。</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4</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）事故可能出现的征兆。</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5</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）可能引发的次生、衍生事故</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应急组织及职责</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（1）根据岗位组织形式、人员组成应急组织。</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（2）明确岗位人员分工应急职责。</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Tree>
    <p:custDataLst>
      <p:tags r:id="rId4"/>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78851" name="标题 1"/>
          <p:cNvSpPr>
            <a:spLocks noGrp="1"/>
          </p:cNvSpPr>
          <p:nvPr>
            <p:ph type="title"/>
            <p:custDataLst>
              <p:tags r:id="rId3"/>
            </p:custDataLst>
          </p:nvPr>
        </p:nvSpPr>
        <p:spPr/>
        <p:txBody>
          <a:bodyPr wrap="square" lIns="91440" tIns="45720" rIns="91440" bIns="45720" anchor="ctr"/>
          <a:lstStyle/>
          <a:p>
            <a:r>
              <a:rPr lang="zh-CN" altLang="zh-CN" sz="2800">
                <a:latin typeface="宋体" panose="02010600030101010101" pitchFamily="2" charset="-122"/>
                <a:ea typeface="宋体" panose="02010600030101010101" pitchFamily="2" charset="-122"/>
                <a:sym typeface="黑体" panose="02010609060101010101" charset="-122"/>
              </a:rPr>
              <a:t>04</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zh-CN" sz="2800">
                <a:latin typeface="宋体" panose="02010600030101010101" pitchFamily="2" charset="-122"/>
                <a:ea typeface="宋体" panose="02010600030101010101" pitchFamily="2" charset="-122"/>
                <a:sym typeface="黑体" panose="02010609060101010101" charset="-122"/>
              </a:rPr>
              <a:t>如何</a:t>
            </a:r>
            <a:r>
              <a:rPr lang="zh-CN" altLang="zh-CN" sz="2800" dirty="0">
                <a:latin typeface="宋体" panose="02010600030101010101" pitchFamily="2" charset="-122"/>
                <a:ea typeface="宋体" panose="02010600030101010101" pitchFamily="2" charset="-122"/>
                <a:sym typeface="黑体" panose="02010609060101010101" charset="-122"/>
              </a:rPr>
              <a:t>编制现场处置方案</a:t>
            </a:r>
            <a:endParaRPr lang="zh-CN" altLang="zh-CN" sz="2800" dirty="0">
              <a:latin typeface="宋体" panose="02010600030101010101" pitchFamily="2" charset="-122"/>
              <a:ea typeface="宋体" panose="02010600030101010101" pitchFamily="2" charset="-122"/>
              <a:sym typeface="黑体" panose="02010609060101010101" charset="-122"/>
            </a:endParaRPr>
          </a:p>
        </p:txBody>
      </p:sp>
      <p:sp>
        <p:nvSpPr>
          <p:cNvPr id="78852" name="文本框 2"/>
          <p:cNvSpPr txBox="1"/>
          <p:nvPr/>
        </p:nvSpPr>
        <p:spPr>
          <a:xfrm>
            <a:off x="3663950" y="127000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现场处置方案内容</a:t>
            </a:r>
            <a:endPar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
        <p:nvSpPr>
          <p:cNvPr id="78853" name="Rectangle 2"/>
          <p:cNvSpPr/>
          <p:nvPr/>
        </p:nvSpPr>
        <p:spPr>
          <a:xfrm>
            <a:off x="1006475" y="1668463"/>
            <a:ext cx="7129463" cy="5492750"/>
          </a:xfrm>
          <a:prstGeom prst="rect">
            <a:avLst/>
          </a:prstGeom>
          <a:noFill/>
          <a:ln w="9525">
            <a:noFill/>
          </a:ln>
        </p:spPr>
        <p:txBody>
          <a:bodyPr wrap="square"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3.</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现场处置措施</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）应急报警</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明确报告人、报警电话、报告部门、报告内容等。</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）应急报告流程</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现场人员逐级报告原则，但紧急情况（如火灾、爆炸无法控制时）可越级直接报警。</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3</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）具体应急处置措施</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针对可能发生的火灾、爆炸、危险品泄漏、坍塌等从人员救护、工艺操作、事故控制、现场恢复等方面明确应急处置措施。</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4.</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注意事项</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（1）个人防护用品使用注意要求。</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2</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）使用救援器材方面注意事项。</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3</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）现场自救、呼救注意事项，注意救援方式不对人员造成二次伤害事项。</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4</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）注意保护现场重要设施。</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5</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）应急救援结束后，注意事项。</a:t>
            </a:r>
            <a:endParaRPr lang="zh-CN" altLang="en-US" sz="1400" b="1" dirty="0">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endPar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Tree>
    <p:custDataLst>
      <p:tags r:id="rId4"/>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标题 2"/>
          <p:cNvSpPr>
            <a:spLocks noGrp="1"/>
          </p:cNvSpPr>
          <p:nvPr>
            <p:ph type="title"/>
            <p:custDataLst>
              <p:tags r:id="rId1"/>
            </p:custDataLst>
          </p:nvPr>
        </p:nvSpPr>
        <p:spPr>
          <a:xfrm>
            <a:off x="641350" y="2727325"/>
            <a:ext cx="6356350" cy="1533525"/>
          </a:xfrm>
        </p:spPr>
        <p:txBody>
          <a:bodyPr lIns="91440" tIns="45720" rIns="91440" bIns="45720" anchor="ctr"/>
          <a:lstStyle/>
          <a:p>
            <a:pPr defTabSz="685800">
              <a:buNone/>
            </a:pPr>
            <a:br>
              <a:rPr lang="zh-CN" altLang="en-US" b="1" kern="1200">
                <a:solidFill>
                  <a:schemeClr val="accent2"/>
                </a:solidFill>
                <a:latin typeface="+mj-lt"/>
                <a:ea typeface="宋体" panose="02010600030101010101" pitchFamily="2" charset="-122"/>
                <a:cs typeface="+mj-cs"/>
              </a:rPr>
            </a:br>
            <a:r>
              <a:rPr lang="zh-CN" altLang="en-US" b="1" kern="1200">
                <a:solidFill>
                  <a:schemeClr val="accent2"/>
                </a:solidFill>
                <a:latin typeface="+mj-lt"/>
                <a:ea typeface="宋体" panose="02010600030101010101" pitchFamily="2" charset="-122"/>
                <a:cs typeface="+mj-cs"/>
              </a:rPr>
              <a:t>事故风险评估</a:t>
            </a:r>
            <a:br>
              <a:rPr lang="zh-CN" altLang="en-US" b="1" kern="1200">
                <a:solidFill>
                  <a:schemeClr val="accent2"/>
                </a:solidFill>
                <a:latin typeface="+mj-lt"/>
                <a:ea typeface="宋体" panose="02010600030101010101" pitchFamily="2" charset="-122"/>
                <a:cs typeface="+mj-cs"/>
              </a:rPr>
            </a:br>
            <a:endParaRPr lang="zh-CN" altLang="en-US" kern="1200" dirty="0">
              <a:latin typeface="+mj-lt"/>
              <a:ea typeface="+mj-ea"/>
              <a:cs typeface="+mj-cs"/>
            </a:endParaRPr>
          </a:p>
        </p:txBody>
      </p:sp>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文本框 14"/>
          <p:cNvSpPr txBox="1"/>
          <p:nvPr>
            <p:custDataLst>
              <p:tags r:id="rId1"/>
            </p:custDataLst>
          </p:nvPr>
        </p:nvSpPr>
        <p:spPr>
          <a:xfrm>
            <a:off x="0" y="0"/>
            <a:ext cx="5203825" cy="812800"/>
          </a:xfrm>
          <a:prstGeom prst="rect">
            <a:avLst/>
          </a:prstGeom>
          <a:noFill/>
          <a:ln w="9525">
            <a:noFill/>
          </a:ln>
        </p:spPr>
        <p:txBody>
          <a:bodyPr wrap="square" lIns="91440" tIns="45720" rIns="91440" bIns="45720" anchor="ctr"/>
          <a:lstStyle/>
          <a:p>
            <a:pPr lvl="0" indent="0" algn="ctr">
              <a:lnSpc>
                <a:spcPct val="90000"/>
              </a:lnSpc>
            </a:pPr>
            <a:r>
              <a:rPr lang="zh-CN" altLang="en-US" sz="2800" dirty="0">
                <a:solidFill>
                  <a:srgbClr val="FFFFFF"/>
                </a:solidFill>
                <a:latin typeface="Arial" panose="020B0604020202020204" pitchFamily="34" charset="0"/>
                <a:ea typeface="黑体" panose="02010609060101010101" charset="-122"/>
              </a:rPr>
              <a:t>0</a:t>
            </a:r>
            <a:r>
              <a:rPr lang="en-US" altLang="zh-CN" sz="2800" dirty="0">
                <a:solidFill>
                  <a:srgbClr val="FFFFFF"/>
                </a:solidFill>
                <a:latin typeface="Arial" panose="020B0604020202020204" pitchFamily="34" charset="0"/>
                <a:ea typeface="黑体" panose="02010609060101010101" charset="-122"/>
              </a:rPr>
              <a:t>5</a:t>
            </a:r>
            <a:r>
              <a:rPr lang="zh-CN" altLang="en-US" sz="2800" dirty="0">
                <a:solidFill>
                  <a:srgbClr val="FFFFFF"/>
                </a:solidFill>
                <a:latin typeface="Arial" panose="020B0604020202020204" pitchFamily="34" charset="0"/>
                <a:ea typeface="黑体" panose="02010609060101010101" charset="-122"/>
              </a:rPr>
              <a:t>   如何编制事故风险评估</a:t>
            </a:r>
            <a:endParaRPr lang="zh-CN" altLang="en-US" sz="2800" dirty="0">
              <a:solidFill>
                <a:srgbClr val="FFFFFF"/>
              </a:solidFill>
              <a:latin typeface="Arial" panose="020B0604020202020204" pitchFamily="34" charset="0"/>
              <a:ea typeface="黑体" panose="02010609060101010101" charset="-122"/>
            </a:endParaRPr>
          </a:p>
        </p:txBody>
      </p:sp>
      <p:sp>
        <p:nvSpPr>
          <p:cNvPr id="16" name="任意多边形 15"/>
          <p:cNvSpPr/>
          <p:nvPr>
            <p:custDataLst>
              <p:tags r:id="rId2"/>
            </p:custDataLst>
          </p:nvPr>
        </p:nvSpPr>
        <p:spPr bwMode="auto">
          <a:xfrm>
            <a:off x="258763" y="1674813"/>
            <a:ext cx="944563" cy="944563"/>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chemeClr val="accent2"/>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18" name="任意多边形 17"/>
          <p:cNvSpPr/>
          <p:nvPr>
            <p:custDataLst>
              <p:tags r:id="rId3"/>
            </p:custDataLst>
          </p:nvPr>
        </p:nvSpPr>
        <p:spPr bwMode="auto">
          <a:xfrm>
            <a:off x="2928938" y="1676400"/>
            <a:ext cx="946150" cy="944563"/>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chemeClr val="accent1"/>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20" name="任意多边形 19"/>
          <p:cNvSpPr/>
          <p:nvPr>
            <p:custDataLst>
              <p:tags r:id="rId4"/>
            </p:custDataLst>
          </p:nvPr>
        </p:nvSpPr>
        <p:spPr bwMode="auto">
          <a:xfrm>
            <a:off x="5800725" y="1677988"/>
            <a:ext cx="944563" cy="942975"/>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chemeClr val="bg2">
              <a:lumMod val="75000"/>
            </a:schemeClr>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21" name="任意多边形 20"/>
          <p:cNvSpPr/>
          <p:nvPr>
            <p:custDataLst>
              <p:tags r:id="rId5"/>
            </p:custDataLst>
          </p:nvPr>
        </p:nvSpPr>
        <p:spPr bwMode="auto">
          <a:xfrm>
            <a:off x="257175" y="3863975"/>
            <a:ext cx="944563" cy="944563"/>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rgbClr val="92D050"/>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82950" name="文本框 25"/>
          <p:cNvSpPr txBox="1"/>
          <p:nvPr>
            <p:custDataLst>
              <p:tags r:id="rId6"/>
            </p:custDataLst>
          </p:nvPr>
        </p:nvSpPr>
        <p:spPr>
          <a:xfrm>
            <a:off x="169863" y="2762250"/>
            <a:ext cx="2522537" cy="911225"/>
          </a:xfrm>
          <a:prstGeom prst="rect">
            <a:avLst/>
          </a:prstGeom>
          <a:noFill/>
          <a:ln w="9525">
            <a:noFill/>
          </a:ln>
        </p:spPr>
        <p:txBody>
          <a:bodyPr wrap="square" anchor="t"/>
          <a:lstStyle/>
          <a:p>
            <a:pPr lvl="0" indent="0"/>
            <a:r>
              <a:rPr lang="zh-CN" altLang="en-US" b="1" dirty="0">
                <a:latin typeface="Arial" panose="020B0604020202020204" pitchFamily="34" charset="0"/>
                <a:ea typeface="宋体" panose="02010600030101010101" pitchFamily="2" charset="-122"/>
              </a:rPr>
              <a:t>总则。</a:t>
            </a:r>
            <a:endParaRPr lang="zh-CN" altLang="en-US" b="1" dirty="0">
              <a:latin typeface="Arial" panose="020B0604020202020204" pitchFamily="34" charset="0"/>
              <a:ea typeface="宋体" panose="02010600030101010101" pitchFamily="2" charset="-122"/>
            </a:endParaRPr>
          </a:p>
        </p:txBody>
      </p:sp>
      <p:sp>
        <p:nvSpPr>
          <p:cNvPr id="82951" name="文本框 26"/>
          <p:cNvSpPr txBox="1"/>
          <p:nvPr>
            <p:custDataLst>
              <p:tags r:id="rId7"/>
            </p:custDataLst>
          </p:nvPr>
        </p:nvSpPr>
        <p:spPr>
          <a:xfrm>
            <a:off x="2928938" y="2762250"/>
            <a:ext cx="2760662" cy="909638"/>
          </a:xfrm>
          <a:prstGeom prst="rect">
            <a:avLst/>
          </a:prstGeom>
          <a:noFill/>
          <a:ln w="9525">
            <a:noFill/>
          </a:ln>
        </p:spPr>
        <p:txBody>
          <a:bodyPr wrap="square" anchor="t"/>
          <a:lstStyle/>
          <a:p>
            <a:pPr lvl="0" indent="0"/>
            <a:r>
              <a:rPr lang="zh-CN" altLang="en-US" b="1" dirty="0">
                <a:latin typeface="Arial" panose="020B0604020202020204" pitchFamily="34" charset="0"/>
                <a:ea typeface="宋体" panose="02010600030101010101" pitchFamily="2" charset="-122"/>
              </a:rPr>
              <a:t>评估原则、范围和方法。</a:t>
            </a:r>
            <a:endParaRPr lang="zh-CN" altLang="en-US" b="1" dirty="0">
              <a:latin typeface="Arial" panose="020B0604020202020204" pitchFamily="34" charset="0"/>
              <a:ea typeface="宋体" panose="02010600030101010101" pitchFamily="2" charset="-122"/>
            </a:endParaRPr>
          </a:p>
        </p:txBody>
      </p:sp>
      <p:sp>
        <p:nvSpPr>
          <p:cNvPr id="82952" name="文本框 27"/>
          <p:cNvSpPr txBox="1"/>
          <p:nvPr>
            <p:custDataLst>
              <p:tags r:id="rId8"/>
            </p:custDataLst>
          </p:nvPr>
        </p:nvSpPr>
        <p:spPr>
          <a:xfrm>
            <a:off x="5689600" y="2762250"/>
            <a:ext cx="2759075" cy="908050"/>
          </a:xfrm>
          <a:prstGeom prst="rect">
            <a:avLst/>
          </a:prstGeom>
          <a:noFill/>
          <a:ln w="9525">
            <a:noFill/>
          </a:ln>
        </p:spPr>
        <p:txBody>
          <a:bodyPr wrap="square" anchor="t"/>
          <a:lstStyle/>
          <a:p>
            <a:pPr lvl="0" indent="0"/>
            <a:r>
              <a:rPr lang="zh-CN" altLang="en-US" b="1" dirty="0">
                <a:latin typeface="Arial" panose="020B0604020202020204" pitchFamily="34" charset="0"/>
                <a:ea typeface="宋体" panose="02010600030101010101" pitchFamily="2" charset="-122"/>
              </a:rPr>
              <a:t>事故风险评估</a:t>
            </a:r>
            <a:r>
              <a:rPr lang="en-US" altLang="zh-CN" sz="2000" dirty="0">
                <a:latin typeface="Arial" panose="020B0604020202020204" pitchFamily="34" charset="0"/>
                <a:ea typeface="宋体" panose="02010600030101010101" pitchFamily="2" charset="-122"/>
              </a:rPr>
              <a:t>。</a:t>
            </a:r>
            <a:endParaRPr lang="en-US" altLang="zh-CN" sz="2000" dirty="0">
              <a:latin typeface="Arial" panose="020B0604020202020204" pitchFamily="34" charset="0"/>
              <a:ea typeface="宋体" panose="02010600030101010101" pitchFamily="2" charset="-122"/>
            </a:endParaRPr>
          </a:p>
        </p:txBody>
      </p:sp>
      <p:sp>
        <p:nvSpPr>
          <p:cNvPr id="82953" name="文本框 28"/>
          <p:cNvSpPr txBox="1"/>
          <p:nvPr>
            <p:custDataLst>
              <p:tags r:id="rId9"/>
            </p:custDataLst>
          </p:nvPr>
        </p:nvSpPr>
        <p:spPr>
          <a:xfrm>
            <a:off x="169863" y="5121275"/>
            <a:ext cx="2411412" cy="908050"/>
          </a:xfrm>
          <a:prstGeom prst="rect">
            <a:avLst/>
          </a:prstGeom>
          <a:noFill/>
          <a:ln w="9525">
            <a:noFill/>
          </a:ln>
        </p:spPr>
        <p:txBody>
          <a:bodyPr wrap="square" anchor="t"/>
          <a:lstStyle/>
          <a:p>
            <a:pPr lvl="0" indent="0"/>
            <a:r>
              <a:rPr lang="zh-CN" altLang="en-US" b="1" dirty="0">
                <a:latin typeface="Arial" panose="020B0604020202020204" pitchFamily="34" charset="0"/>
                <a:ea typeface="宋体" panose="02010600030101010101" pitchFamily="2" charset="-122"/>
              </a:rPr>
              <a:t>主要事故类型、危害程度与影响范围。</a:t>
            </a:r>
            <a:endParaRPr lang="zh-CN" altLang="en-US" b="1" dirty="0">
              <a:latin typeface="Arial" panose="020B0604020202020204" pitchFamily="34" charset="0"/>
              <a:ea typeface="宋体" panose="02010600030101010101" pitchFamily="2" charset="-122"/>
            </a:endParaRPr>
          </a:p>
        </p:txBody>
      </p:sp>
      <p:sp>
        <p:nvSpPr>
          <p:cNvPr id="82954" name="文本框 1"/>
          <p:cNvSpPr txBox="1"/>
          <p:nvPr/>
        </p:nvSpPr>
        <p:spPr>
          <a:xfrm>
            <a:off x="460375" y="1803400"/>
            <a:ext cx="373063" cy="368300"/>
          </a:xfrm>
          <a:prstGeom prst="rect">
            <a:avLst/>
          </a:prstGeom>
          <a:noFill/>
          <a:ln w="9525">
            <a:noFill/>
          </a:ln>
        </p:spPr>
        <p:txBody>
          <a:bodyPr wrap="none" anchor="t">
            <a:spAutoFit/>
          </a:bodyPr>
          <a:lstStyle/>
          <a:p>
            <a:pPr lvl="0" indent="0"/>
            <a:r>
              <a:rPr lang="en-US" altLang="zh-CN" b="1" dirty="0">
                <a:latin typeface="Arial" panose="020B0604020202020204" pitchFamily="34" charset="0"/>
                <a:ea typeface="宋体" panose="02010600030101010101" pitchFamily="2" charset="-122"/>
              </a:rPr>
              <a:t>1.</a:t>
            </a:r>
            <a:endParaRPr lang="zh-CN" altLang="en-US">
              <a:latin typeface="Arial" panose="020B0604020202020204" pitchFamily="34" charset="0"/>
              <a:ea typeface="宋体" panose="02010600030101010101" pitchFamily="2" charset="-122"/>
            </a:endParaRPr>
          </a:p>
        </p:txBody>
      </p:sp>
      <p:sp>
        <p:nvSpPr>
          <p:cNvPr id="82955" name="文本框 2"/>
          <p:cNvSpPr txBox="1"/>
          <p:nvPr/>
        </p:nvSpPr>
        <p:spPr>
          <a:xfrm>
            <a:off x="3130550" y="1803400"/>
            <a:ext cx="373063" cy="368300"/>
          </a:xfrm>
          <a:prstGeom prst="rect">
            <a:avLst/>
          </a:prstGeom>
          <a:noFill/>
          <a:ln w="9525">
            <a:noFill/>
          </a:ln>
        </p:spPr>
        <p:txBody>
          <a:bodyPr wrap="none" anchor="t">
            <a:spAutoFit/>
          </a:bodyPr>
          <a:lstStyle/>
          <a:p>
            <a:pPr lvl="0" indent="0"/>
            <a:r>
              <a:rPr lang="zh-CN" altLang="en-US" b="1" dirty="0">
                <a:latin typeface="Arial" panose="020B0604020202020204" pitchFamily="34" charset="0"/>
                <a:ea typeface="宋体" panose="02010600030101010101" pitchFamily="2" charset="-122"/>
              </a:rPr>
              <a:t>2.</a:t>
            </a:r>
            <a:endParaRPr lang="zh-CN" altLang="en-US">
              <a:latin typeface="Arial" panose="020B0604020202020204" pitchFamily="34" charset="0"/>
              <a:ea typeface="宋体" panose="02010600030101010101" pitchFamily="2" charset="-122"/>
            </a:endParaRPr>
          </a:p>
        </p:txBody>
      </p:sp>
      <p:sp>
        <p:nvSpPr>
          <p:cNvPr id="82956" name="文本框 3"/>
          <p:cNvSpPr txBox="1"/>
          <p:nvPr/>
        </p:nvSpPr>
        <p:spPr>
          <a:xfrm>
            <a:off x="5989638" y="1803400"/>
            <a:ext cx="373062" cy="368300"/>
          </a:xfrm>
          <a:prstGeom prst="rect">
            <a:avLst/>
          </a:prstGeom>
          <a:noFill/>
          <a:ln w="9525">
            <a:noFill/>
          </a:ln>
        </p:spPr>
        <p:txBody>
          <a:bodyPr wrap="none" anchor="t">
            <a:spAutoFit/>
          </a:bodyPr>
          <a:lstStyle/>
          <a:p>
            <a:pPr lvl="0" indent="0"/>
            <a:r>
              <a:rPr lang="zh-CN" altLang="en-US" b="1" dirty="0">
                <a:latin typeface="Arial" panose="020B0604020202020204" pitchFamily="34" charset="0"/>
                <a:ea typeface="宋体" panose="02010600030101010101" pitchFamily="2" charset="-122"/>
              </a:rPr>
              <a:t>3.</a:t>
            </a:r>
            <a:endParaRPr lang="zh-CN" altLang="en-US">
              <a:latin typeface="Arial" panose="020B0604020202020204" pitchFamily="34" charset="0"/>
              <a:ea typeface="宋体" panose="02010600030101010101" pitchFamily="2" charset="-122"/>
            </a:endParaRPr>
          </a:p>
        </p:txBody>
      </p:sp>
      <p:sp>
        <p:nvSpPr>
          <p:cNvPr id="82957" name="文本框 4"/>
          <p:cNvSpPr txBox="1"/>
          <p:nvPr/>
        </p:nvSpPr>
        <p:spPr>
          <a:xfrm>
            <a:off x="460375" y="4002088"/>
            <a:ext cx="373063" cy="368300"/>
          </a:xfrm>
          <a:prstGeom prst="rect">
            <a:avLst/>
          </a:prstGeom>
          <a:noFill/>
          <a:ln w="9525">
            <a:noFill/>
          </a:ln>
        </p:spPr>
        <p:txBody>
          <a:bodyPr wrap="none" anchor="t">
            <a:spAutoFit/>
          </a:bodyPr>
          <a:lstStyle/>
          <a:p>
            <a:pPr lvl="0" indent="0"/>
            <a:r>
              <a:rPr lang="zh-CN" altLang="en-US" b="1" dirty="0">
                <a:latin typeface="Arial" panose="020B0604020202020204" pitchFamily="34" charset="0"/>
                <a:ea typeface="宋体" panose="02010600030101010101" pitchFamily="2" charset="-122"/>
              </a:rPr>
              <a:t>4.</a:t>
            </a:r>
            <a:endParaRPr lang="zh-CN" altLang="en-US">
              <a:latin typeface="Arial" panose="020B0604020202020204" pitchFamily="34" charset="0"/>
              <a:ea typeface="宋体" panose="02010600030101010101" pitchFamily="2" charset="-122"/>
            </a:endParaRPr>
          </a:p>
        </p:txBody>
      </p:sp>
      <p:sp>
        <p:nvSpPr>
          <p:cNvPr id="6" name="任意多边形 5"/>
          <p:cNvSpPr/>
          <p:nvPr>
            <p:custDataLst>
              <p:tags r:id="rId10"/>
            </p:custDataLst>
          </p:nvPr>
        </p:nvSpPr>
        <p:spPr bwMode="auto">
          <a:xfrm>
            <a:off x="2928938" y="3863975"/>
            <a:ext cx="946150" cy="944563"/>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rgbClr val="7030A0"/>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7" name="任意多边形 6"/>
          <p:cNvSpPr/>
          <p:nvPr>
            <p:custDataLst>
              <p:tags r:id="rId11"/>
            </p:custDataLst>
          </p:nvPr>
        </p:nvSpPr>
        <p:spPr bwMode="auto">
          <a:xfrm>
            <a:off x="5800725" y="3863975"/>
            <a:ext cx="944563" cy="944563"/>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rgbClr val="00B050"/>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82960" name="文本框 99"/>
          <p:cNvSpPr txBox="1"/>
          <p:nvPr/>
        </p:nvSpPr>
        <p:spPr>
          <a:xfrm>
            <a:off x="2782888" y="5089525"/>
            <a:ext cx="2420937" cy="368300"/>
          </a:xfrm>
          <a:prstGeom prst="rect">
            <a:avLst/>
          </a:prstGeom>
          <a:noFill/>
          <a:ln w="9525">
            <a:noFill/>
          </a:ln>
        </p:spPr>
        <p:txBody>
          <a:bodyPr wrap="square" anchor="t">
            <a:spAutoFit/>
          </a:bodyPr>
          <a:lstStyle/>
          <a:p>
            <a:pPr lvl="0" indent="0"/>
            <a:r>
              <a:rPr lang="zh-CN" altLang="en-US" b="1" dirty="0">
                <a:latin typeface="Arial" panose="020B0604020202020204" pitchFamily="34" charset="0"/>
                <a:ea typeface="宋体" panose="02010600030101010101" pitchFamily="2" charset="-122"/>
              </a:rPr>
              <a:t>事故风险防控措施。</a:t>
            </a:r>
            <a:endParaRPr lang="zh-CN" altLang="en-US" b="1" dirty="0">
              <a:latin typeface="Arial" panose="020B0604020202020204" pitchFamily="34" charset="0"/>
              <a:ea typeface="宋体" panose="02010600030101010101" pitchFamily="2" charset="-122"/>
            </a:endParaRPr>
          </a:p>
        </p:txBody>
      </p:sp>
      <p:sp>
        <p:nvSpPr>
          <p:cNvPr id="82961" name="文本框 7"/>
          <p:cNvSpPr txBox="1"/>
          <p:nvPr/>
        </p:nvSpPr>
        <p:spPr>
          <a:xfrm>
            <a:off x="5886450" y="5089525"/>
            <a:ext cx="2419350" cy="368300"/>
          </a:xfrm>
          <a:prstGeom prst="rect">
            <a:avLst/>
          </a:prstGeom>
          <a:noFill/>
          <a:ln w="9525">
            <a:noFill/>
          </a:ln>
        </p:spPr>
        <p:txBody>
          <a:bodyPr wrap="square" anchor="t">
            <a:spAutoFit/>
          </a:bodyPr>
          <a:lstStyle/>
          <a:p>
            <a:pPr lvl="0" indent="0"/>
            <a:r>
              <a:rPr lang="zh-CN" altLang="en-US" b="1" dirty="0">
                <a:latin typeface="Arial" panose="020B0604020202020204" pitchFamily="34" charset="0"/>
                <a:ea typeface="宋体" panose="02010600030101010101" pitchFamily="2" charset="-122"/>
              </a:rPr>
              <a:t>事故风险评估结论。</a:t>
            </a:r>
            <a:endParaRPr lang="zh-CN" altLang="en-US" b="1" dirty="0">
              <a:latin typeface="Arial" panose="020B0604020202020204" pitchFamily="34" charset="0"/>
              <a:ea typeface="宋体" panose="02010600030101010101" pitchFamily="2" charset="-122"/>
            </a:endParaRPr>
          </a:p>
        </p:txBody>
      </p:sp>
      <p:sp>
        <p:nvSpPr>
          <p:cNvPr id="82962" name="文本框 8"/>
          <p:cNvSpPr txBox="1"/>
          <p:nvPr/>
        </p:nvSpPr>
        <p:spPr>
          <a:xfrm>
            <a:off x="5989638" y="4002088"/>
            <a:ext cx="373062" cy="368300"/>
          </a:xfrm>
          <a:prstGeom prst="rect">
            <a:avLst/>
          </a:prstGeom>
          <a:noFill/>
          <a:ln w="9525">
            <a:noFill/>
          </a:ln>
        </p:spPr>
        <p:txBody>
          <a:bodyPr wrap="none" anchor="t">
            <a:spAutoFit/>
          </a:bodyPr>
          <a:lstStyle/>
          <a:p>
            <a:pPr lvl="0" indent="0"/>
            <a:r>
              <a:rPr lang="en-US" altLang="zh-CN" b="1" dirty="0">
                <a:latin typeface="Arial" panose="020B0604020202020204" pitchFamily="34" charset="0"/>
                <a:ea typeface="宋体" panose="02010600030101010101" pitchFamily="2" charset="-122"/>
              </a:rPr>
              <a:t>6.</a:t>
            </a:r>
            <a:endParaRPr lang="zh-CN" altLang="en-US">
              <a:latin typeface="Arial" panose="020B0604020202020204" pitchFamily="34" charset="0"/>
              <a:ea typeface="宋体" panose="02010600030101010101" pitchFamily="2" charset="-122"/>
            </a:endParaRPr>
          </a:p>
        </p:txBody>
      </p:sp>
      <p:sp>
        <p:nvSpPr>
          <p:cNvPr id="82963" name="文本框 9"/>
          <p:cNvSpPr txBox="1"/>
          <p:nvPr/>
        </p:nvSpPr>
        <p:spPr>
          <a:xfrm>
            <a:off x="3130550" y="4002088"/>
            <a:ext cx="373063" cy="368300"/>
          </a:xfrm>
          <a:prstGeom prst="rect">
            <a:avLst/>
          </a:prstGeom>
          <a:noFill/>
          <a:ln w="9525">
            <a:noFill/>
          </a:ln>
        </p:spPr>
        <p:txBody>
          <a:bodyPr wrap="none" anchor="t">
            <a:spAutoFit/>
          </a:bodyPr>
          <a:lstStyle/>
          <a:p>
            <a:pPr lvl="0" indent="0"/>
            <a:r>
              <a:rPr lang="en-US" altLang="zh-CN" b="1" dirty="0">
                <a:latin typeface="Arial" panose="020B0604020202020204" pitchFamily="34" charset="0"/>
                <a:ea typeface="宋体" panose="02010600030101010101" pitchFamily="2" charset="-122"/>
              </a:rPr>
              <a:t>5.</a:t>
            </a:r>
            <a:endParaRPr lang="zh-CN" altLang="en-US">
              <a:latin typeface="Arial" panose="020B0604020202020204" pitchFamily="34" charset="0"/>
              <a:ea typeface="宋体" panose="02010600030101010101" pitchFamily="2" charset="-122"/>
            </a:endParaRPr>
          </a:p>
        </p:txBody>
      </p:sp>
      <p:sp>
        <p:nvSpPr>
          <p:cNvPr id="82964" name="文本框 2"/>
          <p:cNvSpPr txBox="1"/>
          <p:nvPr/>
        </p:nvSpPr>
        <p:spPr>
          <a:xfrm>
            <a:off x="3197225" y="1044575"/>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事故风险评估内容</a:t>
            </a:r>
            <a:endPar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Tree>
    <p:custDataLst>
      <p:tags r:id="rId12"/>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文本框 14"/>
          <p:cNvSpPr txBox="1"/>
          <p:nvPr>
            <p:custDataLst>
              <p:tags r:id="rId1"/>
            </p:custDataLst>
          </p:nvPr>
        </p:nvSpPr>
        <p:spPr>
          <a:xfrm>
            <a:off x="0" y="0"/>
            <a:ext cx="5203825" cy="812800"/>
          </a:xfrm>
          <a:prstGeom prst="rect">
            <a:avLst/>
          </a:prstGeom>
          <a:noFill/>
          <a:ln w="9525">
            <a:noFill/>
          </a:ln>
        </p:spPr>
        <p:txBody>
          <a:bodyPr wrap="square" lIns="91440" tIns="45720" rIns="91440" bIns="45720" anchor="ctr"/>
          <a:lstStyle/>
          <a:p>
            <a:pPr lvl="0" indent="0" algn="ctr">
              <a:lnSpc>
                <a:spcPct val="90000"/>
              </a:lnSpc>
            </a:pPr>
            <a:r>
              <a:rPr lang="zh-CN" altLang="en-US" sz="2800">
                <a:solidFill>
                  <a:srgbClr val="FFFFFF"/>
                </a:solidFill>
                <a:latin typeface="Arial" panose="020B0604020202020204" pitchFamily="34" charset="0"/>
                <a:ea typeface="黑体" panose="02010609060101010101" charset="-122"/>
              </a:rPr>
              <a:t>0</a:t>
            </a:r>
            <a:r>
              <a:rPr lang="en-US" altLang="zh-CN" sz="2800">
                <a:solidFill>
                  <a:srgbClr val="FFFFFF"/>
                </a:solidFill>
                <a:latin typeface="Arial" panose="020B0604020202020204" pitchFamily="34" charset="0"/>
                <a:ea typeface="黑体" panose="02010609060101010101" charset="-122"/>
              </a:rPr>
              <a:t>5</a:t>
            </a:r>
            <a:r>
              <a:rPr lang="zh-CN" altLang="en-US" sz="2800">
                <a:solidFill>
                  <a:srgbClr val="FFFFFF"/>
                </a:solidFill>
                <a:latin typeface="Arial" panose="020B0604020202020204" pitchFamily="34" charset="0"/>
                <a:ea typeface="黑体" panose="02010609060101010101" charset="-122"/>
              </a:rPr>
              <a:t> 如何</a:t>
            </a:r>
            <a:r>
              <a:rPr lang="zh-CN" altLang="en-US" sz="2800" dirty="0">
                <a:solidFill>
                  <a:srgbClr val="FFFFFF"/>
                </a:solidFill>
                <a:latin typeface="Arial" panose="020B0604020202020204" pitchFamily="34" charset="0"/>
                <a:ea typeface="黑体" panose="02010609060101010101" charset="-122"/>
              </a:rPr>
              <a:t>编制事故风险评估</a:t>
            </a:r>
            <a:endParaRPr lang="zh-CN" altLang="en-US" sz="2800" dirty="0">
              <a:solidFill>
                <a:srgbClr val="FFFFFF"/>
              </a:solidFill>
              <a:latin typeface="Arial" panose="020B0604020202020204" pitchFamily="34" charset="0"/>
              <a:ea typeface="黑体" panose="02010609060101010101" charset="-122"/>
            </a:endParaRPr>
          </a:p>
        </p:txBody>
      </p:sp>
      <p:sp>
        <p:nvSpPr>
          <p:cNvPr id="84994" name="文本框 2"/>
          <p:cNvSpPr txBox="1"/>
          <p:nvPr/>
        </p:nvSpPr>
        <p:spPr>
          <a:xfrm>
            <a:off x="3197225" y="1044575"/>
            <a:ext cx="2225675" cy="398463"/>
          </a:xfrm>
          <a:prstGeom prst="rect">
            <a:avLst/>
          </a:prstGeom>
          <a:noFill/>
          <a:ln w="9525">
            <a:noFill/>
          </a:ln>
        </p:spPr>
        <p:txBody>
          <a:bodyPr wrap="none" anchor="t">
            <a:spAutoFit/>
          </a:bodyPr>
          <a:lstStyle/>
          <a:p>
            <a:pPr lvl="0" indent="0"/>
            <a:r>
              <a:rPr lang="zh-CN" altLang="en-US" sz="2000" b="1" dirty="0">
                <a:solidFill>
                  <a:srgbClr val="0000FF"/>
                </a:solidFill>
                <a:latin typeface="宋体" panose="02010600030101010101" pitchFamily="2" charset="-122"/>
                <a:ea typeface="宋体" panose="02010600030101010101" pitchFamily="2" charset="-122"/>
                <a:sym typeface="黑体" panose="02010609060101010101" charset="-122"/>
              </a:rPr>
              <a:t>事故风险评估内容</a:t>
            </a:r>
            <a:endParaRPr lang="zh-CN" altLang="en-US" sz="20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
        <p:nvSpPr>
          <p:cNvPr id="84995" name="Rectangle 2"/>
          <p:cNvSpPr/>
          <p:nvPr/>
        </p:nvSpPr>
        <p:spPr>
          <a:xfrm>
            <a:off x="606425" y="1443038"/>
            <a:ext cx="7129463" cy="5477510"/>
          </a:xfrm>
          <a:prstGeom prst="rect">
            <a:avLst/>
          </a:prstGeom>
          <a:noFill/>
          <a:ln w="9525">
            <a:noFill/>
          </a:ln>
        </p:spPr>
        <p:txBody>
          <a:bodyPr wrap="square"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总则。</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2000" b="1">
                <a:solidFill>
                  <a:schemeClr val="accent2"/>
                </a:solidFill>
                <a:latin typeface="宋体" panose="02010600030101010101" pitchFamily="2" charset="-122"/>
                <a:cs typeface="+mn-cs"/>
                <a:sym typeface="+mn-ea"/>
              </a:rPr>
              <a:t>法律依据--</a:t>
            </a:r>
            <a:r>
              <a:rPr lang="zh-CN" altLang="en-US" sz="1400" b="1">
                <a:solidFill>
                  <a:schemeClr val="accent2"/>
                </a:solidFill>
                <a:latin typeface="宋体" panose="02010600030101010101" pitchFamily="2" charset="-122"/>
                <a:cs typeface="+mn-cs"/>
                <a:sym typeface="+mn-ea"/>
              </a:rPr>
              <a:t>风险辨识和评估依据《生产安全事故应急预案管理办法》（应急管理部2号令）、《生产经营单位生产安全事故应急预案编制导则》（GBT29639-20</a:t>
            </a:r>
            <a:r>
              <a:rPr lang="en-US" altLang="zh-CN" sz="1400" b="1">
                <a:solidFill>
                  <a:schemeClr val="accent2"/>
                </a:solidFill>
                <a:latin typeface="宋体" panose="02010600030101010101" pitchFamily="2" charset="-122"/>
                <a:cs typeface="+mn-cs"/>
                <a:sym typeface="+mn-ea"/>
              </a:rPr>
              <a:t>20</a:t>
            </a:r>
            <a:r>
              <a:rPr lang="zh-CN" altLang="en-US" sz="1400" b="1">
                <a:solidFill>
                  <a:schemeClr val="accent2"/>
                </a:solidFill>
                <a:latin typeface="宋体" panose="02010600030101010101" pitchFamily="2" charset="-122"/>
                <a:cs typeface="+mn-cs"/>
                <a:sym typeface="+mn-ea"/>
              </a:rPr>
              <a:t>）</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）目的</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通过事故风险评估，针对不同事故种类，评估各种后果的危害程度和影响范围，为全面有效落实应急管理工作提供基础，为切实保障公司应急能力，完善应急管理机制，以达到大最大限度降低人身伤害和事故损失的目标。</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评估原则、范围和方法。</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（1）原则</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应体现科学性、规范性、客观性和真实性的原则；应贯彻执行我国安全相关的法律法规、标准、政策，分析公司自身风险状况，明确风险防控措施和事故风险程度。</a:t>
            </a:r>
            <a:endPar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）范围</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公司、生产工艺、生产设备、储存设施及配套的公用工程系统的风险进行辨识和分析。</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（3）方法</a:t>
            </a:r>
            <a:r>
              <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rPr>
              <a:t>---采用预先危险性分析法（简称PHA）</a:t>
            </a:r>
            <a:endPar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
        <p:nvSpPr>
          <p:cNvPr id="2" name="L 形 1"/>
          <p:cNvSpPr/>
          <p:nvPr>
            <p:custDataLst>
              <p:tags r:id="rId2"/>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3"/>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文本框 1"/>
          <p:cNvSpPr txBox="1"/>
          <p:nvPr/>
        </p:nvSpPr>
        <p:spPr>
          <a:xfrm>
            <a:off x="46038" y="97468"/>
            <a:ext cx="5211762" cy="523220"/>
          </a:xfrm>
          <a:prstGeom prst="rect">
            <a:avLst/>
          </a:prstGeom>
          <a:noFill/>
          <a:ln w="9525">
            <a:noFill/>
          </a:ln>
        </p:spPr>
        <p:txBody>
          <a:bodyPr wrap="square" anchor="t">
            <a:spAutoFit/>
          </a:bodyPr>
          <a:lstStyle/>
          <a:p>
            <a:pPr lvl="0" indent="0" algn="ctr"/>
            <a:r>
              <a:rPr lang="en-US" altLang="zh-CN" sz="2800">
                <a:solidFill>
                  <a:schemeClr val="bg1"/>
                </a:solidFill>
                <a:latin typeface="宋体" panose="02010600030101010101" pitchFamily="2" charset="-122"/>
                <a:ea typeface="宋体" panose="02010600030101010101" pitchFamily="2" charset="-122"/>
              </a:rPr>
              <a:t>01</a:t>
            </a:r>
            <a:r>
              <a:rPr lang="zh-CN" altLang="en-US" sz="2800">
                <a:solidFill>
                  <a:schemeClr val="bg1"/>
                </a:solidFill>
                <a:latin typeface="宋体" panose="02010600030101010101" pitchFamily="2" charset="-122"/>
              </a:rPr>
              <a:t> </a:t>
            </a:r>
            <a:r>
              <a:rPr lang="zh-CN" altLang="en-US" sz="2800">
                <a:solidFill>
                  <a:schemeClr val="bg1"/>
                </a:solidFill>
                <a:latin typeface="宋体" panose="02010600030101010101" pitchFamily="2" charset="-122"/>
                <a:ea typeface="宋体" panose="02010600030101010101" pitchFamily="2" charset="-122"/>
              </a:rPr>
              <a:t>预案</a:t>
            </a:r>
            <a:r>
              <a:rPr lang="zh-CN" altLang="en-US" sz="2800" dirty="0">
                <a:solidFill>
                  <a:schemeClr val="bg1"/>
                </a:solidFill>
                <a:latin typeface="宋体" panose="02010600030101010101" pitchFamily="2" charset="-122"/>
                <a:ea typeface="宋体" panose="02010600030101010101" pitchFamily="2" charset="-122"/>
              </a:rPr>
              <a:t>编制、评审、备案流程</a:t>
            </a:r>
            <a:endParaRPr lang="zh-CN" altLang="en-US" sz="2800" dirty="0">
              <a:solidFill>
                <a:schemeClr val="bg1"/>
              </a:solidFill>
              <a:latin typeface="宋体" panose="02010600030101010101" pitchFamily="2" charset="-122"/>
              <a:ea typeface="宋体" panose="02010600030101010101" pitchFamily="2" charset="-122"/>
            </a:endParaRPr>
          </a:p>
        </p:txBody>
      </p:sp>
      <p:sp>
        <p:nvSpPr>
          <p:cNvPr id="13314" name="Rectangle 4"/>
          <p:cNvSpPr/>
          <p:nvPr/>
        </p:nvSpPr>
        <p:spPr>
          <a:xfrm>
            <a:off x="755650" y="1484313"/>
            <a:ext cx="1295400" cy="2232025"/>
          </a:xfrm>
          <a:prstGeom prst="rect">
            <a:avLst/>
          </a:prstGeom>
          <a:gradFill rotWithShape="0">
            <a:gsLst>
              <a:gs pos="0">
                <a:srgbClr val="646ADE"/>
              </a:gs>
              <a:gs pos="100000">
                <a:srgbClr val="9398E9"/>
              </a:gs>
            </a:gsLst>
            <a:lin ang="5400000" scaled="1"/>
            <a:tileRect/>
          </a:gra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生产</a:t>
            </a:r>
            <a:endParaRPr lang="zh-CN" altLang="en-US" dirty="0">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经营</a:t>
            </a:r>
            <a:endParaRPr lang="zh-CN" altLang="en-US" dirty="0">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单位</a:t>
            </a:r>
            <a:endParaRPr lang="zh-CN" altLang="en-US" dirty="0">
              <a:latin typeface="Arial" panose="020B0604020202020204" pitchFamily="34" charset="0"/>
              <a:ea typeface="黑体" panose="02010609060101010101" charset="-122"/>
              <a:sym typeface="Calibri" panose="020F0502020204030204" charset="0"/>
            </a:endParaRPr>
          </a:p>
        </p:txBody>
      </p:sp>
      <p:sp>
        <p:nvSpPr>
          <p:cNvPr id="13315" name="AutoShape 6"/>
          <p:cNvSpPr/>
          <p:nvPr/>
        </p:nvSpPr>
        <p:spPr>
          <a:xfrm>
            <a:off x="2124075" y="2349500"/>
            <a:ext cx="1008063" cy="719138"/>
          </a:xfrm>
          <a:prstGeom prst="rightArrow">
            <a:avLst>
              <a:gd name="adj1" fmla="val 50000"/>
              <a:gd name="adj2" fmla="val 34998"/>
            </a:avLst>
          </a:prstGeom>
          <a:solidFill>
            <a:schemeClr val="tx2"/>
          </a:soli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编制</a:t>
            </a:r>
            <a:endParaRPr lang="zh-CN" altLang="en-US" dirty="0">
              <a:latin typeface="Arial" panose="020B0604020202020204" pitchFamily="34" charset="0"/>
              <a:ea typeface="黑体" panose="02010609060101010101" charset="-122"/>
              <a:sym typeface="Calibri" panose="020F0502020204030204" charset="0"/>
            </a:endParaRPr>
          </a:p>
        </p:txBody>
      </p:sp>
      <p:sp>
        <p:nvSpPr>
          <p:cNvPr id="13316" name="Oval 7"/>
          <p:cNvSpPr/>
          <p:nvPr/>
        </p:nvSpPr>
        <p:spPr>
          <a:xfrm>
            <a:off x="3276600" y="1700213"/>
            <a:ext cx="2663825" cy="1944687"/>
          </a:xfrm>
          <a:prstGeom prst="ellipse">
            <a:avLst/>
          </a:prstGeom>
          <a:gradFill rotWithShape="0">
            <a:gsLst>
              <a:gs pos="0">
                <a:srgbClr val="646ADE"/>
              </a:gs>
              <a:gs pos="100000">
                <a:srgbClr val="9398E9"/>
              </a:gs>
            </a:gsLst>
            <a:lin ang="5400000" scaled="1"/>
            <a:tileRect/>
          </a:gra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事故应急救援预案</a:t>
            </a:r>
            <a:endParaRPr lang="zh-CN" altLang="en-US" dirty="0">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事故风险评估</a:t>
            </a:r>
            <a:endParaRPr lang="zh-CN" altLang="en-US" dirty="0">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应急资源调查</a:t>
            </a:r>
            <a:endParaRPr lang="zh-CN" altLang="en-US" dirty="0">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现场处置方案</a:t>
            </a:r>
            <a:endParaRPr lang="zh-CN" altLang="en-US" dirty="0">
              <a:latin typeface="Arial" panose="020B0604020202020204" pitchFamily="34" charset="0"/>
              <a:ea typeface="黑体" panose="02010609060101010101" charset="-122"/>
              <a:sym typeface="Calibri" panose="020F0502020204030204" charset="0"/>
            </a:endParaRPr>
          </a:p>
        </p:txBody>
      </p:sp>
      <p:sp>
        <p:nvSpPr>
          <p:cNvPr id="13317" name="AutoShape 8"/>
          <p:cNvSpPr/>
          <p:nvPr/>
        </p:nvSpPr>
        <p:spPr>
          <a:xfrm>
            <a:off x="6011863" y="2349500"/>
            <a:ext cx="1081087" cy="863600"/>
          </a:xfrm>
          <a:prstGeom prst="rightArrow">
            <a:avLst>
              <a:gd name="adj1" fmla="val 50000"/>
              <a:gd name="adj2" fmla="val 31255"/>
            </a:avLst>
          </a:prstGeom>
          <a:solidFill>
            <a:schemeClr val="tx2"/>
          </a:soli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定期组织</a:t>
            </a:r>
            <a:endParaRPr lang="zh-CN" altLang="en-US" dirty="0">
              <a:latin typeface="Arial" panose="020B0604020202020204" pitchFamily="34" charset="0"/>
              <a:ea typeface="黑体" panose="02010609060101010101" charset="-122"/>
              <a:sym typeface="Calibri" panose="020F0502020204030204" charset="0"/>
            </a:endParaRPr>
          </a:p>
        </p:txBody>
      </p:sp>
      <p:sp>
        <p:nvSpPr>
          <p:cNvPr id="13318" name="Rectangle 9"/>
          <p:cNvSpPr/>
          <p:nvPr/>
        </p:nvSpPr>
        <p:spPr>
          <a:xfrm>
            <a:off x="7164388" y="1989138"/>
            <a:ext cx="1152525" cy="1655762"/>
          </a:xfrm>
          <a:prstGeom prst="rect">
            <a:avLst/>
          </a:prstGeom>
          <a:gradFill rotWithShape="0">
            <a:gsLst>
              <a:gs pos="0">
                <a:srgbClr val="646ADE"/>
              </a:gs>
              <a:gs pos="100000">
                <a:srgbClr val="9398E9"/>
              </a:gs>
            </a:gsLst>
            <a:lin ang="5400000" scaled="1"/>
            <a:tileRect/>
          </a:gra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演练</a:t>
            </a:r>
            <a:endParaRPr lang="zh-CN" altLang="en-US" dirty="0">
              <a:latin typeface="Arial" panose="020B0604020202020204" pitchFamily="34" charset="0"/>
              <a:ea typeface="黑体" panose="02010609060101010101" charset="-122"/>
              <a:sym typeface="Calibri" panose="020F0502020204030204" charset="0"/>
            </a:endParaRPr>
          </a:p>
        </p:txBody>
      </p:sp>
      <p:sp>
        <p:nvSpPr>
          <p:cNvPr id="13319" name="Oval 10"/>
          <p:cNvSpPr/>
          <p:nvPr/>
        </p:nvSpPr>
        <p:spPr>
          <a:xfrm>
            <a:off x="3563938" y="4294188"/>
            <a:ext cx="2089150" cy="1368425"/>
          </a:xfrm>
          <a:prstGeom prst="ellipse">
            <a:avLst/>
          </a:prstGeom>
          <a:gradFill rotWithShape="0">
            <a:gsLst>
              <a:gs pos="0">
                <a:srgbClr val="646ADE"/>
              </a:gs>
              <a:gs pos="100000">
                <a:srgbClr val="9398E9"/>
              </a:gs>
            </a:gsLst>
            <a:lin ang="5400000" scaled="1"/>
            <a:tileRect/>
          </a:gra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县级以上人民政府</a:t>
            </a:r>
            <a:endParaRPr lang="zh-CN" altLang="en-US" dirty="0">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制定的应急预案</a:t>
            </a:r>
            <a:endParaRPr lang="zh-CN" altLang="en-US" dirty="0">
              <a:latin typeface="Arial" panose="020B0604020202020204" pitchFamily="34" charset="0"/>
              <a:ea typeface="黑体" panose="02010609060101010101" charset="-122"/>
              <a:sym typeface="Calibri" panose="020F0502020204030204" charset="0"/>
            </a:endParaRPr>
          </a:p>
        </p:txBody>
      </p:sp>
      <p:sp>
        <p:nvSpPr>
          <p:cNvPr id="13320" name="AutoShape 11"/>
          <p:cNvSpPr/>
          <p:nvPr/>
        </p:nvSpPr>
        <p:spPr>
          <a:xfrm>
            <a:off x="4500563" y="3644900"/>
            <a:ext cx="1008062" cy="649288"/>
          </a:xfrm>
          <a:prstGeom prst="upDownArrow">
            <a:avLst>
              <a:gd name="adj1" fmla="val 50000"/>
              <a:gd name="adj2" fmla="val 20000"/>
            </a:avLst>
          </a:prstGeom>
          <a:solidFill>
            <a:srgbClr val="00B050"/>
          </a:soli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衔接</a:t>
            </a:r>
            <a:endParaRPr lang="zh-CN" altLang="en-US" dirty="0">
              <a:latin typeface="Arial" panose="020B0604020202020204" pitchFamily="34" charset="0"/>
              <a:ea typeface="黑体" panose="02010609060101010101" charset="-122"/>
              <a:sym typeface="Calibri" panose="020F0502020204030204" charset="0"/>
            </a:endParaRPr>
          </a:p>
        </p:txBody>
      </p:sp>
      <p:sp>
        <p:nvSpPr>
          <p:cNvPr id="13321" name="Rectangle 12"/>
          <p:cNvSpPr/>
          <p:nvPr/>
        </p:nvSpPr>
        <p:spPr>
          <a:xfrm>
            <a:off x="26988" y="4911725"/>
            <a:ext cx="2649537" cy="1154113"/>
          </a:xfrm>
          <a:prstGeom prst="rect">
            <a:avLst/>
          </a:prstGeom>
          <a:noFill/>
          <a:ln w="28575" cap="flat" cmpd="sng">
            <a:solidFill>
              <a:srgbClr val="FF0000"/>
            </a:solidFill>
            <a:prstDash val="solid"/>
            <a:round/>
            <a:headEnd type="none" w="med" len="med"/>
            <a:tailEnd type="none" w="med" len="med"/>
          </a:ln>
        </p:spPr>
        <p:txBody>
          <a:bodyPr wrap="none" anchor="ctr"/>
          <a:lstStyle/>
          <a:p>
            <a:pPr lvl="0" indent="0" algn="ctr">
              <a:buFont typeface="Arial" panose="020B0604020202020204" pitchFamily="34" charset="0"/>
              <a:buNone/>
            </a:pPr>
            <a:r>
              <a:rPr lang="zh-CN" altLang="en-US" sz="1400" b="1">
                <a:solidFill>
                  <a:srgbClr val="FF0000"/>
                </a:solidFill>
                <a:latin typeface="Arial" panose="020B0604020202020204" pitchFamily="34" charset="0"/>
                <a:ea typeface="黑体" panose="02010609060101010101" charset="-122"/>
                <a:sym typeface="Calibri" panose="020F0502020204030204" charset="0"/>
              </a:rPr>
              <a:t> </a:t>
            </a:r>
            <a:r>
              <a:rPr lang="zh-CN" altLang="en-US" sz="1200" b="1">
                <a:solidFill>
                  <a:srgbClr val="FF0000"/>
                </a:solidFill>
                <a:latin typeface="Arial" panose="020B0604020202020204" pitchFamily="34" charset="0"/>
                <a:ea typeface="黑体" panose="02010609060101010101" charset="-122"/>
                <a:sym typeface="Calibri" panose="020F0502020204030204" charset="0"/>
              </a:rPr>
              <a:t>无</a:t>
            </a:r>
            <a:r>
              <a:rPr lang="zh-CN" altLang="en-US" sz="1200" b="1" dirty="0">
                <a:solidFill>
                  <a:srgbClr val="FF0000"/>
                </a:solidFill>
                <a:latin typeface="Arial" panose="020B0604020202020204" pitchFamily="34" charset="0"/>
                <a:ea typeface="黑体" panose="02010609060101010101" charset="-122"/>
                <a:sym typeface="Calibri" panose="020F0502020204030204" charset="0"/>
              </a:rPr>
              <a:t>预案或未演练</a:t>
            </a:r>
            <a:endParaRPr lang="zh-CN" altLang="en-US" sz="1200" b="1" dirty="0">
              <a:solidFill>
                <a:srgbClr val="FF0000"/>
              </a:solidFill>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sz="1200" b="1" dirty="0">
                <a:solidFill>
                  <a:srgbClr val="FF0000"/>
                </a:solidFill>
                <a:latin typeface="Arial" panose="020B0604020202020204" pitchFamily="34" charset="0"/>
                <a:ea typeface="黑体" panose="02010609060101010101" charset="-122"/>
                <a:sym typeface="Calibri" panose="020F0502020204030204" charset="0"/>
              </a:rPr>
              <a:t>责令限期改正，五万元罚款；</a:t>
            </a:r>
            <a:endParaRPr lang="zh-CN" altLang="en-US" sz="1200" b="1" dirty="0">
              <a:solidFill>
                <a:srgbClr val="FF0000"/>
              </a:solidFill>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sz="1200" b="1" dirty="0">
                <a:solidFill>
                  <a:srgbClr val="FF0000"/>
                </a:solidFill>
                <a:latin typeface="Arial" panose="020B0604020202020204" pitchFamily="34" charset="0"/>
                <a:ea typeface="黑体" panose="02010609060101010101" charset="-122"/>
                <a:sym typeface="Calibri" panose="020F0502020204030204" charset="0"/>
              </a:rPr>
              <a:t>逾期，停产停业，五</a:t>
            </a:r>
            <a:r>
              <a:rPr lang="en-US" altLang="zh-CN" sz="1200" b="1" dirty="0">
                <a:solidFill>
                  <a:srgbClr val="FF0000"/>
                </a:solidFill>
                <a:latin typeface="Arial" panose="020B0604020202020204" pitchFamily="34" charset="0"/>
                <a:ea typeface="黑体" panose="02010609060101010101" charset="-122"/>
                <a:sym typeface="Calibri" panose="020F0502020204030204" charset="0"/>
              </a:rPr>
              <a:t>---</a:t>
            </a:r>
            <a:r>
              <a:rPr lang="zh-CN" altLang="en-US" sz="1200" b="1" dirty="0">
                <a:solidFill>
                  <a:srgbClr val="FF0000"/>
                </a:solidFill>
                <a:latin typeface="Arial" panose="020B0604020202020204" pitchFamily="34" charset="0"/>
                <a:ea typeface="黑体" panose="02010609060101010101" charset="-122"/>
                <a:sym typeface="Calibri" panose="020F0502020204030204" charset="0"/>
              </a:rPr>
              <a:t>十万罚款，</a:t>
            </a:r>
            <a:endParaRPr lang="zh-CN" altLang="en-US" sz="1200" b="1" dirty="0">
              <a:solidFill>
                <a:srgbClr val="FF0000"/>
              </a:solidFill>
              <a:latin typeface="Arial" panose="020B0604020202020204" pitchFamily="34" charset="0"/>
              <a:ea typeface="黑体" panose="02010609060101010101" charset="-122"/>
              <a:sym typeface="Calibri" panose="020F0502020204030204" charset="0"/>
            </a:endParaRPr>
          </a:p>
          <a:p>
            <a:pPr lvl="0" indent="0" algn="ctr">
              <a:buFont typeface="Arial" panose="020B0604020202020204" pitchFamily="34" charset="0"/>
              <a:buNone/>
            </a:pPr>
            <a:r>
              <a:rPr lang="zh-CN" altLang="en-US" sz="1200" b="1" dirty="0">
                <a:solidFill>
                  <a:srgbClr val="FF0000"/>
                </a:solidFill>
                <a:latin typeface="Arial" panose="020B0604020202020204" pitchFamily="34" charset="0"/>
                <a:ea typeface="黑体" panose="02010609060101010101" charset="-122"/>
                <a:sym typeface="Calibri" panose="020F0502020204030204" charset="0"/>
              </a:rPr>
              <a:t>直接负责和其他直接责任人员</a:t>
            </a:r>
            <a:r>
              <a:rPr lang="en-US" altLang="zh-CN" sz="1200" b="1" dirty="0">
                <a:solidFill>
                  <a:srgbClr val="FF0000"/>
                </a:solidFill>
                <a:latin typeface="Arial" panose="020B0604020202020204" pitchFamily="34" charset="0"/>
                <a:ea typeface="黑体" panose="02010609060101010101" charset="-122"/>
                <a:sym typeface="Calibri" panose="020F0502020204030204" charset="0"/>
              </a:rPr>
              <a:t>1-2</a:t>
            </a:r>
            <a:r>
              <a:rPr lang="zh-CN" altLang="en-US" sz="1200" b="1" dirty="0">
                <a:solidFill>
                  <a:srgbClr val="FF0000"/>
                </a:solidFill>
                <a:latin typeface="Arial" panose="020B0604020202020204" pitchFamily="34" charset="0"/>
                <a:ea typeface="黑体" panose="02010609060101010101" charset="-122"/>
                <a:sym typeface="Calibri" panose="020F0502020204030204" charset="0"/>
              </a:rPr>
              <a:t>万罚款</a:t>
            </a:r>
            <a:endParaRPr lang="zh-CN" altLang="en-US" sz="1200" b="1" dirty="0">
              <a:solidFill>
                <a:srgbClr val="FF0000"/>
              </a:solidFill>
              <a:latin typeface="Arial" panose="020B0604020202020204" pitchFamily="34" charset="0"/>
              <a:ea typeface="黑体" panose="02010609060101010101" charset="-122"/>
              <a:sym typeface="Calibri" panose="020F0502020204030204" charset="0"/>
            </a:endParaRPr>
          </a:p>
        </p:txBody>
      </p:sp>
      <p:sp>
        <p:nvSpPr>
          <p:cNvPr id="13322" name="AutoShape 16"/>
          <p:cNvSpPr/>
          <p:nvPr/>
        </p:nvSpPr>
        <p:spPr>
          <a:xfrm>
            <a:off x="3419475" y="3644900"/>
            <a:ext cx="1008063" cy="720725"/>
          </a:xfrm>
          <a:prstGeom prst="downArrow">
            <a:avLst>
              <a:gd name="adj1" fmla="val 50000"/>
              <a:gd name="adj2" fmla="val 25000"/>
            </a:avLst>
          </a:prstGeom>
          <a:solidFill>
            <a:srgbClr val="D18703"/>
          </a:soli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备案</a:t>
            </a:r>
            <a:endParaRPr lang="zh-CN" altLang="en-US" dirty="0">
              <a:latin typeface="Arial" panose="020B0604020202020204" pitchFamily="34" charset="0"/>
              <a:ea typeface="黑体" panose="02010609060101010101" charset="-122"/>
              <a:sym typeface="Calibri" panose="020F0502020204030204" charset="0"/>
            </a:endParaRPr>
          </a:p>
        </p:txBody>
      </p:sp>
      <p:sp>
        <p:nvSpPr>
          <p:cNvPr id="13323" name="AutoShape 17"/>
          <p:cNvSpPr/>
          <p:nvPr/>
        </p:nvSpPr>
        <p:spPr>
          <a:xfrm>
            <a:off x="3960813" y="979488"/>
            <a:ext cx="1296987" cy="720725"/>
          </a:xfrm>
          <a:prstGeom prst="downArrow">
            <a:avLst>
              <a:gd name="adj1" fmla="val 50000"/>
              <a:gd name="adj2" fmla="val 25000"/>
            </a:avLst>
          </a:prstGeom>
          <a:solidFill>
            <a:srgbClr val="FF0000"/>
          </a:solidFill>
          <a:ln w="9525">
            <a:noFill/>
          </a:ln>
        </p:spPr>
        <p:txBody>
          <a:bodyPr wrap="none" anchor="ctr"/>
          <a:lstStyle/>
          <a:p>
            <a:pPr lvl="0" indent="0" algn="ctr">
              <a:buFont typeface="Arial" panose="020B0604020202020204" pitchFamily="34" charset="0"/>
              <a:buNone/>
            </a:pPr>
            <a:r>
              <a:rPr lang="zh-CN" altLang="en-US" dirty="0">
                <a:latin typeface="Arial" panose="020B0604020202020204" pitchFamily="34" charset="0"/>
                <a:ea typeface="黑体" panose="02010609060101010101" charset="-122"/>
                <a:sym typeface="Calibri" panose="020F0502020204030204" charset="0"/>
              </a:rPr>
              <a:t>评审</a:t>
            </a:r>
            <a:endParaRPr lang="zh-CN" altLang="en-US" dirty="0">
              <a:latin typeface="Arial" panose="020B0604020202020204" pitchFamily="34" charset="0"/>
              <a:ea typeface="黑体" panose="02010609060101010101" charset="-122"/>
              <a:sym typeface="Calibri" panose="020F0502020204030204" charset="0"/>
            </a:endParaRPr>
          </a:p>
        </p:txBody>
      </p:sp>
      <p:sp>
        <p:nvSpPr>
          <p:cNvPr id="4" name="下箭头 3"/>
          <p:cNvSpPr/>
          <p:nvPr/>
        </p:nvSpPr>
        <p:spPr>
          <a:xfrm>
            <a:off x="1082675" y="3822700"/>
            <a:ext cx="536575" cy="72072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3325" name="文本框 5"/>
          <p:cNvSpPr txBox="1"/>
          <p:nvPr/>
        </p:nvSpPr>
        <p:spPr>
          <a:xfrm>
            <a:off x="768350" y="4543425"/>
            <a:ext cx="1165225" cy="368300"/>
          </a:xfrm>
          <a:prstGeom prst="rect">
            <a:avLst/>
          </a:prstGeom>
          <a:noFill/>
          <a:ln w="9525">
            <a:noFill/>
          </a:ln>
        </p:spPr>
        <p:txBody>
          <a:bodyPr wrap="none" anchor="t">
            <a:spAutoFit/>
          </a:bodyPr>
          <a:lstStyle/>
          <a:p>
            <a:pPr lvl="0" indent="0"/>
            <a:r>
              <a:rPr lang="zh-CN" altLang="en-US" b="1" dirty="0">
                <a:solidFill>
                  <a:srgbClr val="FF0000"/>
                </a:solidFill>
                <a:latin typeface="Arial" panose="020B0604020202020204" pitchFamily="34" charset="0"/>
                <a:ea typeface="宋体" panose="02010600030101010101" pitchFamily="2" charset="-122"/>
              </a:rPr>
              <a:t>法律风险 </a:t>
            </a:r>
            <a:endParaRPr lang="zh-CN" altLang="en-US">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文本框 14"/>
          <p:cNvSpPr txBox="1"/>
          <p:nvPr>
            <p:custDataLst>
              <p:tags r:id="rId1"/>
            </p:custDataLst>
          </p:nvPr>
        </p:nvSpPr>
        <p:spPr>
          <a:xfrm>
            <a:off x="0" y="0"/>
            <a:ext cx="5203825" cy="812800"/>
          </a:xfrm>
          <a:prstGeom prst="rect">
            <a:avLst/>
          </a:prstGeom>
          <a:noFill/>
          <a:ln w="9525">
            <a:noFill/>
          </a:ln>
        </p:spPr>
        <p:txBody>
          <a:bodyPr wrap="square" lIns="91440" tIns="45720" rIns="91440" bIns="45720" anchor="ctr"/>
          <a:lstStyle/>
          <a:p>
            <a:pPr lvl="0" indent="0" algn="ctr">
              <a:lnSpc>
                <a:spcPct val="90000"/>
              </a:lnSpc>
            </a:pPr>
            <a:r>
              <a:rPr lang="zh-CN" altLang="en-US" sz="2800">
                <a:solidFill>
                  <a:srgbClr val="FFFFFF"/>
                </a:solidFill>
                <a:latin typeface="Arial" panose="020B0604020202020204" pitchFamily="34" charset="0"/>
                <a:ea typeface="黑体" panose="02010609060101010101" charset="-122"/>
              </a:rPr>
              <a:t>0</a:t>
            </a:r>
            <a:r>
              <a:rPr lang="en-US" altLang="zh-CN" sz="2800">
                <a:solidFill>
                  <a:srgbClr val="FFFFFF"/>
                </a:solidFill>
                <a:latin typeface="Arial" panose="020B0604020202020204" pitchFamily="34" charset="0"/>
                <a:ea typeface="黑体" panose="02010609060101010101" charset="-122"/>
              </a:rPr>
              <a:t>5</a:t>
            </a:r>
            <a:r>
              <a:rPr lang="zh-CN" altLang="en-US" sz="2800">
                <a:solidFill>
                  <a:srgbClr val="FFFFFF"/>
                </a:solidFill>
                <a:latin typeface="Arial" panose="020B0604020202020204" pitchFamily="34" charset="0"/>
                <a:ea typeface="黑体" panose="02010609060101010101" charset="-122"/>
              </a:rPr>
              <a:t> 如何</a:t>
            </a:r>
            <a:r>
              <a:rPr lang="zh-CN" altLang="en-US" sz="2800" dirty="0">
                <a:solidFill>
                  <a:srgbClr val="FFFFFF"/>
                </a:solidFill>
                <a:latin typeface="Arial" panose="020B0604020202020204" pitchFamily="34" charset="0"/>
                <a:ea typeface="黑体" panose="02010609060101010101" charset="-122"/>
              </a:rPr>
              <a:t>编制事故风险评估</a:t>
            </a:r>
            <a:endParaRPr lang="zh-CN" altLang="en-US" sz="2800" dirty="0">
              <a:solidFill>
                <a:srgbClr val="FFFFFF"/>
              </a:solidFill>
              <a:latin typeface="Arial" panose="020B0604020202020204" pitchFamily="34" charset="0"/>
              <a:ea typeface="黑体" panose="02010609060101010101" charset="-122"/>
            </a:endParaRPr>
          </a:p>
        </p:txBody>
      </p:sp>
      <p:sp>
        <p:nvSpPr>
          <p:cNvPr id="87042" name="文本框 2"/>
          <p:cNvSpPr txBox="1"/>
          <p:nvPr/>
        </p:nvSpPr>
        <p:spPr>
          <a:xfrm>
            <a:off x="3197225" y="1044575"/>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事故风险评估内容</a:t>
            </a:r>
            <a:endPar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
        <p:nvSpPr>
          <p:cNvPr id="87043" name="Rectangle 2"/>
          <p:cNvSpPr/>
          <p:nvPr/>
        </p:nvSpPr>
        <p:spPr>
          <a:xfrm>
            <a:off x="606425" y="1443038"/>
            <a:ext cx="7129463" cy="4273550"/>
          </a:xfrm>
          <a:prstGeom prst="rect">
            <a:avLst/>
          </a:prstGeom>
          <a:noFill/>
          <a:ln w="9525">
            <a:noFill/>
          </a:ln>
        </p:spPr>
        <p:txBody>
          <a:bodyPr wrap="square" lIns="91438" tIns="45721" rIns="91438" bIns="45721" anchor="t">
            <a:spAutoFit/>
          </a:bodyPr>
          <a:lstStyle/>
          <a:p>
            <a:pPr lvl="0" indent="0" defTabSz="913130">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3.</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事故风险评估。</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）企业简介</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公司概述</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周边环境、工艺设施、装置设备、消防设施、应急资源等。</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2</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）事故风险分析</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a:t>
            </a: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危险化学品风险分析、重大危险源辨识、生产过程风险分析、</a:t>
            </a:r>
            <a:endPar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4.</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主要事故类型、危害程度与影响范围。</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defTabSz="913130">
              <a:lnSpc>
                <a:spcPct val="150000"/>
              </a:lnSpc>
              <a:spcBef>
                <a:spcPct val="20000"/>
              </a:spcBef>
              <a:buClr>
                <a:srgbClr val="FF0000"/>
              </a:buClr>
              <a:buFont typeface="Wingdings" panose="05000000000000000000" pitchFamily="2" charset="2"/>
              <a:buNone/>
            </a:pPr>
            <a:r>
              <a:rPr lang="zh-CN" altLang="en-US" sz="1400" b="1" dirty="0">
                <a:solidFill>
                  <a:schemeClr val="accent2"/>
                </a:solidFill>
                <a:latin typeface="宋体" panose="02010600030101010101" pitchFamily="2" charset="-122"/>
                <a:ea typeface="宋体" panose="02010600030101010101" pitchFamily="2" charset="-122"/>
                <a:sym typeface="Calibri" panose="020F0502020204030204" charset="0"/>
              </a:rPr>
              <a:t>   采用预先危险性分析法，主要为了确定评价单元危险有害因素的种类，通过划分等级的方法来表示危险性的大小，用来对危险源的评价和分析，通过事故发生的严重性、发生的概率、造成损失的大小确定其严重程度，有利于查找评价单元存在的主要危险有害因素，制定防范和控制事故风险措施，为采取安全对策措施提供依据，通过以上危险有害因素辨识分析，确定公司存在的主要事故类型、危害程度与影响范围。</a:t>
            </a:r>
            <a:endParaRPr lang="en-US" altLang="zh-CN" sz="14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
        <p:nvSpPr>
          <p:cNvPr id="2" name="L 形 1"/>
          <p:cNvSpPr/>
          <p:nvPr>
            <p:custDataLst>
              <p:tags r:id="rId2"/>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3"/>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Tree>
    <p:custDataLst>
      <p:tags r:id="rId4"/>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文本框 14"/>
          <p:cNvSpPr txBox="1"/>
          <p:nvPr>
            <p:custDataLst>
              <p:tags r:id="rId1"/>
            </p:custDataLst>
          </p:nvPr>
        </p:nvSpPr>
        <p:spPr>
          <a:xfrm>
            <a:off x="0" y="0"/>
            <a:ext cx="5203825" cy="812800"/>
          </a:xfrm>
          <a:prstGeom prst="rect">
            <a:avLst/>
          </a:prstGeom>
          <a:noFill/>
          <a:ln w="9525">
            <a:noFill/>
          </a:ln>
        </p:spPr>
        <p:txBody>
          <a:bodyPr wrap="square" lIns="91440" tIns="45720" rIns="91440" bIns="45720" anchor="ctr"/>
          <a:lstStyle/>
          <a:p>
            <a:pPr lvl="0" indent="0" algn="ctr">
              <a:lnSpc>
                <a:spcPct val="90000"/>
              </a:lnSpc>
            </a:pPr>
            <a:r>
              <a:rPr lang="zh-CN" altLang="en-US" sz="2800">
                <a:solidFill>
                  <a:srgbClr val="FFFFFF"/>
                </a:solidFill>
                <a:latin typeface="Arial" panose="020B0604020202020204" pitchFamily="34" charset="0"/>
                <a:ea typeface="黑体" panose="02010609060101010101" charset="-122"/>
              </a:rPr>
              <a:t>0</a:t>
            </a:r>
            <a:r>
              <a:rPr lang="en-US" altLang="zh-CN" sz="2800">
                <a:solidFill>
                  <a:srgbClr val="FFFFFF"/>
                </a:solidFill>
                <a:latin typeface="Arial" panose="020B0604020202020204" pitchFamily="34" charset="0"/>
                <a:ea typeface="黑体" panose="02010609060101010101" charset="-122"/>
              </a:rPr>
              <a:t>5</a:t>
            </a:r>
            <a:r>
              <a:rPr lang="zh-CN" altLang="en-US" sz="2800">
                <a:solidFill>
                  <a:srgbClr val="FFFFFF"/>
                </a:solidFill>
                <a:latin typeface="Arial" panose="020B0604020202020204" pitchFamily="34" charset="0"/>
                <a:ea typeface="黑体" panose="02010609060101010101" charset="-122"/>
              </a:rPr>
              <a:t> 如何</a:t>
            </a:r>
            <a:r>
              <a:rPr lang="zh-CN" altLang="en-US" sz="2800" dirty="0">
                <a:solidFill>
                  <a:srgbClr val="FFFFFF"/>
                </a:solidFill>
                <a:latin typeface="Arial" panose="020B0604020202020204" pitchFamily="34" charset="0"/>
                <a:ea typeface="黑体" panose="02010609060101010101" charset="-122"/>
              </a:rPr>
              <a:t>编制事故风险评估</a:t>
            </a:r>
            <a:endParaRPr lang="zh-CN" altLang="en-US" sz="2800" dirty="0">
              <a:solidFill>
                <a:srgbClr val="FFFFFF"/>
              </a:solidFill>
              <a:latin typeface="Arial" panose="020B0604020202020204" pitchFamily="34" charset="0"/>
              <a:ea typeface="黑体" panose="02010609060101010101" charset="-122"/>
            </a:endParaRPr>
          </a:p>
        </p:txBody>
      </p:sp>
      <p:sp>
        <p:nvSpPr>
          <p:cNvPr id="89090" name="文本框 2"/>
          <p:cNvSpPr txBox="1"/>
          <p:nvPr/>
        </p:nvSpPr>
        <p:spPr>
          <a:xfrm>
            <a:off x="3197225" y="1044575"/>
            <a:ext cx="2225675" cy="398463"/>
          </a:xfrm>
          <a:prstGeom prst="rect">
            <a:avLst/>
          </a:prstGeom>
          <a:noFill/>
          <a:ln w="9525">
            <a:noFill/>
          </a:ln>
        </p:spPr>
        <p:txBody>
          <a:bodyPr wrap="none" anchor="t">
            <a:spAutoFit/>
          </a:bodyPr>
          <a:lstStyle/>
          <a:p>
            <a:pPr lvl="0" indent="0"/>
            <a:r>
              <a:rPr lang="zh-CN" altLang="en-US" sz="2000" b="1" dirty="0">
                <a:solidFill>
                  <a:srgbClr val="0000FF"/>
                </a:solidFill>
                <a:latin typeface="宋体" panose="02010600030101010101" pitchFamily="2" charset="-122"/>
                <a:ea typeface="宋体" panose="02010600030101010101" pitchFamily="2" charset="-122"/>
                <a:sym typeface="黑体" panose="02010609060101010101" charset="-122"/>
              </a:rPr>
              <a:t>事故风险评估内容</a:t>
            </a:r>
            <a:endParaRPr lang="zh-CN" altLang="en-US" sz="20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
        <p:nvSpPr>
          <p:cNvPr id="4" name="Rectangle 2"/>
          <p:cNvSpPr/>
          <p:nvPr/>
        </p:nvSpPr>
        <p:spPr>
          <a:xfrm>
            <a:off x="606425" y="1443038"/>
            <a:ext cx="7129463" cy="4008438"/>
          </a:xfrm>
          <a:prstGeom prst="rect">
            <a:avLst/>
          </a:prstGeom>
          <a:noFill/>
          <a:ln w="9525">
            <a:noFill/>
          </a:ln>
        </p:spPr>
        <p:txBody>
          <a:bodyPr wrap="square" lIns="91438" tIns="45721" rIns="91438" bIns="45721">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defTabSz="913130" eaLnBrk="1" fontAlgn="base" hangingPunct="1">
              <a:lnSpc>
                <a:spcPct val="100000"/>
              </a:lnSpc>
              <a:spcBef>
                <a:spcPct val="20000"/>
              </a:spcBef>
              <a:buClr>
                <a:srgbClr val="FF0000"/>
              </a:buClr>
              <a:buFont typeface="Wingdings" panose="05000000000000000000" pitchFamily="2" charset="2"/>
              <a:buNone/>
            </a:pPr>
            <a:r>
              <a:rPr lang="en-US" altLang="zh-CN" sz="2000" b="1" strike="noStrike" noProof="1">
                <a:solidFill>
                  <a:srgbClr val="FF0000"/>
                </a:solidFill>
                <a:latin typeface="宋体" panose="02010600030101010101" pitchFamily="2" charset="-122"/>
                <a:ea typeface="宋体" panose="02010600030101010101" pitchFamily="2" charset="-122"/>
                <a:cs typeface="+mn-cs"/>
              </a:rPr>
              <a:t>5.</a:t>
            </a:r>
            <a:r>
              <a:rPr lang="zh-CN" altLang="en-US" sz="2000" b="1" strike="noStrike" noProof="1">
                <a:solidFill>
                  <a:srgbClr val="FF0000"/>
                </a:solidFill>
                <a:latin typeface="宋体" panose="02010600030101010101" pitchFamily="2" charset="-122"/>
                <a:ea typeface="宋体" panose="02010600030101010101" pitchFamily="2" charset="-122"/>
                <a:cs typeface="+mn-cs"/>
              </a:rPr>
              <a:t>事故风险防控措施。</a:t>
            </a:r>
            <a:endParaRPr lang="zh-CN" altLang="en-US" sz="2000" b="1" strike="noStrike" noProof="1">
              <a:solidFill>
                <a:srgbClr val="FF0000"/>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zh-CN" altLang="en-US" sz="2000" b="1" strike="noStrike" noProof="1">
                <a:solidFill>
                  <a:schemeClr val="accent2"/>
                </a:solidFill>
                <a:latin typeface="宋体" panose="02010600030101010101" pitchFamily="2" charset="-122"/>
                <a:ea typeface="宋体" panose="02010600030101010101" pitchFamily="2" charset="-122"/>
                <a:cs typeface="+mn-cs"/>
              </a:rPr>
              <a:t>目前单位已经采取了那些措施对事故风险进行管控。</a:t>
            </a:r>
            <a:endParaRPr lang="zh-CN" altLang="en-US" sz="2000" b="1" strike="noStrike" noProof="1">
              <a:solidFill>
                <a:schemeClr val="accent2"/>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rPr>
              <a:t>人员方面培训方面。</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rPr>
              <a:t>制定安全生产责任制和各项安全管理制度、安全操作规程方面。</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rPr>
              <a:t>重点工艺设施、危险岗位配备监测仪器、报警装置等。</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rPr>
              <a:t>组织应急演练提高应急反应速度和事故处置能力。</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rPr>
              <a:t>建立预警机制及时预警。</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rPr>
              <a:t>重点岗位、人员应急处置卡。</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en-US" altLang="zh-CN" sz="2000" b="1" strike="noStrike" noProof="1">
                <a:solidFill>
                  <a:srgbClr val="FF0000"/>
                </a:solidFill>
                <a:latin typeface="宋体" panose="02010600030101010101" pitchFamily="2" charset="-122"/>
                <a:ea typeface="宋体" panose="02010600030101010101" pitchFamily="2" charset="-122"/>
                <a:cs typeface="+mn-cs"/>
              </a:rPr>
              <a:t>6.</a:t>
            </a:r>
            <a:r>
              <a:rPr lang="zh-CN" altLang="en-US" sz="2000" b="1" strike="noStrike" noProof="1">
                <a:solidFill>
                  <a:srgbClr val="FF0000"/>
                </a:solidFill>
                <a:latin typeface="宋体" panose="02010600030101010101" pitchFamily="2" charset="-122"/>
                <a:ea typeface="宋体" panose="02010600030101010101" pitchFamily="2" charset="-122"/>
                <a:cs typeface="+mn-cs"/>
              </a:rPr>
              <a:t>事故风险评估结论</a:t>
            </a:r>
            <a:r>
              <a:rPr lang="en-US" altLang="zh-CN" sz="2000" b="1" strike="noStrike" noProof="1">
                <a:solidFill>
                  <a:srgbClr val="FF0000"/>
                </a:solidFill>
                <a:latin typeface="宋体" panose="02010600030101010101" pitchFamily="2" charset="-122"/>
                <a:ea typeface="宋体" panose="02010600030101010101" pitchFamily="2" charset="-122"/>
                <a:cs typeface="+mn-cs"/>
              </a:rPr>
              <a:t>.</a:t>
            </a:r>
            <a:endParaRPr lang="en-US" altLang="zh-CN" sz="2000" b="1" strike="noStrike" noProof="1">
              <a:solidFill>
                <a:srgbClr val="FF0000"/>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zh-CN" altLang="en-US" sz="1400" b="1" strike="noStrike" noProof="1">
                <a:solidFill>
                  <a:schemeClr val="accent2"/>
                </a:solidFill>
                <a:latin typeface="宋体" panose="02010600030101010101" pitchFamily="2" charset="-122"/>
                <a:ea typeface="宋体" panose="02010600030101010101" pitchFamily="2" charset="-122"/>
                <a:cs typeface="+mn-cs"/>
              </a:rPr>
              <a:t>   公司在采取事故防范措施和应急准备后，存在的事故风险水平是可接受的。</a:t>
            </a:r>
            <a:endParaRPr lang="zh-CN" altLang="en-US" sz="1400" b="1" strike="noStrike" noProof="1">
              <a:solidFill>
                <a:schemeClr val="accent2"/>
              </a:solidFill>
              <a:latin typeface="宋体" panose="02010600030101010101" pitchFamily="2" charset="-122"/>
              <a:ea typeface="宋体" panose="02010600030101010101" pitchFamily="2" charset="-122"/>
            </a:endParaRPr>
          </a:p>
        </p:txBody>
      </p:sp>
      <p:sp>
        <p:nvSpPr>
          <p:cNvPr id="2" name="L 形 1"/>
          <p:cNvSpPr/>
          <p:nvPr>
            <p:custDataLst>
              <p:tags r:id="rId2"/>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3"/>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Tree>
    <p:custDataLst>
      <p:tags r:id="rId4"/>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标题 2"/>
          <p:cNvSpPr>
            <a:spLocks noGrp="1"/>
          </p:cNvSpPr>
          <p:nvPr>
            <p:ph type="title"/>
            <p:custDataLst>
              <p:tags r:id="rId1"/>
            </p:custDataLst>
          </p:nvPr>
        </p:nvSpPr>
        <p:spPr>
          <a:xfrm>
            <a:off x="641350" y="2727325"/>
            <a:ext cx="6356350" cy="1533525"/>
          </a:xfrm>
        </p:spPr>
        <p:txBody>
          <a:bodyPr lIns="91440" tIns="45720" rIns="91440" bIns="45720" anchor="ctr"/>
          <a:lstStyle/>
          <a:p>
            <a:pPr defTabSz="685800">
              <a:buNone/>
            </a:pPr>
            <a:br>
              <a:rPr lang="zh-CN" altLang="en-US" b="1" kern="1200">
                <a:solidFill>
                  <a:schemeClr val="accent2"/>
                </a:solidFill>
                <a:latin typeface="+mj-lt"/>
                <a:ea typeface="宋体" panose="02010600030101010101" pitchFamily="2" charset="-122"/>
                <a:cs typeface="+mj-cs"/>
              </a:rPr>
            </a:br>
            <a:r>
              <a:rPr lang="zh-CN" altLang="en-US" b="1" kern="1200">
                <a:solidFill>
                  <a:schemeClr val="accent2"/>
                </a:solidFill>
                <a:latin typeface="+mj-lt"/>
                <a:ea typeface="宋体" panose="02010600030101010101" pitchFamily="2" charset="-122"/>
                <a:cs typeface="+mj-cs"/>
              </a:rPr>
              <a:t>应急资源调查表</a:t>
            </a:r>
            <a:br>
              <a:rPr lang="zh-CN" altLang="en-US" b="1" kern="1200">
                <a:solidFill>
                  <a:schemeClr val="accent2"/>
                </a:solidFill>
                <a:latin typeface="+mj-lt"/>
                <a:ea typeface="宋体" panose="02010600030101010101" pitchFamily="2" charset="-122"/>
                <a:cs typeface="+mj-cs"/>
              </a:rPr>
            </a:br>
            <a:endParaRPr lang="zh-CN" altLang="en-US" kern="1200" dirty="0">
              <a:latin typeface="+mj-lt"/>
              <a:ea typeface="+mj-ea"/>
              <a:cs typeface="+mj-cs"/>
            </a:endParaRPr>
          </a:p>
        </p:txBody>
      </p:sp>
    </p:spTree>
    <p:custDataLst>
      <p:tags r:id="rId2"/>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文本框 14"/>
          <p:cNvSpPr txBox="1"/>
          <p:nvPr>
            <p:custDataLst>
              <p:tags r:id="rId1"/>
            </p:custDataLst>
          </p:nvPr>
        </p:nvSpPr>
        <p:spPr>
          <a:xfrm>
            <a:off x="0" y="0"/>
            <a:ext cx="5203825" cy="812800"/>
          </a:xfrm>
          <a:prstGeom prst="rect">
            <a:avLst/>
          </a:prstGeom>
          <a:noFill/>
          <a:ln w="9525">
            <a:noFill/>
          </a:ln>
        </p:spPr>
        <p:txBody>
          <a:bodyPr wrap="square" lIns="91440" tIns="45720" rIns="91440" bIns="45720" anchor="ctr"/>
          <a:lstStyle/>
          <a:p>
            <a:pPr lvl="0" indent="0" algn="ctr">
              <a:lnSpc>
                <a:spcPct val="90000"/>
              </a:lnSpc>
            </a:pPr>
            <a:r>
              <a:rPr lang="zh-CN" altLang="en-US" sz="2800" dirty="0">
                <a:solidFill>
                  <a:srgbClr val="FFFFFF"/>
                </a:solidFill>
                <a:latin typeface="Arial" panose="020B0604020202020204" pitchFamily="34" charset="0"/>
                <a:ea typeface="黑体" panose="02010609060101010101" charset="-122"/>
              </a:rPr>
              <a:t>0</a:t>
            </a:r>
            <a:r>
              <a:rPr lang="en-US" altLang="zh-CN" sz="2800" dirty="0">
                <a:solidFill>
                  <a:srgbClr val="FFFFFF"/>
                </a:solidFill>
                <a:latin typeface="Arial" panose="020B0604020202020204" pitchFamily="34" charset="0"/>
                <a:ea typeface="黑体" panose="02010609060101010101" charset="-122"/>
              </a:rPr>
              <a:t>6</a:t>
            </a:r>
            <a:r>
              <a:rPr lang="zh-CN" altLang="en-US" sz="2800" dirty="0">
                <a:solidFill>
                  <a:srgbClr val="FFFFFF"/>
                </a:solidFill>
                <a:latin typeface="Arial" panose="020B0604020202020204" pitchFamily="34" charset="0"/>
                <a:ea typeface="黑体" panose="02010609060101010101" charset="-122"/>
              </a:rPr>
              <a:t>   如何编制应急资源调查表</a:t>
            </a:r>
            <a:endParaRPr lang="zh-CN" altLang="en-US" sz="2800" dirty="0">
              <a:solidFill>
                <a:srgbClr val="FFFFFF"/>
              </a:solidFill>
              <a:latin typeface="Arial" panose="020B0604020202020204" pitchFamily="34" charset="0"/>
              <a:ea typeface="黑体" panose="02010609060101010101" charset="-122"/>
            </a:endParaRPr>
          </a:p>
        </p:txBody>
      </p:sp>
      <p:sp>
        <p:nvSpPr>
          <p:cNvPr id="16" name="任意多边形 15"/>
          <p:cNvSpPr/>
          <p:nvPr>
            <p:custDataLst>
              <p:tags r:id="rId2"/>
            </p:custDataLst>
          </p:nvPr>
        </p:nvSpPr>
        <p:spPr bwMode="auto">
          <a:xfrm>
            <a:off x="258763" y="1674813"/>
            <a:ext cx="944563" cy="944563"/>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chemeClr val="accent2"/>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18" name="任意多边形 17"/>
          <p:cNvSpPr/>
          <p:nvPr>
            <p:custDataLst>
              <p:tags r:id="rId3"/>
            </p:custDataLst>
          </p:nvPr>
        </p:nvSpPr>
        <p:spPr bwMode="auto">
          <a:xfrm>
            <a:off x="2928938" y="1676400"/>
            <a:ext cx="946150" cy="944563"/>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chemeClr val="accent1"/>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20" name="任意多边形 19"/>
          <p:cNvSpPr/>
          <p:nvPr>
            <p:custDataLst>
              <p:tags r:id="rId4"/>
            </p:custDataLst>
          </p:nvPr>
        </p:nvSpPr>
        <p:spPr bwMode="auto">
          <a:xfrm>
            <a:off x="5800725" y="1677988"/>
            <a:ext cx="944563" cy="942975"/>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chemeClr val="bg2">
              <a:lumMod val="75000"/>
            </a:schemeClr>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21" name="任意多边形 20"/>
          <p:cNvSpPr/>
          <p:nvPr>
            <p:custDataLst>
              <p:tags r:id="rId5"/>
            </p:custDataLst>
          </p:nvPr>
        </p:nvSpPr>
        <p:spPr bwMode="auto">
          <a:xfrm>
            <a:off x="257175" y="3863975"/>
            <a:ext cx="944563" cy="944563"/>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rgbClr val="92D050"/>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93190" name="文本框 25"/>
          <p:cNvSpPr txBox="1"/>
          <p:nvPr>
            <p:custDataLst>
              <p:tags r:id="rId6"/>
            </p:custDataLst>
          </p:nvPr>
        </p:nvSpPr>
        <p:spPr>
          <a:xfrm>
            <a:off x="169863" y="2762250"/>
            <a:ext cx="2522537" cy="911225"/>
          </a:xfrm>
          <a:prstGeom prst="rect">
            <a:avLst/>
          </a:prstGeom>
          <a:noFill/>
          <a:ln w="9525">
            <a:noFill/>
          </a:ln>
        </p:spPr>
        <p:txBody>
          <a:bodyPr wrap="square" anchor="t"/>
          <a:lstStyle/>
          <a:p>
            <a:pPr lvl="0" indent="0"/>
            <a:r>
              <a:rPr lang="zh-CN" altLang="en-US" b="1" dirty="0">
                <a:latin typeface="Arial" panose="020B0604020202020204" pitchFamily="34" charset="0"/>
                <a:ea typeface="宋体" panose="02010600030101010101" pitchFamily="2" charset="-122"/>
              </a:rPr>
              <a:t>总则。</a:t>
            </a:r>
            <a:endParaRPr lang="zh-CN" altLang="en-US" b="1" dirty="0">
              <a:latin typeface="Arial" panose="020B0604020202020204" pitchFamily="34" charset="0"/>
              <a:ea typeface="宋体" panose="02010600030101010101" pitchFamily="2" charset="-122"/>
            </a:endParaRPr>
          </a:p>
        </p:txBody>
      </p:sp>
      <p:sp>
        <p:nvSpPr>
          <p:cNvPr id="93191" name="文本框 26"/>
          <p:cNvSpPr txBox="1"/>
          <p:nvPr>
            <p:custDataLst>
              <p:tags r:id="rId7"/>
            </p:custDataLst>
          </p:nvPr>
        </p:nvSpPr>
        <p:spPr>
          <a:xfrm>
            <a:off x="2928938" y="2762250"/>
            <a:ext cx="2760662" cy="909638"/>
          </a:xfrm>
          <a:prstGeom prst="rect">
            <a:avLst/>
          </a:prstGeom>
          <a:noFill/>
          <a:ln w="9525">
            <a:noFill/>
          </a:ln>
        </p:spPr>
        <p:txBody>
          <a:bodyPr wrap="square" anchor="t"/>
          <a:lstStyle/>
          <a:p>
            <a:pPr lvl="0" indent="0"/>
            <a:r>
              <a:rPr lang="zh-CN" altLang="en-US" b="1" dirty="0">
                <a:latin typeface="Arial" panose="020B0604020202020204" pitchFamily="34" charset="0"/>
                <a:ea typeface="宋体" panose="02010600030101010101" pitchFamily="2" charset="-122"/>
              </a:rPr>
              <a:t>调查原则。</a:t>
            </a:r>
            <a:endParaRPr lang="zh-CN" altLang="en-US" b="1" dirty="0">
              <a:latin typeface="Arial" panose="020B0604020202020204" pitchFamily="34" charset="0"/>
              <a:ea typeface="宋体" panose="02010600030101010101" pitchFamily="2" charset="-122"/>
            </a:endParaRPr>
          </a:p>
        </p:txBody>
      </p:sp>
      <p:sp>
        <p:nvSpPr>
          <p:cNvPr id="93192" name="文本框 27"/>
          <p:cNvSpPr txBox="1"/>
          <p:nvPr>
            <p:custDataLst>
              <p:tags r:id="rId8"/>
            </p:custDataLst>
          </p:nvPr>
        </p:nvSpPr>
        <p:spPr>
          <a:xfrm>
            <a:off x="5689600" y="2762250"/>
            <a:ext cx="2759075" cy="908050"/>
          </a:xfrm>
          <a:prstGeom prst="rect">
            <a:avLst/>
          </a:prstGeom>
          <a:noFill/>
          <a:ln w="9525">
            <a:noFill/>
          </a:ln>
        </p:spPr>
        <p:txBody>
          <a:bodyPr wrap="square" anchor="t"/>
          <a:lstStyle/>
          <a:p>
            <a:pPr lvl="0" indent="0"/>
            <a:r>
              <a:rPr lang="zh-CN" altLang="en-US" b="1" dirty="0">
                <a:latin typeface="Arial" panose="020B0604020202020204" pitchFamily="34" charset="0"/>
                <a:ea typeface="宋体" panose="02010600030101010101" pitchFamily="2" charset="-122"/>
              </a:rPr>
              <a:t>事故风险</a:t>
            </a:r>
            <a:r>
              <a:rPr lang="en-US" altLang="zh-CN" sz="2000" dirty="0">
                <a:latin typeface="Arial" panose="020B0604020202020204" pitchFamily="34" charset="0"/>
                <a:ea typeface="宋体" panose="02010600030101010101" pitchFamily="2" charset="-122"/>
              </a:rPr>
              <a:t>。</a:t>
            </a:r>
            <a:endParaRPr lang="en-US" altLang="zh-CN" sz="2000" dirty="0">
              <a:latin typeface="Arial" panose="020B0604020202020204" pitchFamily="34" charset="0"/>
              <a:ea typeface="宋体" panose="02010600030101010101" pitchFamily="2" charset="-122"/>
            </a:endParaRPr>
          </a:p>
        </p:txBody>
      </p:sp>
      <p:sp>
        <p:nvSpPr>
          <p:cNvPr id="93193" name="文本框 28"/>
          <p:cNvSpPr txBox="1"/>
          <p:nvPr>
            <p:custDataLst>
              <p:tags r:id="rId9"/>
            </p:custDataLst>
          </p:nvPr>
        </p:nvSpPr>
        <p:spPr>
          <a:xfrm>
            <a:off x="169863" y="5121275"/>
            <a:ext cx="2411412" cy="908050"/>
          </a:xfrm>
          <a:prstGeom prst="rect">
            <a:avLst/>
          </a:prstGeom>
          <a:noFill/>
          <a:ln w="9525">
            <a:noFill/>
          </a:ln>
        </p:spPr>
        <p:txBody>
          <a:bodyPr wrap="square" anchor="t"/>
          <a:lstStyle/>
          <a:p>
            <a:pPr lvl="0" indent="0"/>
            <a:r>
              <a:rPr lang="zh-CN" altLang="en-US" b="1" dirty="0">
                <a:latin typeface="Arial" panose="020B0604020202020204" pitchFamily="34" charset="0"/>
                <a:ea typeface="宋体" panose="02010600030101010101" pitchFamily="2" charset="-122"/>
              </a:rPr>
              <a:t>企业基本信息。</a:t>
            </a:r>
            <a:endParaRPr lang="zh-CN" altLang="en-US" b="1" dirty="0">
              <a:latin typeface="Arial" panose="020B0604020202020204" pitchFamily="34" charset="0"/>
              <a:ea typeface="宋体" panose="02010600030101010101" pitchFamily="2" charset="-122"/>
            </a:endParaRPr>
          </a:p>
        </p:txBody>
      </p:sp>
      <p:sp>
        <p:nvSpPr>
          <p:cNvPr id="93194" name="文本框 1"/>
          <p:cNvSpPr txBox="1"/>
          <p:nvPr/>
        </p:nvSpPr>
        <p:spPr>
          <a:xfrm>
            <a:off x="460375" y="1803400"/>
            <a:ext cx="373063" cy="368300"/>
          </a:xfrm>
          <a:prstGeom prst="rect">
            <a:avLst/>
          </a:prstGeom>
          <a:noFill/>
          <a:ln w="9525">
            <a:noFill/>
          </a:ln>
        </p:spPr>
        <p:txBody>
          <a:bodyPr wrap="none" anchor="t">
            <a:spAutoFit/>
          </a:bodyPr>
          <a:lstStyle/>
          <a:p>
            <a:pPr lvl="0" indent="0"/>
            <a:r>
              <a:rPr lang="en-US" altLang="zh-CN" b="1" dirty="0">
                <a:latin typeface="Arial" panose="020B0604020202020204" pitchFamily="34" charset="0"/>
                <a:ea typeface="宋体" panose="02010600030101010101" pitchFamily="2" charset="-122"/>
              </a:rPr>
              <a:t>1.</a:t>
            </a:r>
            <a:endParaRPr lang="zh-CN" altLang="en-US">
              <a:latin typeface="Arial" panose="020B0604020202020204" pitchFamily="34" charset="0"/>
              <a:ea typeface="宋体" panose="02010600030101010101" pitchFamily="2" charset="-122"/>
            </a:endParaRPr>
          </a:p>
        </p:txBody>
      </p:sp>
      <p:sp>
        <p:nvSpPr>
          <p:cNvPr id="93195" name="文本框 2"/>
          <p:cNvSpPr txBox="1"/>
          <p:nvPr/>
        </p:nvSpPr>
        <p:spPr>
          <a:xfrm>
            <a:off x="3130550" y="1803400"/>
            <a:ext cx="373063" cy="368300"/>
          </a:xfrm>
          <a:prstGeom prst="rect">
            <a:avLst/>
          </a:prstGeom>
          <a:noFill/>
          <a:ln w="9525">
            <a:noFill/>
          </a:ln>
        </p:spPr>
        <p:txBody>
          <a:bodyPr wrap="none" anchor="t">
            <a:spAutoFit/>
          </a:bodyPr>
          <a:lstStyle/>
          <a:p>
            <a:pPr lvl="0" indent="0"/>
            <a:r>
              <a:rPr lang="zh-CN" altLang="en-US" b="1" dirty="0">
                <a:latin typeface="Arial" panose="020B0604020202020204" pitchFamily="34" charset="0"/>
                <a:ea typeface="宋体" panose="02010600030101010101" pitchFamily="2" charset="-122"/>
              </a:rPr>
              <a:t>2.</a:t>
            </a:r>
            <a:endParaRPr lang="zh-CN" altLang="en-US">
              <a:latin typeface="Arial" panose="020B0604020202020204" pitchFamily="34" charset="0"/>
              <a:ea typeface="宋体" panose="02010600030101010101" pitchFamily="2" charset="-122"/>
            </a:endParaRPr>
          </a:p>
        </p:txBody>
      </p:sp>
      <p:sp>
        <p:nvSpPr>
          <p:cNvPr id="93196" name="文本框 3"/>
          <p:cNvSpPr txBox="1"/>
          <p:nvPr/>
        </p:nvSpPr>
        <p:spPr>
          <a:xfrm>
            <a:off x="5989638" y="1803400"/>
            <a:ext cx="373062" cy="368300"/>
          </a:xfrm>
          <a:prstGeom prst="rect">
            <a:avLst/>
          </a:prstGeom>
          <a:noFill/>
          <a:ln w="9525">
            <a:noFill/>
          </a:ln>
        </p:spPr>
        <p:txBody>
          <a:bodyPr wrap="none" anchor="t">
            <a:spAutoFit/>
          </a:bodyPr>
          <a:lstStyle/>
          <a:p>
            <a:pPr lvl="0" indent="0"/>
            <a:r>
              <a:rPr lang="zh-CN" altLang="en-US" b="1" dirty="0">
                <a:latin typeface="Arial" panose="020B0604020202020204" pitchFamily="34" charset="0"/>
                <a:ea typeface="宋体" panose="02010600030101010101" pitchFamily="2" charset="-122"/>
              </a:rPr>
              <a:t>3.</a:t>
            </a:r>
            <a:endParaRPr lang="zh-CN" altLang="en-US">
              <a:latin typeface="Arial" panose="020B0604020202020204" pitchFamily="34" charset="0"/>
              <a:ea typeface="宋体" panose="02010600030101010101" pitchFamily="2" charset="-122"/>
            </a:endParaRPr>
          </a:p>
        </p:txBody>
      </p:sp>
      <p:sp>
        <p:nvSpPr>
          <p:cNvPr id="93197" name="文本框 4"/>
          <p:cNvSpPr txBox="1"/>
          <p:nvPr/>
        </p:nvSpPr>
        <p:spPr>
          <a:xfrm>
            <a:off x="460375" y="4002088"/>
            <a:ext cx="373063" cy="368300"/>
          </a:xfrm>
          <a:prstGeom prst="rect">
            <a:avLst/>
          </a:prstGeom>
          <a:noFill/>
          <a:ln w="9525">
            <a:noFill/>
          </a:ln>
        </p:spPr>
        <p:txBody>
          <a:bodyPr wrap="none" anchor="t">
            <a:spAutoFit/>
          </a:bodyPr>
          <a:lstStyle/>
          <a:p>
            <a:pPr lvl="0" indent="0"/>
            <a:r>
              <a:rPr lang="zh-CN" altLang="en-US" b="1" dirty="0">
                <a:latin typeface="Arial" panose="020B0604020202020204" pitchFamily="34" charset="0"/>
                <a:ea typeface="宋体" panose="02010600030101010101" pitchFamily="2" charset="-122"/>
              </a:rPr>
              <a:t>4.</a:t>
            </a:r>
            <a:endParaRPr lang="zh-CN" altLang="en-US">
              <a:latin typeface="Arial" panose="020B0604020202020204" pitchFamily="34" charset="0"/>
              <a:ea typeface="宋体" panose="02010600030101010101" pitchFamily="2" charset="-122"/>
            </a:endParaRPr>
          </a:p>
        </p:txBody>
      </p:sp>
      <p:sp>
        <p:nvSpPr>
          <p:cNvPr id="6" name="任意多边形 5"/>
          <p:cNvSpPr/>
          <p:nvPr>
            <p:custDataLst>
              <p:tags r:id="rId10"/>
            </p:custDataLst>
          </p:nvPr>
        </p:nvSpPr>
        <p:spPr bwMode="auto">
          <a:xfrm>
            <a:off x="2928938" y="3863975"/>
            <a:ext cx="946150" cy="944563"/>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rgbClr val="7030A0"/>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7" name="任意多边形 6"/>
          <p:cNvSpPr/>
          <p:nvPr>
            <p:custDataLst>
              <p:tags r:id="rId11"/>
            </p:custDataLst>
          </p:nvPr>
        </p:nvSpPr>
        <p:spPr bwMode="auto">
          <a:xfrm>
            <a:off x="5800725" y="3863975"/>
            <a:ext cx="944563" cy="944563"/>
          </a:xfrm>
          <a:custGeom>
            <a:avLst/>
            <a:gdLst>
              <a:gd name="connsiteX0" fmla="*/ 728574 w 1905000"/>
              <a:gd name="connsiteY0" fmla="*/ 144010 h 1905000"/>
              <a:gd name="connsiteX1" fmla="*/ 714171 w 1905000"/>
              <a:gd name="connsiteY1" fmla="*/ 144553 h 1905000"/>
              <a:gd name="connsiteX2" fmla="*/ 700040 w 1905000"/>
              <a:gd name="connsiteY2" fmla="*/ 145640 h 1905000"/>
              <a:gd name="connsiteX3" fmla="*/ 685638 w 1905000"/>
              <a:gd name="connsiteY3" fmla="*/ 146998 h 1905000"/>
              <a:gd name="connsiteX4" fmla="*/ 671234 w 1905000"/>
              <a:gd name="connsiteY4" fmla="*/ 148358 h 1905000"/>
              <a:gd name="connsiteX5" fmla="*/ 657103 w 1905000"/>
              <a:gd name="connsiteY5" fmla="*/ 150259 h 1905000"/>
              <a:gd name="connsiteX6" fmla="*/ 642700 w 1905000"/>
              <a:gd name="connsiteY6" fmla="*/ 152432 h 1905000"/>
              <a:gd name="connsiteX7" fmla="*/ 628569 w 1905000"/>
              <a:gd name="connsiteY7" fmla="*/ 155150 h 1905000"/>
              <a:gd name="connsiteX8" fmla="*/ 614437 w 1905000"/>
              <a:gd name="connsiteY8" fmla="*/ 157868 h 1905000"/>
              <a:gd name="connsiteX9" fmla="*/ 600306 w 1905000"/>
              <a:gd name="connsiteY9" fmla="*/ 161127 h 1905000"/>
              <a:gd name="connsiteX10" fmla="*/ 586446 w 1905000"/>
              <a:gd name="connsiteY10" fmla="*/ 164932 h 1905000"/>
              <a:gd name="connsiteX11" fmla="*/ 572315 w 1905000"/>
              <a:gd name="connsiteY11" fmla="*/ 168736 h 1905000"/>
              <a:gd name="connsiteX12" fmla="*/ 558728 w 1905000"/>
              <a:gd name="connsiteY12" fmla="*/ 173083 h 1905000"/>
              <a:gd name="connsiteX13" fmla="*/ 544868 w 1905000"/>
              <a:gd name="connsiteY13" fmla="*/ 177703 h 1905000"/>
              <a:gd name="connsiteX14" fmla="*/ 531280 w 1905000"/>
              <a:gd name="connsiteY14" fmla="*/ 182593 h 1905000"/>
              <a:gd name="connsiteX15" fmla="*/ 517421 w 1905000"/>
              <a:gd name="connsiteY15" fmla="*/ 187756 h 1905000"/>
              <a:gd name="connsiteX16" fmla="*/ 504106 w 1905000"/>
              <a:gd name="connsiteY16" fmla="*/ 193463 h 1905000"/>
              <a:gd name="connsiteX17" fmla="*/ 490789 w 1905000"/>
              <a:gd name="connsiteY17" fmla="*/ 199712 h 1905000"/>
              <a:gd name="connsiteX18" fmla="*/ 477745 w 1905000"/>
              <a:gd name="connsiteY18" fmla="*/ 205689 h 1905000"/>
              <a:gd name="connsiteX19" fmla="*/ 464429 w 1905000"/>
              <a:gd name="connsiteY19" fmla="*/ 212483 h 1905000"/>
              <a:gd name="connsiteX20" fmla="*/ 451385 w 1905000"/>
              <a:gd name="connsiteY20" fmla="*/ 219547 h 1905000"/>
              <a:gd name="connsiteX21" fmla="*/ 438613 w 1905000"/>
              <a:gd name="connsiteY21" fmla="*/ 227155 h 1905000"/>
              <a:gd name="connsiteX22" fmla="*/ 425839 w 1905000"/>
              <a:gd name="connsiteY22" fmla="*/ 234762 h 1905000"/>
              <a:gd name="connsiteX23" fmla="*/ 413340 w 1905000"/>
              <a:gd name="connsiteY23" fmla="*/ 242914 h 1905000"/>
              <a:gd name="connsiteX24" fmla="*/ 401111 w 1905000"/>
              <a:gd name="connsiteY24" fmla="*/ 251066 h 1905000"/>
              <a:gd name="connsiteX25" fmla="*/ 388882 w 1905000"/>
              <a:gd name="connsiteY25" fmla="*/ 259761 h 1905000"/>
              <a:gd name="connsiteX26" fmla="*/ 376653 w 1905000"/>
              <a:gd name="connsiteY26" fmla="*/ 268727 h 1905000"/>
              <a:gd name="connsiteX27" fmla="*/ 364967 w 1905000"/>
              <a:gd name="connsiteY27" fmla="*/ 278509 h 1905000"/>
              <a:gd name="connsiteX28" fmla="*/ 353281 w 1905000"/>
              <a:gd name="connsiteY28" fmla="*/ 288291 h 1905000"/>
              <a:gd name="connsiteX29" fmla="*/ 341596 w 1905000"/>
              <a:gd name="connsiteY29" fmla="*/ 298345 h 1905000"/>
              <a:gd name="connsiteX30" fmla="*/ 330454 w 1905000"/>
              <a:gd name="connsiteY30" fmla="*/ 308670 h 1905000"/>
              <a:gd name="connsiteX31" fmla="*/ 319312 w 1905000"/>
              <a:gd name="connsiteY31" fmla="*/ 319538 h 1905000"/>
              <a:gd name="connsiteX32" fmla="*/ 308713 w 1905000"/>
              <a:gd name="connsiteY32" fmla="*/ 330406 h 1905000"/>
              <a:gd name="connsiteX33" fmla="*/ 298116 w 1905000"/>
              <a:gd name="connsiteY33" fmla="*/ 341819 h 1905000"/>
              <a:gd name="connsiteX34" fmla="*/ 288060 w 1905000"/>
              <a:gd name="connsiteY34" fmla="*/ 353232 h 1905000"/>
              <a:gd name="connsiteX35" fmla="*/ 278277 w 1905000"/>
              <a:gd name="connsiteY35" fmla="*/ 364915 h 1905000"/>
              <a:gd name="connsiteX36" fmla="*/ 268765 w 1905000"/>
              <a:gd name="connsiteY36" fmla="*/ 376871 h 1905000"/>
              <a:gd name="connsiteX37" fmla="*/ 259797 w 1905000"/>
              <a:gd name="connsiteY37" fmla="*/ 388826 h 1905000"/>
              <a:gd name="connsiteX38" fmla="*/ 251101 w 1905000"/>
              <a:gd name="connsiteY38" fmla="*/ 401053 h 1905000"/>
              <a:gd name="connsiteX39" fmla="*/ 242677 w 1905000"/>
              <a:gd name="connsiteY39" fmla="*/ 413552 h 1905000"/>
              <a:gd name="connsiteX40" fmla="*/ 234524 w 1905000"/>
              <a:gd name="connsiteY40" fmla="*/ 426050 h 1905000"/>
              <a:gd name="connsiteX41" fmla="*/ 226643 w 1905000"/>
              <a:gd name="connsiteY41" fmla="*/ 438821 h 1905000"/>
              <a:gd name="connsiteX42" fmla="*/ 219577 w 1905000"/>
              <a:gd name="connsiteY42" fmla="*/ 451592 h 1905000"/>
              <a:gd name="connsiteX43" fmla="*/ 212513 w 1905000"/>
              <a:gd name="connsiteY43" fmla="*/ 464635 h 1905000"/>
              <a:gd name="connsiteX44" fmla="*/ 205718 w 1905000"/>
              <a:gd name="connsiteY44" fmla="*/ 477677 h 1905000"/>
              <a:gd name="connsiteX45" fmla="*/ 199469 w 1905000"/>
              <a:gd name="connsiteY45" fmla="*/ 490720 h 1905000"/>
              <a:gd name="connsiteX46" fmla="*/ 193489 w 1905000"/>
              <a:gd name="connsiteY46" fmla="*/ 504034 h 1905000"/>
              <a:gd name="connsiteX47" fmla="*/ 187783 w 1905000"/>
              <a:gd name="connsiteY47" fmla="*/ 517347 h 1905000"/>
              <a:gd name="connsiteX48" fmla="*/ 182347 w 1905000"/>
              <a:gd name="connsiteY48" fmla="*/ 531206 h 1905000"/>
              <a:gd name="connsiteX49" fmla="*/ 177456 w 1905000"/>
              <a:gd name="connsiteY49" fmla="*/ 545063 h 1905000"/>
              <a:gd name="connsiteX50" fmla="*/ 172836 w 1905000"/>
              <a:gd name="connsiteY50" fmla="*/ 558649 h 1905000"/>
              <a:gd name="connsiteX51" fmla="*/ 168760 w 1905000"/>
              <a:gd name="connsiteY51" fmla="*/ 572505 h 1905000"/>
              <a:gd name="connsiteX52" fmla="*/ 164683 w 1905000"/>
              <a:gd name="connsiteY52" fmla="*/ 586364 h 1905000"/>
              <a:gd name="connsiteX53" fmla="*/ 161150 w 1905000"/>
              <a:gd name="connsiteY53" fmla="*/ 600493 h 1905000"/>
              <a:gd name="connsiteX54" fmla="*/ 157890 w 1905000"/>
              <a:gd name="connsiteY54" fmla="*/ 614350 h 1905000"/>
              <a:gd name="connsiteX55" fmla="*/ 154901 w 1905000"/>
              <a:gd name="connsiteY55" fmla="*/ 628479 h 1905000"/>
              <a:gd name="connsiteX56" fmla="*/ 152454 w 1905000"/>
              <a:gd name="connsiteY56" fmla="*/ 642880 h 1905000"/>
              <a:gd name="connsiteX57" fmla="*/ 150281 w 1905000"/>
              <a:gd name="connsiteY57" fmla="*/ 657009 h 1905000"/>
              <a:gd name="connsiteX58" fmla="*/ 148378 w 1905000"/>
              <a:gd name="connsiteY58" fmla="*/ 671410 h 1905000"/>
              <a:gd name="connsiteX59" fmla="*/ 146476 w 1905000"/>
              <a:gd name="connsiteY59" fmla="*/ 685539 h 1905000"/>
              <a:gd name="connsiteX60" fmla="*/ 145388 w 1905000"/>
              <a:gd name="connsiteY60" fmla="*/ 699940 h 1905000"/>
              <a:gd name="connsiteX61" fmla="*/ 144573 w 1905000"/>
              <a:gd name="connsiteY61" fmla="*/ 714342 h 1905000"/>
              <a:gd name="connsiteX62" fmla="*/ 144030 w 1905000"/>
              <a:gd name="connsiteY62" fmla="*/ 728471 h 1905000"/>
              <a:gd name="connsiteX63" fmla="*/ 144030 w 1905000"/>
              <a:gd name="connsiteY63" fmla="*/ 743143 h 1905000"/>
              <a:gd name="connsiteX64" fmla="*/ 144030 w 1905000"/>
              <a:gd name="connsiteY64" fmla="*/ 757544 h 1905000"/>
              <a:gd name="connsiteX65" fmla="*/ 144573 w 1905000"/>
              <a:gd name="connsiteY65" fmla="*/ 771673 h 1905000"/>
              <a:gd name="connsiteX66" fmla="*/ 145388 w 1905000"/>
              <a:gd name="connsiteY66" fmla="*/ 786074 h 1905000"/>
              <a:gd name="connsiteX67" fmla="*/ 146476 w 1905000"/>
              <a:gd name="connsiteY67" fmla="*/ 800203 h 1905000"/>
              <a:gd name="connsiteX68" fmla="*/ 148378 w 1905000"/>
              <a:gd name="connsiteY68" fmla="*/ 814604 h 1905000"/>
              <a:gd name="connsiteX69" fmla="*/ 150281 w 1905000"/>
              <a:gd name="connsiteY69" fmla="*/ 829006 h 1905000"/>
              <a:gd name="connsiteX70" fmla="*/ 152454 w 1905000"/>
              <a:gd name="connsiteY70" fmla="*/ 843135 h 1905000"/>
              <a:gd name="connsiteX71" fmla="*/ 154901 w 1905000"/>
              <a:gd name="connsiteY71" fmla="*/ 857536 h 1905000"/>
              <a:gd name="connsiteX72" fmla="*/ 157890 w 1905000"/>
              <a:gd name="connsiteY72" fmla="*/ 871393 h 1905000"/>
              <a:gd name="connsiteX73" fmla="*/ 161150 w 1905000"/>
              <a:gd name="connsiteY73" fmla="*/ 885522 h 1905000"/>
              <a:gd name="connsiteX74" fmla="*/ 164683 w 1905000"/>
              <a:gd name="connsiteY74" fmla="*/ 899652 h 1905000"/>
              <a:gd name="connsiteX75" fmla="*/ 168760 w 1905000"/>
              <a:gd name="connsiteY75" fmla="*/ 913509 h 1905000"/>
              <a:gd name="connsiteX76" fmla="*/ 172836 w 1905000"/>
              <a:gd name="connsiteY76" fmla="*/ 927367 h 1905000"/>
              <a:gd name="connsiteX77" fmla="*/ 177456 w 1905000"/>
              <a:gd name="connsiteY77" fmla="*/ 940952 h 1905000"/>
              <a:gd name="connsiteX78" fmla="*/ 182347 w 1905000"/>
              <a:gd name="connsiteY78" fmla="*/ 954810 h 1905000"/>
              <a:gd name="connsiteX79" fmla="*/ 187783 w 1905000"/>
              <a:gd name="connsiteY79" fmla="*/ 968396 h 1905000"/>
              <a:gd name="connsiteX80" fmla="*/ 193489 w 1905000"/>
              <a:gd name="connsiteY80" fmla="*/ 981981 h 1905000"/>
              <a:gd name="connsiteX81" fmla="*/ 199469 w 1905000"/>
              <a:gd name="connsiteY81" fmla="*/ 995024 h 1905000"/>
              <a:gd name="connsiteX82" fmla="*/ 205718 w 1905000"/>
              <a:gd name="connsiteY82" fmla="*/ 1008338 h 1905000"/>
              <a:gd name="connsiteX83" fmla="*/ 212513 w 1905000"/>
              <a:gd name="connsiteY83" fmla="*/ 1021381 h 1905000"/>
              <a:gd name="connsiteX84" fmla="*/ 219577 w 1905000"/>
              <a:gd name="connsiteY84" fmla="*/ 1034423 h 1905000"/>
              <a:gd name="connsiteX85" fmla="*/ 226643 w 1905000"/>
              <a:gd name="connsiteY85" fmla="*/ 1047193 h 1905000"/>
              <a:gd name="connsiteX86" fmla="*/ 234524 w 1905000"/>
              <a:gd name="connsiteY86" fmla="*/ 1059964 h 1905000"/>
              <a:gd name="connsiteX87" fmla="*/ 242677 w 1905000"/>
              <a:gd name="connsiteY87" fmla="*/ 1072463 h 1905000"/>
              <a:gd name="connsiteX88" fmla="*/ 251101 w 1905000"/>
              <a:gd name="connsiteY88" fmla="*/ 1084691 h 1905000"/>
              <a:gd name="connsiteX89" fmla="*/ 259797 w 1905000"/>
              <a:gd name="connsiteY89" fmla="*/ 1097189 h 1905000"/>
              <a:gd name="connsiteX90" fmla="*/ 268765 w 1905000"/>
              <a:gd name="connsiteY90" fmla="*/ 1109145 h 1905000"/>
              <a:gd name="connsiteX91" fmla="*/ 278277 w 1905000"/>
              <a:gd name="connsiteY91" fmla="*/ 1120829 h 1905000"/>
              <a:gd name="connsiteX92" fmla="*/ 288060 w 1905000"/>
              <a:gd name="connsiteY92" fmla="*/ 1132784 h 1905000"/>
              <a:gd name="connsiteX93" fmla="*/ 298116 w 1905000"/>
              <a:gd name="connsiteY93" fmla="*/ 1144196 h 1905000"/>
              <a:gd name="connsiteX94" fmla="*/ 308713 w 1905000"/>
              <a:gd name="connsiteY94" fmla="*/ 1155336 h 1905000"/>
              <a:gd name="connsiteX95" fmla="*/ 319312 w 1905000"/>
              <a:gd name="connsiteY95" fmla="*/ 1166477 h 1905000"/>
              <a:gd name="connsiteX96" fmla="*/ 330454 w 1905000"/>
              <a:gd name="connsiteY96" fmla="*/ 1177345 h 1905000"/>
              <a:gd name="connsiteX97" fmla="*/ 341596 w 1905000"/>
              <a:gd name="connsiteY97" fmla="*/ 1187670 h 1905000"/>
              <a:gd name="connsiteX98" fmla="*/ 353281 w 1905000"/>
              <a:gd name="connsiteY98" fmla="*/ 1197724 h 1905000"/>
              <a:gd name="connsiteX99" fmla="*/ 364967 w 1905000"/>
              <a:gd name="connsiteY99" fmla="*/ 1207506 h 1905000"/>
              <a:gd name="connsiteX100" fmla="*/ 376653 w 1905000"/>
              <a:gd name="connsiteY100" fmla="*/ 1217016 h 1905000"/>
              <a:gd name="connsiteX101" fmla="*/ 388882 w 1905000"/>
              <a:gd name="connsiteY101" fmla="*/ 1225983 h 1905000"/>
              <a:gd name="connsiteX102" fmla="*/ 401111 w 1905000"/>
              <a:gd name="connsiteY102" fmla="*/ 1234678 h 1905000"/>
              <a:gd name="connsiteX103" fmla="*/ 413340 w 1905000"/>
              <a:gd name="connsiteY103" fmla="*/ 1243100 h 1905000"/>
              <a:gd name="connsiteX104" fmla="*/ 425839 w 1905000"/>
              <a:gd name="connsiteY104" fmla="*/ 1251252 h 1905000"/>
              <a:gd name="connsiteX105" fmla="*/ 438613 w 1905000"/>
              <a:gd name="connsiteY105" fmla="*/ 1258860 h 1905000"/>
              <a:gd name="connsiteX106" fmla="*/ 451385 w 1905000"/>
              <a:gd name="connsiteY106" fmla="*/ 1266469 h 1905000"/>
              <a:gd name="connsiteX107" fmla="*/ 464429 w 1905000"/>
              <a:gd name="connsiteY107" fmla="*/ 1273533 h 1905000"/>
              <a:gd name="connsiteX108" fmla="*/ 477473 w 1905000"/>
              <a:gd name="connsiteY108" fmla="*/ 1280055 h 1905000"/>
              <a:gd name="connsiteX109" fmla="*/ 490789 w 1905000"/>
              <a:gd name="connsiteY109" fmla="*/ 1286304 h 1905000"/>
              <a:gd name="connsiteX110" fmla="*/ 504106 w 1905000"/>
              <a:gd name="connsiteY110" fmla="*/ 1292553 h 1905000"/>
              <a:gd name="connsiteX111" fmla="*/ 517421 w 1905000"/>
              <a:gd name="connsiteY111" fmla="*/ 1297987 h 1905000"/>
              <a:gd name="connsiteX112" fmla="*/ 531280 w 1905000"/>
              <a:gd name="connsiteY112" fmla="*/ 1303422 h 1905000"/>
              <a:gd name="connsiteX113" fmla="*/ 544868 w 1905000"/>
              <a:gd name="connsiteY113" fmla="*/ 1308313 h 1905000"/>
              <a:gd name="connsiteX114" fmla="*/ 558728 w 1905000"/>
              <a:gd name="connsiteY114" fmla="*/ 1312932 h 1905000"/>
              <a:gd name="connsiteX115" fmla="*/ 572315 w 1905000"/>
              <a:gd name="connsiteY115" fmla="*/ 1317278 h 1905000"/>
              <a:gd name="connsiteX116" fmla="*/ 586446 w 1905000"/>
              <a:gd name="connsiteY116" fmla="*/ 1321083 h 1905000"/>
              <a:gd name="connsiteX117" fmla="*/ 600306 w 1905000"/>
              <a:gd name="connsiteY117" fmla="*/ 1324615 h 1905000"/>
              <a:gd name="connsiteX118" fmla="*/ 614437 w 1905000"/>
              <a:gd name="connsiteY118" fmla="*/ 1328148 h 1905000"/>
              <a:gd name="connsiteX119" fmla="*/ 628569 w 1905000"/>
              <a:gd name="connsiteY119" fmla="*/ 1330865 h 1905000"/>
              <a:gd name="connsiteX120" fmla="*/ 642700 w 1905000"/>
              <a:gd name="connsiteY120" fmla="*/ 1333310 h 1905000"/>
              <a:gd name="connsiteX121" fmla="*/ 657103 w 1905000"/>
              <a:gd name="connsiteY121" fmla="*/ 1335756 h 1905000"/>
              <a:gd name="connsiteX122" fmla="*/ 671234 w 1905000"/>
              <a:gd name="connsiteY122" fmla="*/ 1337658 h 1905000"/>
              <a:gd name="connsiteX123" fmla="*/ 685638 w 1905000"/>
              <a:gd name="connsiteY123" fmla="*/ 1339016 h 1905000"/>
              <a:gd name="connsiteX124" fmla="*/ 700040 w 1905000"/>
              <a:gd name="connsiteY124" fmla="*/ 1340375 h 1905000"/>
              <a:gd name="connsiteX125" fmla="*/ 714171 w 1905000"/>
              <a:gd name="connsiteY125" fmla="*/ 1341190 h 1905000"/>
              <a:gd name="connsiteX126" fmla="*/ 728574 w 1905000"/>
              <a:gd name="connsiteY126" fmla="*/ 1341734 h 1905000"/>
              <a:gd name="connsiteX127" fmla="*/ 742705 w 1905000"/>
              <a:gd name="connsiteY127" fmla="*/ 1341734 h 1905000"/>
              <a:gd name="connsiteX128" fmla="*/ 757381 w 1905000"/>
              <a:gd name="connsiteY128" fmla="*/ 1341734 h 1905000"/>
              <a:gd name="connsiteX129" fmla="*/ 771783 w 1905000"/>
              <a:gd name="connsiteY129" fmla="*/ 1341190 h 1905000"/>
              <a:gd name="connsiteX130" fmla="*/ 785915 w 1905000"/>
              <a:gd name="connsiteY130" fmla="*/ 1340375 h 1905000"/>
              <a:gd name="connsiteX131" fmla="*/ 800317 w 1905000"/>
              <a:gd name="connsiteY131" fmla="*/ 1339016 h 1905000"/>
              <a:gd name="connsiteX132" fmla="*/ 814721 w 1905000"/>
              <a:gd name="connsiteY132" fmla="*/ 1337658 h 1905000"/>
              <a:gd name="connsiteX133" fmla="*/ 828852 w 1905000"/>
              <a:gd name="connsiteY133" fmla="*/ 1335756 h 1905000"/>
              <a:gd name="connsiteX134" fmla="*/ 843255 w 1905000"/>
              <a:gd name="connsiteY134" fmla="*/ 1333310 h 1905000"/>
              <a:gd name="connsiteX135" fmla="*/ 857386 w 1905000"/>
              <a:gd name="connsiteY135" fmla="*/ 1330865 h 1905000"/>
              <a:gd name="connsiteX136" fmla="*/ 871518 w 1905000"/>
              <a:gd name="connsiteY136" fmla="*/ 1328148 h 1905000"/>
              <a:gd name="connsiteX137" fmla="*/ 885649 w 1905000"/>
              <a:gd name="connsiteY137" fmla="*/ 1324615 h 1905000"/>
              <a:gd name="connsiteX138" fmla="*/ 899508 w 1905000"/>
              <a:gd name="connsiteY138" fmla="*/ 1321083 h 1905000"/>
              <a:gd name="connsiteX139" fmla="*/ 913640 w 1905000"/>
              <a:gd name="connsiteY139" fmla="*/ 1317278 h 1905000"/>
              <a:gd name="connsiteX140" fmla="*/ 927227 w 1905000"/>
              <a:gd name="connsiteY140" fmla="*/ 1312932 h 1905000"/>
              <a:gd name="connsiteX141" fmla="*/ 941086 w 1905000"/>
              <a:gd name="connsiteY141" fmla="*/ 1308313 h 1905000"/>
              <a:gd name="connsiteX142" fmla="*/ 954675 w 1905000"/>
              <a:gd name="connsiteY142" fmla="*/ 1303422 h 1905000"/>
              <a:gd name="connsiteX143" fmla="*/ 968262 w 1905000"/>
              <a:gd name="connsiteY143" fmla="*/ 1297987 h 1905000"/>
              <a:gd name="connsiteX144" fmla="*/ 981849 w 1905000"/>
              <a:gd name="connsiteY144" fmla="*/ 1292553 h 1905000"/>
              <a:gd name="connsiteX145" fmla="*/ 995166 w 1905000"/>
              <a:gd name="connsiteY145" fmla="*/ 1286304 h 1905000"/>
              <a:gd name="connsiteX146" fmla="*/ 1008210 w 1905000"/>
              <a:gd name="connsiteY146" fmla="*/ 1280055 h 1905000"/>
              <a:gd name="connsiteX147" fmla="*/ 1021526 w 1905000"/>
              <a:gd name="connsiteY147" fmla="*/ 1273533 h 1905000"/>
              <a:gd name="connsiteX148" fmla="*/ 1034298 w 1905000"/>
              <a:gd name="connsiteY148" fmla="*/ 1266469 h 1905000"/>
              <a:gd name="connsiteX149" fmla="*/ 1047342 w 1905000"/>
              <a:gd name="connsiteY149" fmla="*/ 1258860 h 1905000"/>
              <a:gd name="connsiteX150" fmla="*/ 1059843 w 1905000"/>
              <a:gd name="connsiteY150" fmla="*/ 1251252 h 1905000"/>
              <a:gd name="connsiteX151" fmla="*/ 1072615 w 1905000"/>
              <a:gd name="connsiteY151" fmla="*/ 1243100 h 1905000"/>
              <a:gd name="connsiteX152" fmla="*/ 1084844 w 1905000"/>
              <a:gd name="connsiteY152" fmla="*/ 1234678 h 1905000"/>
              <a:gd name="connsiteX153" fmla="*/ 1097073 w 1905000"/>
              <a:gd name="connsiteY153" fmla="*/ 1225983 h 1905000"/>
              <a:gd name="connsiteX154" fmla="*/ 1109302 w 1905000"/>
              <a:gd name="connsiteY154" fmla="*/ 1217016 h 1905000"/>
              <a:gd name="connsiteX155" fmla="*/ 1120988 w 1905000"/>
              <a:gd name="connsiteY155" fmla="*/ 1207506 h 1905000"/>
              <a:gd name="connsiteX156" fmla="*/ 1132674 w 1905000"/>
              <a:gd name="connsiteY156" fmla="*/ 1197724 h 1905000"/>
              <a:gd name="connsiteX157" fmla="*/ 1144359 w 1905000"/>
              <a:gd name="connsiteY157" fmla="*/ 1187670 h 1905000"/>
              <a:gd name="connsiteX158" fmla="*/ 1155500 w 1905000"/>
              <a:gd name="connsiteY158" fmla="*/ 1177345 h 1905000"/>
              <a:gd name="connsiteX159" fmla="*/ 1166371 w 1905000"/>
              <a:gd name="connsiteY159" fmla="*/ 1166477 h 1905000"/>
              <a:gd name="connsiteX160" fmla="*/ 1177242 w 1905000"/>
              <a:gd name="connsiteY160" fmla="*/ 1155336 h 1905000"/>
              <a:gd name="connsiteX161" fmla="*/ 1187839 w 1905000"/>
              <a:gd name="connsiteY161" fmla="*/ 1144196 h 1905000"/>
              <a:gd name="connsiteX162" fmla="*/ 1197895 w 1905000"/>
              <a:gd name="connsiteY162" fmla="*/ 1132784 h 1905000"/>
              <a:gd name="connsiteX163" fmla="*/ 1207678 w 1905000"/>
              <a:gd name="connsiteY163" fmla="*/ 1120829 h 1905000"/>
              <a:gd name="connsiteX164" fmla="*/ 1217189 w 1905000"/>
              <a:gd name="connsiteY164" fmla="*/ 1109145 h 1905000"/>
              <a:gd name="connsiteX165" fmla="*/ 1226158 w 1905000"/>
              <a:gd name="connsiteY165" fmla="*/ 1097189 h 1905000"/>
              <a:gd name="connsiteX166" fmla="*/ 1234854 w 1905000"/>
              <a:gd name="connsiteY166" fmla="*/ 1084691 h 1905000"/>
              <a:gd name="connsiteX167" fmla="*/ 1243278 w 1905000"/>
              <a:gd name="connsiteY167" fmla="*/ 1072463 h 1905000"/>
              <a:gd name="connsiteX168" fmla="*/ 1251431 w 1905000"/>
              <a:gd name="connsiteY168" fmla="*/ 1059964 h 1905000"/>
              <a:gd name="connsiteX169" fmla="*/ 1259040 w 1905000"/>
              <a:gd name="connsiteY169" fmla="*/ 1047193 h 1905000"/>
              <a:gd name="connsiteX170" fmla="*/ 1266377 w 1905000"/>
              <a:gd name="connsiteY170" fmla="*/ 1034423 h 1905000"/>
              <a:gd name="connsiteX171" fmla="*/ 1273442 w 1905000"/>
              <a:gd name="connsiteY171" fmla="*/ 1021381 h 1905000"/>
              <a:gd name="connsiteX172" fmla="*/ 1280237 w 1905000"/>
              <a:gd name="connsiteY172" fmla="*/ 1008338 h 1905000"/>
              <a:gd name="connsiteX173" fmla="*/ 1286486 w 1905000"/>
              <a:gd name="connsiteY173" fmla="*/ 995024 h 1905000"/>
              <a:gd name="connsiteX174" fmla="*/ 1292466 w 1905000"/>
              <a:gd name="connsiteY174" fmla="*/ 981981 h 1905000"/>
              <a:gd name="connsiteX175" fmla="*/ 1298172 w 1905000"/>
              <a:gd name="connsiteY175" fmla="*/ 968396 h 1905000"/>
              <a:gd name="connsiteX176" fmla="*/ 1303607 w 1905000"/>
              <a:gd name="connsiteY176" fmla="*/ 954810 h 1905000"/>
              <a:gd name="connsiteX177" fmla="*/ 1308228 w 1905000"/>
              <a:gd name="connsiteY177" fmla="*/ 940952 h 1905000"/>
              <a:gd name="connsiteX178" fmla="*/ 1313119 w 1905000"/>
              <a:gd name="connsiteY178" fmla="*/ 927367 h 1905000"/>
              <a:gd name="connsiteX179" fmla="*/ 1317195 w 1905000"/>
              <a:gd name="connsiteY179" fmla="*/ 913509 h 1905000"/>
              <a:gd name="connsiteX180" fmla="*/ 1321272 w 1905000"/>
              <a:gd name="connsiteY180" fmla="*/ 899652 h 1905000"/>
              <a:gd name="connsiteX181" fmla="*/ 1324805 w 1905000"/>
              <a:gd name="connsiteY181" fmla="*/ 885522 h 1905000"/>
              <a:gd name="connsiteX182" fmla="*/ 1328065 w 1905000"/>
              <a:gd name="connsiteY182" fmla="*/ 871393 h 1905000"/>
              <a:gd name="connsiteX183" fmla="*/ 1331054 w 1905000"/>
              <a:gd name="connsiteY183" fmla="*/ 857536 h 1905000"/>
              <a:gd name="connsiteX184" fmla="*/ 1333501 w 1905000"/>
              <a:gd name="connsiteY184" fmla="*/ 843135 h 1905000"/>
              <a:gd name="connsiteX185" fmla="*/ 1335674 w 1905000"/>
              <a:gd name="connsiteY185" fmla="*/ 829006 h 1905000"/>
              <a:gd name="connsiteX186" fmla="*/ 1337577 w 1905000"/>
              <a:gd name="connsiteY186" fmla="*/ 814604 h 1905000"/>
              <a:gd name="connsiteX187" fmla="*/ 1339207 w 1905000"/>
              <a:gd name="connsiteY187" fmla="*/ 800203 h 1905000"/>
              <a:gd name="connsiteX188" fmla="*/ 1340566 w 1905000"/>
              <a:gd name="connsiteY188" fmla="*/ 786074 h 1905000"/>
              <a:gd name="connsiteX189" fmla="*/ 1341382 w 1905000"/>
              <a:gd name="connsiteY189" fmla="*/ 771673 h 1905000"/>
              <a:gd name="connsiteX190" fmla="*/ 1341925 w 1905000"/>
              <a:gd name="connsiteY190" fmla="*/ 757544 h 1905000"/>
              <a:gd name="connsiteX191" fmla="*/ 1341925 w 1905000"/>
              <a:gd name="connsiteY191" fmla="*/ 743143 h 1905000"/>
              <a:gd name="connsiteX192" fmla="*/ 1341925 w 1905000"/>
              <a:gd name="connsiteY192" fmla="*/ 728471 h 1905000"/>
              <a:gd name="connsiteX193" fmla="*/ 1341382 w 1905000"/>
              <a:gd name="connsiteY193" fmla="*/ 714342 h 1905000"/>
              <a:gd name="connsiteX194" fmla="*/ 1340566 w 1905000"/>
              <a:gd name="connsiteY194" fmla="*/ 699940 h 1905000"/>
              <a:gd name="connsiteX195" fmla="*/ 1339207 w 1905000"/>
              <a:gd name="connsiteY195" fmla="*/ 685539 h 1905000"/>
              <a:gd name="connsiteX196" fmla="*/ 1337577 w 1905000"/>
              <a:gd name="connsiteY196" fmla="*/ 671410 h 1905000"/>
              <a:gd name="connsiteX197" fmla="*/ 1335674 w 1905000"/>
              <a:gd name="connsiteY197" fmla="*/ 657009 h 1905000"/>
              <a:gd name="connsiteX198" fmla="*/ 1333501 w 1905000"/>
              <a:gd name="connsiteY198" fmla="*/ 642880 h 1905000"/>
              <a:gd name="connsiteX199" fmla="*/ 1331054 w 1905000"/>
              <a:gd name="connsiteY199" fmla="*/ 628479 h 1905000"/>
              <a:gd name="connsiteX200" fmla="*/ 1328065 w 1905000"/>
              <a:gd name="connsiteY200" fmla="*/ 614350 h 1905000"/>
              <a:gd name="connsiteX201" fmla="*/ 1324805 w 1905000"/>
              <a:gd name="connsiteY201" fmla="*/ 600493 h 1905000"/>
              <a:gd name="connsiteX202" fmla="*/ 1321272 w 1905000"/>
              <a:gd name="connsiteY202" fmla="*/ 586364 h 1905000"/>
              <a:gd name="connsiteX203" fmla="*/ 1317195 w 1905000"/>
              <a:gd name="connsiteY203" fmla="*/ 572505 h 1905000"/>
              <a:gd name="connsiteX204" fmla="*/ 1313119 w 1905000"/>
              <a:gd name="connsiteY204" fmla="*/ 558649 h 1905000"/>
              <a:gd name="connsiteX205" fmla="*/ 1308228 w 1905000"/>
              <a:gd name="connsiteY205" fmla="*/ 545063 h 1905000"/>
              <a:gd name="connsiteX206" fmla="*/ 1303607 w 1905000"/>
              <a:gd name="connsiteY206" fmla="*/ 531206 h 1905000"/>
              <a:gd name="connsiteX207" fmla="*/ 1298172 w 1905000"/>
              <a:gd name="connsiteY207" fmla="*/ 517347 h 1905000"/>
              <a:gd name="connsiteX208" fmla="*/ 1292466 w 1905000"/>
              <a:gd name="connsiteY208" fmla="*/ 504034 h 1905000"/>
              <a:gd name="connsiteX209" fmla="*/ 1286486 w 1905000"/>
              <a:gd name="connsiteY209" fmla="*/ 490720 h 1905000"/>
              <a:gd name="connsiteX210" fmla="*/ 1280237 w 1905000"/>
              <a:gd name="connsiteY210" fmla="*/ 477677 h 1905000"/>
              <a:gd name="connsiteX211" fmla="*/ 1273442 w 1905000"/>
              <a:gd name="connsiteY211" fmla="*/ 464635 h 1905000"/>
              <a:gd name="connsiteX212" fmla="*/ 1266377 w 1905000"/>
              <a:gd name="connsiteY212" fmla="*/ 451592 h 1905000"/>
              <a:gd name="connsiteX213" fmla="*/ 1259040 w 1905000"/>
              <a:gd name="connsiteY213" fmla="*/ 438821 h 1905000"/>
              <a:gd name="connsiteX214" fmla="*/ 1251431 w 1905000"/>
              <a:gd name="connsiteY214" fmla="*/ 426050 h 1905000"/>
              <a:gd name="connsiteX215" fmla="*/ 1243278 w 1905000"/>
              <a:gd name="connsiteY215" fmla="*/ 413552 h 1905000"/>
              <a:gd name="connsiteX216" fmla="*/ 1234854 w 1905000"/>
              <a:gd name="connsiteY216" fmla="*/ 401053 h 1905000"/>
              <a:gd name="connsiteX217" fmla="*/ 1226158 w 1905000"/>
              <a:gd name="connsiteY217" fmla="*/ 388826 h 1905000"/>
              <a:gd name="connsiteX218" fmla="*/ 1217189 w 1905000"/>
              <a:gd name="connsiteY218" fmla="*/ 376871 h 1905000"/>
              <a:gd name="connsiteX219" fmla="*/ 1207678 w 1905000"/>
              <a:gd name="connsiteY219" fmla="*/ 364915 h 1905000"/>
              <a:gd name="connsiteX220" fmla="*/ 1197895 w 1905000"/>
              <a:gd name="connsiteY220" fmla="*/ 353232 h 1905000"/>
              <a:gd name="connsiteX221" fmla="*/ 1187839 w 1905000"/>
              <a:gd name="connsiteY221" fmla="*/ 341819 h 1905000"/>
              <a:gd name="connsiteX222" fmla="*/ 1177242 w 1905000"/>
              <a:gd name="connsiteY222" fmla="*/ 330406 h 1905000"/>
              <a:gd name="connsiteX223" fmla="*/ 1166371 w 1905000"/>
              <a:gd name="connsiteY223" fmla="*/ 319538 h 1905000"/>
              <a:gd name="connsiteX224" fmla="*/ 1155500 w 1905000"/>
              <a:gd name="connsiteY224" fmla="*/ 308670 h 1905000"/>
              <a:gd name="connsiteX225" fmla="*/ 1144359 w 1905000"/>
              <a:gd name="connsiteY225" fmla="*/ 298345 h 1905000"/>
              <a:gd name="connsiteX226" fmla="*/ 1132674 w 1905000"/>
              <a:gd name="connsiteY226" fmla="*/ 288291 h 1905000"/>
              <a:gd name="connsiteX227" fmla="*/ 1120988 w 1905000"/>
              <a:gd name="connsiteY227" fmla="*/ 278509 h 1905000"/>
              <a:gd name="connsiteX228" fmla="*/ 1109302 w 1905000"/>
              <a:gd name="connsiteY228" fmla="*/ 268727 h 1905000"/>
              <a:gd name="connsiteX229" fmla="*/ 1097073 w 1905000"/>
              <a:gd name="connsiteY229" fmla="*/ 259761 h 1905000"/>
              <a:gd name="connsiteX230" fmla="*/ 1084844 w 1905000"/>
              <a:gd name="connsiteY230" fmla="*/ 251066 h 1905000"/>
              <a:gd name="connsiteX231" fmla="*/ 1072615 w 1905000"/>
              <a:gd name="connsiteY231" fmla="*/ 242914 h 1905000"/>
              <a:gd name="connsiteX232" fmla="*/ 1059843 w 1905000"/>
              <a:gd name="connsiteY232" fmla="*/ 234762 h 1905000"/>
              <a:gd name="connsiteX233" fmla="*/ 1047342 w 1905000"/>
              <a:gd name="connsiteY233" fmla="*/ 227155 h 1905000"/>
              <a:gd name="connsiteX234" fmla="*/ 1034298 w 1905000"/>
              <a:gd name="connsiteY234" fmla="*/ 219547 h 1905000"/>
              <a:gd name="connsiteX235" fmla="*/ 1021526 w 1905000"/>
              <a:gd name="connsiteY235" fmla="*/ 212483 h 1905000"/>
              <a:gd name="connsiteX236" fmla="*/ 1008210 w 1905000"/>
              <a:gd name="connsiteY236" fmla="*/ 205689 h 1905000"/>
              <a:gd name="connsiteX237" fmla="*/ 995166 w 1905000"/>
              <a:gd name="connsiteY237" fmla="*/ 199712 h 1905000"/>
              <a:gd name="connsiteX238" fmla="*/ 981849 w 1905000"/>
              <a:gd name="connsiteY238" fmla="*/ 193463 h 1905000"/>
              <a:gd name="connsiteX239" fmla="*/ 968262 w 1905000"/>
              <a:gd name="connsiteY239" fmla="*/ 187756 h 1905000"/>
              <a:gd name="connsiteX240" fmla="*/ 954675 w 1905000"/>
              <a:gd name="connsiteY240" fmla="*/ 182593 h 1905000"/>
              <a:gd name="connsiteX241" fmla="*/ 941086 w 1905000"/>
              <a:gd name="connsiteY241" fmla="*/ 177703 h 1905000"/>
              <a:gd name="connsiteX242" fmla="*/ 927227 w 1905000"/>
              <a:gd name="connsiteY242" fmla="*/ 173083 h 1905000"/>
              <a:gd name="connsiteX243" fmla="*/ 913640 w 1905000"/>
              <a:gd name="connsiteY243" fmla="*/ 168736 h 1905000"/>
              <a:gd name="connsiteX244" fmla="*/ 899508 w 1905000"/>
              <a:gd name="connsiteY244" fmla="*/ 164932 h 1905000"/>
              <a:gd name="connsiteX245" fmla="*/ 885649 w 1905000"/>
              <a:gd name="connsiteY245" fmla="*/ 161127 h 1905000"/>
              <a:gd name="connsiteX246" fmla="*/ 871518 w 1905000"/>
              <a:gd name="connsiteY246" fmla="*/ 157868 h 1905000"/>
              <a:gd name="connsiteX247" fmla="*/ 857386 w 1905000"/>
              <a:gd name="connsiteY247" fmla="*/ 155150 h 1905000"/>
              <a:gd name="connsiteX248" fmla="*/ 843255 w 1905000"/>
              <a:gd name="connsiteY248" fmla="*/ 152432 h 1905000"/>
              <a:gd name="connsiteX249" fmla="*/ 828852 w 1905000"/>
              <a:gd name="connsiteY249" fmla="*/ 150259 h 1905000"/>
              <a:gd name="connsiteX250" fmla="*/ 814721 w 1905000"/>
              <a:gd name="connsiteY250" fmla="*/ 148358 h 1905000"/>
              <a:gd name="connsiteX251" fmla="*/ 800317 w 1905000"/>
              <a:gd name="connsiteY251" fmla="*/ 146998 h 1905000"/>
              <a:gd name="connsiteX252" fmla="*/ 785915 w 1905000"/>
              <a:gd name="connsiteY252" fmla="*/ 145640 h 1905000"/>
              <a:gd name="connsiteX253" fmla="*/ 771783 w 1905000"/>
              <a:gd name="connsiteY253" fmla="*/ 144553 h 1905000"/>
              <a:gd name="connsiteX254" fmla="*/ 757381 w 1905000"/>
              <a:gd name="connsiteY254" fmla="*/ 144010 h 1905000"/>
              <a:gd name="connsiteX255" fmla="*/ 742705 w 1905000"/>
              <a:gd name="connsiteY255" fmla="*/ 144010 h 1905000"/>
              <a:gd name="connsiteX256" fmla="*/ 742705 w 1905000"/>
              <a:gd name="connsiteY256" fmla="*/ 0 h 1905000"/>
              <a:gd name="connsiteX257" fmla="*/ 760642 w 1905000"/>
              <a:gd name="connsiteY257" fmla="*/ 272 h 1905000"/>
              <a:gd name="connsiteX258" fmla="*/ 778849 w 1905000"/>
              <a:gd name="connsiteY258" fmla="*/ 1087 h 1905000"/>
              <a:gd name="connsiteX259" fmla="*/ 796241 w 1905000"/>
              <a:gd name="connsiteY259" fmla="*/ 1903 h 1905000"/>
              <a:gd name="connsiteX260" fmla="*/ 813906 w 1905000"/>
              <a:gd name="connsiteY260" fmla="*/ 3804 h 1905000"/>
              <a:gd name="connsiteX261" fmla="*/ 832113 w 1905000"/>
              <a:gd name="connsiteY261" fmla="*/ 5434 h 1905000"/>
              <a:gd name="connsiteX262" fmla="*/ 849505 w 1905000"/>
              <a:gd name="connsiteY262" fmla="*/ 7880 h 1905000"/>
              <a:gd name="connsiteX263" fmla="*/ 867170 w 1905000"/>
              <a:gd name="connsiteY263" fmla="*/ 10598 h 1905000"/>
              <a:gd name="connsiteX264" fmla="*/ 884833 w 1905000"/>
              <a:gd name="connsiteY264" fmla="*/ 13858 h 1905000"/>
              <a:gd name="connsiteX265" fmla="*/ 902226 w 1905000"/>
              <a:gd name="connsiteY265" fmla="*/ 17390 h 1905000"/>
              <a:gd name="connsiteX266" fmla="*/ 919618 w 1905000"/>
              <a:gd name="connsiteY266" fmla="*/ 21466 h 1905000"/>
              <a:gd name="connsiteX267" fmla="*/ 937011 w 1905000"/>
              <a:gd name="connsiteY267" fmla="*/ 25814 h 1905000"/>
              <a:gd name="connsiteX268" fmla="*/ 954403 w 1905000"/>
              <a:gd name="connsiteY268" fmla="*/ 30976 h 1905000"/>
              <a:gd name="connsiteX269" fmla="*/ 971523 w 1905000"/>
              <a:gd name="connsiteY269" fmla="*/ 36139 h 1905000"/>
              <a:gd name="connsiteX270" fmla="*/ 988644 w 1905000"/>
              <a:gd name="connsiteY270" fmla="*/ 41844 h 1905000"/>
              <a:gd name="connsiteX271" fmla="*/ 1005764 w 1905000"/>
              <a:gd name="connsiteY271" fmla="*/ 48094 h 1905000"/>
              <a:gd name="connsiteX272" fmla="*/ 1022613 w 1905000"/>
              <a:gd name="connsiteY272" fmla="*/ 54615 h 1905000"/>
              <a:gd name="connsiteX273" fmla="*/ 1039190 w 1905000"/>
              <a:gd name="connsiteY273" fmla="*/ 61680 h 1905000"/>
              <a:gd name="connsiteX274" fmla="*/ 1055767 w 1905000"/>
              <a:gd name="connsiteY274" fmla="*/ 69016 h 1905000"/>
              <a:gd name="connsiteX275" fmla="*/ 1072344 w 1905000"/>
              <a:gd name="connsiteY275" fmla="*/ 76896 h 1905000"/>
              <a:gd name="connsiteX276" fmla="*/ 1088377 w 1905000"/>
              <a:gd name="connsiteY276" fmla="*/ 85319 h 1905000"/>
              <a:gd name="connsiteX277" fmla="*/ 1104411 w 1905000"/>
              <a:gd name="connsiteY277" fmla="*/ 94014 h 1905000"/>
              <a:gd name="connsiteX278" fmla="*/ 1120445 w 1905000"/>
              <a:gd name="connsiteY278" fmla="*/ 102981 h 1905000"/>
              <a:gd name="connsiteX279" fmla="*/ 1136207 w 1905000"/>
              <a:gd name="connsiteY279" fmla="*/ 112491 h 1905000"/>
              <a:gd name="connsiteX280" fmla="*/ 1151969 w 1905000"/>
              <a:gd name="connsiteY280" fmla="*/ 122544 h 1905000"/>
              <a:gd name="connsiteX281" fmla="*/ 1166914 w 1905000"/>
              <a:gd name="connsiteY281" fmla="*/ 132869 h 1905000"/>
              <a:gd name="connsiteX282" fmla="*/ 1182133 w 1905000"/>
              <a:gd name="connsiteY282" fmla="*/ 143738 h 1905000"/>
              <a:gd name="connsiteX283" fmla="*/ 1197352 w 1905000"/>
              <a:gd name="connsiteY283" fmla="*/ 155150 h 1905000"/>
              <a:gd name="connsiteX284" fmla="*/ 1211754 w 1905000"/>
              <a:gd name="connsiteY284" fmla="*/ 166834 h 1905000"/>
              <a:gd name="connsiteX285" fmla="*/ 1226429 w 1905000"/>
              <a:gd name="connsiteY285" fmla="*/ 178789 h 1905000"/>
              <a:gd name="connsiteX286" fmla="*/ 1240288 w 1905000"/>
              <a:gd name="connsiteY286" fmla="*/ 191560 h 1905000"/>
              <a:gd name="connsiteX287" fmla="*/ 1254419 w 1905000"/>
              <a:gd name="connsiteY287" fmla="*/ 204331 h 1905000"/>
              <a:gd name="connsiteX288" fmla="*/ 1268279 w 1905000"/>
              <a:gd name="connsiteY288" fmla="*/ 217917 h 1905000"/>
              <a:gd name="connsiteX289" fmla="*/ 1279422 w 1905000"/>
              <a:gd name="connsiteY289" fmla="*/ 229057 h 1905000"/>
              <a:gd name="connsiteX290" fmla="*/ 1290291 w 1905000"/>
              <a:gd name="connsiteY290" fmla="*/ 240469 h 1905000"/>
              <a:gd name="connsiteX291" fmla="*/ 1300618 w 1905000"/>
              <a:gd name="connsiteY291" fmla="*/ 252424 h 1905000"/>
              <a:gd name="connsiteX292" fmla="*/ 1310944 w 1905000"/>
              <a:gd name="connsiteY292" fmla="*/ 264108 h 1905000"/>
              <a:gd name="connsiteX293" fmla="*/ 1321000 w 1905000"/>
              <a:gd name="connsiteY293" fmla="*/ 276064 h 1905000"/>
              <a:gd name="connsiteX294" fmla="*/ 1330783 w 1905000"/>
              <a:gd name="connsiteY294" fmla="*/ 288562 h 1905000"/>
              <a:gd name="connsiteX295" fmla="*/ 1340022 w 1905000"/>
              <a:gd name="connsiteY295" fmla="*/ 300790 h 1905000"/>
              <a:gd name="connsiteX296" fmla="*/ 1349263 w 1905000"/>
              <a:gd name="connsiteY296" fmla="*/ 313017 h 1905000"/>
              <a:gd name="connsiteX297" fmla="*/ 1357959 w 1905000"/>
              <a:gd name="connsiteY297" fmla="*/ 326060 h 1905000"/>
              <a:gd name="connsiteX298" fmla="*/ 1366383 w 1905000"/>
              <a:gd name="connsiteY298" fmla="*/ 338558 h 1905000"/>
              <a:gd name="connsiteX299" fmla="*/ 1374536 w 1905000"/>
              <a:gd name="connsiteY299" fmla="*/ 351601 h 1905000"/>
              <a:gd name="connsiteX300" fmla="*/ 1382417 w 1905000"/>
              <a:gd name="connsiteY300" fmla="*/ 364643 h 1905000"/>
              <a:gd name="connsiteX301" fmla="*/ 1390025 w 1905000"/>
              <a:gd name="connsiteY301" fmla="*/ 377957 h 1905000"/>
              <a:gd name="connsiteX302" fmla="*/ 1397363 w 1905000"/>
              <a:gd name="connsiteY302" fmla="*/ 391000 h 1905000"/>
              <a:gd name="connsiteX303" fmla="*/ 1404428 w 1905000"/>
              <a:gd name="connsiteY303" fmla="*/ 404586 h 1905000"/>
              <a:gd name="connsiteX304" fmla="*/ 1411223 w 1905000"/>
              <a:gd name="connsiteY304" fmla="*/ 417900 h 1905000"/>
              <a:gd name="connsiteX305" fmla="*/ 1417472 w 1905000"/>
              <a:gd name="connsiteY305" fmla="*/ 431757 h 1905000"/>
              <a:gd name="connsiteX306" fmla="*/ 1423722 w 1905000"/>
              <a:gd name="connsiteY306" fmla="*/ 445343 h 1905000"/>
              <a:gd name="connsiteX307" fmla="*/ 1429702 w 1905000"/>
              <a:gd name="connsiteY307" fmla="*/ 459201 h 1905000"/>
              <a:gd name="connsiteX308" fmla="*/ 1435136 w 1905000"/>
              <a:gd name="connsiteY308" fmla="*/ 473058 h 1905000"/>
              <a:gd name="connsiteX309" fmla="*/ 1440572 w 1905000"/>
              <a:gd name="connsiteY309" fmla="*/ 487187 h 1905000"/>
              <a:gd name="connsiteX310" fmla="*/ 1445735 w 1905000"/>
              <a:gd name="connsiteY310" fmla="*/ 501316 h 1905000"/>
              <a:gd name="connsiteX311" fmla="*/ 1450083 w 1905000"/>
              <a:gd name="connsiteY311" fmla="*/ 515174 h 1905000"/>
              <a:gd name="connsiteX312" fmla="*/ 1454703 w 1905000"/>
              <a:gd name="connsiteY312" fmla="*/ 529575 h 1905000"/>
              <a:gd name="connsiteX313" fmla="*/ 1458779 w 1905000"/>
              <a:gd name="connsiteY313" fmla="*/ 543704 h 1905000"/>
              <a:gd name="connsiteX314" fmla="*/ 1462312 w 1905000"/>
              <a:gd name="connsiteY314" fmla="*/ 558104 h 1905000"/>
              <a:gd name="connsiteX315" fmla="*/ 1466117 w 1905000"/>
              <a:gd name="connsiteY315" fmla="*/ 572778 h 1905000"/>
              <a:gd name="connsiteX316" fmla="*/ 1469378 w 1905000"/>
              <a:gd name="connsiteY316" fmla="*/ 586907 h 1905000"/>
              <a:gd name="connsiteX317" fmla="*/ 1472367 w 1905000"/>
              <a:gd name="connsiteY317" fmla="*/ 601580 h 1905000"/>
              <a:gd name="connsiteX318" fmla="*/ 1474813 w 1905000"/>
              <a:gd name="connsiteY318" fmla="*/ 616252 h 1905000"/>
              <a:gd name="connsiteX319" fmla="*/ 1477258 w 1905000"/>
              <a:gd name="connsiteY319" fmla="*/ 630653 h 1905000"/>
              <a:gd name="connsiteX320" fmla="*/ 1479161 w 1905000"/>
              <a:gd name="connsiteY320" fmla="*/ 645598 h 1905000"/>
              <a:gd name="connsiteX321" fmla="*/ 1481334 w 1905000"/>
              <a:gd name="connsiteY321" fmla="*/ 660270 h 1905000"/>
              <a:gd name="connsiteX322" fmla="*/ 1482694 w 1905000"/>
              <a:gd name="connsiteY322" fmla="*/ 674943 h 1905000"/>
              <a:gd name="connsiteX323" fmla="*/ 1483780 w 1905000"/>
              <a:gd name="connsiteY323" fmla="*/ 689615 h 1905000"/>
              <a:gd name="connsiteX324" fmla="*/ 1484596 w 1905000"/>
              <a:gd name="connsiteY324" fmla="*/ 704559 h 1905000"/>
              <a:gd name="connsiteX325" fmla="*/ 1485412 w 1905000"/>
              <a:gd name="connsiteY325" fmla="*/ 718961 h 1905000"/>
              <a:gd name="connsiteX326" fmla="*/ 1485682 w 1905000"/>
              <a:gd name="connsiteY326" fmla="*/ 733905 h 1905000"/>
              <a:gd name="connsiteX327" fmla="*/ 1485682 w 1905000"/>
              <a:gd name="connsiteY327" fmla="*/ 748849 h 1905000"/>
              <a:gd name="connsiteX328" fmla="*/ 1485412 w 1905000"/>
              <a:gd name="connsiteY328" fmla="*/ 763250 h 1905000"/>
              <a:gd name="connsiteX329" fmla="*/ 1484867 w 1905000"/>
              <a:gd name="connsiteY329" fmla="*/ 778195 h 1905000"/>
              <a:gd name="connsiteX330" fmla="*/ 1484052 w 1905000"/>
              <a:gd name="connsiteY330" fmla="*/ 793139 h 1905000"/>
              <a:gd name="connsiteX331" fmla="*/ 1482965 w 1905000"/>
              <a:gd name="connsiteY331" fmla="*/ 807540 h 1905000"/>
              <a:gd name="connsiteX332" fmla="*/ 1481607 w 1905000"/>
              <a:gd name="connsiteY332" fmla="*/ 822484 h 1905000"/>
              <a:gd name="connsiteX333" fmla="*/ 1479704 w 1905000"/>
              <a:gd name="connsiteY333" fmla="*/ 836885 h 1905000"/>
              <a:gd name="connsiteX334" fmla="*/ 1477531 w 1905000"/>
              <a:gd name="connsiteY334" fmla="*/ 851558 h 1905000"/>
              <a:gd name="connsiteX335" fmla="*/ 1475356 w 1905000"/>
              <a:gd name="connsiteY335" fmla="*/ 866502 h 1905000"/>
              <a:gd name="connsiteX336" fmla="*/ 1472910 w 1905000"/>
              <a:gd name="connsiteY336" fmla="*/ 880903 h 1905000"/>
              <a:gd name="connsiteX337" fmla="*/ 1469921 w 1905000"/>
              <a:gd name="connsiteY337" fmla="*/ 895304 h 1905000"/>
              <a:gd name="connsiteX338" fmla="*/ 1466660 w 1905000"/>
              <a:gd name="connsiteY338" fmla="*/ 909977 h 1905000"/>
              <a:gd name="connsiteX339" fmla="*/ 1463399 w 1905000"/>
              <a:gd name="connsiteY339" fmla="*/ 924377 h 1905000"/>
              <a:gd name="connsiteX340" fmla="*/ 1459594 w 1905000"/>
              <a:gd name="connsiteY340" fmla="*/ 938779 h 1905000"/>
              <a:gd name="connsiteX341" fmla="*/ 1455518 w 1905000"/>
              <a:gd name="connsiteY341" fmla="*/ 953180 h 1905000"/>
              <a:gd name="connsiteX342" fmla="*/ 1451170 w 1905000"/>
              <a:gd name="connsiteY342" fmla="*/ 967309 h 1905000"/>
              <a:gd name="connsiteX343" fmla="*/ 1446550 w 1905000"/>
              <a:gd name="connsiteY343" fmla="*/ 981438 h 1905000"/>
              <a:gd name="connsiteX344" fmla="*/ 1441387 w 1905000"/>
              <a:gd name="connsiteY344" fmla="*/ 995567 h 1905000"/>
              <a:gd name="connsiteX345" fmla="*/ 1436496 w 1905000"/>
              <a:gd name="connsiteY345" fmla="*/ 1009696 h 1905000"/>
              <a:gd name="connsiteX346" fmla="*/ 1430788 w 1905000"/>
              <a:gd name="connsiteY346" fmla="*/ 1023282 h 1905000"/>
              <a:gd name="connsiteX347" fmla="*/ 1424810 w 1905000"/>
              <a:gd name="connsiteY347" fmla="*/ 1037411 h 1905000"/>
              <a:gd name="connsiteX348" fmla="*/ 1419103 w 1905000"/>
              <a:gd name="connsiteY348" fmla="*/ 1051269 h 1905000"/>
              <a:gd name="connsiteX349" fmla="*/ 1412581 w 1905000"/>
              <a:gd name="connsiteY349" fmla="*/ 1064855 h 1905000"/>
              <a:gd name="connsiteX350" fmla="*/ 1405787 w 1905000"/>
              <a:gd name="connsiteY350" fmla="*/ 1078440 h 1905000"/>
              <a:gd name="connsiteX351" fmla="*/ 1398721 w 1905000"/>
              <a:gd name="connsiteY351" fmla="*/ 1091755 h 1905000"/>
              <a:gd name="connsiteX352" fmla="*/ 1391384 w 1905000"/>
              <a:gd name="connsiteY352" fmla="*/ 1105069 h 1905000"/>
              <a:gd name="connsiteX353" fmla="*/ 1839235 w 1905000"/>
              <a:gd name="connsiteY353" fmla="*/ 1552585 h 1905000"/>
              <a:gd name="connsiteX354" fmla="*/ 1846573 w 1905000"/>
              <a:gd name="connsiteY354" fmla="*/ 1560193 h 1905000"/>
              <a:gd name="connsiteX355" fmla="*/ 1853095 w 1905000"/>
              <a:gd name="connsiteY355" fmla="*/ 1568072 h 1905000"/>
              <a:gd name="connsiteX356" fmla="*/ 1859617 w 1905000"/>
              <a:gd name="connsiteY356" fmla="*/ 1575952 h 1905000"/>
              <a:gd name="connsiteX357" fmla="*/ 1865868 w 1905000"/>
              <a:gd name="connsiteY357" fmla="*/ 1584104 h 1905000"/>
              <a:gd name="connsiteX358" fmla="*/ 1871031 w 1905000"/>
              <a:gd name="connsiteY358" fmla="*/ 1592527 h 1905000"/>
              <a:gd name="connsiteX359" fmla="*/ 1876466 w 1905000"/>
              <a:gd name="connsiteY359" fmla="*/ 1600951 h 1905000"/>
              <a:gd name="connsiteX360" fmla="*/ 1881357 w 1905000"/>
              <a:gd name="connsiteY360" fmla="*/ 1609646 h 1905000"/>
              <a:gd name="connsiteX361" fmla="*/ 1885433 w 1905000"/>
              <a:gd name="connsiteY361" fmla="*/ 1618341 h 1905000"/>
              <a:gd name="connsiteX362" fmla="*/ 1889510 w 1905000"/>
              <a:gd name="connsiteY362" fmla="*/ 1627035 h 1905000"/>
              <a:gd name="connsiteX363" fmla="*/ 1892771 w 1905000"/>
              <a:gd name="connsiteY363" fmla="*/ 1636001 h 1905000"/>
              <a:gd name="connsiteX364" fmla="*/ 1895761 w 1905000"/>
              <a:gd name="connsiteY364" fmla="*/ 1644968 h 1905000"/>
              <a:gd name="connsiteX365" fmla="*/ 1898479 w 1905000"/>
              <a:gd name="connsiteY365" fmla="*/ 1653935 h 1905000"/>
              <a:gd name="connsiteX366" fmla="*/ 1900652 w 1905000"/>
              <a:gd name="connsiteY366" fmla="*/ 1662901 h 1905000"/>
              <a:gd name="connsiteX367" fmla="*/ 1902283 w 1905000"/>
              <a:gd name="connsiteY367" fmla="*/ 1671868 h 1905000"/>
              <a:gd name="connsiteX368" fmla="*/ 1903642 w 1905000"/>
              <a:gd name="connsiteY368" fmla="*/ 1681106 h 1905000"/>
              <a:gd name="connsiteX369" fmla="*/ 1904457 w 1905000"/>
              <a:gd name="connsiteY369" fmla="*/ 1690073 h 1905000"/>
              <a:gd name="connsiteX370" fmla="*/ 1905000 w 1905000"/>
              <a:gd name="connsiteY370" fmla="*/ 1699040 h 1905000"/>
              <a:gd name="connsiteX371" fmla="*/ 1905000 w 1905000"/>
              <a:gd name="connsiteY371" fmla="*/ 1708006 h 1905000"/>
              <a:gd name="connsiteX372" fmla="*/ 1904728 w 1905000"/>
              <a:gd name="connsiteY372" fmla="*/ 1716973 h 1905000"/>
              <a:gd name="connsiteX373" fmla="*/ 1903913 w 1905000"/>
              <a:gd name="connsiteY373" fmla="*/ 1725668 h 1905000"/>
              <a:gd name="connsiteX374" fmla="*/ 1902826 w 1905000"/>
              <a:gd name="connsiteY374" fmla="*/ 1734363 h 1905000"/>
              <a:gd name="connsiteX375" fmla="*/ 1901195 w 1905000"/>
              <a:gd name="connsiteY375" fmla="*/ 1743058 h 1905000"/>
              <a:gd name="connsiteX376" fmla="*/ 1899022 w 1905000"/>
              <a:gd name="connsiteY376" fmla="*/ 1751481 h 1905000"/>
              <a:gd name="connsiteX377" fmla="*/ 1896304 w 1905000"/>
              <a:gd name="connsiteY377" fmla="*/ 1759632 h 1905000"/>
              <a:gd name="connsiteX378" fmla="*/ 1893314 w 1905000"/>
              <a:gd name="connsiteY378" fmla="*/ 1767784 h 1905000"/>
              <a:gd name="connsiteX379" fmla="*/ 1890054 w 1905000"/>
              <a:gd name="connsiteY379" fmla="*/ 1775664 h 1905000"/>
              <a:gd name="connsiteX380" fmla="*/ 1885978 w 1905000"/>
              <a:gd name="connsiteY380" fmla="*/ 1783544 h 1905000"/>
              <a:gd name="connsiteX381" fmla="*/ 1881630 w 1905000"/>
              <a:gd name="connsiteY381" fmla="*/ 1791151 h 1905000"/>
              <a:gd name="connsiteX382" fmla="*/ 1876737 w 1905000"/>
              <a:gd name="connsiteY382" fmla="*/ 1798488 h 1905000"/>
              <a:gd name="connsiteX383" fmla="*/ 1871846 w 1905000"/>
              <a:gd name="connsiteY383" fmla="*/ 1805552 h 1905000"/>
              <a:gd name="connsiteX384" fmla="*/ 1865868 w 1905000"/>
              <a:gd name="connsiteY384" fmla="*/ 1812074 h 1905000"/>
              <a:gd name="connsiteX385" fmla="*/ 1859617 w 1905000"/>
              <a:gd name="connsiteY385" fmla="*/ 1818594 h 1905000"/>
              <a:gd name="connsiteX386" fmla="*/ 1818854 w 1905000"/>
              <a:gd name="connsiteY386" fmla="*/ 1859624 h 1905000"/>
              <a:gd name="connsiteX387" fmla="*/ 1812332 w 1905000"/>
              <a:gd name="connsiteY387" fmla="*/ 1865602 h 1905000"/>
              <a:gd name="connsiteX388" fmla="*/ 1805538 w 1905000"/>
              <a:gd name="connsiteY388" fmla="*/ 1871579 h 1905000"/>
              <a:gd name="connsiteX389" fmla="*/ 1798472 w 1905000"/>
              <a:gd name="connsiteY389" fmla="*/ 1876742 h 1905000"/>
              <a:gd name="connsiteX390" fmla="*/ 1791136 w 1905000"/>
              <a:gd name="connsiteY390" fmla="*/ 1881361 h 1905000"/>
              <a:gd name="connsiteX391" fmla="*/ 1783798 w 1905000"/>
              <a:gd name="connsiteY391" fmla="*/ 1885980 h 1905000"/>
              <a:gd name="connsiteX392" fmla="*/ 1775917 w 1905000"/>
              <a:gd name="connsiteY392" fmla="*/ 1889784 h 1905000"/>
              <a:gd name="connsiteX393" fmla="*/ 1768036 w 1905000"/>
              <a:gd name="connsiteY393" fmla="*/ 1893317 h 1905000"/>
              <a:gd name="connsiteX394" fmla="*/ 1759883 w 1905000"/>
              <a:gd name="connsiteY394" fmla="*/ 1896305 h 1905000"/>
              <a:gd name="connsiteX395" fmla="*/ 1751459 w 1905000"/>
              <a:gd name="connsiteY395" fmla="*/ 1898751 h 1905000"/>
              <a:gd name="connsiteX396" fmla="*/ 1743035 w 1905000"/>
              <a:gd name="connsiteY396" fmla="*/ 1900924 h 1905000"/>
              <a:gd name="connsiteX397" fmla="*/ 1734339 w 1905000"/>
              <a:gd name="connsiteY397" fmla="*/ 1902827 h 1905000"/>
              <a:gd name="connsiteX398" fmla="*/ 1725643 w 1905000"/>
              <a:gd name="connsiteY398" fmla="*/ 1903914 h 1905000"/>
              <a:gd name="connsiteX399" fmla="*/ 1716946 w 1905000"/>
              <a:gd name="connsiteY399" fmla="*/ 1904729 h 1905000"/>
              <a:gd name="connsiteX400" fmla="*/ 1707978 w 1905000"/>
              <a:gd name="connsiteY400" fmla="*/ 1905000 h 1905000"/>
              <a:gd name="connsiteX401" fmla="*/ 1699010 w 1905000"/>
              <a:gd name="connsiteY401" fmla="*/ 1905000 h 1905000"/>
              <a:gd name="connsiteX402" fmla="*/ 1690042 w 1905000"/>
              <a:gd name="connsiteY402" fmla="*/ 1904729 h 1905000"/>
              <a:gd name="connsiteX403" fmla="*/ 1681074 w 1905000"/>
              <a:gd name="connsiteY403" fmla="*/ 1903642 h 1905000"/>
              <a:gd name="connsiteX404" fmla="*/ 1671835 w 1905000"/>
              <a:gd name="connsiteY404" fmla="*/ 1902555 h 1905000"/>
              <a:gd name="connsiteX405" fmla="*/ 1662866 w 1905000"/>
              <a:gd name="connsiteY405" fmla="*/ 1900381 h 1905000"/>
              <a:gd name="connsiteX406" fmla="*/ 1653899 w 1905000"/>
              <a:gd name="connsiteY406" fmla="*/ 1898208 h 1905000"/>
              <a:gd name="connsiteX407" fmla="*/ 1644931 w 1905000"/>
              <a:gd name="connsiteY407" fmla="*/ 1895762 h 1905000"/>
              <a:gd name="connsiteX408" fmla="*/ 1635963 w 1905000"/>
              <a:gd name="connsiteY408" fmla="*/ 1892501 h 1905000"/>
              <a:gd name="connsiteX409" fmla="*/ 1626996 w 1905000"/>
              <a:gd name="connsiteY409" fmla="*/ 1889241 h 1905000"/>
              <a:gd name="connsiteX410" fmla="*/ 1618299 w 1905000"/>
              <a:gd name="connsiteY410" fmla="*/ 1885437 h 1905000"/>
              <a:gd name="connsiteX411" fmla="*/ 1609602 w 1905000"/>
              <a:gd name="connsiteY411" fmla="*/ 1881089 h 1905000"/>
              <a:gd name="connsiteX412" fmla="*/ 1600906 w 1905000"/>
              <a:gd name="connsiteY412" fmla="*/ 1876470 h 1905000"/>
              <a:gd name="connsiteX413" fmla="*/ 1592482 w 1905000"/>
              <a:gd name="connsiteY413" fmla="*/ 1871036 h 1905000"/>
              <a:gd name="connsiteX414" fmla="*/ 1584058 w 1905000"/>
              <a:gd name="connsiteY414" fmla="*/ 1865602 h 1905000"/>
              <a:gd name="connsiteX415" fmla="*/ 1575905 w 1905000"/>
              <a:gd name="connsiteY415" fmla="*/ 1859624 h 1905000"/>
              <a:gd name="connsiteX416" fmla="*/ 1568024 w 1905000"/>
              <a:gd name="connsiteY416" fmla="*/ 1853103 h 1905000"/>
              <a:gd name="connsiteX417" fmla="*/ 1560144 w 1905000"/>
              <a:gd name="connsiteY417" fmla="*/ 1846309 h 1905000"/>
              <a:gd name="connsiteX418" fmla="*/ 1552806 w 1905000"/>
              <a:gd name="connsiteY418" fmla="*/ 1838974 h 1905000"/>
              <a:gd name="connsiteX419" fmla="*/ 1104954 w 1905000"/>
              <a:gd name="connsiteY419" fmla="*/ 1391458 h 1905000"/>
              <a:gd name="connsiteX420" fmla="*/ 1091910 w 1905000"/>
              <a:gd name="connsiteY420" fmla="*/ 1398793 h 1905000"/>
              <a:gd name="connsiteX421" fmla="*/ 1078323 w 1905000"/>
              <a:gd name="connsiteY421" fmla="*/ 1405858 h 1905000"/>
              <a:gd name="connsiteX422" fmla="*/ 1064734 w 1905000"/>
              <a:gd name="connsiteY422" fmla="*/ 1412379 h 1905000"/>
              <a:gd name="connsiteX423" fmla="*/ 1051147 w 1905000"/>
              <a:gd name="connsiteY423" fmla="*/ 1418901 h 1905000"/>
              <a:gd name="connsiteX424" fmla="*/ 1037560 w 1905000"/>
              <a:gd name="connsiteY424" fmla="*/ 1424878 h 1905000"/>
              <a:gd name="connsiteX425" fmla="*/ 1023428 w 1905000"/>
              <a:gd name="connsiteY425" fmla="*/ 1430584 h 1905000"/>
              <a:gd name="connsiteX426" fmla="*/ 1009840 w 1905000"/>
              <a:gd name="connsiteY426" fmla="*/ 1436291 h 1905000"/>
              <a:gd name="connsiteX427" fmla="*/ 995710 w 1905000"/>
              <a:gd name="connsiteY427" fmla="*/ 1441453 h 1905000"/>
              <a:gd name="connsiteX428" fmla="*/ 981306 w 1905000"/>
              <a:gd name="connsiteY428" fmla="*/ 1446344 h 1905000"/>
              <a:gd name="connsiteX429" fmla="*/ 967447 w 1905000"/>
              <a:gd name="connsiteY429" fmla="*/ 1451235 h 1905000"/>
              <a:gd name="connsiteX430" fmla="*/ 953043 w 1905000"/>
              <a:gd name="connsiteY430" fmla="*/ 1455311 h 1905000"/>
              <a:gd name="connsiteX431" fmla="*/ 938913 w 1905000"/>
              <a:gd name="connsiteY431" fmla="*/ 1459658 h 1905000"/>
              <a:gd name="connsiteX432" fmla="*/ 924509 w 1905000"/>
              <a:gd name="connsiteY432" fmla="*/ 1463191 h 1905000"/>
              <a:gd name="connsiteX433" fmla="*/ 909835 w 1905000"/>
              <a:gd name="connsiteY433" fmla="*/ 1466451 h 1905000"/>
              <a:gd name="connsiteX434" fmla="*/ 895431 w 1905000"/>
              <a:gd name="connsiteY434" fmla="*/ 1469983 h 1905000"/>
              <a:gd name="connsiteX435" fmla="*/ 880757 w 1905000"/>
              <a:gd name="connsiteY435" fmla="*/ 1472701 h 1905000"/>
              <a:gd name="connsiteX436" fmla="*/ 866082 w 1905000"/>
              <a:gd name="connsiteY436" fmla="*/ 1475146 h 1905000"/>
              <a:gd name="connsiteX437" fmla="*/ 851679 w 1905000"/>
              <a:gd name="connsiteY437" fmla="*/ 1477863 h 1905000"/>
              <a:gd name="connsiteX438" fmla="*/ 837004 w 1905000"/>
              <a:gd name="connsiteY438" fmla="*/ 1479765 h 1905000"/>
              <a:gd name="connsiteX439" fmla="*/ 822330 w 1905000"/>
              <a:gd name="connsiteY439" fmla="*/ 1481396 h 1905000"/>
              <a:gd name="connsiteX440" fmla="*/ 807655 w 1905000"/>
              <a:gd name="connsiteY440" fmla="*/ 1482754 h 1905000"/>
              <a:gd name="connsiteX441" fmla="*/ 792981 w 1905000"/>
              <a:gd name="connsiteY441" fmla="*/ 1483841 h 1905000"/>
              <a:gd name="connsiteX442" fmla="*/ 778034 w 1905000"/>
              <a:gd name="connsiteY442" fmla="*/ 1484656 h 1905000"/>
              <a:gd name="connsiteX443" fmla="*/ 763359 w 1905000"/>
              <a:gd name="connsiteY443" fmla="*/ 1485471 h 1905000"/>
              <a:gd name="connsiteX444" fmla="*/ 748684 w 1905000"/>
              <a:gd name="connsiteY444" fmla="*/ 1485742 h 1905000"/>
              <a:gd name="connsiteX445" fmla="*/ 733738 w 1905000"/>
              <a:gd name="connsiteY445" fmla="*/ 1485742 h 1905000"/>
              <a:gd name="connsiteX446" fmla="*/ 719063 w 1905000"/>
              <a:gd name="connsiteY446" fmla="*/ 1485471 h 1905000"/>
              <a:gd name="connsiteX447" fmla="*/ 704388 w 1905000"/>
              <a:gd name="connsiteY447" fmla="*/ 1484656 h 1905000"/>
              <a:gd name="connsiteX448" fmla="*/ 689441 w 1905000"/>
              <a:gd name="connsiteY448" fmla="*/ 1483569 h 1905000"/>
              <a:gd name="connsiteX449" fmla="*/ 674767 w 1905000"/>
              <a:gd name="connsiteY449" fmla="*/ 1482483 h 1905000"/>
              <a:gd name="connsiteX450" fmla="*/ 660092 w 1905000"/>
              <a:gd name="connsiteY450" fmla="*/ 1481123 h 1905000"/>
              <a:gd name="connsiteX451" fmla="*/ 645689 w 1905000"/>
              <a:gd name="connsiteY451" fmla="*/ 1479222 h 1905000"/>
              <a:gd name="connsiteX452" fmla="*/ 630743 w 1905000"/>
              <a:gd name="connsiteY452" fmla="*/ 1477320 h 1905000"/>
              <a:gd name="connsiteX453" fmla="*/ 616068 w 1905000"/>
              <a:gd name="connsiteY453" fmla="*/ 1474874 h 1905000"/>
              <a:gd name="connsiteX454" fmla="*/ 601665 w 1905000"/>
              <a:gd name="connsiteY454" fmla="*/ 1472158 h 1905000"/>
              <a:gd name="connsiteX455" fmla="*/ 586991 w 1905000"/>
              <a:gd name="connsiteY455" fmla="*/ 1469440 h 1905000"/>
              <a:gd name="connsiteX456" fmla="*/ 572587 w 1905000"/>
              <a:gd name="connsiteY456" fmla="*/ 1465907 h 1905000"/>
              <a:gd name="connsiteX457" fmla="*/ 558185 w 1905000"/>
              <a:gd name="connsiteY457" fmla="*/ 1462375 h 1905000"/>
              <a:gd name="connsiteX458" fmla="*/ 543781 w 1905000"/>
              <a:gd name="connsiteY458" fmla="*/ 1458842 h 1905000"/>
              <a:gd name="connsiteX459" fmla="*/ 529379 w 1905000"/>
              <a:gd name="connsiteY459" fmla="*/ 1454496 h 1905000"/>
              <a:gd name="connsiteX460" fmla="*/ 515247 w 1905000"/>
              <a:gd name="connsiteY460" fmla="*/ 1450148 h 1905000"/>
              <a:gd name="connsiteX461" fmla="*/ 501116 w 1905000"/>
              <a:gd name="connsiteY461" fmla="*/ 1445529 h 1905000"/>
              <a:gd name="connsiteX462" fmla="*/ 487256 w 1905000"/>
              <a:gd name="connsiteY462" fmla="*/ 1440367 h 1905000"/>
              <a:gd name="connsiteX463" fmla="*/ 473125 w 1905000"/>
              <a:gd name="connsiteY463" fmla="*/ 1435203 h 1905000"/>
              <a:gd name="connsiteX464" fmla="*/ 459266 w 1905000"/>
              <a:gd name="connsiteY464" fmla="*/ 1429498 h 1905000"/>
              <a:gd name="connsiteX465" fmla="*/ 445406 w 1905000"/>
              <a:gd name="connsiteY465" fmla="*/ 1423792 h 1905000"/>
              <a:gd name="connsiteX466" fmla="*/ 431547 w 1905000"/>
              <a:gd name="connsiteY466" fmla="*/ 1417543 h 1905000"/>
              <a:gd name="connsiteX467" fmla="*/ 417959 w 1905000"/>
              <a:gd name="connsiteY467" fmla="*/ 1411021 h 1905000"/>
              <a:gd name="connsiteX468" fmla="*/ 404371 w 1905000"/>
              <a:gd name="connsiteY468" fmla="*/ 1404228 h 1905000"/>
              <a:gd name="connsiteX469" fmla="*/ 391055 w 1905000"/>
              <a:gd name="connsiteY469" fmla="*/ 1397435 h 1905000"/>
              <a:gd name="connsiteX470" fmla="*/ 377739 w 1905000"/>
              <a:gd name="connsiteY470" fmla="*/ 1390098 h 1905000"/>
              <a:gd name="connsiteX471" fmla="*/ 364695 w 1905000"/>
              <a:gd name="connsiteY471" fmla="*/ 1382491 h 1905000"/>
              <a:gd name="connsiteX472" fmla="*/ 351380 w 1905000"/>
              <a:gd name="connsiteY472" fmla="*/ 1374611 h 1905000"/>
              <a:gd name="connsiteX473" fmla="*/ 338606 w 1905000"/>
              <a:gd name="connsiteY473" fmla="*/ 1366188 h 1905000"/>
              <a:gd name="connsiteX474" fmla="*/ 326105 w 1905000"/>
              <a:gd name="connsiteY474" fmla="*/ 1357764 h 1905000"/>
              <a:gd name="connsiteX475" fmla="*/ 313061 w 1905000"/>
              <a:gd name="connsiteY475" fmla="*/ 1349069 h 1905000"/>
              <a:gd name="connsiteX476" fmla="*/ 300832 w 1905000"/>
              <a:gd name="connsiteY476" fmla="*/ 1339832 h 1905000"/>
              <a:gd name="connsiteX477" fmla="*/ 288332 w 1905000"/>
              <a:gd name="connsiteY477" fmla="*/ 1330594 h 1905000"/>
              <a:gd name="connsiteX478" fmla="*/ 276103 w 1905000"/>
              <a:gd name="connsiteY478" fmla="*/ 1320811 h 1905000"/>
              <a:gd name="connsiteX479" fmla="*/ 264145 w 1905000"/>
              <a:gd name="connsiteY479" fmla="*/ 1311029 h 1905000"/>
              <a:gd name="connsiteX480" fmla="*/ 252188 w 1905000"/>
              <a:gd name="connsiteY480" fmla="*/ 1300704 h 1905000"/>
              <a:gd name="connsiteX481" fmla="*/ 240504 w 1905000"/>
              <a:gd name="connsiteY481" fmla="*/ 1290379 h 1905000"/>
              <a:gd name="connsiteX482" fmla="*/ 229090 w 1905000"/>
              <a:gd name="connsiteY482" fmla="*/ 1279239 h 1905000"/>
              <a:gd name="connsiteX483" fmla="*/ 217676 w 1905000"/>
              <a:gd name="connsiteY483" fmla="*/ 1268099 h 1905000"/>
              <a:gd name="connsiteX484" fmla="*/ 204360 w 1905000"/>
              <a:gd name="connsiteY484" fmla="*/ 1254513 h 1905000"/>
              <a:gd name="connsiteX485" fmla="*/ 191316 w 1905000"/>
              <a:gd name="connsiteY485" fmla="*/ 1240655 h 1905000"/>
              <a:gd name="connsiteX486" fmla="*/ 178815 w 1905000"/>
              <a:gd name="connsiteY486" fmla="*/ 1226255 h 1905000"/>
              <a:gd name="connsiteX487" fmla="*/ 166858 w 1905000"/>
              <a:gd name="connsiteY487" fmla="*/ 1211854 h 1905000"/>
              <a:gd name="connsiteX488" fmla="*/ 154901 w 1905000"/>
              <a:gd name="connsiteY488" fmla="*/ 1197180 h 1905000"/>
              <a:gd name="connsiteX489" fmla="*/ 143758 w 1905000"/>
              <a:gd name="connsiteY489" fmla="*/ 1181965 h 1905000"/>
              <a:gd name="connsiteX490" fmla="*/ 132889 w 1905000"/>
              <a:gd name="connsiteY490" fmla="*/ 1167020 h 1905000"/>
              <a:gd name="connsiteX491" fmla="*/ 122562 w 1905000"/>
              <a:gd name="connsiteY491" fmla="*/ 1151804 h 1905000"/>
              <a:gd name="connsiteX492" fmla="*/ 112507 w 1905000"/>
              <a:gd name="connsiteY492" fmla="*/ 1136045 h 1905000"/>
              <a:gd name="connsiteX493" fmla="*/ 102723 w 1905000"/>
              <a:gd name="connsiteY493" fmla="*/ 1120286 h 1905000"/>
              <a:gd name="connsiteX494" fmla="*/ 93756 w 1905000"/>
              <a:gd name="connsiteY494" fmla="*/ 1104525 h 1905000"/>
              <a:gd name="connsiteX495" fmla="*/ 85060 w 1905000"/>
              <a:gd name="connsiteY495" fmla="*/ 1088495 h 1905000"/>
              <a:gd name="connsiteX496" fmla="*/ 76907 w 1905000"/>
              <a:gd name="connsiteY496" fmla="*/ 1072191 h 1905000"/>
              <a:gd name="connsiteX497" fmla="*/ 69026 w 1905000"/>
              <a:gd name="connsiteY497" fmla="*/ 1055616 h 1905000"/>
              <a:gd name="connsiteX498" fmla="*/ 61417 w 1905000"/>
              <a:gd name="connsiteY498" fmla="*/ 1039042 h 1905000"/>
              <a:gd name="connsiteX499" fmla="*/ 54351 w 1905000"/>
              <a:gd name="connsiteY499" fmla="*/ 1022467 h 1905000"/>
              <a:gd name="connsiteX500" fmla="*/ 47829 w 1905000"/>
              <a:gd name="connsiteY500" fmla="*/ 1005621 h 1905000"/>
              <a:gd name="connsiteX501" fmla="*/ 41850 w 1905000"/>
              <a:gd name="connsiteY501" fmla="*/ 988775 h 1905000"/>
              <a:gd name="connsiteX502" fmla="*/ 36144 w 1905000"/>
              <a:gd name="connsiteY502" fmla="*/ 971657 h 1905000"/>
              <a:gd name="connsiteX503" fmla="*/ 30709 w 1905000"/>
              <a:gd name="connsiteY503" fmla="*/ 954538 h 1905000"/>
              <a:gd name="connsiteX504" fmla="*/ 25816 w 1905000"/>
              <a:gd name="connsiteY504" fmla="*/ 937148 h 1905000"/>
              <a:gd name="connsiteX505" fmla="*/ 21197 w 1905000"/>
              <a:gd name="connsiteY505" fmla="*/ 919759 h 1905000"/>
              <a:gd name="connsiteX506" fmla="*/ 17392 w 1905000"/>
              <a:gd name="connsiteY506" fmla="*/ 902369 h 1905000"/>
              <a:gd name="connsiteX507" fmla="*/ 13587 w 1905000"/>
              <a:gd name="connsiteY507" fmla="*/ 884979 h 1905000"/>
              <a:gd name="connsiteX508" fmla="*/ 10599 w 1905000"/>
              <a:gd name="connsiteY508" fmla="*/ 867317 h 1905000"/>
              <a:gd name="connsiteX509" fmla="*/ 7881 w 1905000"/>
              <a:gd name="connsiteY509" fmla="*/ 849656 h 1905000"/>
              <a:gd name="connsiteX510" fmla="*/ 5163 w 1905000"/>
              <a:gd name="connsiteY510" fmla="*/ 831994 h 1905000"/>
              <a:gd name="connsiteX511" fmla="*/ 3533 w 1905000"/>
              <a:gd name="connsiteY511" fmla="*/ 814332 h 1905000"/>
              <a:gd name="connsiteX512" fmla="*/ 1903 w 1905000"/>
              <a:gd name="connsiteY512" fmla="*/ 796400 h 1905000"/>
              <a:gd name="connsiteX513" fmla="*/ 815 w 1905000"/>
              <a:gd name="connsiteY513" fmla="*/ 778738 h 1905000"/>
              <a:gd name="connsiteX514" fmla="*/ 272 w 1905000"/>
              <a:gd name="connsiteY514" fmla="*/ 760805 h 1905000"/>
              <a:gd name="connsiteX515" fmla="*/ 0 w 1905000"/>
              <a:gd name="connsiteY515" fmla="*/ 743143 h 1905000"/>
              <a:gd name="connsiteX516" fmla="*/ 272 w 1905000"/>
              <a:gd name="connsiteY516" fmla="*/ 725210 h 1905000"/>
              <a:gd name="connsiteX517" fmla="*/ 815 w 1905000"/>
              <a:gd name="connsiteY517" fmla="*/ 707277 h 1905000"/>
              <a:gd name="connsiteX518" fmla="*/ 1903 w 1905000"/>
              <a:gd name="connsiteY518" fmla="*/ 689615 h 1905000"/>
              <a:gd name="connsiteX519" fmla="*/ 3533 w 1905000"/>
              <a:gd name="connsiteY519" fmla="*/ 671682 h 1905000"/>
              <a:gd name="connsiteX520" fmla="*/ 5163 w 1905000"/>
              <a:gd name="connsiteY520" fmla="*/ 654020 h 1905000"/>
              <a:gd name="connsiteX521" fmla="*/ 7881 w 1905000"/>
              <a:gd name="connsiteY521" fmla="*/ 636360 h 1905000"/>
              <a:gd name="connsiteX522" fmla="*/ 10599 w 1905000"/>
              <a:gd name="connsiteY522" fmla="*/ 618698 h 1905000"/>
              <a:gd name="connsiteX523" fmla="*/ 13587 w 1905000"/>
              <a:gd name="connsiteY523" fmla="*/ 601036 h 1905000"/>
              <a:gd name="connsiteX524" fmla="*/ 17392 w 1905000"/>
              <a:gd name="connsiteY524" fmla="*/ 583646 h 1905000"/>
              <a:gd name="connsiteX525" fmla="*/ 21197 w 1905000"/>
              <a:gd name="connsiteY525" fmla="*/ 566256 h 1905000"/>
              <a:gd name="connsiteX526" fmla="*/ 25816 w 1905000"/>
              <a:gd name="connsiteY526" fmla="*/ 548866 h 1905000"/>
              <a:gd name="connsiteX527" fmla="*/ 30709 w 1905000"/>
              <a:gd name="connsiteY527" fmla="*/ 531477 h 1905000"/>
              <a:gd name="connsiteX528" fmla="*/ 36144 w 1905000"/>
              <a:gd name="connsiteY528" fmla="*/ 514359 h 1905000"/>
              <a:gd name="connsiteX529" fmla="*/ 41850 w 1905000"/>
              <a:gd name="connsiteY529" fmla="*/ 497240 h 1905000"/>
              <a:gd name="connsiteX530" fmla="*/ 47829 w 1905000"/>
              <a:gd name="connsiteY530" fmla="*/ 480122 h 1905000"/>
              <a:gd name="connsiteX531" fmla="*/ 54351 w 1905000"/>
              <a:gd name="connsiteY531" fmla="*/ 463276 h 1905000"/>
              <a:gd name="connsiteX532" fmla="*/ 61417 w 1905000"/>
              <a:gd name="connsiteY532" fmla="*/ 446973 h 1905000"/>
              <a:gd name="connsiteX533" fmla="*/ 69026 w 1905000"/>
              <a:gd name="connsiteY533" fmla="*/ 430398 h 1905000"/>
              <a:gd name="connsiteX534" fmla="*/ 76907 w 1905000"/>
              <a:gd name="connsiteY534" fmla="*/ 413824 h 1905000"/>
              <a:gd name="connsiteX535" fmla="*/ 85060 w 1905000"/>
              <a:gd name="connsiteY535" fmla="*/ 397521 h 1905000"/>
              <a:gd name="connsiteX536" fmla="*/ 93756 w 1905000"/>
              <a:gd name="connsiteY536" fmla="*/ 381490 h 1905000"/>
              <a:gd name="connsiteX537" fmla="*/ 102723 w 1905000"/>
              <a:gd name="connsiteY537" fmla="*/ 365458 h 1905000"/>
              <a:gd name="connsiteX538" fmla="*/ 112507 w 1905000"/>
              <a:gd name="connsiteY538" fmla="*/ 349971 h 1905000"/>
              <a:gd name="connsiteX539" fmla="*/ 122562 w 1905000"/>
              <a:gd name="connsiteY539" fmla="*/ 334211 h 1905000"/>
              <a:gd name="connsiteX540" fmla="*/ 132889 w 1905000"/>
              <a:gd name="connsiteY540" fmla="*/ 318995 h 1905000"/>
              <a:gd name="connsiteX541" fmla="*/ 143758 w 1905000"/>
              <a:gd name="connsiteY541" fmla="*/ 303779 h 1905000"/>
              <a:gd name="connsiteX542" fmla="*/ 154901 w 1905000"/>
              <a:gd name="connsiteY542" fmla="*/ 288834 h 1905000"/>
              <a:gd name="connsiteX543" fmla="*/ 166858 w 1905000"/>
              <a:gd name="connsiteY543" fmla="*/ 274162 h 1905000"/>
              <a:gd name="connsiteX544" fmla="*/ 178815 w 1905000"/>
              <a:gd name="connsiteY544" fmla="*/ 259489 h 1905000"/>
              <a:gd name="connsiteX545" fmla="*/ 191316 w 1905000"/>
              <a:gd name="connsiteY545" fmla="*/ 245360 h 1905000"/>
              <a:gd name="connsiteX546" fmla="*/ 204360 w 1905000"/>
              <a:gd name="connsiteY546" fmla="*/ 231502 h 1905000"/>
              <a:gd name="connsiteX547" fmla="*/ 217676 w 1905000"/>
              <a:gd name="connsiteY547" fmla="*/ 217917 h 1905000"/>
              <a:gd name="connsiteX548" fmla="*/ 231535 w 1905000"/>
              <a:gd name="connsiteY548" fmla="*/ 204331 h 1905000"/>
              <a:gd name="connsiteX549" fmla="*/ 245123 w 1905000"/>
              <a:gd name="connsiteY549" fmla="*/ 191560 h 1905000"/>
              <a:gd name="connsiteX550" fmla="*/ 259526 w 1905000"/>
              <a:gd name="connsiteY550" fmla="*/ 178789 h 1905000"/>
              <a:gd name="connsiteX551" fmla="*/ 274201 w 1905000"/>
              <a:gd name="connsiteY551" fmla="*/ 166834 h 1905000"/>
              <a:gd name="connsiteX552" fmla="*/ 288603 w 1905000"/>
              <a:gd name="connsiteY552" fmla="*/ 155150 h 1905000"/>
              <a:gd name="connsiteX553" fmla="*/ 303822 w 1905000"/>
              <a:gd name="connsiteY553" fmla="*/ 143738 h 1905000"/>
              <a:gd name="connsiteX554" fmla="*/ 319041 w 1905000"/>
              <a:gd name="connsiteY554" fmla="*/ 132869 h 1905000"/>
              <a:gd name="connsiteX555" fmla="*/ 333986 w 1905000"/>
              <a:gd name="connsiteY555" fmla="*/ 122544 h 1905000"/>
              <a:gd name="connsiteX556" fmla="*/ 349748 w 1905000"/>
              <a:gd name="connsiteY556" fmla="*/ 112491 h 1905000"/>
              <a:gd name="connsiteX557" fmla="*/ 365510 w 1905000"/>
              <a:gd name="connsiteY557" fmla="*/ 102981 h 1905000"/>
              <a:gd name="connsiteX558" fmla="*/ 381544 w 1905000"/>
              <a:gd name="connsiteY558" fmla="*/ 94014 h 1905000"/>
              <a:gd name="connsiteX559" fmla="*/ 397578 w 1905000"/>
              <a:gd name="connsiteY559" fmla="*/ 85319 h 1905000"/>
              <a:gd name="connsiteX560" fmla="*/ 413610 w 1905000"/>
              <a:gd name="connsiteY560" fmla="*/ 76896 h 1905000"/>
              <a:gd name="connsiteX561" fmla="*/ 430188 w 1905000"/>
              <a:gd name="connsiteY561" fmla="*/ 69016 h 1905000"/>
              <a:gd name="connsiteX562" fmla="*/ 446765 w 1905000"/>
              <a:gd name="connsiteY562" fmla="*/ 61680 h 1905000"/>
              <a:gd name="connsiteX563" fmla="*/ 463342 w 1905000"/>
              <a:gd name="connsiteY563" fmla="*/ 54615 h 1905000"/>
              <a:gd name="connsiteX564" fmla="*/ 480191 w 1905000"/>
              <a:gd name="connsiteY564" fmla="*/ 48094 h 1905000"/>
              <a:gd name="connsiteX565" fmla="*/ 497311 w 1905000"/>
              <a:gd name="connsiteY565" fmla="*/ 41844 h 1905000"/>
              <a:gd name="connsiteX566" fmla="*/ 514432 w 1905000"/>
              <a:gd name="connsiteY566" fmla="*/ 36139 h 1905000"/>
              <a:gd name="connsiteX567" fmla="*/ 531552 w 1905000"/>
              <a:gd name="connsiteY567" fmla="*/ 30976 h 1905000"/>
              <a:gd name="connsiteX568" fmla="*/ 548944 w 1905000"/>
              <a:gd name="connsiteY568" fmla="*/ 25814 h 1905000"/>
              <a:gd name="connsiteX569" fmla="*/ 566337 w 1905000"/>
              <a:gd name="connsiteY569" fmla="*/ 21466 h 1905000"/>
              <a:gd name="connsiteX570" fmla="*/ 583729 w 1905000"/>
              <a:gd name="connsiteY570" fmla="*/ 17390 h 1905000"/>
              <a:gd name="connsiteX571" fmla="*/ 601121 w 1905000"/>
              <a:gd name="connsiteY571" fmla="*/ 13858 h 1905000"/>
              <a:gd name="connsiteX572" fmla="*/ 618514 w 1905000"/>
              <a:gd name="connsiteY572" fmla="*/ 10598 h 1905000"/>
              <a:gd name="connsiteX573" fmla="*/ 636177 w 1905000"/>
              <a:gd name="connsiteY573" fmla="*/ 7880 h 1905000"/>
              <a:gd name="connsiteX574" fmla="*/ 653842 w 1905000"/>
              <a:gd name="connsiteY574" fmla="*/ 5434 h 1905000"/>
              <a:gd name="connsiteX575" fmla="*/ 671506 w 1905000"/>
              <a:gd name="connsiteY575" fmla="*/ 3804 h 1905000"/>
              <a:gd name="connsiteX576" fmla="*/ 689441 w 1905000"/>
              <a:gd name="connsiteY576" fmla="*/ 1903 h 1905000"/>
              <a:gd name="connsiteX577" fmla="*/ 707106 w 1905000"/>
              <a:gd name="connsiteY577" fmla="*/ 1087 h 1905000"/>
              <a:gd name="connsiteX578" fmla="*/ 725042 w 1905000"/>
              <a:gd name="connsiteY578" fmla="*/ 272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Lst>
            <a:rect l="l" t="t" r="r" b="b"/>
            <a:pathLst>
              <a:path w="1905000" h="1905000">
                <a:moveTo>
                  <a:pt x="728574" y="144010"/>
                </a:moveTo>
                <a:lnTo>
                  <a:pt x="714171" y="144553"/>
                </a:lnTo>
                <a:lnTo>
                  <a:pt x="700040" y="145640"/>
                </a:lnTo>
                <a:lnTo>
                  <a:pt x="685638" y="146998"/>
                </a:lnTo>
                <a:lnTo>
                  <a:pt x="671234" y="148358"/>
                </a:lnTo>
                <a:lnTo>
                  <a:pt x="657103" y="150259"/>
                </a:lnTo>
                <a:lnTo>
                  <a:pt x="642700" y="152432"/>
                </a:lnTo>
                <a:lnTo>
                  <a:pt x="628569" y="155150"/>
                </a:lnTo>
                <a:lnTo>
                  <a:pt x="614437" y="157868"/>
                </a:lnTo>
                <a:lnTo>
                  <a:pt x="600306" y="161127"/>
                </a:lnTo>
                <a:lnTo>
                  <a:pt x="586446" y="164932"/>
                </a:lnTo>
                <a:lnTo>
                  <a:pt x="572315" y="168736"/>
                </a:lnTo>
                <a:lnTo>
                  <a:pt x="558728" y="173083"/>
                </a:lnTo>
                <a:lnTo>
                  <a:pt x="544868" y="177703"/>
                </a:lnTo>
                <a:lnTo>
                  <a:pt x="531280" y="182593"/>
                </a:lnTo>
                <a:lnTo>
                  <a:pt x="517421" y="187756"/>
                </a:lnTo>
                <a:lnTo>
                  <a:pt x="504106" y="193463"/>
                </a:lnTo>
                <a:lnTo>
                  <a:pt x="490789" y="199712"/>
                </a:lnTo>
                <a:lnTo>
                  <a:pt x="477745" y="205689"/>
                </a:lnTo>
                <a:lnTo>
                  <a:pt x="464429" y="212483"/>
                </a:lnTo>
                <a:lnTo>
                  <a:pt x="451385" y="219547"/>
                </a:lnTo>
                <a:lnTo>
                  <a:pt x="438613" y="227155"/>
                </a:lnTo>
                <a:lnTo>
                  <a:pt x="425839" y="234762"/>
                </a:lnTo>
                <a:lnTo>
                  <a:pt x="413340" y="242914"/>
                </a:lnTo>
                <a:lnTo>
                  <a:pt x="401111" y="251066"/>
                </a:lnTo>
                <a:lnTo>
                  <a:pt x="388882" y="259761"/>
                </a:lnTo>
                <a:lnTo>
                  <a:pt x="376653" y="268727"/>
                </a:lnTo>
                <a:lnTo>
                  <a:pt x="364967" y="278509"/>
                </a:lnTo>
                <a:lnTo>
                  <a:pt x="353281" y="288291"/>
                </a:lnTo>
                <a:lnTo>
                  <a:pt x="341596" y="298345"/>
                </a:lnTo>
                <a:lnTo>
                  <a:pt x="330454" y="308670"/>
                </a:lnTo>
                <a:lnTo>
                  <a:pt x="319312" y="319538"/>
                </a:lnTo>
                <a:lnTo>
                  <a:pt x="308713" y="330406"/>
                </a:lnTo>
                <a:lnTo>
                  <a:pt x="298116" y="341819"/>
                </a:lnTo>
                <a:lnTo>
                  <a:pt x="288060" y="353232"/>
                </a:lnTo>
                <a:lnTo>
                  <a:pt x="278277" y="364915"/>
                </a:lnTo>
                <a:lnTo>
                  <a:pt x="268765" y="376871"/>
                </a:lnTo>
                <a:lnTo>
                  <a:pt x="259797" y="388826"/>
                </a:lnTo>
                <a:lnTo>
                  <a:pt x="251101" y="401053"/>
                </a:lnTo>
                <a:lnTo>
                  <a:pt x="242677" y="413552"/>
                </a:lnTo>
                <a:lnTo>
                  <a:pt x="234524" y="426050"/>
                </a:lnTo>
                <a:lnTo>
                  <a:pt x="226643" y="438821"/>
                </a:lnTo>
                <a:lnTo>
                  <a:pt x="219577" y="451592"/>
                </a:lnTo>
                <a:lnTo>
                  <a:pt x="212513" y="464635"/>
                </a:lnTo>
                <a:lnTo>
                  <a:pt x="205718" y="477677"/>
                </a:lnTo>
                <a:lnTo>
                  <a:pt x="199469" y="490720"/>
                </a:lnTo>
                <a:lnTo>
                  <a:pt x="193489" y="504034"/>
                </a:lnTo>
                <a:lnTo>
                  <a:pt x="187783" y="517347"/>
                </a:lnTo>
                <a:lnTo>
                  <a:pt x="182347" y="531206"/>
                </a:lnTo>
                <a:lnTo>
                  <a:pt x="177456" y="545063"/>
                </a:lnTo>
                <a:lnTo>
                  <a:pt x="172836" y="558649"/>
                </a:lnTo>
                <a:lnTo>
                  <a:pt x="168760" y="572505"/>
                </a:lnTo>
                <a:lnTo>
                  <a:pt x="164683" y="586364"/>
                </a:lnTo>
                <a:lnTo>
                  <a:pt x="161150" y="600493"/>
                </a:lnTo>
                <a:lnTo>
                  <a:pt x="157890" y="614350"/>
                </a:lnTo>
                <a:lnTo>
                  <a:pt x="154901" y="628479"/>
                </a:lnTo>
                <a:lnTo>
                  <a:pt x="152454" y="642880"/>
                </a:lnTo>
                <a:lnTo>
                  <a:pt x="150281" y="657009"/>
                </a:lnTo>
                <a:lnTo>
                  <a:pt x="148378" y="671410"/>
                </a:lnTo>
                <a:lnTo>
                  <a:pt x="146476" y="685539"/>
                </a:lnTo>
                <a:lnTo>
                  <a:pt x="145388" y="699940"/>
                </a:lnTo>
                <a:lnTo>
                  <a:pt x="144573" y="714342"/>
                </a:lnTo>
                <a:lnTo>
                  <a:pt x="144030" y="728471"/>
                </a:lnTo>
                <a:lnTo>
                  <a:pt x="144030" y="743143"/>
                </a:lnTo>
                <a:lnTo>
                  <a:pt x="144030" y="757544"/>
                </a:lnTo>
                <a:lnTo>
                  <a:pt x="144573" y="771673"/>
                </a:lnTo>
                <a:lnTo>
                  <a:pt x="145388" y="786074"/>
                </a:lnTo>
                <a:lnTo>
                  <a:pt x="146476" y="800203"/>
                </a:lnTo>
                <a:lnTo>
                  <a:pt x="148378" y="814604"/>
                </a:lnTo>
                <a:lnTo>
                  <a:pt x="150281" y="829006"/>
                </a:lnTo>
                <a:lnTo>
                  <a:pt x="152454" y="843135"/>
                </a:lnTo>
                <a:lnTo>
                  <a:pt x="154901" y="857536"/>
                </a:lnTo>
                <a:lnTo>
                  <a:pt x="157890" y="871393"/>
                </a:lnTo>
                <a:lnTo>
                  <a:pt x="161150" y="885522"/>
                </a:lnTo>
                <a:lnTo>
                  <a:pt x="164683" y="899652"/>
                </a:lnTo>
                <a:lnTo>
                  <a:pt x="168760" y="913509"/>
                </a:lnTo>
                <a:lnTo>
                  <a:pt x="172836" y="927367"/>
                </a:lnTo>
                <a:lnTo>
                  <a:pt x="177456" y="940952"/>
                </a:lnTo>
                <a:lnTo>
                  <a:pt x="182347" y="954810"/>
                </a:lnTo>
                <a:lnTo>
                  <a:pt x="187783" y="968396"/>
                </a:lnTo>
                <a:lnTo>
                  <a:pt x="193489" y="981981"/>
                </a:lnTo>
                <a:lnTo>
                  <a:pt x="199469" y="995024"/>
                </a:lnTo>
                <a:lnTo>
                  <a:pt x="205718" y="1008338"/>
                </a:lnTo>
                <a:lnTo>
                  <a:pt x="212513" y="1021381"/>
                </a:lnTo>
                <a:lnTo>
                  <a:pt x="219577" y="1034423"/>
                </a:lnTo>
                <a:lnTo>
                  <a:pt x="226643" y="1047193"/>
                </a:lnTo>
                <a:lnTo>
                  <a:pt x="234524" y="1059964"/>
                </a:lnTo>
                <a:lnTo>
                  <a:pt x="242677" y="1072463"/>
                </a:lnTo>
                <a:lnTo>
                  <a:pt x="251101" y="1084691"/>
                </a:lnTo>
                <a:lnTo>
                  <a:pt x="259797" y="1097189"/>
                </a:lnTo>
                <a:lnTo>
                  <a:pt x="268765" y="1109145"/>
                </a:lnTo>
                <a:lnTo>
                  <a:pt x="278277" y="1120829"/>
                </a:lnTo>
                <a:lnTo>
                  <a:pt x="288060" y="1132784"/>
                </a:lnTo>
                <a:lnTo>
                  <a:pt x="298116" y="1144196"/>
                </a:lnTo>
                <a:lnTo>
                  <a:pt x="308713" y="1155336"/>
                </a:lnTo>
                <a:lnTo>
                  <a:pt x="319312" y="1166477"/>
                </a:lnTo>
                <a:lnTo>
                  <a:pt x="330454" y="1177345"/>
                </a:lnTo>
                <a:lnTo>
                  <a:pt x="341596" y="1187670"/>
                </a:lnTo>
                <a:lnTo>
                  <a:pt x="353281" y="1197724"/>
                </a:lnTo>
                <a:lnTo>
                  <a:pt x="364967" y="1207506"/>
                </a:lnTo>
                <a:lnTo>
                  <a:pt x="376653" y="1217016"/>
                </a:lnTo>
                <a:lnTo>
                  <a:pt x="388882" y="1225983"/>
                </a:lnTo>
                <a:lnTo>
                  <a:pt x="401111" y="1234678"/>
                </a:lnTo>
                <a:lnTo>
                  <a:pt x="413340" y="1243100"/>
                </a:lnTo>
                <a:lnTo>
                  <a:pt x="425839" y="1251252"/>
                </a:lnTo>
                <a:lnTo>
                  <a:pt x="438613" y="1258860"/>
                </a:lnTo>
                <a:lnTo>
                  <a:pt x="451385" y="1266469"/>
                </a:lnTo>
                <a:lnTo>
                  <a:pt x="464429" y="1273533"/>
                </a:lnTo>
                <a:lnTo>
                  <a:pt x="477473" y="1280055"/>
                </a:lnTo>
                <a:lnTo>
                  <a:pt x="490789" y="1286304"/>
                </a:lnTo>
                <a:lnTo>
                  <a:pt x="504106" y="1292553"/>
                </a:lnTo>
                <a:lnTo>
                  <a:pt x="517421" y="1297987"/>
                </a:lnTo>
                <a:lnTo>
                  <a:pt x="531280" y="1303422"/>
                </a:lnTo>
                <a:lnTo>
                  <a:pt x="544868" y="1308313"/>
                </a:lnTo>
                <a:lnTo>
                  <a:pt x="558728" y="1312932"/>
                </a:lnTo>
                <a:lnTo>
                  <a:pt x="572315" y="1317278"/>
                </a:lnTo>
                <a:lnTo>
                  <a:pt x="586446" y="1321083"/>
                </a:lnTo>
                <a:lnTo>
                  <a:pt x="600306" y="1324615"/>
                </a:lnTo>
                <a:lnTo>
                  <a:pt x="614437" y="1328148"/>
                </a:lnTo>
                <a:lnTo>
                  <a:pt x="628569" y="1330865"/>
                </a:lnTo>
                <a:lnTo>
                  <a:pt x="642700" y="1333310"/>
                </a:lnTo>
                <a:lnTo>
                  <a:pt x="657103" y="1335756"/>
                </a:lnTo>
                <a:lnTo>
                  <a:pt x="671234" y="1337658"/>
                </a:lnTo>
                <a:lnTo>
                  <a:pt x="685638" y="1339016"/>
                </a:lnTo>
                <a:lnTo>
                  <a:pt x="700040" y="1340375"/>
                </a:lnTo>
                <a:lnTo>
                  <a:pt x="714171" y="1341190"/>
                </a:lnTo>
                <a:lnTo>
                  <a:pt x="728574" y="1341734"/>
                </a:lnTo>
                <a:lnTo>
                  <a:pt x="742705" y="1341734"/>
                </a:lnTo>
                <a:lnTo>
                  <a:pt x="757381" y="1341734"/>
                </a:lnTo>
                <a:lnTo>
                  <a:pt x="771783" y="1341190"/>
                </a:lnTo>
                <a:lnTo>
                  <a:pt x="785915" y="1340375"/>
                </a:lnTo>
                <a:lnTo>
                  <a:pt x="800317" y="1339016"/>
                </a:lnTo>
                <a:lnTo>
                  <a:pt x="814721" y="1337658"/>
                </a:lnTo>
                <a:lnTo>
                  <a:pt x="828852" y="1335756"/>
                </a:lnTo>
                <a:lnTo>
                  <a:pt x="843255" y="1333310"/>
                </a:lnTo>
                <a:lnTo>
                  <a:pt x="857386" y="1330865"/>
                </a:lnTo>
                <a:lnTo>
                  <a:pt x="871518" y="1328148"/>
                </a:lnTo>
                <a:lnTo>
                  <a:pt x="885649" y="1324615"/>
                </a:lnTo>
                <a:lnTo>
                  <a:pt x="899508" y="1321083"/>
                </a:lnTo>
                <a:lnTo>
                  <a:pt x="913640" y="1317278"/>
                </a:lnTo>
                <a:lnTo>
                  <a:pt x="927227" y="1312932"/>
                </a:lnTo>
                <a:lnTo>
                  <a:pt x="941086" y="1308313"/>
                </a:lnTo>
                <a:lnTo>
                  <a:pt x="954675" y="1303422"/>
                </a:lnTo>
                <a:lnTo>
                  <a:pt x="968262" y="1297987"/>
                </a:lnTo>
                <a:lnTo>
                  <a:pt x="981849" y="1292553"/>
                </a:lnTo>
                <a:lnTo>
                  <a:pt x="995166" y="1286304"/>
                </a:lnTo>
                <a:lnTo>
                  <a:pt x="1008210" y="1280055"/>
                </a:lnTo>
                <a:lnTo>
                  <a:pt x="1021526" y="1273533"/>
                </a:lnTo>
                <a:lnTo>
                  <a:pt x="1034298" y="1266469"/>
                </a:lnTo>
                <a:lnTo>
                  <a:pt x="1047342" y="1258860"/>
                </a:lnTo>
                <a:lnTo>
                  <a:pt x="1059843" y="1251252"/>
                </a:lnTo>
                <a:lnTo>
                  <a:pt x="1072615" y="1243100"/>
                </a:lnTo>
                <a:lnTo>
                  <a:pt x="1084844" y="1234678"/>
                </a:lnTo>
                <a:lnTo>
                  <a:pt x="1097073" y="1225983"/>
                </a:lnTo>
                <a:lnTo>
                  <a:pt x="1109302" y="1217016"/>
                </a:lnTo>
                <a:lnTo>
                  <a:pt x="1120988" y="1207506"/>
                </a:lnTo>
                <a:lnTo>
                  <a:pt x="1132674" y="1197724"/>
                </a:lnTo>
                <a:lnTo>
                  <a:pt x="1144359" y="1187670"/>
                </a:lnTo>
                <a:lnTo>
                  <a:pt x="1155500" y="1177345"/>
                </a:lnTo>
                <a:lnTo>
                  <a:pt x="1166371" y="1166477"/>
                </a:lnTo>
                <a:lnTo>
                  <a:pt x="1177242" y="1155336"/>
                </a:lnTo>
                <a:lnTo>
                  <a:pt x="1187839" y="1144196"/>
                </a:lnTo>
                <a:lnTo>
                  <a:pt x="1197895" y="1132784"/>
                </a:lnTo>
                <a:lnTo>
                  <a:pt x="1207678" y="1120829"/>
                </a:lnTo>
                <a:lnTo>
                  <a:pt x="1217189" y="1109145"/>
                </a:lnTo>
                <a:lnTo>
                  <a:pt x="1226158" y="1097189"/>
                </a:lnTo>
                <a:lnTo>
                  <a:pt x="1234854" y="1084691"/>
                </a:lnTo>
                <a:lnTo>
                  <a:pt x="1243278" y="1072463"/>
                </a:lnTo>
                <a:lnTo>
                  <a:pt x="1251431" y="1059964"/>
                </a:lnTo>
                <a:lnTo>
                  <a:pt x="1259040" y="1047193"/>
                </a:lnTo>
                <a:lnTo>
                  <a:pt x="1266377" y="1034423"/>
                </a:lnTo>
                <a:lnTo>
                  <a:pt x="1273442" y="1021381"/>
                </a:lnTo>
                <a:lnTo>
                  <a:pt x="1280237" y="1008338"/>
                </a:lnTo>
                <a:lnTo>
                  <a:pt x="1286486" y="995024"/>
                </a:lnTo>
                <a:lnTo>
                  <a:pt x="1292466" y="981981"/>
                </a:lnTo>
                <a:lnTo>
                  <a:pt x="1298172" y="968396"/>
                </a:lnTo>
                <a:lnTo>
                  <a:pt x="1303607" y="954810"/>
                </a:lnTo>
                <a:lnTo>
                  <a:pt x="1308228" y="940952"/>
                </a:lnTo>
                <a:lnTo>
                  <a:pt x="1313119" y="927367"/>
                </a:lnTo>
                <a:lnTo>
                  <a:pt x="1317195" y="913509"/>
                </a:lnTo>
                <a:lnTo>
                  <a:pt x="1321272" y="899652"/>
                </a:lnTo>
                <a:lnTo>
                  <a:pt x="1324805" y="885522"/>
                </a:lnTo>
                <a:lnTo>
                  <a:pt x="1328065" y="871393"/>
                </a:lnTo>
                <a:lnTo>
                  <a:pt x="1331054" y="857536"/>
                </a:lnTo>
                <a:lnTo>
                  <a:pt x="1333501" y="843135"/>
                </a:lnTo>
                <a:lnTo>
                  <a:pt x="1335674" y="829006"/>
                </a:lnTo>
                <a:lnTo>
                  <a:pt x="1337577" y="814604"/>
                </a:lnTo>
                <a:lnTo>
                  <a:pt x="1339207" y="800203"/>
                </a:lnTo>
                <a:lnTo>
                  <a:pt x="1340566" y="786074"/>
                </a:lnTo>
                <a:lnTo>
                  <a:pt x="1341382" y="771673"/>
                </a:lnTo>
                <a:lnTo>
                  <a:pt x="1341925" y="757544"/>
                </a:lnTo>
                <a:lnTo>
                  <a:pt x="1341925" y="743143"/>
                </a:lnTo>
                <a:lnTo>
                  <a:pt x="1341925" y="728471"/>
                </a:lnTo>
                <a:lnTo>
                  <a:pt x="1341382" y="714342"/>
                </a:lnTo>
                <a:lnTo>
                  <a:pt x="1340566" y="699940"/>
                </a:lnTo>
                <a:lnTo>
                  <a:pt x="1339207" y="685539"/>
                </a:lnTo>
                <a:lnTo>
                  <a:pt x="1337577" y="671410"/>
                </a:lnTo>
                <a:lnTo>
                  <a:pt x="1335674" y="657009"/>
                </a:lnTo>
                <a:lnTo>
                  <a:pt x="1333501" y="642880"/>
                </a:lnTo>
                <a:lnTo>
                  <a:pt x="1331054" y="628479"/>
                </a:lnTo>
                <a:lnTo>
                  <a:pt x="1328065" y="614350"/>
                </a:lnTo>
                <a:lnTo>
                  <a:pt x="1324805" y="600493"/>
                </a:lnTo>
                <a:lnTo>
                  <a:pt x="1321272" y="586364"/>
                </a:lnTo>
                <a:lnTo>
                  <a:pt x="1317195" y="572505"/>
                </a:lnTo>
                <a:lnTo>
                  <a:pt x="1313119" y="558649"/>
                </a:lnTo>
                <a:lnTo>
                  <a:pt x="1308228" y="545063"/>
                </a:lnTo>
                <a:lnTo>
                  <a:pt x="1303607" y="531206"/>
                </a:lnTo>
                <a:lnTo>
                  <a:pt x="1298172" y="517347"/>
                </a:lnTo>
                <a:lnTo>
                  <a:pt x="1292466" y="504034"/>
                </a:lnTo>
                <a:lnTo>
                  <a:pt x="1286486" y="490720"/>
                </a:lnTo>
                <a:lnTo>
                  <a:pt x="1280237" y="477677"/>
                </a:lnTo>
                <a:lnTo>
                  <a:pt x="1273442" y="464635"/>
                </a:lnTo>
                <a:lnTo>
                  <a:pt x="1266377" y="451592"/>
                </a:lnTo>
                <a:lnTo>
                  <a:pt x="1259040" y="438821"/>
                </a:lnTo>
                <a:lnTo>
                  <a:pt x="1251431" y="426050"/>
                </a:lnTo>
                <a:lnTo>
                  <a:pt x="1243278" y="413552"/>
                </a:lnTo>
                <a:lnTo>
                  <a:pt x="1234854" y="401053"/>
                </a:lnTo>
                <a:lnTo>
                  <a:pt x="1226158" y="388826"/>
                </a:lnTo>
                <a:lnTo>
                  <a:pt x="1217189" y="376871"/>
                </a:lnTo>
                <a:lnTo>
                  <a:pt x="1207678" y="364915"/>
                </a:lnTo>
                <a:lnTo>
                  <a:pt x="1197895" y="353232"/>
                </a:lnTo>
                <a:lnTo>
                  <a:pt x="1187839" y="341819"/>
                </a:lnTo>
                <a:lnTo>
                  <a:pt x="1177242" y="330406"/>
                </a:lnTo>
                <a:lnTo>
                  <a:pt x="1166371" y="319538"/>
                </a:lnTo>
                <a:lnTo>
                  <a:pt x="1155500" y="308670"/>
                </a:lnTo>
                <a:lnTo>
                  <a:pt x="1144359" y="298345"/>
                </a:lnTo>
                <a:lnTo>
                  <a:pt x="1132674" y="288291"/>
                </a:lnTo>
                <a:lnTo>
                  <a:pt x="1120988" y="278509"/>
                </a:lnTo>
                <a:lnTo>
                  <a:pt x="1109302" y="268727"/>
                </a:lnTo>
                <a:lnTo>
                  <a:pt x="1097073" y="259761"/>
                </a:lnTo>
                <a:lnTo>
                  <a:pt x="1084844" y="251066"/>
                </a:lnTo>
                <a:lnTo>
                  <a:pt x="1072615" y="242914"/>
                </a:lnTo>
                <a:lnTo>
                  <a:pt x="1059843" y="234762"/>
                </a:lnTo>
                <a:lnTo>
                  <a:pt x="1047342" y="227155"/>
                </a:lnTo>
                <a:lnTo>
                  <a:pt x="1034298" y="219547"/>
                </a:lnTo>
                <a:lnTo>
                  <a:pt x="1021526" y="212483"/>
                </a:lnTo>
                <a:lnTo>
                  <a:pt x="1008210" y="205689"/>
                </a:lnTo>
                <a:lnTo>
                  <a:pt x="995166" y="199712"/>
                </a:lnTo>
                <a:lnTo>
                  <a:pt x="981849" y="193463"/>
                </a:lnTo>
                <a:lnTo>
                  <a:pt x="968262" y="187756"/>
                </a:lnTo>
                <a:lnTo>
                  <a:pt x="954675" y="182593"/>
                </a:lnTo>
                <a:lnTo>
                  <a:pt x="941086" y="177703"/>
                </a:lnTo>
                <a:lnTo>
                  <a:pt x="927227" y="173083"/>
                </a:lnTo>
                <a:lnTo>
                  <a:pt x="913640" y="168736"/>
                </a:lnTo>
                <a:lnTo>
                  <a:pt x="899508" y="164932"/>
                </a:lnTo>
                <a:lnTo>
                  <a:pt x="885649" y="161127"/>
                </a:lnTo>
                <a:lnTo>
                  <a:pt x="871518" y="157868"/>
                </a:lnTo>
                <a:lnTo>
                  <a:pt x="857386" y="155150"/>
                </a:lnTo>
                <a:lnTo>
                  <a:pt x="843255" y="152432"/>
                </a:lnTo>
                <a:lnTo>
                  <a:pt x="828852" y="150259"/>
                </a:lnTo>
                <a:lnTo>
                  <a:pt x="814721" y="148358"/>
                </a:lnTo>
                <a:lnTo>
                  <a:pt x="800317" y="146998"/>
                </a:lnTo>
                <a:lnTo>
                  <a:pt x="785915" y="145640"/>
                </a:lnTo>
                <a:lnTo>
                  <a:pt x="771783" y="144553"/>
                </a:lnTo>
                <a:lnTo>
                  <a:pt x="757381" y="144010"/>
                </a:lnTo>
                <a:lnTo>
                  <a:pt x="742705" y="144010"/>
                </a:lnTo>
                <a:close/>
                <a:moveTo>
                  <a:pt x="742705" y="0"/>
                </a:moveTo>
                <a:lnTo>
                  <a:pt x="760642" y="272"/>
                </a:lnTo>
                <a:lnTo>
                  <a:pt x="778849" y="1087"/>
                </a:lnTo>
                <a:lnTo>
                  <a:pt x="796241" y="1903"/>
                </a:lnTo>
                <a:lnTo>
                  <a:pt x="813906" y="3804"/>
                </a:lnTo>
                <a:lnTo>
                  <a:pt x="832113" y="5434"/>
                </a:lnTo>
                <a:lnTo>
                  <a:pt x="849505" y="7880"/>
                </a:lnTo>
                <a:lnTo>
                  <a:pt x="867170" y="10598"/>
                </a:lnTo>
                <a:lnTo>
                  <a:pt x="884833" y="13858"/>
                </a:lnTo>
                <a:lnTo>
                  <a:pt x="902226" y="17390"/>
                </a:lnTo>
                <a:lnTo>
                  <a:pt x="919618" y="21466"/>
                </a:lnTo>
                <a:lnTo>
                  <a:pt x="937011" y="25814"/>
                </a:lnTo>
                <a:lnTo>
                  <a:pt x="954403" y="30976"/>
                </a:lnTo>
                <a:lnTo>
                  <a:pt x="971523" y="36139"/>
                </a:lnTo>
                <a:lnTo>
                  <a:pt x="988644" y="41844"/>
                </a:lnTo>
                <a:lnTo>
                  <a:pt x="1005764" y="48094"/>
                </a:lnTo>
                <a:lnTo>
                  <a:pt x="1022613" y="54615"/>
                </a:lnTo>
                <a:lnTo>
                  <a:pt x="1039190" y="61680"/>
                </a:lnTo>
                <a:lnTo>
                  <a:pt x="1055767" y="69016"/>
                </a:lnTo>
                <a:lnTo>
                  <a:pt x="1072344" y="76896"/>
                </a:lnTo>
                <a:lnTo>
                  <a:pt x="1088377" y="85319"/>
                </a:lnTo>
                <a:lnTo>
                  <a:pt x="1104411" y="94014"/>
                </a:lnTo>
                <a:lnTo>
                  <a:pt x="1120445" y="102981"/>
                </a:lnTo>
                <a:lnTo>
                  <a:pt x="1136207" y="112491"/>
                </a:lnTo>
                <a:lnTo>
                  <a:pt x="1151969" y="122544"/>
                </a:lnTo>
                <a:lnTo>
                  <a:pt x="1166914" y="132869"/>
                </a:lnTo>
                <a:lnTo>
                  <a:pt x="1182133" y="143738"/>
                </a:lnTo>
                <a:lnTo>
                  <a:pt x="1197352" y="155150"/>
                </a:lnTo>
                <a:lnTo>
                  <a:pt x="1211754" y="166834"/>
                </a:lnTo>
                <a:lnTo>
                  <a:pt x="1226429" y="178789"/>
                </a:lnTo>
                <a:lnTo>
                  <a:pt x="1240288" y="191560"/>
                </a:lnTo>
                <a:lnTo>
                  <a:pt x="1254419" y="204331"/>
                </a:lnTo>
                <a:lnTo>
                  <a:pt x="1268279" y="217917"/>
                </a:lnTo>
                <a:lnTo>
                  <a:pt x="1279422" y="229057"/>
                </a:lnTo>
                <a:lnTo>
                  <a:pt x="1290291" y="240469"/>
                </a:lnTo>
                <a:lnTo>
                  <a:pt x="1300618" y="252424"/>
                </a:lnTo>
                <a:lnTo>
                  <a:pt x="1310944" y="264108"/>
                </a:lnTo>
                <a:lnTo>
                  <a:pt x="1321000" y="276064"/>
                </a:lnTo>
                <a:lnTo>
                  <a:pt x="1330783" y="288562"/>
                </a:lnTo>
                <a:lnTo>
                  <a:pt x="1340022" y="300790"/>
                </a:lnTo>
                <a:lnTo>
                  <a:pt x="1349263" y="313017"/>
                </a:lnTo>
                <a:lnTo>
                  <a:pt x="1357959" y="326060"/>
                </a:lnTo>
                <a:lnTo>
                  <a:pt x="1366383" y="338558"/>
                </a:lnTo>
                <a:lnTo>
                  <a:pt x="1374536" y="351601"/>
                </a:lnTo>
                <a:lnTo>
                  <a:pt x="1382417" y="364643"/>
                </a:lnTo>
                <a:lnTo>
                  <a:pt x="1390025" y="377957"/>
                </a:lnTo>
                <a:lnTo>
                  <a:pt x="1397363" y="391000"/>
                </a:lnTo>
                <a:lnTo>
                  <a:pt x="1404428" y="404586"/>
                </a:lnTo>
                <a:lnTo>
                  <a:pt x="1411223" y="417900"/>
                </a:lnTo>
                <a:lnTo>
                  <a:pt x="1417472" y="431757"/>
                </a:lnTo>
                <a:lnTo>
                  <a:pt x="1423722" y="445343"/>
                </a:lnTo>
                <a:lnTo>
                  <a:pt x="1429702" y="459201"/>
                </a:lnTo>
                <a:lnTo>
                  <a:pt x="1435136" y="473058"/>
                </a:lnTo>
                <a:lnTo>
                  <a:pt x="1440572" y="487187"/>
                </a:lnTo>
                <a:lnTo>
                  <a:pt x="1445735" y="501316"/>
                </a:lnTo>
                <a:lnTo>
                  <a:pt x="1450083" y="515174"/>
                </a:lnTo>
                <a:lnTo>
                  <a:pt x="1454703" y="529575"/>
                </a:lnTo>
                <a:lnTo>
                  <a:pt x="1458779" y="543704"/>
                </a:lnTo>
                <a:lnTo>
                  <a:pt x="1462312" y="558104"/>
                </a:lnTo>
                <a:lnTo>
                  <a:pt x="1466117" y="572778"/>
                </a:lnTo>
                <a:lnTo>
                  <a:pt x="1469378" y="586907"/>
                </a:lnTo>
                <a:lnTo>
                  <a:pt x="1472367" y="601580"/>
                </a:lnTo>
                <a:lnTo>
                  <a:pt x="1474813" y="616252"/>
                </a:lnTo>
                <a:lnTo>
                  <a:pt x="1477258" y="630653"/>
                </a:lnTo>
                <a:lnTo>
                  <a:pt x="1479161" y="645598"/>
                </a:lnTo>
                <a:lnTo>
                  <a:pt x="1481334" y="660270"/>
                </a:lnTo>
                <a:lnTo>
                  <a:pt x="1482694" y="674943"/>
                </a:lnTo>
                <a:lnTo>
                  <a:pt x="1483780" y="689615"/>
                </a:lnTo>
                <a:lnTo>
                  <a:pt x="1484596" y="704559"/>
                </a:lnTo>
                <a:lnTo>
                  <a:pt x="1485412" y="718961"/>
                </a:lnTo>
                <a:lnTo>
                  <a:pt x="1485682" y="733905"/>
                </a:lnTo>
                <a:lnTo>
                  <a:pt x="1485682" y="748849"/>
                </a:lnTo>
                <a:lnTo>
                  <a:pt x="1485412" y="763250"/>
                </a:lnTo>
                <a:lnTo>
                  <a:pt x="1484867" y="778195"/>
                </a:lnTo>
                <a:lnTo>
                  <a:pt x="1484052" y="793139"/>
                </a:lnTo>
                <a:lnTo>
                  <a:pt x="1482965" y="807540"/>
                </a:lnTo>
                <a:lnTo>
                  <a:pt x="1481607" y="822484"/>
                </a:lnTo>
                <a:lnTo>
                  <a:pt x="1479704" y="836885"/>
                </a:lnTo>
                <a:lnTo>
                  <a:pt x="1477531" y="851558"/>
                </a:lnTo>
                <a:lnTo>
                  <a:pt x="1475356" y="866502"/>
                </a:lnTo>
                <a:lnTo>
                  <a:pt x="1472910" y="880903"/>
                </a:lnTo>
                <a:lnTo>
                  <a:pt x="1469921" y="895304"/>
                </a:lnTo>
                <a:lnTo>
                  <a:pt x="1466660" y="909977"/>
                </a:lnTo>
                <a:lnTo>
                  <a:pt x="1463399" y="924377"/>
                </a:lnTo>
                <a:lnTo>
                  <a:pt x="1459594" y="938779"/>
                </a:lnTo>
                <a:lnTo>
                  <a:pt x="1455518" y="953180"/>
                </a:lnTo>
                <a:lnTo>
                  <a:pt x="1451170" y="967309"/>
                </a:lnTo>
                <a:lnTo>
                  <a:pt x="1446550" y="981438"/>
                </a:lnTo>
                <a:lnTo>
                  <a:pt x="1441387" y="995567"/>
                </a:lnTo>
                <a:lnTo>
                  <a:pt x="1436496" y="1009696"/>
                </a:lnTo>
                <a:lnTo>
                  <a:pt x="1430788" y="1023282"/>
                </a:lnTo>
                <a:lnTo>
                  <a:pt x="1424810" y="1037411"/>
                </a:lnTo>
                <a:lnTo>
                  <a:pt x="1419103" y="1051269"/>
                </a:lnTo>
                <a:lnTo>
                  <a:pt x="1412581" y="1064855"/>
                </a:lnTo>
                <a:lnTo>
                  <a:pt x="1405787" y="1078440"/>
                </a:lnTo>
                <a:lnTo>
                  <a:pt x="1398721" y="1091755"/>
                </a:lnTo>
                <a:lnTo>
                  <a:pt x="1391384" y="1105069"/>
                </a:lnTo>
                <a:lnTo>
                  <a:pt x="1839235" y="1552585"/>
                </a:lnTo>
                <a:lnTo>
                  <a:pt x="1846573" y="1560193"/>
                </a:lnTo>
                <a:lnTo>
                  <a:pt x="1853095" y="1568072"/>
                </a:lnTo>
                <a:lnTo>
                  <a:pt x="1859617" y="1575952"/>
                </a:lnTo>
                <a:lnTo>
                  <a:pt x="1865868" y="1584104"/>
                </a:lnTo>
                <a:lnTo>
                  <a:pt x="1871031" y="1592527"/>
                </a:lnTo>
                <a:lnTo>
                  <a:pt x="1876466" y="1600951"/>
                </a:lnTo>
                <a:lnTo>
                  <a:pt x="1881357" y="1609646"/>
                </a:lnTo>
                <a:lnTo>
                  <a:pt x="1885433" y="1618341"/>
                </a:lnTo>
                <a:lnTo>
                  <a:pt x="1889510" y="1627035"/>
                </a:lnTo>
                <a:lnTo>
                  <a:pt x="1892771" y="1636001"/>
                </a:lnTo>
                <a:lnTo>
                  <a:pt x="1895761" y="1644968"/>
                </a:lnTo>
                <a:lnTo>
                  <a:pt x="1898479" y="1653935"/>
                </a:lnTo>
                <a:lnTo>
                  <a:pt x="1900652" y="1662901"/>
                </a:lnTo>
                <a:lnTo>
                  <a:pt x="1902283" y="1671868"/>
                </a:lnTo>
                <a:lnTo>
                  <a:pt x="1903642" y="1681106"/>
                </a:lnTo>
                <a:lnTo>
                  <a:pt x="1904457" y="1690073"/>
                </a:lnTo>
                <a:lnTo>
                  <a:pt x="1905000" y="1699040"/>
                </a:lnTo>
                <a:lnTo>
                  <a:pt x="1905000" y="1708006"/>
                </a:lnTo>
                <a:lnTo>
                  <a:pt x="1904728" y="1716973"/>
                </a:lnTo>
                <a:lnTo>
                  <a:pt x="1903913" y="1725668"/>
                </a:lnTo>
                <a:lnTo>
                  <a:pt x="1902826" y="1734363"/>
                </a:lnTo>
                <a:lnTo>
                  <a:pt x="1901195" y="1743058"/>
                </a:lnTo>
                <a:lnTo>
                  <a:pt x="1899022" y="1751481"/>
                </a:lnTo>
                <a:lnTo>
                  <a:pt x="1896304" y="1759632"/>
                </a:lnTo>
                <a:lnTo>
                  <a:pt x="1893314" y="1767784"/>
                </a:lnTo>
                <a:lnTo>
                  <a:pt x="1890054" y="1775664"/>
                </a:lnTo>
                <a:lnTo>
                  <a:pt x="1885978" y="1783544"/>
                </a:lnTo>
                <a:lnTo>
                  <a:pt x="1881630" y="1791151"/>
                </a:lnTo>
                <a:lnTo>
                  <a:pt x="1876737" y="1798488"/>
                </a:lnTo>
                <a:lnTo>
                  <a:pt x="1871846" y="1805552"/>
                </a:lnTo>
                <a:lnTo>
                  <a:pt x="1865868" y="1812074"/>
                </a:lnTo>
                <a:lnTo>
                  <a:pt x="1859617" y="1818594"/>
                </a:lnTo>
                <a:lnTo>
                  <a:pt x="1818854" y="1859624"/>
                </a:lnTo>
                <a:lnTo>
                  <a:pt x="1812332" y="1865602"/>
                </a:lnTo>
                <a:lnTo>
                  <a:pt x="1805538" y="1871579"/>
                </a:lnTo>
                <a:lnTo>
                  <a:pt x="1798472" y="1876742"/>
                </a:lnTo>
                <a:lnTo>
                  <a:pt x="1791136" y="1881361"/>
                </a:lnTo>
                <a:lnTo>
                  <a:pt x="1783798" y="1885980"/>
                </a:lnTo>
                <a:lnTo>
                  <a:pt x="1775917" y="1889784"/>
                </a:lnTo>
                <a:lnTo>
                  <a:pt x="1768036" y="1893317"/>
                </a:lnTo>
                <a:lnTo>
                  <a:pt x="1759883" y="1896305"/>
                </a:lnTo>
                <a:lnTo>
                  <a:pt x="1751459" y="1898751"/>
                </a:lnTo>
                <a:lnTo>
                  <a:pt x="1743035" y="1900924"/>
                </a:lnTo>
                <a:lnTo>
                  <a:pt x="1734339" y="1902827"/>
                </a:lnTo>
                <a:lnTo>
                  <a:pt x="1725643" y="1903914"/>
                </a:lnTo>
                <a:lnTo>
                  <a:pt x="1716946" y="1904729"/>
                </a:lnTo>
                <a:lnTo>
                  <a:pt x="1707978" y="1905000"/>
                </a:lnTo>
                <a:lnTo>
                  <a:pt x="1699010" y="1905000"/>
                </a:lnTo>
                <a:lnTo>
                  <a:pt x="1690042" y="1904729"/>
                </a:lnTo>
                <a:lnTo>
                  <a:pt x="1681074" y="1903642"/>
                </a:lnTo>
                <a:lnTo>
                  <a:pt x="1671835" y="1902555"/>
                </a:lnTo>
                <a:lnTo>
                  <a:pt x="1662866" y="1900381"/>
                </a:lnTo>
                <a:lnTo>
                  <a:pt x="1653899" y="1898208"/>
                </a:lnTo>
                <a:lnTo>
                  <a:pt x="1644931" y="1895762"/>
                </a:lnTo>
                <a:lnTo>
                  <a:pt x="1635963" y="1892501"/>
                </a:lnTo>
                <a:lnTo>
                  <a:pt x="1626996" y="1889241"/>
                </a:lnTo>
                <a:lnTo>
                  <a:pt x="1618299" y="1885437"/>
                </a:lnTo>
                <a:lnTo>
                  <a:pt x="1609602" y="1881089"/>
                </a:lnTo>
                <a:lnTo>
                  <a:pt x="1600906" y="1876470"/>
                </a:lnTo>
                <a:lnTo>
                  <a:pt x="1592482" y="1871036"/>
                </a:lnTo>
                <a:lnTo>
                  <a:pt x="1584058" y="1865602"/>
                </a:lnTo>
                <a:lnTo>
                  <a:pt x="1575905" y="1859624"/>
                </a:lnTo>
                <a:lnTo>
                  <a:pt x="1568024" y="1853103"/>
                </a:lnTo>
                <a:lnTo>
                  <a:pt x="1560144" y="1846309"/>
                </a:lnTo>
                <a:lnTo>
                  <a:pt x="1552806" y="1838974"/>
                </a:lnTo>
                <a:lnTo>
                  <a:pt x="1104954" y="1391458"/>
                </a:lnTo>
                <a:lnTo>
                  <a:pt x="1091910" y="1398793"/>
                </a:lnTo>
                <a:lnTo>
                  <a:pt x="1078323" y="1405858"/>
                </a:lnTo>
                <a:lnTo>
                  <a:pt x="1064734" y="1412379"/>
                </a:lnTo>
                <a:lnTo>
                  <a:pt x="1051147" y="1418901"/>
                </a:lnTo>
                <a:lnTo>
                  <a:pt x="1037560" y="1424878"/>
                </a:lnTo>
                <a:lnTo>
                  <a:pt x="1023428" y="1430584"/>
                </a:lnTo>
                <a:lnTo>
                  <a:pt x="1009840" y="1436291"/>
                </a:lnTo>
                <a:lnTo>
                  <a:pt x="995710" y="1441453"/>
                </a:lnTo>
                <a:lnTo>
                  <a:pt x="981306" y="1446344"/>
                </a:lnTo>
                <a:lnTo>
                  <a:pt x="967447" y="1451235"/>
                </a:lnTo>
                <a:lnTo>
                  <a:pt x="953043" y="1455311"/>
                </a:lnTo>
                <a:lnTo>
                  <a:pt x="938913" y="1459658"/>
                </a:lnTo>
                <a:lnTo>
                  <a:pt x="924509" y="1463191"/>
                </a:lnTo>
                <a:lnTo>
                  <a:pt x="909835" y="1466451"/>
                </a:lnTo>
                <a:lnTo>
                  <a:pt x="895431" y="1469983"/>
                </a:lnTo>
                <a:lnTo>
                  <a:pt x="880757" y="1472701"/>
                </a:lnTo>
                <a:lnTo>
                  <a:pt x="866082" y="1475146"/>
                </a:lnTo>
                <a:lnTo>
                  <a:pt x="851679" y="1477863"/>
                </a:lnTo>
                <a:lnTo>
                  <a:pt x="837004" y="1479765"/>
                </a:lnTo>
                <a:lnTo>
                  <a:pt x="822330" y="1481396"/>
                </a:lnTo>
                <a:lnTo>
                  <a:pt x="807655" y="1482754"/>
                </a:lnTo>
                <a:lnTo>
                  <a:pt x="792981" y="1483841"/>
                </a:lnTo>
                <a:lnTo>
                  <a:pt x="778034" y="1484656"/>
                </a:lnTo>
                <a:lnTo>
                  <a:pt x="763359" y="1485471"/>
                </a:lnTo>
                <a:lnTo>
                  <a:pt x="748684" y="1485742"/>
                </a:lnTo>
                <a:lnTo>
                  <a:pt x="733738" y="1485742"/>
                </a:lnTo>
                <a:lnTo>
                  <a:pt x="719063" y="1485471"/>
                </a:lnTo>
                <a:lnTo>
                  <a:pt x="704388" y="1484656"/>
                </a:lnTo>
                <a:lnTo>
                  <a:pt x="689441" y="1483569"/>
                </a:lnTo>
                <a:lnTo>
                  <a:pt x="674767" y="1482483"/>
                </a:lnTo>
                <a:lnTo>
                  <a:pt x="660092" y="1481123"/>
                </a:lnTo>
                <a:lnTo>
                  <a:pt x="645689" y="1479222"/>
                </a:lnTo>
                <a:lnTo>
                  <a:pt x="630743" y="1477320"/>
                </a:lnTo>
                <a:lnTo>
                  <a:pt x="616068" y="1474874"/>
                </a:lnTo>
                <a:lnTo>
                  <a:pt x="601665" y="1472158"/>
                </a:lnTo>
                <a:lnTo>
                  <a:pt x="586991" y="1469440"/>
                </a:lnTo>
                <a:lnTo>
                  <a:pt x="572587" y="1465907"/>
                </a:lnTo>
                <a:lnTo>
                  <a:pt x="558185" y="1462375"/>
                </a:lnTo>
                <a:lnTo>
                  <a:pt x="543781" y="1458842"/>
                </a:lnTo>
                <a:lnTo>
                  <a:pt x="529379" y="1454496"/>
                </a:lnTo>
                <a:lnTo>
                  <a:pt x="515247" y="1450148"/>
                </a:lnTo>
                <a:lnTo>
                  <a:pt x="501116" y="1445529"/>
                </a:lnTo>
                <a:lnTo>
                  <a:pt x="487256" y="1440367"/>
                </a:lnTo>
                <a:lnTo>
                  <a:pt x="473125" y="1435203"/>
                </a:lnTo>
                <a:lnTo>
                  <a:pt x="459266" y="1429498"/>
                </a:lnTo>
                <a:lnTo>
                  <a:pt x="445406" y="1423792"/>
                </a:lnTo>
                <a:lnTo>
                  <a:pt x="431547" y="1417543"/>
                </a:lnTo>
                <a:lnTo>
                  <a:pt x="417959" y="1411021"/>
                </a:lnTo>
                <a:lnTo>
                  <a:pt x="404371" y="1404228"/>
                </a:lnTo>
                <a:lnTo>
                  <a:pt x="391055" y="1397435"/>
                </a:lnTo>
                <a:lnTo>
                  <a:pt x="377739" y="1390098"/>
                </a:lnTo>
                <a:lnTo>
                  <a:pt x="364695" y="1382491"/>
                </a:lnTo>
                <a:lnTo>
                  <a:pt x="351380" y="1374611"/>
                </a:lnTo>
                <a:lnTo>
                  <a:pt x="338606" y="1366188"/>
                </a:lnTo>
                <a:lnTo>
                  <a:pt x="326105" y="1357764"/>
                </a:lnTo>
                <a:lnTo>
                  <a:pt x="313061" y="1349069"/>
                </a:lnTo>
                <a:lnTo>
                  <a:pt x="300832" y="1339832"/>
                </a:lnTo>
                <a:lnTo>
                  <a:pt x="288332" y="1330594"/>
                </a:lnTo>
                <a:lnTo>
                  <a:pt x="276103" y="1320811"/>
                </a:lnTo>
                <a:lnTo>
                  <a:pt x="264145" y="1311029"/>
                </a:lnTo>
                <a:lnTo>
                  <a:pt x="252188" y="1300704"/>
                </a:lnTo>
                <a:lnTo>
                  <a:pt x="240504" y="1290379"/>
                </a:lnTo>
                <a:lnTo>
                  <a:pt x="229090" y="1279239"/>
                </a:lnTo>
                <a:lnTo>
                  <a:pt x="217676" y="1268099"/>
                </a:lnTo>
                <a:lnTo>
                  <a:pt x="204360" y="1254513"/>
                </a:lnTo>
                <a:lnTo>
                  <a:pt x="191316" y="1240655"/>
                </a:lnTo>
                <a:lnTo>
                  <a:pt x="178815" y="1226255"/>
                </a:lnTo>
                <a:lnTo>
                  <a:pt x="166858" y="1211854"/>
                </a:lnTo>
                <a:lnTo>
                  <a:pt x="154901" y="1197180"/>
                </a:lnTo>
                <a:lnTo>
                  <a:pt x="143758" y="1181965"/>
                </a:lnTo>
                <a:lnTo>
                  <a:pt x="132889" y="1167020"/>
                </a:lnTo>
                <a:lnTo>
                  <a:pt x="122562" y="1151804"/>
                </a:lnTo>
                <a:lnTo>
                  <a:pt x="112507" y="1136045"/>
                </a:lnTo>
                <a:lnTo>
                  <a:pt x="102723" y="1120286"/>
                </a:lnTo>
                <a:lnTo>
                  <a:pt x="93756" y="1104525"/>
                </a:lnTo>
                <a:lnTo>
                  <a:pt x="85060" y="1088495"/>
                </a:lnTo>
                <a:lnTo>
                  <a:pt x="76907" y="1072191"/>
                </a:lnTo>
                <a:lnTo>
                  <a:pt x="69026" y="1055616"/>
                </a:lnTo>
                <a:lnTo>
                  <a:pt x="61417" y="1039042"/>
                </a:lnTo>
                <a:lnTo>
                  <a:pt x="54351" y="1022467"/>
                </a:lnTo>
                <a:lnTo>
                  <a:pt x="47829" y="1005621"/>
                </a:lnTo>
                <a:lnTo>
                  <a:pt x="41850" y="988775"/>
                </a:lnTo>
                <a:lnTo>
                  <a:pt x="36144" y="971657"/>
                </a:lnTo>
                <a:lnTo>
                  <a:pt x="30709" y="954538"/>
                </a:lnTo>
                <a:lnTo>
                  <a:pt x="25816" y="937148"/>
                </a:lnTo>
                <a:lnTo>
                  <a:pt x="21197" y="919759"/>
                </a:lnTo>
                <a:lnTo>
                  <a:pt x="17392" y="902369"/>
                </a:lnTo>
                <a:lnTo>
                  <a:pt x="13587" y="884979"/>
                </a:lnTo>
                <a:lnTo>
                  <a:pt x="10599" y="867317"/>
                </a:lnTo>
                <a:lnTo>
                  <a:pt x="7881" y="849656"/>
                </a:lnTo>
                <a:lnTo>
                  <a:pt x="5163" y="831994"/>
                </a:lnTo>
                <a:lnTo>
                  <a:pt x="3533" y="814332"/>
                </a:lnTo>
                <a:lnTo>
                  <a:pt x="1903" y="796400"/>
                </a:lnTo>
                <a:lnTo>
                  <a:pt x="815" y="778738"/>
                </a:lnTo>
                <a:lnTo>
                  <a:pt x="272" y="760805"/>
                </a:lnTo>
                <a:lnTo>
                  <a:pt x="0" y="743143"/>
                </a:lnTo>
                <a:lnTo>
                  <a:pt x="272" y="725210"/>
                </a:lnTo>
                <a:lnTo>
                  <a:pt x="815" y="707277"/>
                </a:lnTo>
                <a:lnTo>
                  <a:pt x="1903" y="689615"/>
                </a:lnTo>
                <a:lnTo>
                  <a:pt x="3533" y="671682"/>
                </a:lnTo>
                <a:lnTo>
                  <a:pt x="5163" y="654020"/>
                </a:lnTo>
                <a:lnTo>
                  <a:pt x="7881" y="636360"/>
                </a:lnTo>
                <a:lnTo>
                  <a:pt x="10599" y="618698"/>
                </a:lnTo>
                <a:lnTo>
                  <a:pt x="13587" y="601036"/>
                </a:lnTo>
                <a:lnTo>
                  <a:pt x="17392" y="583646"/>
                </a:lnTo>
                <a:lnTo>
                  <a:pt x="21197" y="566256"/>
                </a:lnTo>
                <a:lnTo>
                  <a:pt x="25816" y="548866"/>
                </a:lnTo>
                <a:lnTo>
                  <a:pt x="30709" y="531477"/>
                </a:lnTo>
                <a:lnTo>
                  <a:pt x="36144" y="514359"/>
                </a:lnTo>
                <a:lnTo>
                  <a:pt x="41850" y="497240"/>
                </a:lnTo>
                <a:lnTo>
                  <a:pt x="47829" y="480122"/>
                </a:lnTo>
                <a:lnTo>
                  <a:pt x="54351" y="463276"/>
                </a:lnTo>
                <a:lnTo>
                  <a:pt x="61417" y="446973"/>
                </a:lnTo>
                <a:lnTo>
                  <a:pt x="69026" y="430398"/>
                </a:lnTo>
                <a:lnTo>
                  <a:pt x="76907" y="413824"/>
                </a:lnTo>
                <a:lnTo>
                  <a:pt x="85060" y="397521"/>
                </a:lnTo>
                <a:lnTo>
                  <a:pt x="93756" y="381490"/>
                </a:lnTo>
                <a:lnTo>
                  <a:pt x="102723" y="365458"/>
                </a:lnTo>
                <a:lnTo>
                  <a:pt x="112507" y="349971"/>
                </a:lnTo>
                <a:lnTo>
                  <a:pt x="122562" y="334211"/>
                </a:lnTo>
                <a:lnTo>
                  <a:pt x="132889" y="318995"/>
                </a:lnTo>
                <a:lnTo>
                  <a:pt x="143758" y="303779"/>
                </a:lnTo>
                <a:lnTo>
                  <a:pt x="154901" y="288834"/>
                </a:lnTo>
                <a:lnTo>
                  <a:pt x="166858" y="274162"/>
                </a:lnTo>
                <a:lnTo>
                  <a:pt x="178815" y="259489"/>
                </a:lnTo>
                <a:lnTo>
                  <a:pt x="191316" y="245360"/>
                </a:lnTo>
                <a:lnTo>
                  <a:pt x="204360" y="231502"/>
                </a:lnTo>
                <a:lnTo>
                  <a:pt x="217676" y="217917"/>
                </a:lnTo>
                <a:lnTo>
                  <a:pt x="231535" y="204331"/>
                </a:lnTo>
                <a:lnTo>
                  <a:pt x="245123" y="191560"/>
                </a:lnTo>
                <a:lnTo>
                  <a:pt x="259526" y="178789"/>
                </a:lnTo>
                <a:lnTo>
                  <a:pt x="274201" y="166834"/>
                </a:lnTo>
                <a:lnTo>
                  <a:pt x="288603" y="155150"/>
                </a:lnTo>
                <a:lnTo>
                  <a:pt x="303822" y="143738"/>
                </a:lnTo>
                <a:lnTo>
                  <a:pt x="319041" y="132869"/>
                </a:lnTo>
                <a:lnTo>
                  <a:pt x="333986" y="122544"/>
                </a:lnTo>
                <a:lnTo>
                  <a:pt x="349748" y="112491"/>
                </a:lnTo>
                <a:lnTo>
                  <a:pt x="365510" y="102981"/>
                </a:lnTo>
                <a:lnTo>
                  <a:pt x="381544" y="94014"/>
                </a:lnTo>
                <a:lnTo>
                  <a:pt x="397578" y="85319"/>
                </a:lnTo>
                <a:lnTo>
                  <a:pt x="413610" y="76896"/>
                </a:lnTo>
                <a:lnTo>
                  <a:pt x="430188" y="69016"/>
                </a:lnTo>
                <a:lnTo>
                  <a:pt x="446765" y="61680"/>
                </a:lnTo>
                <a:lnTo>
                  <a:pt x="463342" y="54615"/>
                </a:lnTo>
                <a:lnTo>
                  <a:pt x="480191" y="48094"/>
                </a:lnTo>
                <a:lnTo>
                  <a:pt x="497311" y="41844"/>
                </a:lnTo>
                <a:lnTo>
                  <a:pt x="514432" y="36139"/>
                </a:lnTo>
                <a:lnTo>
                  <a:pt x="531552" y="30976"/>
                </a:lnTo>
                <a:lnTo>
                  <a:pt x="548944" y="25814"/>
                </a:lnTo>
                <a:lnTo>
                  <a:pt x="566337" y="21466"/>
                </a:lnTo>
                <a:lnTo>
                  <a:pt x="583729" y="17390"/>
                </a:lnTo>
                <a:lnTo>
                  <a:pt x="601121" y="13858"/>
                </a:lnTo>
                <a:lnTo>
                  <a:pt x="618514" y="10598"/>
                </a:lnTo>
                <a:lnTo>
                  <a:pt x="636177" y="7880"/>
                </a:lnTo>
                <a:lnTo>
                  <a:pt x="653842" y="5434"/>
                </a:lnTo>
                <a:lnTo>
                  <a:pt x="671506" y="3804"/>
                </a:lnTo>
                <a:lnTo>
                  <a:pt x="689441" y="1903"/>
                </a:lnTo>
                <a:lnTo>
                  <a:pt x="707106" y="1087"/>
                </a:lnTo>
                <a:lnTo>
                  <a:pt x="725042" y="272"/>
                </a:lnTo>
                <a:close/>
              </a:path>
            </a:pathLst>
          </a:custGeom>
          <a:solidFill>
            <a:srgbClr val="00B050"/>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base">
              <a:defRPr/>
            </a:pPr>
            <a:endParaRPr lang="zh-CN" altLang="en-US" strike="noStrike" noProof="1">
              <a:solidFill>
                <a:srgbClr val="FFFFFF"/>
              </a:solidFill>
              <a:latin typeface="+mn-lt"/>
              <a:ea typeface="+mn-ea"/>
            </a:endParaRPr>
          </a:p>
        </p:txBody>
      </p:sp>
      <p:sp>
        <p:nvSpPr>
          <p:cNvPr id="93200" name="文本框 99"/>
          <p:cNvSpPr txBox="1"/>
          <p:nvPr/>
        </p:nvSpPr>
        <p:spPr>
          <a:xfrm>
            <a:off x="2782888" y="5089525"/>
            <a:ext cx="2420937" cy="368300"/>
          </a:xfrm>
          <a:prstGeom prst="rect">
            <a:avLst/>
          </a:prstGeom>
          <a:noFill/>
          <a:ln w="9525">
            <a:noFill/>
          </a:ln>
        </p:spPr>
        <p:txBody>
          <a:bodyPr wrap="square" anchor="t">
            <a:spAutoFit/>
          </a:bodyPr>
          <a:lstStyle/>
          <a:p>
            <a:pPr lvl="0" indent="0"/>
            <a:r>
              <a:rPr lang="zh-CN" altLang="en-US" b="1" dirty="0">
                <a:latin typeface="Arial" panose="020B0604020202020204" pitchFamily="34" charset="0"/>
                <a:ea typeface="宋体" panose="02010600030101010101" pitchFamily="2" charset="-122"/>
              </a:rPr>
              <a:t>应急资源调查。</a:t>
            </a:r>
            <a:endParaRPr lang="zh-CN" altLang="en-US" b="1" dirty="0">
              <a:latin typeface="Arial" panose="020B0604020202020204" pitchFamily="34" charset="0"/>
              <a:ea typeface="宋体" panose="02010600030101010101" pitchFamily="2" charset="-122"/>
            </a:endParaRPr>
          </a:p>
        </p:txBody>
      </p:sp>
      <p:sp>
        <p:nvSpPr>
          <p:cNvPr id="93201" name="文本框 7"/>
          <p:cNvSpPr txBox="1"/>
          <p:nvPr/>
        </p:nvSpPr>
        <p:spPr>
          <a:xfrm>
            <a:off x="5886450" y="5089525"/>
            <a:ext cx="2419350" cy="368300"/>
          </a:xfrm>
          <a:prstGeom prst="rect">
            <a:avLst/>
          </a:prstGeom>
          <a:noFill/>
          <a:ln w="9525">
            <a:noFill/>
          </a:ln>
        </p:spPr>
        <p:txBody>
          <a:bodyPr wrap="square" anchor="t">
            <a:spAutoFit/>
          </a:bodyPr>
          <a:lstStyle/>
          <a:p>
            <a:pPr lvl="0" indent="0"/>
            <a:r>
              <a:rPr lang="zh-CN" altLang="en-US" b="1" dirty="0">
                <a:latin typeface="Arial" panose="020B0604020202020204" pitchFamily="34" charset="0"/>
                <a:ea typeface="宋体" panose="02010600030101010101" pitchFamily="2" charset="-122"/>
              </a:rPr>
              <a:t>应急资源调查结论。</a:t>
            </a:r>
            <a:endParaRPr lang="zh-CN" altLang="en-US" b="1" dirty="0">
              <a:latin typeface="Arial" panose="020B0604020202020204" pitchFamily="34" charset="0"/>
              <a:ea typeface="宋体" panose="02010600030101010101" pitchFamily="2" charset="-122"/>
            </a:endParaRPr>
          </a:p>
        </p:txBody>
      </p:sp>
      <p:sp>
        <p:nvSpPr>
          <p:cNvPr id="93202" name="文本框 8"/>
          <p:cNvSpPr txBox="1"/>
          <p:nvPr/>
        </p:nvSpPr>
        <p:spPr>
          <a:xfrm>
            <a:off x="5989638" y="4002088"/>
            <a:ext cx="373062" cy="368300"/>
          </a:xfrm>
          <a:prstGeom prst="rect">
            <a:avLst/>
          </a:prstGeom>
          <a:noFill/>
          <a:ln w="9525">
            <a:noFill/>
          </a:ln>
        </p:spPr>
        <p:txBody>
          <a:bodyPr wrap="none" anchor="t">
            <a:spAutoFit/>
          </a:bodyPr>
          <a:lstStyle/>
          <a:p>
            <a:pPr lvl="0" indent="0"/>
            <a:r>
              <a:rPr lang="en-US" altLang="zh-CN" b="1" dirty="0">
                <a:latin typeface="Arial" panose="020B0604020202020204" pitchFamily="34" charset="0"/>
                <a:ea typeface="宋体" panose="02010600030101010101" pitchFamily="2" charset="-122"/>
              </a:rPr>
              <a:t>6.</a:t>
            </a:r>
            <a:endParaRPr lang="zh-CN" altLang="en-US">
              <a:latin typeface="Arial" panose="020B0604020202020204" pitchFamily="34" charset="0"/>
              <a:ea typeface="宋体" panose="02010600030101010101" pitchFamily="2" charset="-122"/>
            </a:endParaRPr>
          </a:p>
        </p:txBody>
      </p:sp>
      <p:sp>
        <p:nvSpPr>
          <p:cNvPr id="93203" name="文本框 9"/>
          <p:cNvSpPr txBox="1"/>
          <p:nvPr/>
        </p:nvSpPr>
        <p:spPr>
          <a:xfrm>
            <a:off x="3130550" y="4002088"/>
            <a:ext cx="373063" cy="368300"/>
          </a:xfrm>
          <a:prstGeom prst="rect">
            <a:avLst/>
          </a:prstGeom>
          <a:noFill/>
          <a:ln w="9525">
            <a:noFill/>
          </a:ln>
        </p:spPr>
        <p:txBody>
          <a:bodyPr wrap="none" anchor="t">
            <a:spAutoFit/>
          </a:bodyPr>
          <a:lstStyle/>
          <a:p>
            <a:pPr lvl="0" indent="0"/>
            <a:r>
              <a:rPr lang="en-US" altLang="zh-CN" b="1" dirty="0">
                <a:latin typeface="Arial" panose="020B0604020202020204" pitchFamily="34" charset="0"/>
                <a:ea typeface="宋体" panose="02010600030101010101" pitchFamily="2" charset="-122"/>
              </a:rPr>
              <a:t>5.</a:t>
            </a:r>
            <a:endParaRPr lang="zh-CN" altLang="en-US">
              <a:latin typeface="Arial" panose="020B0604020202020204" pitchFamily="34" charset="0"/>
              <a:ea typeface="宋体" panose="02010600030101010101" pitchFamily="2" charset="-122"/>
            </a:endParaRPr>
          </a:p>
        </p:txBody>
      </p:sp>
      <p:sp>
        <p:nvSpPr>
          <p:cNvPr id="93204" name="文本框 2"/>
          <p:cNvSpPr txBox="1"/>
          <p:nvPr/>
        </p:nvSpPr>
        <p:spPr>
          <a:xfrm>
            <a:off x="3197225" y="1044575"/>
            <a:ext cx="2479675" cy="706438"/>
          </a:xfrm>
          <a:prstGeom prst="rect">
            <a:avLst/>
          </a:prstGeom>
          <a:noFill/>
          <a:ln w="9525">
            <a:noFill/>
          </a:ln>
        </p:spPr>
        <p:txBody>
          <a:bodyPr wrap="none" anchor="t">
            <a:spAutoFit/>
          </a:bodyPr>
          <a:lstStyle/>
          <a:p>
            <a:pPr lvl="0" indent="0"/>
            <a:r>
              <a:rPr lang="zh-CN" altLang="en-US" sz="2000" b="1" dirty="0">
                <a:solidFill>
                  <a:srgbClr val="0000FF"/>
                </a:solidFill>
                <a:latin typeface="宋体" panose="02010600030101010101" pitchFamily="2" charset="-122"/>
                <a:ea typeface="宋体" panose="02010600030101010101" pitchFamily="2" charset="-122"/>
                <a:sym typeface="黑体" panose="02010609060101010101" charset="-122"/>
              </a:rPr>
              <a:t>应急资源调查表内容</a:t>
            </a:r>
            <a:endParaRPr lang="zh-CN" altLang="en-US" sz="2000" b="1" dirty="0">
              <a:solidFill>
                <a:srgbClr val="0000FF"/>
              </a:solidFill>
              <a:latin typeface="宋体" panose="02010600030101010101" pitchFamily="2" charset="-122"/>
              <a:ea typeface="宋体" panose="02010600030101010101" pitchFamily="2" charset="-122"/>
              <a:sym typeface="黑体" panose="02010609060101010101" charset="-122"/>
            </a:endParaRPr>
          </a:p>
          <a:p>
            <a:pPr lvl="0" indent="0"/>
            <a:endParaRPr lang="zh-CN" altLang="en-US" sz="20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Tree>
    <p:custDataLst>
      <p:tags r:id="rId12"/>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文本框 14"/>
          <p:cNvSpPr txBox="1"/>
          <p:nvPr>
            <p:custDataLst>
              <p:tags r:id="rId1"/>
            </p:custDataLst>
          </p:nvPr>
        </p:nvSpPr>
        <p:spPr>
          <a:xfrm>
            <a:off x="0" y="0"/>
            <a:ext cx="5203825" cy="812800"/>
          </a:xfrm>
          <a:prstGeom prst="rect">
            <a:avLst/>
          </a:prstGeom>
          <a:noFill/>
          <a:ln w="9525">
            <a:noFill/>
          </a:ln>
        </p:spPr>
        <p:txBody>
          <a:bodyPr wrap="square" lIns="91440" tIns="45720" rIns="91440" bIns="45720" anchor="ctr"/>
          <a:lstStyle/>
          <a:p>
            <a:pPr lvl="0" indent="0" algn="ctr">
              <a:lnSpc>
                <a:spcPct val="90000"/>
              </a:lnSpc>
            </a:pPr>
            <a:r>
              <a:rPr lang="zh-CN" altLang="en-US" sz="2800">
                <a:solidFill>
                  <a:srgbClr val="FFFFFF"/>
                </a:solidFill>
                <a:latin typeface="Arial" panose="020B0604020202020204" pitchFamily="34" charset="0"/>
                <a:ea typeface="黑体" panose="02010609060101010101" charset="-122"/>
              </a:rPr>
              <a:t>0</a:t>
            </a:r>
            <a:r>
              <a:rPr lang="en-US" altLang="zh-CN" sz="2800">
                <a:solidFill>
                  <a:srgbClr val="FFFFFF"/>
                </a:solidFill>
                <a:latin typeface="Arial" panose="020B0604020202020204" pitchFamily="34" charset="0"/>
                <a:ea typeface="黑体" panose="02010609060101010101" charset="-122"/>
              </a:rPr>
              <a:t>6</a:t>
            </a:r>
            <a:r>
              <a:rPr lang="zh-CN" altLang="en-US" sz="2800">
                <a:solidFill>
                  <a:srgbClr val="FFFFFF"/>
                </a:solidFill>
                <a:latin typeface="Arial" panose="020B0604020202020204" pitchFamily="34" charset="0"/>
                <a:ea typeface="黑体" panose="02010609060101010101" charset="-122"/>
              </a:rPr>
              <a:t> 如何</a:t>
            </a:r>
            <a:r>
              <a:rPr lang="zh-CN" altLang="en-US" sz="2800" dirty="0">
                <a:solidFill>
                  <a:srgbClr val="FFFFFF"/>
                </a:solidFill>
                <a:latin typeface="Arial" panose="020B0604020202020204" pitchFamily="34" charset="0"/>
                <a:ea typeface="黑体" panose="02010609060101010101" charset="-122"/>
              </a:rPr>
              <a:t>编制应急资源调查表</a:t>
            </a:r>
            <a:endParaRPr lang="zh-CN" altLang="en-US" sz="2800" dirty="0">
              <a:solidFill>
                <a:srgbClr val="FFFFFF"/>
              </a:solidFill>
              <a:latin typeface="Arial" panose="020B0604020202020204" pitchFamily="34" charset="0"/>
              <a:ea typeface="黑体" panose="02010609060101010101" charset="-122"/>
            </a:endParaRPr>
          </a:p>
        </p:txBody>
      </p:sp>
      <p:sp>
        <p:nvSpPr>
          <p:cNvPr id="95234" name="文本框 2"/>
          <p:cNvSpPr txBox="1"/>
          <p:nvPr/>
        </p:nvSpPr>
        <p:spPr>
          <a:xfrm>
            <a:off x="3197225" y="1044575"/>
            <a:ext cx="2936875" cy="768350"/>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应急资源调查表内容</a:t>
            </a:r>
            <a:endPar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endParaRPr>
          </a:p>
          <a:p>
            <a:pPr lvl="0" indent="0"/>
            <a:endParaRPr lang="zh-CN" altLang="en-US" sz="20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
        <p:nvSpPr>
          <p:cNvPr id="4" name="Rectangle 2"/>
          <p:cNvSpPr/>
          <p:nvPr/>
        </p:nvSpPr>
        <p:spPr>
          <a:xfrm>
            <a:off x="606425" y="1443038"/>
            <a:ext cx="7129463" cy="3925570"/>
          </a:xfrm>
          <a:prstGeom prst="rect">
            <a:avLst/>
          </a:prstGeom>
          <a:noFill/>
          <a:ln w="9525">
            <a:noFill/>
          </a:ln>
        </p:spPr>
        <p:txBody>
          <a:bodyPr wrap="square" lIns="91438" tIns="45721" rIns="91438" bIns="45721">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defTabSz="913130" eaLnBrk="1" fontAlgn="base" hangingPunct="1">
              <a:lnSpc>
                <a:spcPct val="100000"/>
              </a:lnSpc>
              <a:spcBef>
                <a:spcPct val="20000"/>
              </a:spcBef>
              <a:buClr>
                <a:srgbClr val="FF0000"/>
              </a:buClr>
              <a:buFont typeface="Wingdings" panose="05000000000000000000" pitchFamily="2" charset="2"/>
              <a:buNone/>
            </a:pPr>
            <a:r>
              <a:rPr lang="en-US" altLang="zh-CN" sz="2000" b="1" strike="noStrike" noProof="1">
                <a:solidFill>
                  <a:srgbClr val="FF0000"/>
                </a:solidFill>
                <a:latin typeface="宋体" panose="02010600030101010101" pitchFamily="2" charset="-122"/>
                <a:ea typeface="宋体" panose="02010600030101010101" pitchFamily="2" charset="-122"/>
                <a:cs typeface="+mn-cs"/>
              </a:rPr>
              <a:t>1.</a:t>
            </a:r>
            <a:r>
              <a:rPr lang="zh-CN" altLang="en-US" sz="2000" b="1" strike="noStrike" noProof="1">
                <a:solidFill>
                  <a:srgbClr val="FF0000"/>
                </a:solidFill>
                <a:latin typeface="宋体" panose="02010600030101010101" pitchFamily="2" charset="-122"/>
                <a:ea typeface="宋体" panose="02010600030101010101" pitchFamily="2" charset="-122"/>
                <a:cs typeface="+mn-cs"/>
              </a:rPr>
              <a:t>总则</a:t>
            </a:r>
            <a:endParaRPr lang="zh-CN" altLang="en-US" sz="2000" b="1" strike="noStrike" noProof="1">
              <a:solidFill>
                <a:srgbClr val="FF0000"/>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zh-CN" altLang="en-US" sz="2000" b="1" strike="noStrike" noProof="1">
                <a:solidFill>
                  <a:schemeClr val="accent2"/>
                </a:solidFill>
                <a:latin typeface="宋体" panose="02010600030101010101" pitchFamily="2" charset="-122"/>
                <a:ea typeface="宋体" panose="02010600030101010101" pitchFamily="2" charset="-122"/>
                <a:cs typeface="+mn-cs"/>
              </a:rPr>
              <a:t>法律依据--</a:t>
            </a:r>
            <a:r>
              <a:rPr lang="zh-CN" altLang="en-US" sz="1400" b="1" strike="noStrike" noProof="1">
                <a:solidFill>
                  <a:schemeClr val="accent2"/>
                </a:solidFill>
                <a:latin typeface="宋体" panose="02010600030101010101" pitchFamily="2" charset="-122"/>
                <a:ea typeface="宋体" panose="02010600030101010101" pitchFamily="2" charset="-122"/>
                <a:cs typeface="+mn-cs"/>
              </a:rPr>
              <a:t>风险辨识和评估依据《生产安全事故应急预案管理办法》（应急管理部2号令）、《生产经营单位生产安全事故应急预案编制导则》（GBT29639-20</a:t>
            </a:r>
            <a:r>
              <a:rPr lang="en-US" altLang="zh-CN" sz="1400" b="1" strike="noStrike" noProof="1">
                <a:solidFill>
                  <a:schemeClr val="accent2"/>
                </a:solidFill>
                <a:latin typeface="宋体" panose="02010600030101010101" pitchFamily="2" charset="-122"/>
                <a:ea typeface="宋体" panose="02010600030101010101" pitchFamily="2" charset="-122"/>
                <a:cs typeface="+mn-cs"/>
              </a:rPr>
              <a:t>20</a:t>
            </a:r>
            <a:r>
              <a:rPr lang="zh-CN" altLang="en-US" sz="1400" b="1" strike="noStrike" noProof="1">
                <a:solidFill>
                  <a:schemeClr val="accent2"/>
                </a:solidFill>
                <a:latin typeface="宋体" panose="02010600030101010101" pitchFamily="2" charset="-122"/>
                <a:ea typeface="宋体" panose="02010600030101010101" pitchFamily="2" charset="-122"/>
                <a:cs typeface="+mn-cs"/>
              </a:rPr>
              <a:t>）</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en-US" altLang="zh-CN" sz="2000" b="1" strike="noStrike" noProof="1">
                <a:solidFill>
                  <a:srgbClr val="FF0000"/>
                </a:solidFill>
                <a:latin typeface="宋体" panose="02010600030101010101" pitchFamily="2" charset="-122"/>
                <a:ea typeface="宋体" panose="02010600030101010101" pitchFamily="2" charset="-122"/>
                <a:cs typeface="+mn-cs"/>
              </a:rPr>
              <a:t>2.</a:t>
            </a:r>
            <a:r>
              <a:rPr sz="2000" b="1" strike="noStrike" noProof="1">
                <a:solidFill>
                  <a:srgbClr val="FF0000"/>
                </a:solidFill>
                <a:latin typeface="宋体" panose="02010600030101010101" pitchFamily="2" charset="-122"/>
                <a:ea typeface="宋体" panose="02010600030101010101" pitchFamily="2" charset="-122"/>
                <a:cs typeface="+mn-cs"/>
              </a:rPr>
              <a:t>调查</a:t>
            </a:r>
            <a:r>
              <a:rPr lang="zh-CN" sz="2000" b="1" strike="noStrike" noProof="1">
                <a:solidFill>
                  <a:srgbClr val="FF0000"/>
                </a:solidFill>
                <a:latin typeface="宋体" panose="02010600030101010101" pitchFamily="2" charset="-122"/>
                <a:ea typeface="宋体" panose="02010600030101010101" pitchFamily="2" charset="-122"/>
                <a:cs typeface="+mn-cs"/>
              </a:rPr>
              <a:t>原则</a:t>
            </a:r>
            <a:endParaRPr sz="2000" b="1" strike="noStrike" noProof="1">
              <a:solidFill>
                <a:srgbClr val="FF0000"/>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rPr>
              <a:t>应体现科学性、规范性、客观性和真实性的原则。</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rPr>
              <a:t>应贯彻执行我国安全相关的法律法规、标准、政策，分析公司自身风险状况，明确风险防控所需的应急资源。</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endParaRPr lang="zh-CN" altLang="en-US" sz="1400" b="1" strike="noStrike" noProof="1">
              <a:solidFill>
                <a:schemeClr val="accent2"/>
              </a:solidFill>
              <a:latin typeface="宋体" panose="02010600030101010101" pitchFamily="2" charset="-122"/>
              <a:ea typeface="宋体" panose="02010600030101010101" pitchFamily="2" charset="-122"/>
            </a:endParaRPr>
          </a:p>
          <a:p>
            <a:pPr marL="0" lvl="0" indent="0" defTabSz="913130" eaLnBrk="1" fontAlgn="base" hangingPunct="1">
              <a:lnSpc>
                <a:spcPct val="100000"/>
              </a:lnSpc>
              <a:spcBef>
                <a:spcPct val="20000"/>
              </a:spcBef>
              <a:buClr>
                <a:srgbClr val="FF0000"/>
              </a:buClr>
              <a:buFont typeface="Wingdings" panose="05000000000000000000" pitchFamily="2" charset="2"/>
              <a:buNone/>
            </a:pPr>
            <a:r>
              <a:rPr sz="2000" b="1" strike="noStrike" noProof="1">
                <a:solidFill>
                  <a:srgbClr val="FF0000"/>
                </a:solidFill>
                <a:latin typeface="宋体" panose="02010600030101010101" pitchFamily="2" charset="-122"/>
                <a:ea typeface="宋体" panose="02010600030101010101" pitchFamily="2" charset="-122"/>
                <a:cs typeface="+mn-cs"/>
                <a:sym typeface="+mn-ea"/>
              </a:rPr>
              <a:t>3.事故风险</a:t>
            </a:r>
            <a:endParaRPr lang="zh-CN" altLang="en-US" sz="1400" b="1" strike="noStrike" noProof="1">
              <a:solidFill>
                <a:srgbClr val="FF0000"/>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sym typeface="+mn-ea"/>
              </a:rPr>
              <a:t>通过事故风险评估可知，单位的事故风险主要存在哪些方面及事故类型。</a:t>
            </a:r>
            <a:endParaRPr lang="zh-CN" altLang="en-US" sz="1400" b="1" strike="noStrike" noProof="1">
              <a:solidFill>
                <a:schemeClr val="accent2"/>
              </a:solidFill>
              <a:latin typeface="宋体" panose="02010600030101010101" pitchFamily="2" charset="-122"/>
              <a:ea typeface="宋体" panose="02010600030101010101" pitchFamily="2" charset="-122"/>
            </a:endParaRPr>
          </a:p>
        </p:txBody>
      </p:sp>
      <p:sp>
        <p:nvSpPr>
          <p:cNvPr id="2" name="L 形 1"/>
          <p:cNvSpPr/>
          <p:nvPr>
            <p:custDataLst>
              <p:tags r:id="rId2"/>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3"/>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Tree>
    <p:custDataLst>
      <p:tags r:id="rId4"/>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文本框 14"/>
          <p:cNvSpPr txBox="1"/>
          <p:nvPr>
            <p:custDataLst>
              <p:tags r:id="rId1"/>
            </p:custDataLst>
          </p:nvPr>
        </p:nvSpPr>
        <p:spPr>
          <a:xfrm>
            <a:off x="0" y="0"/>
            <a:ext cx="5203825" cy="812800"/>
          </a:xfrm>
          <a:prstGeom prst="rect">
            <a:avLst/>
          </a:prstGeom>
          <a:noFill/>
          <a:ln w="9525">
            <a:noFill/>
          </a:ln>
        </p:spPr>
        <p:txBody>
          <a:bodyPr wrap="square" lIns="91440" tIns="45720" rIns="91440" bIns="45720" anchor="ctr"/>
          <a:lstStyle/>
          <a:p>
            <a:pPr lvl="0" indent="0" algn="ctr">
              <a:lnSpc>
                <a:spcPct val="90000"/>
              </a:lnSpc>
            </a:pPr>
            <a:r>
              <a:rPr lang="zh-CN" altLang="en-US" sz="2800">
                <a:solidFill>
                  <a:srgbClr val="FFFFFF"/>
                </a:solidFill>
                <a:latin typeface="Arial" panose="020B0604020202020204" pitchFamily="34" charset="0"/>
                <a:ea typeface="黑体" panose="02010609060101010101" charset="-122"/>
              </a:rPr>
              <a:t>0</a:t>
            </a:r>
            <a:r>
              <a:rPr lang="en-US" altLang="zh-CN" sz="2800">
                <a:solidFill>
                  <a:srgbClr val="FFFFFF"/>
                </a:solidFill>
                <a:latin typeface="Arial" panose="020B0604020202020204" pitchFamily="34" charset="0"/>
                <a:ea typeface="黑体" panose="02010609060101010101" charset="-122"/>
              </a:rPr>
              <a:t>6</a:t>
            </a:r>
            <a:r>
              <a:rPr lang="zh-CN" altLang="en-US" sz="2800">
                <a:solidFill>
                  <a:srgbClr val="FFFFFF"/>
                </a:solidFill>
                <a:latin typeface="Arial" panose="020B0604020202020204" pitchFamily="34" charset="0"/>
                <a:ea typeface="黑体" panose="02010609060101010101" charset="-122"/>
              </a:rPr>
              <a:t> 如何</a:t>
            </a:r>
            <a:r>
              <a:rPr lang="zh-CN" altLang="en-US" sz="2800" dirty="0">
                <a:solidFill>
                  <a:srgbClr val="FFFFFF"/>
                </a:solidFill>
                <a:latin typeface="Arial" panose="020B0604020202020204" pitchFamily="34" charset="0"/>
                <a:ea typeface="黑体" panose="02010609060101010101" charset="-122"/>
              </a:rPr>
              <a:t>编制应急资源调查表</a:t>
            </a:r>
            <a:endParaRPr lang="zh-CN" altLang="en-US" sz="2800" dirty="0">
              <a:solidFill>
                <a:srgbClr val="FFFFFF"/>
              </a:solidFill>
              <a:latin typeface="Arial" panose="020B0604020202020204" pitchFamily="34" charset="0"/>
              <a:ea typeface="黑体" panose="02010609060101010101" charset="-122"/>
            </a:endParaRPr>
          </a:p>
        </p:txBody>
      </p:sp>
      <p:sp>
        <p:nvSpPr>
          <p:cNvPr id="97282" name="文本框 2"/>
          <p:cNvSpPr txBox="1"/>
          <p:nvPr/>
        </p:nvSpPr>
        <p:spPr>
          <a:xfrm>
            <a:off x="3332163" y="812800"/>
            <a:ext cx="29368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rPr>
              <a:t>应急资源调查表内容</a:t>
            </a:r>
            <a:endParaRPr lang="zh-CN" altLang="en-US" sz="2400" b="1" dirty="0">
              <a:solidFill>
                <a:srgbClr val="0000FF"/>
              </a:solidFill>
              <a:latin typeface="宋体" panose="02010600030101010101" pitchFamily="2" charset="-122"/>
              <a:ea typeface="宋体" panose="02010600030101010101" pitchFamily="2" charset="-122"/>
              <a:sym typeface="黑体" panose="02010609060101010101" charset="-122"/>
            </a:endParaRPr>
          </a:p>
        </p:txBody>
      </p:sp>
      <p:sp>
        <p:nvSpPr>
          <p:cNvPr id="4" name="Rectangle 2"/>
          <p:cNvSpPr/>
          <p:nvPr/>
        </p:nvSpPr>
        <p:spPr>
          <a:xfrm>
            <a:off x="619125" y="1211263"/>
            <a:ext cx="7129463" cy="5327650"/>
          </a:xfrm>
          <a:prstGeom prst="rect">
            <a:avLst/>
          </a:prstGeom>
          <a:noFill/>
          <a:ln w="9525">
            <a:noFill/>
          </a:ln>
        </p:spPr>
        <p:txBody>
          <a:bodyPr wrap="square" lIns="91438" tIns="45721" rIns="91438" bIns="45721">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charset="0"/>
              </a:defRPr>
            </a:lvl5pPr>
          </a:lstStyle>
          <a:p>
            <a:pPr marL="0" lvl="0" indent="0" defTabSz="913130" eaLnBrk="1" fontAlgn="base" hangingPunct="1">
              <a:lnSpc>
                <a:spcPct val="100000"/>
              </a:lnSpc>
              <a:spcBef>
                <a:spcPct val="20000"/>
              </a:spcBef>
              <a:buClr>
                <a:srgbClr val="FF0000"/>
              </a:buClr>
              <a:buFont typeface="Wingdings" panose="05000000000000000000" pitchFamily="2" charset="2"/>
              <a:buNone/>
            </a:pPr>
            <a:endParaRPr lang="zh-CN" altLang="en-US" sz="1400" b="1" strike="noStrike" noProof="1">
              <a:solidFill>
                <a:schemeClr val="accent2"/>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en-US" altLang="zh-CN" sz="2000" b="1" strike="noStrike" noProof="1">
                <a:solidFill>
                  <a:srgbClr val="FF0000"/>
                </a:solidFill>
                <a:latin typeface="宋体" panose="02010600030101010101" pitchFamily="2" charset="-122"/>
                <a:ea typeface="宋体" panose="02010600030101010101" pitchFamily="2" charset="-122"/>
                <a:cs typeface="+mn-cs"/>
              </a:rPr>
              <a:t>4.</a:t>
            </a:r>
            <a:r>
              <a:rPr sz="2000" b="1" strike="noStrike" noProof="1">
                <a:solidFill>
                  <a:srgbClr val="FF0000"/>
                </a:solidFill>
                <a:latin typeface="宋体" panose="02010600030101010101" pitchFamily="2" charset="-122"/>
                <a:ea typeface="宋体" panose="02010600030101010101" pitchFamily="2" charset="-122"/>
                <a:cs typeface="+mn-cs"/>
              </a:rPr>
              <a:t>企业基本信息</a:t>
            </a:r>
            <a:endParaRPr sz="2000" b="1" strike="noStrike" noProof="1">
              <a:solidFill>
                <a:srgbClr val="FF0000"/>
              </a:solidFill>
              <a:latin typeface="宋体" panose="02010600030101010101" pitchFamily="2" charset="-122"/>
              <a:ea typeface="宋体" panose="02010600030101010101" pitchFamily="2" charset="-122"/>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sym typeface="+mn-ea"/>
              </a:rPr>
              <a:t>企业概述、周边环境、工艺设施、装置设备、消防设施应急资源等。</a:t>
            </a:r>
            <a:endParaRPr lang="zh-CN" altLang="en-US" sz="1400" b="1" strike="noStrike" noProof="1">
              <a:solidFill>
                <a:schemeClr val="accent2"/>
              </a:solidFill>
              <a:latin typeface="宋体" panose="02010600030101010101" pitchFamily="2" charset="-122"/>
              <a:ea typeface="宋体" panose="02010600030101010101" pitchFamily="2" charset="-122"/>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en-US" sz="2000" b="1" strike="noStrike" noProof="1">
                <a:solidFill>
                  <a:srgbClr val="FF0000"/>
                </a:solidFill>
                <a:latin typeface="宋体" panose="02010600030101010101" pitchFamily="2" charset="-122"/>
                <a:ea typeface="宋体" panose="02010600030101010101" pitchFamily="2" charset="-122"/>
                <a:cs typeface="+mn-cs"/>
                <a:sym typeface="+mn-ea"/>
              </a:rPr>
              <a:t>5</a:t>
            </a:r>
            <a:r>
              <a:rPr sz="2000" b="1" strike="noStrike" noProof="1">
                <a:solidFill>
                  <a:srgbClr val="FF0000"/>
                </a:solidFill>
                <a:latin typeface="宋体" panose="02010600030101010101" pitchFamily="2" charset="-122"/>
                <a:ea typeface="宋体" panose="02010600030101010101" pitchFamily="2" charset="-122"/>
                <a:cs typeface="+mn-cs"/>
                <a:sym typeface="+mn-ea"/>
              </a:rPr>
              <a:t>.应急资源调查</a:t>
            </a:r>
            <a:endParaRPr sz="2000" b="1" strike="noStrike" noProof="1">
              <a:solidFill>
                <a:srgbClr val="FF0000"/>
              </a:solidFill>
              <a:latin typeface="宋体" panose="02010600030101010101" pitchFamily="2" charset="-122"/>
              <a:ea typeface="宋体" panose="02010600030101010101" pitchFamily="2" charset="-122"/>
              <a:sym typeface="+mn-ea"/>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sym typeface="+mn-ea"/>
              </a:rPr>
              <a:t>应急组织应急组织设置及人员组成。</a:t>
            </a:r>
            <a:endParaRPr lang="zh-CN" altLang="en-US" sz="1400" b="1" strike="noStrike" noProof="1">
              <a:solidFill>
                <a:schemeClr val="accent2"/>
              </a:solidFill>
              <a:latin typeface="宋体" panose="02010600030101010101" pitchFamily="2" charset="-122"/>
              <a:ea typeface="宋体" panose="02010600030101010101" pitchFamily="2" charset="-122"/>
              <a:sym typeface="+mn-ea"/>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sym typeface="+mn-ea"/>
              </a:rPr>
              <a:t>指挥机构及职责</a:t>
            </a:r>
            <a:endParaRPr lang="zh-CN" altLang="en-US" sz="1400" b="1" strike="noStrike" noProof="1">
              <a:solidFill>
                <a:schemeClr val="accent2"/>
              </a:solidFill>
              <a:latin typeface="宋体" panose="02010600030101010101" pitchFamily="2" charset="-122"/>
              <a:ea typeface="宋体" panose="02010600030101010101" pitchFamily="2" charset="-122"/>
              <a:sym typeface="+mn-ea"/>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sym typeface="+mn-ea"/>
              </a:rPr>
              <a:t>应急工作组及职责</a:t>
            </a:r>
            <a:endParaRPr lang="zh-CN" altLang="en-US" sz="1400" b="1" strike="noStrike" noProof="1">
              <a:solidFill>
                <a:schemeClr val="accent2"/>
              </a:solidFill>
              <a:latin typeface="宋体" panose="02010600030101010101" pitchFamily="2" charset="-122"/>
              <a:ea typeface="宋体" panose="02010600030101010101" pitchFamily="2" charset="-122"/>
              <a:sym typeface="+mn-ea"/>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sym typeface="+mn-ea"/>
              </a:rPr>
              <a:t>公司应急物资</a:t>
            </a:r>
            <a:r>
              <a:rPr lang="en-US" altLang="zh-CN" sz="1400" b="1" strike="noStrike" noProof="1">
                <a:solidFill>
                  <a:schemeClr val="accent2"/>
                </a:solidFill>
                <a:latin typeface="宋体" panose="02010600030101010101" pitchFamily="2" charset="-122"/>
                <a:ea typeface="宋体" panose="02010600030101010101" pitchFamily="2" charset="-122"/>
                <a:cs typeface="+mn-cs"/>
                <a:sym typeface="+mn-ea"/>
              </a:rPr>
              <a:t>--</a:t>
            </a:r>
            <a:r>
              <a:rPr lang="zh-CN" altLang="en-US" sz="1400" b="1" strike="noStrike" noProof="1">
                <a:solidFill>
                  <a:schemeClr val="accent2"/>
                </a:solidFill>
                <a:latin typeface="宋体" panose="02010600030101010101" pitchFamily="2" charset="-122"/>
                <a:ea typeface="宋体" panose="02010600030101010101" pitchFamily="2" charset="-122"/>
                <a:cs typeface="+mn-cs"/>
                <a:sym typeface="+mn-ea"/>
              </a:rPr>
              <a:t>应急物资、消防物资、监控设施、监控仪表等</a:t>
            </a:r>
            <a:endParaRPr lang="zh-CN" altLang="en-US" sz="1400" b="1" strike="noStrike" noProof="1">
              <a:solidFill>
                <a:schemeClr val="accent2"/>
              </a:solidFill>
              <a:latin typeface="宋体" panose="02010600030101010101" pitchFamily="2" charset="-122"/>
              <a:ea typeface="宋体" panose="02010600030101010101" pitchFamily="2" charset="-122"/>
              <a:sym typeface="+mn-ea"/>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400" b="1" strike="noStrike" noProof="1">
                <a:solidFill>
                  <a:schemeClr val="accent2"/>
                </a:solidFill>
                <a:latin typeface="宋体" panose="02010600030101010101" pitchFamily="2" charset="-122"/>
                <a:ea typeface="宋体" panose="02010600030101010101" pitchFamily="2" charset="-122"/>
                <a:cs typeface="+mn-cs"/>
                <a:sym typeface="+mn-ea"/>
              </a:rPr>
              <a:t>外部可依靠的应急力量</a:t>
            </a:r>
            <a:endParaRPr lang="zh-CN" altLang="en-US" sz="1400" b="1" strike="noStrike" noProof="1">
              <a:solidFill>
                <a:schemeClr val="accent2"/>
              </a:solidFill>
              <a:latin typeface="宋体" panose="02010600030101010101" pitchFamily="2" charset="-122"/>
              <a:ea typeface="宋体" panose="02010600030101010101" pitchFamily="2" charset="-122"/>
              <a:sym typeface="+mn-ea"/>
            </a:endParaRPr>
          </a:p>
          <a:p>
            <a:pPr marL="0" lvl="0" indent="0" defTabSz="913130" eaLnBrk="1" fontAlgn="base" hangingPunct="1">
              <a:lnSpc>
                <a:spcPct val="150000"/>
              </a:lnSpc>
              <a:spcBef>
                <a:spcPct val="20000"/>
              </a:spcBef>
              <a:buClr>
                <a:srgbClr val="FF0000"/>
              </a:buClr>
              <a:buFont typeface="Wingdings" panose="05000000000000000000" pitchFamily="2" charset="2"/>
              <a:buNone/>
            </a:pPr>
            <a:r>
              <a:rPr lang="en-US" sz="2000" b="1" strike="noStrike" noProof="1">
                <a:solidFill>
                  <a:srgbClr val="FF0000"/>
                </a:solidFill>
                <a:latin typeface="宋体" panose="02010600030101010101" pitchFamily="2" charset="-122"/>
                <a:ea typeface="宋体" panose="02010600030101010101" pitchFamily="2" charset="-122"/>
                <a:cs typeface="+mn-cs"/>
                <a:sym typeface="+mn-ea"/>
              </a:rPr>
              <a:t>6</a:t>
            </a:r>
            <a:r>
              <a:rPr sz="2000" b="1" strike="noStrike" noProof="1">
                <a:solidFill>
                  <a:srgbClr val="FF0000"/>
                </a:solidFill>
                <a:latin typeface="宋体" panose="02010600030101010101" pitchFamily="2" charset="-122"/>
                <a:ea typeface="宋体" panose="02010600030101010101" pitchFamily="2" charset="-122"/>
                <a:cs typeface="+mn-cs"/>
                <a:sym typeface="+mn-ea"/>
              </a:rPr>
              <a:t>.应急资源调查结论</a:t>
            </a:r>
            <a:endParaRPr sz="2000" b="1" strike="noStrike" noProof="1">
              <a:solidFill>
                <a:srgbClr val="FF0000"/>
              </a:solidFill>
              <a:latin typeface="宋体" panose="02010600030101010101" pitchFamily="2" charset="-122"/>
              <a:ea typeface="宋体" panose="02010600030101010101" pitchFamily="2" charset="-122"/>
              <a:sym typeface="+mn-ea"/>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600" b="1" strike="noStrike" noProof="1">
                <a:solidFill>
                  <a:schemeClr val="accent2"/>
                </a:solidFill>
                <a:latin typeface="宋体" panose="02010600030101010101" pitchFamily="2" charset="-122"/>
                <a:ea typeface="宋体" panose="02010600030101010101" pitchFamily="2" charset="-122"/>
                <a:cs typeface="+mn-cs"/>
                <a:sym typeface="+mn-ea"/>
              </a:rPr>
              <a:t>对应急资源采取了相应的保障措施</a:t>
            </a:r>
            <a:endParaRPr lang="zh-CN" altLang="en-US" sz="1600" b="1" strike="noStrike" noProof="1">
              <a:solidFill>
                <a:schemeClr val="accent2"/>
              </a:solidFill>
              <a:latin typeface="宋体" panose="02010600030101010101" pitchFamily="2" charset="-122"/>
              <a:ea typeface="宋体" panose="02010600030101010101" pitchFamily="2" charset="-122"/>
              <a:sym typeface="+mn-ea"/>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600" b="1" strike="noStrike" noProof="1">
                <a:solidFill>
                  <a:schemeClr val="accent2"/>
                </a:solidFill>
                <a:latin typeface="宋体" panose="02010600030101010101" pitchFamily="2" charset="-122"/>
                <a:ea typeface="宋体" panose="02010600030101010101" pitchFamily="2" charset="-122"/>
                <a:cs typeface="+mn-cs"/>
                <a:sym typeface="+mn-ea"/>
              </a:rPr>
              <a:t>外部毗邻单位应急互相保障</a:t>
            </a:r>
            <a:endParaRPr lang="zh-CN" altLang="en-US" sz="1600" b="1" strike="noStrike" noProof="1">
              <a:solidFill>
                <a:schemeClr val="accent2"/>
              </a:solidFill>
              <a:latin typeface="宋体" panose="02010600030101010101" pitchFamily="2" charset="-122"/>
              <a:ea typeface="宋体" panose="02010600030101010101" pitchFamily="2" charset="-122"/>
              <a:sym typeface="+mn-ea"/>
            </a:endParaRPr>
          </a:p>
          <a:p>
            <a:pPr lvl="0" defTabSz="913130" eaLnBrk="1" fontAlgn="base" hangingPunct="1">
              <a:lnSpc>
                <a:spcPct val="150000"/>
              </a:lnSpc>
              <a:spcBef>
                <a:spcPct val="20000"/>
              </a:spcBef>
              <a:buClr>
                <a:srgbClr val="FF0000"/>
              </a:buClr>
              <a:buFont typeface="Wingdings" panose="05000000000000000000" pitchFamily="2" charset="2"/>
              <a:buChar char=""/>
            </a:pPr>
            <a:r>
              <a:rPr lang="zh-CN" altLang="en-US" sz="1600" b="1" strike="noStrike" noProof="1">
                <a:solidFill>
                  <a:schemeClr val="accent2"/>
                </a:solidFill>
                <a:latin typeface="宋体" panose="02010600030101010101" pitchFamily="2" charset="-122"/>
                <a:ea typeface="宋体" panose="02010600030101010101" pitchFamily="2" charset="-122"/>
                <a:cs typeface="+mn-cs"/>
                <a:sym typeface="+mn-ea"/>
              </a:rPr>
              <a:t>应急资源调查结论</a:t>
            </a:r>
            <a:endParaRPr lang="zh-CN" altLang="en-US" sz="1600" b="1" strike="noStrike" noProof="1">
              <a:solidFill>
                <a:schemeClr val="accent2"/>
              </a:solidFill>
              <a:latin typeface="宋体" panose="02010600030101010101" pitchFamily="2" charset="-122"/>
              <a:ea typeface="宋体" panose="02010600030101010101" pitchFamily="2" charset="-122"/>
              <a:sym typeface="+mn-ea"/>
            </a:endParaRPr>
          </a:p>
        </p:txBody>
      </p:sp>
      <p:sp>
        <p:nvSpPr>
          <p:cNvPr id="2" name="L 形 1"/>
          <p:cNvSpPr/>
          <p:nvPr>
            <p:custDataLst>
              <p:tags r:id="rId2"/>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3"/>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Tree>
    <p:custDataLst>
      <p:tags r:id="rId4"/>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00090" y="3968750"/>
            <a:ext cx="302895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81370" y="4231005"/>
            <a:ext cx="105600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6585" y="4907915"/>
            <a:ext cx="79184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 形 5"/>
          <p:cNvSpPr/>
          <p:nvPr>
            <p:custDataLst>
              <p:tags r:id="rId1"/>
            </p:custDataLst>
          </p:nvPr>
        </p:nvSpPr>
        <p:spPr>
          <a:xfrm rot="5400000">
            <a:off x="103188" y="91440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endParaRPr lang="zh-CN" altLang="en-US" sz="1800" strike="noStrike" noProof="1"/>
          </a:p>
        </p:txBody>
      </p:sp>
      <p:sp>
        <p:nvSpPr>
          <p:cNvPr id="9" name="L 形 8"/>
          <p:cNvSpPr/>
          <p:nvPr>
            <p:custDataLst>
              <p:tags r:id="rId2"/>
            </p:custDataLst>
          </p:nvPr>
        </p:nvSpPr>
        <p:spPr>
          <a:xfrm rot="16200000">
            <a:off x="8420100" y="6148388"/>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endParaRPr lang="zh-CN" altLang="en-US" sz="1800" strike="noStrike" noProof="1"/>
          </a:p>
        </p:txBody>
      </p:sp>
      <p:sp>
        <p:nvSpPr>
          <p:cNvPr id="1855493" name="Oval 5">
            <a:hlinkClick r:id="rId3" action="ppaction://hlinkpres?slideindex=1&amp;slidetitle="/>
          </p:cNvPr>
          <p:cNvSpPr>
            <a:spLocks noChangeArrowheads="1"/>
          </p:cNvSpPr>
          <p:nvPr/>
        </p:nvSpPr>
        <p:spPr bwMode="auto">
          <a:xfrm>
            <a:off x="4211638" y="1627188"/>
            <a:ext cx="1112838" cy="1008063"/>
          </a:xfrm>
          <a:prstGeom prst="ellipse">
            <a:avLst/>
          </a:prstGeom>
          <a:solidFill>
            <a:srgbClr val="FFC000"/>
          </a:solidFill>
          <a:ln w="9525">
            <a:solidFill>
              <a:srgbClr val="009900"/>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综合应急预案</a:t>
            </a:r>
            <a:endPar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endParaRPr>
          </a:p>
        </p:txBody>
      </p:sp>
      <p:sp>
        <p:nvSpPr>
          <p:cNvPr id="1855495" name="Oval 7"/>
          <p:cNvSpPr>
            <a:spLocks noChangeArrowheads="1"/>
          </p:cNvSpPr>
          <p:nvPr/>
        </p:nvSpPr>
        <p:spPr bwMode="auto">
          <a:xfrm>
            <a:off x="5605463" y="3519488"/>
            <a:ext cx="1190625" cy="1062038"/>
          </a:xfrm>
          <a:prstGeom prst="ellipse">
            <a:avLst/>
          </a:prstGeom>
          <a:solidFill>
            <a:srgbClr val="CCECFF"/>
          </a:solidFill>
          <a:ln w="9525" algn="ctr">
            <a:solidFill>
              <a:schemeClr val="accent2"/>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rgbClr val="0000FF"/>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重大危险源专项预案</a:t>
            </a:r>
            <a:endParaRPr kumimoji="0" lang="zh-CN" altLang="en-US" sz="1500" b="1" i="0" u="none" strike="noStrike" kern="1200" cap="none" spc="0" normalizeH="0" baseline="0" noProof="0">
              <a:ln>
                <a:noFill/>
              </a:ln>
              <a:solidFill>
                <a:srgbClr val="0000FF"/>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1855497" name="Oval 9"/>
          <p:cNvSpPr>
            <a:spLocks noChangeArrowheads="1"/>
          </p:cNvSpPr>
          <p:nvPr/>
        </p:nvSpPr>
        <p:spPr bwMode="auto">
          <a:xfrm>
            <a:off x="4211638" y="5137150"/>
            <a:ext cx="1008063" cy="1028700"/>
          </a:xfrm>
          <a:prstGeom prst="ellipse">
            <a:avLst/>
          </a:prstGeom>
          <a:solidFill>
            <a:srgbClr val="FFFFCC"/>
          </a:solidFill>
          <a:ln w="9525" algn="ctr">
            <a:solidFill>
              <a:srgbClr val="FF9900"/>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现场</a:t>
            </a:r>
            <a:endPar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endParaRPr>
          </a:p>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处置方案</a:t>
            </a:r>
            <a:r>
              <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1</a:t>
            </a:r>
            <a:endPar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endParaRPr>
          </a:p>
        </p:txBody>
      </p:sp>
      <p:sp>
        <p:nvSpPr>
          <p:cNvPr id="1855498" name="Oval 10">
            <a:hlinkClick r:id="rId4" action="ppaction://hlinkpres?slideindex=1&amp;slidetitle="/>
          </p:cNvPr>
          <p:cNvSpPr>
            <a:spLocks noChangeArrowheads="1"/>
          </p:cNvSpPr>
          <p:nvPr/>
        </p:nvSpPr>
        <p:spPr bwMode="auto">
          <a:xfrm>
            <a:off x="5605463" y="5137150"/>
            <a:ext cx="976313" cy="1028700"/>
          </a:xfrm>
          <a:prstGeom prst="ellipse">
            <a:avLst/>
          </a:prstGeom>
          <a:solidFill>
            <a:srgbClr val="FFFFCC"/>
          </a:solidFill>
          <a:ln w="9525" algn="ctr">
            <a:solidFill>
              <a:srgbClr val="FF9900"/>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现场</a:t>
            </a:r>
            <a:endPar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endParaRPr>
          </a:p>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处置方案</a:t>
            </a:r>
            <a:r>
              <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2</a:t>
            </a:r>
            <a:endPar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endParaRPr>
          </a:p>
        </p:txBody>
      </p:sp>
      <p:sp>
        <p:nvSpPr>
          <p:cNvPr id="1855500" name="Rectangle 12"/>
          <p:cNvSpPr>
            <a:spLocks noChangeArrowheads="1"/>
          </p:cNvSpPr>
          <p:nvPr/>
        </p:nvSpPr>
        <p:spPr bwMode="auto">
          <a:xfrm>
            <a:off x="7029450" y="3756025"/>
            <a:ext cx="947738" cy="923925"/>
          </a:xfrm>
          <a:prstGeom prst="rect">
            <a:avLst/>
          </a:prstGeom>
          <a:noFill/>
          <a:ln w="9525">
            <a:noFill/>
            <a:miter lim="800000"/>
          </a:ln>
          <a:effectLst/>
        </p:spPr>
        <p:txBody>
          <a:bodyPr lIns="91438" tIns="45721" rIns="91438" bIns="45721"/>
          <a:lstStyle/>
          <a:p>
            <a:pPr marL="0" marR="0" lvl="0" indent="0" algn="just" defTabSz="912495"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endPar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855501" name="Rectangle 13"/>
          <p:cNvSpPr>
            <a:spLocks noChangeArrowheads="1"/>
          </p:cNvSpPr>
          <p:nvPr/>
        </p:nvSpPr>
        <p:spPr bwMode="auto">
          <a:xfrm>
            <a:off x="6581775" y="5226050"/>
            <a:ext cx="835025" cy="815975"/>
          </a:xfrm>
          <a:prstGeom prst="rect">
            <a:avLst/>
          </a:prstGeom>
          <a:noFill/>
          <a:ln w="9525">
            <a:noFill/>
            <a:miter lim="800000"/>
          </a:ln>
          <a:effectLst/>
        </p:spPr>
        <p:txBody>
          <a:bodyPr lIns="91438" tIns="45721" rIns="91438" bIns="45721"/>
          <a:lstStyle/>
          <a:p>
            <a:pPr marL="0" marR="0" lvl="0" indent="0" algn="just" defTabSz="912495"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endParaRPr kumimoji="0" lang="en-US"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855510" name="Text Box 22"/>
          <p:cNvSpPr txBox="1"/>
          <p:nvPr/>
        </p:nvSpPr>
        <p:spPr>
          <a:xfrm>
            <a:off x="1474788" y="1943100"/>
            <a:ext cx="2160587" cy="368300"/>
          </a:xfrm>
          <a:prstGeom prst="rect">
            <a:avLst/>
          </a:prstGeom>
          <a:solidFill>
            <a:srgbClr val="FFC000"/>
          </a:solidFill>
          <a:ln w="9525" cap="flat" cmpd="sng">
            <a:solidFill>
              <a:srgbClr val="009900"/>
            </a:solidFill>
            <a:prstDash val="solid"/>
            <a:miter/>
            <a:headEnd type="none" w="med" len="med"/>
            <a:tailEnd type="none" w="med" len="med"/>
          </a:ln>
          <a:effectLst>
            <a:outerShdw dist="107763" dir="2699999" algn="ctr" rotWithShape="0">
              <a:schemeClr val="bg2">
                <a:alpha val="50000"/>
              </a:schemeClr>
            </a:outerShdw>
          </a:effectLst>
        </p:spPr>
        <p:txBody>
          <a:bodyPr lIns="91438" tIns="45721" rIns="91438" bIns="45721" anchor="t">
            <a:spAutoFit/>
          </a:bodyPr>
          <a:lstStyle/>
          <a:p>
            <a:pPr lvl="0" indent="0" algn="ctr" defTabSz="913130">
              <a:spcBef>
                <a:spcPct val="50000"/>
              </a:spcBef>
              <a:buFont typeface="Arial" panose="020B0604020202020204" pitchFamily="34" charset="0"/>
              <a:buNone/>
            </a:pPr>
            <a:r>
              <a:rPr lang="zh-CN" altLang="en-US" b="1" dirty="0">
                <a:latin typeface="宋体" panose="02010600030101010101" pitchFamily="2" charset="-122"/>
                <a:ea typeface="宋体" panose="02010600030101010101" pitchFamily="2" charset="-122"/>
                <a:sym typeface="Verdana" panose="020B0604030504040204" pitchFamily="34" charset="0"/>
              </a:rPr>
              <a:t>综合应急预案</a:t>
            </a:r>
            <a:endParaRPr lang="zh-CN" altLang="en-US" b="1" dirty="0">
              <a:latin typeface="宋体" panose="02010600030101010101" pitchFamily="2" charset="-122"/>
              <a:ea typeface="宋体" panose="02010600030101010101" pitchFamily="2" charset="-122"/>
              <a:sym typeface="Verdana" panose="020B0604030504040204" pitchFamily="34" charset="0"/>
            </a:endParaRPr>
          </a:p>
        </p:txBody>
      </p:sp>
      <p:sp>
        <p:nvSpPr>
          <p:cNvPr id="1855511" name="Text Box 23"/>
          <p:cNvSpPr txBox="1"/>
          <p:nvPr/>
        </p:nvSpPr>
        <p:spPr>
          <a:xfrm>
            <a:off x="1474788" y="3862388"/>
            <a:ext cx="1944687" cy="368300"/>
          </a:xfrm>
          <a:prstGeom prst="rect">
            <a:avLst/>
          </a:prstGeom>
          <a:solidFill>
            <a:srgbClr val="CCECFF"/>
          </a:solidFill>
          <a:ln w="9525" cap="flat" cmpd="sng">
            <a:solidFill>
              <a:srgbClr val="0000FF"/>
            </a:solidFill>
            <a:prstDash val="solid"/>
            <a:miter/>
            <a:headEnd type="none" w="med" len="med"/>
            <a:tailEnd type="none" w="med" len="med"/>
          </a:ln>
          <a:effectLst>
            <a:outerShdw dist="107763" dir="2699999" algn="ctr" rotWithShape="0">
              <a:schemeClr val="bg2">
                <a:alpha val="50000"/>
              </a:schemeClr>
            </a:outerShdw>
          </a:effectLst>
        </p:spPr>
        <p:txBody>
          <a:bodyPr lIns="91438" tIns="45721" rIns="91438" bIns="45721" anchor="t">
            <a:spAutoFit/>
          </a:bodyPr>
          <a:lstStyle/>
          <a:p>
            <a:pPr lvl="0" indent="0" algn="ctr" defTabSz="913130">
              <a:spcBef>
                <a:spcPct val="50000"/>
              </a:spcBef>
              <a:buFont typeface="Arial" panose="020B0604020202020204" pitchFamily="34" charset="0"/>
              <a:buNone/>
            </a:pPr>
            <a:r>
              <a:rPr lang="zh-CN" altLang="en-US" b="1" dirty="0">
                <a:latin typeface="宋体" panose="02010600030101010101" pitchFamily="2" charset="-122"/>
                <a:ea typeface="宋体" panose="02010600030101010101" pitchFamily="2" charset="-122"/>
                <a:sym typeface="Verdana" panose="020B0604030504040204" pitchFamily="34" charset="0"/>
              </a:rPr>
              <a:t>专项应急预案</a:t>
            </a:r>
            <a:endParaRPr lang="zh-CN" altLang="en-US" b="1" dirty="0">
              <a:latin typeface="宋体" panose="02010600030101010101" pitchFamily="2" charset="-122"/>
              <a:ea typeface="宋体" panose="02010600030101010101" pitchFamily="2" charset="-122"/>
              <a:sym typeface="Verdana" panose="020B0604030504040204" pitchFamily="34" charset="0"/>
            </a:endParaRPr>
          </a:p>
        </p:txBody>
      </p:sp>
      <p:sp>
        <p:nvSpPr>
          <p:cNvPr id="1855499" name="Oval 11"/>
          <p:cNvSpPr>
            <a:spLocks noChangeArrowheads="1"/>
          </p:cNvSpPr>
          <p:nvPr/>
        </p:nvSpPr>
        <p:spPr bwMode="auto">
          <a:xfrm>
            <a:off x="7416800" y="5138738"/>
            <a:ext cx="1003300" cy="1027113"/>
          </a:xfrm>
          <a:prstGeom prst="ellipse">
            <a:avLst/>
          </a:prstGeom>
          <a:solidFill>
            <a:srgbClr val="FFFFCC"/>
          </a:solidFill>
          <a:ln w="9525">
            <a:solidFill>
              <a:srgbClr val="FF9900"/>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现场</a:t>
            </a:r>
            <a:endParaRPr kumimoji="0" lang="zh-CN" altLang="en-US"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endParaRPr>
          </a:p>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GB"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处置方案</a:t>
            </a:r>
            <a:r>
              <a:rPr kumimoji="0" lang="en-GB"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n</a:t>
            </a:r>
            <a:endParaRPr kumimoji="0" lang="en-US" altLang="zh-CN" sz="1500" b="1" i="0" u="none" strike="noStrike" kern="1200" cap="none" spc="0" normalizeH="0" baseline="0" noProof="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endParaRPr>
          </a:p>
        </p:txBody>
      </p:sp>
      <p:sp>
        <p:nvSpPr>
          <p:cNvPr id="1855494" name="Oval 6">
            <a:hlinkClick r:id="rId5" action="ppaction://hlinkpres?slideindex=1&amp;slidetitle="/>
          </p:cNvPr>
          <p:cNvSpPr>
            <a:spLocks noChangeArrowheads="1"/>
          </p:cNvSpPr>
          <p:nvPr/>
        </p:nvSpPr>
        <p:spPr bwMode="auto">
          <a:xfrm>
            <a:off x="4097338" y="3519488"/>
            <a:ext cx="1122363" cy="1062038"/>
          </a:xfrm>
          <a:prstGeom prst="ellipse">
            <a:avLst/>
          </a:prstGeom>
          <a:solidFill>
            <a:srgbClr val="CCECFF"/>
          </a:solidFill>
          <a:ln w="9525">
            <a:solidFill>
              <a:schemeClr val="accent2"/>
            </a:solidFill>
            <a:round/>
          </a:ln>
          <a:effectLst>
            <a:outerShdw dist="107763" dir="2700000" algn="ctr" rotWithShape="0">
              <a:srgbClr val="808080">
                <a:alpha val="50000"/>
              </a:srgbClr>
            </a:outerShdw>
          </a:effectLst>
        </p:spPr>
        <p:txBody>
          <a:bodyPr lIns="91438" tIns="45721" rIns="91438" bIns="45721"/>
          <a:lstStyle/>
          <a:p>
            <a:pPr marL="0" marR="0" lvl="0" indent="0" algn="ctr" defTabSz="912495"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a:ln>
                  <a:noFill/>
                </a:ln>
                <a:solidFill>
                  <a:srgbClr val="0000FF"/>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火灾爆炸专项预案</a:t>
            </a:r>
            <a:endParaRPr kumimoji="0" lang="zh-CN" altLang="en-US" sz="1500" b="1" i="0" u="none" strike="noStrike" kern="1200" cap="none" spc="0" normalizeH="0" baseline="0" noProof="0">
              <a:ln>
                <a:noFill/>
              </a:ln>
              <a:solidFill>
                <a:srgbClr val="0000FF"/>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5" name="Text Box 22"/>
          <p:cNvSpPr txBox="1">
            <a:spLocks noChangeArrowheads="1"/>
          </p:cNvSpPr>
          <p:nvPr/>
        </p:nvSpPr>
        <p:spPr bwMode="auto">
          <a:xfrm>
            <a:off x="1474788" y="5665788"/>
            <a:ext cx="2160588" cy="376238"/>
          </a:xfrm>
          <a:prstGeom prst="rect">
            <a:avLst/>
          </a:prstGeom>
          <a:solidFill>
            <a:srgbClr val="FFFFCC"/>
          </a:solidFill>
          <a:ln w="9525" algn="ctr">
            <a:solidFill>
              <a:srgbClr val="FF9900"/>
            </a:solidFill>
            <a:miter lim="800000"/>
          </a:ln>
          <a:effectLst>
            <a:outerShdw dist="107763" dir="2700000" algn="ctr" rotWithShape="0">
              <a:srgbClr val="808080">
                <a:alpha val="50000"/>
              </a:srgbClr>
            </a:outerShdw>
          </a:effectLst>
        </p:spPr>
        <p:txBody>
          <a:bodyPr lIns="91438" tIns="45721" rIns="91438" bIns="45721"/>
          <a:lstStyle/>
          <a:p>
            <a:pPr marR="0" algn="ctr" defTabSz="912495" fontAlgn="base">
              <a:buClrTx/>
              <a:buSzTx/>
              <a:buFontTx/>
              <a:buNone/>
              <a:defRPr/>
            </a:pPr>
            <a:r>
              <a:rPr kumimoji="0" lang="zh-CN" altLang="en-US" b="1" strike="noStrike" kern="1200" cap="none" spc="0" normalizeH="0" baseline="0" noProof="0">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现场处置方案</a:t>
            </a:r>
            <a:endParaRPr kumimoji="0" lang="zh-CN" altLang="en-US" b="1" strike="noStrike" kern="1200" cap="none" spc="0" normalizeH="0" baseline="0" noProof="0">
              <a:effectLst>
                <a:outerShdw blurRad="38100" dist="38100" dir="2700000" algn="tl">
                  <a:srgbClr val="FFFFFF"/>
                </a:outerShdw>
              </a:effectLst>
              <a:latin typeface="Times New Roman" panose="02020603050405020304" pitchFamily="18" charset="0"/>
              <a:ea typeface="宋体" panose="02010600030101010101" pitchFamily="2" charset="-122"/>
              <a:cs typeface="+mn-cs"/>
            </a:endParaRPr>
          </a:p>
        </p:txBody>
      </p:sp>
      <p:sp>
        <p:nvSpPr>
          <p:cNvPr id="7" name="矩形 6"/>
          <p:cNvSpPr/>
          <p:nvPr/>
        </p:nvSpPr>
        <p:spPr>
          <a:xfrm>
            <a:off x="466725" y="1773238"/>
            <a:ext cx="576263" cy="43926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trike="noStrike" noProof="1"/>
              <a:t>企业生 产 </a:t>
            </a:r>
            <a:endParaRPr lang="zh-CN" altLang="en-US" strike="noStrike" noProof="1"/>
          </a:p>
          <a:p>
            <a:pPr algn="ctr" fontAlgn="base"/>
            <a:r>
              <a:rPr lang="zh-CN" altLang="en-US" strike="noStrike" noProof="1"/>
              <a:t>安 全 事 故 应 急 预 案 体 系</a:t>
            </a:r>
            <a:endParaRPr lang="zh-CN" altLang="en-US" strike="noStrike" noProof="1"/>
          </a:p>
        </p:txBody>
      </p:sp>
      <p:sp>
        <p:nvSpPr>
          <p:cNvPr id="10" name="左大括号 9"/>
          <p:cNvSpPr/>
          <p:nvPr/>
        </p:nvSpPr>
        <p:spPr>
          <a:xfrm>
            <a:off x="1114425" y="2133600"/>
            <a:ext cx="288925" cy="3743325"/>
          </a:xfrm>
          <a:prstGeom prst="leftBrace">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endParaRPr lang="zh-CN" altLang="en-US" strike="noStrike" noProof="1"/>
          </a:p>
        </p:txBody>
      </p:sp>
      <p:sp>
        <p:nvSpPr>
          <p:cNvPr id="15377" name="文本框 10"/>
          <p:cNvSpPr txBox="1"/>
          <p:nvPr/>
        </p:nvSpPr>
        <p:spPr>
          <a:xfrm>
            <a:off x="6907213" y="695325"/>
            <a:ext cx="2024062" cy="4022725"/>
          </a:xfrm>
          <a:prstGeom prst="rect">
            <a:avLst/>
          </a:prstGeom>
          <a:solidFill>
            <a:srgbClr val="FFFF00"/>
          </a:solidFill>
          <a:ln w="9525">
            <a:noFill/>
          </a:ln>
        </p:spPr>
        <p:txBody>
          <a:bodyPr wrap="square" anchor="t">
            <a:spAutoFit/>
          </a:bodyPr>
          <a:lstStyle/>
          <a:p>
            <a:pPr lvl="0" indent="0">
              <a:lnSpc>
                <a:spcPct val="125000"/>
              </a:lnSpc>
              <a:spcBef>
                <a:spcPct val="50000"/>
              </a:spcBef>
              <a:buChar char="•"/>
            </a:pPr>
            <a:r>
              <a:rPr lang="zh-CN" altLang="en-US" sz="1400" b="1" dirty="0">
                <a:solidFill>
                  <a:schemeClr val="accent2"/>
                </a:solidFill>
                <a:latin typeface="Times New Roman" panose="02020603050405020304" pitchFamily="18" charset="0"/>
                <a:ea typeface="宋体" panose="02010600030101010101" pitchFamily="2" charset="-122"/>
              </a:rPr>
              <a:t>针对重大危险源的预案。</a:t>
            </a:r>
            <a:endParaRPr lang="zh-CN" altLang="en-US" sz="1400" b="1" dirty="0">
              <a:solidFill>
                <a:schemeClr val="accent2"/>
              </a:solidFill>
              <a:latin typeface="Times New Roman" panose="02020603050405020304" pitchFamily="18" charset="0"/>
              <a:ea typeface="宋体" panose="02010600030101010101" pitchFamily="2" charset="-122"/>
            </a:endParaRPr>
          </a:p>
          <a:p>
            <a:pPr lvl="0" indent="0">
              <a:lnSpc>
                <a:spcPct val="125000"/>
              </a:lnSpc>
              <a:spcBef>
                <a:spcPct val="50000"/>
              </a:spcBef>
              <a:buChar char="•"/>
            </a:pPr>
            <a:r>
              <a:rPr lang="zh-CN" altLang="en-US" sz="1400" b="1" dirty="0">
                <a:solidFill>
                  <a:schemeClr val="accent2"/>
                </a:solidFill>
                <a:latin typeface="Times New Roman" panose="02020603050405020304" pitchFamily="18" charset="0"/>
                <a:ea typeface="宋体" panose="02010600030101010101" pitchFamily="2" charset="-122"/>
              </a:rPr>
              <a:t> 针对易燃、易爆、有毒的关键装置的预案</a:t>
            </a:r>
            <a:endParaRPr lang="zh-CN" altLang="en-US" sz="1400" b="1" dirty="0">
              <a:solidFill>
                <a:schemeClr val="accent2"/>
              </a:solidFill>
              <a:latin typeface="Times New Roman" panose="02020603050405020304" pitchFamily="18" charset="0"/>
              <a:ea typeface="宋体" panose="02010600030101010101" pitchFamily="2" charset="-122"/>
            </a:endParaRPr>
          </a:p>
          <a:p>
            <a:pPr lvl="0" indent="0">
              <a:lnSpc>
                <a:spcPct val="125000"/>
              </a:lnSpc>
              <a:spcBef>
                <a:spcPct val="50000"/>
              </a:spcBef>
              <a:buChar char="•"/>
            </a:pPr>
            <a:r>
              <a:rPr lang="zh-CN" altLang="en-US" sz="1400" b="1" dirty="0">
                <a:solidFill>
                  <a:schemeClr val="accent2"/>
                </a:solidFill>
                <a:latin typeface="Times New Roman" panose="02020603050405020304" pitchFamily="18" charset="0"/>
                <a:ea typeface="宋体" panose="02010600030101010101" pitchFamily="2" charset="-122"/>
              </a:rPr>
              <a:t>  针对重点生产部位的预案。</a:t>
            </a:r>
            <a:endParaRPr lang="zh-CN" altLang="en-US" sz="1400" b="1" dirty="0">
              <a:solidFill>
                <a:schemeClr val="accent2"/>
              </a:solidFill>
              <a:latin typeface="Times New Roman" panose="02020603050405020304" pitchFamily="18" charset="0"/>
              <a:ea typeface="宋体" panose="02010600030101010101" pitchFamily="2" charset="-122"/>
            </a:endParaRPr>
          </a:p>
          <a:p>
            <a:pPr lvl="0" indent="0">
              <a:lnSpc>
                <a:spcPct val="125000"/>
              </a:lnSpc>
              <a:spcBef>
                <a:spcPct val="50000"/>
              </a:spcBef>
              <a:buChar char="•"/>
            </a:pPr>
            <a:r>
              <a:rPr lang="zh-CN" altLang="en-US" sz="1400" b="1" dirty="0">
                <a:solidFill>
                  <a:schemeClr val="accent2"/>
                </a:solidFill>
                <a:latin typeface="Times New Roman" panose="02020603050405020304" pitchFamily="18" charset="0"/>
                <a:ea typeface="宋体" panose="02010600030101010101" pitchFamily="2" charset="-122"/>
              </a:rPr>
              <a:t>  针对燃烧、爆炸、泄漏、中毒等的预案。</a:t>
            </a:r>
            <a:endParaRPr lang="zh-CN" altLang="en-US" sz="1400" b="1" dirty="0">
              <a:solidFill>
                <a:schemeClr val="accent2"/>
              </a:solidFill>
              <a:latin typeface="Times New Roman" panose="02020603050405020304" pitchFamily="18" charset="0"/>
              <a:ea typeface="宋体" panose="02010600030101010101" pitchFamily="2" charset="-122"/>
            </a:endParaRPr>
          </a:p>
          <a:p>
            <a:pPr lvl="0" indent="0">
              <a:lnSpc>
                <a:spcPct val="125000"/>
              </a:lnSpc>
              <a:spcBef>
                <a:spcPct val="50000"/>
              </a:spcBef>
              <a:buChar char="•"/>
            </a:pPr>
            <a:r>
              <a:rPr lang="zh-CN" altLang="en-US" sz="1400" b="1" dirty="0">
                <a:solidFill>
                  <a:schemeClr val="accent2"/>
                </a:solidFill>
                <a:latin typeface="Times New Roman" panose="02020603050405020304" pitchFamily="18" charset="0"/>
                <a:ea typeface="宋体" panose="02010600030101010101" pitchFamily="2" charset="-122"/>
              </a:rPr>
              <a:t>发生停电、停水、停汽、通讯中断以及自然灾害（洪水、地震、风暴雷电等）时的应急预案。</a:t>
            </a:r>
            <a:endParaRPr lang="zh-CN" altLang="en-US" sz="1400" b="1" dirty="0">
              <a:solidFill>
                <a:schemeClr val="accent2"/>
              </a:solidFill>
              <a:latin typeface="Times New Roman" panose="02020603050405020304" pitchFamily="18" charset="0"/>
              <a:ea typeface="宋体" panose="02010600030101010101" pitchFamily="2" charset="-122"/>
            </a:endParaRPr>
          </a:p>
        </p:txBody>
      </p:sp>
      <p:sp>
        <p:nvSpPr>
          <p:cNvPr id="21" name="文本框 1"/>
          <p:cNvSpPr txBox="1"/>
          <p:nvPr/>
        </p:nvSpPr>
        <p:spPr>
          <a:xfrm>
            <a:off x="46038" y="97468"/>
            <a:ext cx="5211762" cy="523220"/>
          </a:xfrm>
          <a:prstGeom prst="rect">
            <a:avLst/>
          </a:prstGeom>
          <a:noFill/>
          <a:ln w="9525">
            <a:noFill/>
          </a:ln>
        </p:spPr>
        <p:txBody>
          <a:bodyPr wrap="square" anchor="t">
            <a:spAutoFit/>
          </a:bodyPr>
          <a:lstStyle/>
          <a:p>
            <a:pPr lvl="0" indent="0" algn="ctr"/>
            <a:r>
              <a:rPr lang="en-US" altLang="zh-CN" sz="2800">
                <a:solidFill>
                  <a:schemeClr val="bg1"/>
                </a:solidFill>
                <a:latin typeface="宋体" panose="02010600030101010101" pitchFamily="2" charset="-122"/>
                <a:ea typeface="宋体" panose="02010600030101010101" pitchFamily="2" charset="-122"/>
              </a:rPr>
              <a:t>01</a:t>
            </a:r>
            <a:r>
              <a:rPr lang="zh-CN" altLang="en-US" sz="2800">
                <a:solidFill>
                  <a:schemeClr val="bg1"/>
                </a:solidFill>
                <a:latin typeface="宋体" panose="02010600030101010101" pitchFamily="2" charset="-122"/>
              </a:rPr>
              <a:t> </a:t>
            </a:r>
            <a:r>
              <a:rPr lang="zh-CN" altLang="en-US" sz="2800">
                <a:solidFill>
                  <a:schemeClr val="bg1"/>
                </a:solidFill>
                <a:latin typeface="宋体" panose="02010600030101010101" pitchFamily="2" charset="-122"/>
                <a:ea typeface="宋体" panose="02010600030101010101" pitchFamily="2" charset="-122"/>
              </a:rPr>
              <a:t>预案</a:t>
            </a:r>
            <a:r>
              <a:rPr lang="zh-CN" altLang="en-US" sz="2800" dirty="0">
                <a:solidFill>
                  <a:schemeClr val="bg1"/>
                </a:solidFill>
                <a:latin typeface="宋体" panose="02010600030101010101" pitchFamily="2" charset="-122"/>
                <a:ea typeface="宋体" panose="02010600030101010101" pitchFamily="2" charset="-122"/>
              </a:rPr>
              <a:t>编制、评审、备案流程</a:t>
            </a:r>
            <a:endParaRPr lang="zh-CN" altLang="en-US" sz="2800" dirty="0">
              <a:solidFill>
                <a:schemeClr val="bg1"/>
              </a:solidFill>
              <a:latin typeface="宋体" panose="02010600030101010101" pitchFamily="2" charset="-122"/>
              <a:ea typeface="宋体" panose="02010600030101010101" pitchFamily="2" charset="-122"/>
            </a:endParaRPr>
          </a:p>
        </p:txBody>
      </p:sp>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2"/>
          <p:cNvSpPr>
            <a:spLocks noGrp="1"/>
          </p:cNvSpPr>
          <p:nvPr>
            <p:ph type="title"/>
            <p:custDataLst>
              <p:tags r:id="rId1"/>
            </p:custDataLst>
          </p:nvPr>
        </p:nvSpPr>
        <p:spPr>
          <a:xfrm>
            <a:off x="641350" y="2727325"/>
            <a:ext cx="6356350" cy="1533525"/>
          </a:xfrm>
        </p:spPr>
        <p:txBody>
          <a:bodyPr lIns="91440" tIns="45720" rIns="91440" bIns="45720" anchor="ctr"/>
          <a:lstStyle/>
          <a:p>
            <a:pPr defTabSz="685800">
              <a:buNone/>
            </a:pPr>
            <a:br>
              <a:rPr lang="zh-CN" altLang="en-US" b="1" kern="1200">
                <a:solidFill>
                  <a:schemeClr val="accent2"/>
                </a:solidFill>
                <a:latin typeface="+mj-lt"/>
                <a:ea typeface="宋体" panose="02010600030101010101" pitchFamily="2" charset="-122"/>
                <a:cs typeface="+mj-cs"/>
              </a:rPr>
            </a:br>
            <a:r>
              <a:rPr lang="zh-CN" altLang="en-US" b="1" kern="1200">
                <a:solidFill>
                  <a:schemeClr val="accent2"/>
                </a:solidFill>
                <a:latin typeface="+mj-lt"/>
                <a:ea typeface="宋体" panose="02010600030101010101" pitchFamily="2" charset="-122"/>
                <a:cs typeface="+mj-cs"/>
              </a:rPr>
              <a:t>综合应急预案</a:t>
            </a:r>
            <a:br>
              <a:rPr lang="zh-CN" altLang="en-US" b="1" kern="1200">
                <a:solidFill>
                  <a:schemeClr val="accent2"/>
                </a:solidFill>
                <a:latin typeface="+mj-lt"/>
                <a:ea typeface="宋体" panose="02010600030101010101" pitchFamily="2" charset="-122"/>
                <a:cs typeface="+mj-cs"/>
              </a:rPr>
            </a:br>
            <a:endParaRPr lang="zh-CN" altLang="en-US" kern="1200" dirty="0">
              <a:latin typeface="+mj-lt"/>
              <a:ea typeface="+mj-ea"/>
              <a:cs typeface="+mj-cs"/>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 形 5"/>
          <p:cNvSpPr/>
          <p:nvPr>
            <p:custDataLst>
              <p:tags r:id="rId1"/>
            </p:custDataLst>
          </p:nvPr>
        </p:nvSpPr>
        <p:spPr>
          <a:xfrm rot="5400000">
            <a:off x="103188" y="91440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endParaRPr lang="zh-CN" altLang="en-US" sz="1800" strike="noStrike" noProof="1"/>
          </a:p>
        </p:txBody>
      </p:sp>
      <p:sp>
        <p:nvSpPr>
          <p:cNvPr id="9" name="L 形 8"/>
          <p:cNvSpPr/>
          <p:nvPr>
            <p:custDataLst>
              <p:tags r:id="rId2"/>
            </p:custDataLst>
          </p:nvPr>
        </p:nvSpPr>
        <p:spPr>
          <a:xfrm rot="16200000">
            <a:off x="8420100" y="6148388"/>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endParaRPr lang="zh-CN" altLang="en-US" sz="1800" strike="noStrike" noProof="1"/>
          </a:p>
        </p:txBody>
      </p:sp>
      <p:sp>
        <p:nvSpPr>
          <p:cNvPr id="19459" name="标题 1"/>
          <p:cNvSpPr>
            <a:spLocks noGrp="1"/>
          </p:cNvSpPr>
          <p:nvPr>
            <p:ph type="title"/>
            <p:custDataLst>
              <p:tags r:id="rId3"/>
            </p:custDataLst>
          </p:nvPr>
        </p:nvSpPr>
        <p:spPr>
          <a:xfrm>
            <a:off x="-12700" y="0"/>
            <a:ext cx="5203825" cy="823913"/>
          </a:xfrm>
        </p:spPr>
        <p:txBody>
          <a:bodyPr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02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sz="2800" dirty="0">
              <a:latin typeface="宋体" panose="02010600030101010101" pitchFamily="2" charset="-122"/>
              <a:ea typeface="宋体" panose="02010600030101010101" pitchFamily="2" charset="-122"/>
            </a:endParaRPr>
          </a:p>
        </p:txBody>
      </p:sp>
      <p:sp>
        <p:nvSpPr>
          <p:cNvPr id="19460" name="TextBox 1"/>
          <p:cNvSpPr txBox="1"/>
          <p:nvPr/>
        </p:nvSpPr>
        <p:spPr>
          <a:xfrm>
            <a:off x="312738" y="1076325"/>
            <a:ext cx="8107362" cy="523875"/>
          </a:xfrm>
          <a:prstGeom prst="rect">
            <a:avLst/>
          </a:prstGeom>
          <a:noFill/>
          <a:ln w="9525">
            <a:noFill/>
          </a:ln>
        </p:spPr>
        <p:txBody>
          <a:bodyPr anchor="t">
            <a:spAutoFit/>
          </a:bodyPr>
          <a:lstStyle/>
          <a:p>
            <a:pPr lvl="0" indent="0">
              <a:buFont typeface="Arial" panose="020B0604020202020204" pitchFamily="34" charset="0"/>
              <a:buNone/>
            </a:pPr>
            <a:r>
              <a:rPr lang="zh-CN" altLang="en-US" sz="2800" dirty="0">
                <a:latin typeface="Arial" panose="020B0604020202020204" pitchFamily="34" charset="0"/>
                <a:ea typeface="黑体" panose="02010609060101010101" charset="-122"/>
                <a:sym typeface="Calibri" panose="020F0502020204030204" charset="0"/>
              </a:rPr>
              <a:t>生产经营单位生产安全事故应急预案编制导则</a:t>
            </a:r>
            <a:endParaRPr lang="zh-CN" altLang="en-US" sz="2800" dirty="0">
              <a:latin typeface="Arial" panose="020B0604020202020204" pitchFamily="34" charset="0"/>
              <a:ea typeface="黑体" panose="02010609060101010101" charset="-122"/>
              <a:sym typeface="Calibri" panose="020F0502020204030204" charset="0"/>
            </a:endParaRPr>
          </a:p>
        </p:txBody>
      </p:sp>
      <p:sp>
        <p:nvSpPr>
          <p:cNvPr id="19461" name="文本框 99"/>
          <p:cNvSpPr txBox="1"/>
          <p:nvPr/>
        </p:nvSpPr>
        <p:spPr>
          <a:xfrm>
            <a:off x="407988" y="1600200"/>
            <a:ext cx="7456487" cy="1630045"/>
          </a:xfrm>
          <a:prstGeom prst="rect">
            <a:avLst/>
          </a:prstGeom>
          <a:noFill/>
          <a:ln w="9525">
            <a:noFill/>
          </a:ln>
        </p:spPr>
        <p:txBody>
          <a:bodyPr wrap="square" anchor="t">
            <a:spAutoFit/>
          </a:bodyPr>
          <a:lstStyle/>
          <a:p>
            <a:pPr marL="342900" lvl="0" indent="-342900">
              <a:lnSpc>
                <a:spcPct val="100000"/>
              </a:lnSpc>
              <a:buFont typeface="Wingdings" panose="05000000000000000000" pitchFamily="2" charset="2"/>
              <a:buChar char=""/>
            </a:pPr>
            <a:r>
              <a:rPr lang="en-US" altLang="zh-CN" sz="2000">
                <a:solidFill>
                  <a:srgbClr val="000000"/>
                </a:solidFill>
                <a:latin typeface="宋体" panose="02010600030101010101" pitchFamily="2" charset="-122"/>
                <a:sym typeface="+mn-ea"/>
              </a:rPr>
              <a:t>GB/T29639-2020</a:t>
            </a:r>
            <a:r>
              <a:rPr lang="en-US" altLang="zh-CN" sz="2000">
                <a:solidFill>
                  <a:srgbClr val="000000"/>
                </a:solidFill>
                <a:latin typeface="宋体" panose="02010600030101010101" pitchFamily="2" charset="-122"/>
                <a:ea typeface="宋体" panose="02010600030101010101" pitchFamily="2" charset="-122"/>
              </a:rPr>
              <a:t>《</a:t>
            </a:r>
            <a:r>
              <a:rPr lang="zh-CN" altLang="en-US" sz="2000">
                <a:solidFill>
                  <a:srgbClr val="000000"/>
                </a:solidFill>
                <a:latin typeface="宋体" panose="02010600030101010101" pitchFamily="2" charset="-122"/>
                <a:ea typeface="宋体" panose="02010600030101010101" pitchFamily="2" charset="-122"/>
              </a:rPr>
              <a:t>生产经营单位生产安全事故应急预案编制导则</a:t>
            </a:r>
            <a:r>
              <a:rPr lang="en-US" altLang="zh-CN" sz="2000">
                <a:solidFill>
                  <a:srgbClr val="000000"/>
                </a:solidFill>
                <a:latin typeface="宋体" panose="02010600030101010101" pitchFamily="2" charset="-122"/>
                <a:ea typeface="宋体" panose="02010600030101010101" pitchFamily="2" charset="-122"/>
              </a:rPr>
              <a:t>》</a:t>
            </a:r>
            <a:endParaRPr lang="zh-CN" altLang="en-US" sz="2000">
              <a:solidFill>
                <a:srgbClr val="000000"/>
              </a:solidFill>
              <a:latin typeface="宋体" panose="02010600030101010101" pitchFamily="2" charset="-122"/>
              <a:ea typeface="宋体" panose="02010600030101010101" pitchFamily="2" charset="-122"/>
            </a:endParaRPr>
          </a:p>
          <a:p>
            <a:pPr marL="342900" lvl="0" indent="-342900">
              <a:lnSpc>
                <a:spcPct val="100000"/>
              </a:lnSpc>
              <a:buFont typeface="Wingdings" panose="05000000000000000000" pitchFamily="2" charset="2"/>
              <a:buChar char=""/>
            </a:pPr>
            <a:r>
              <a:rPr lang="zh-CN" sz="2000">
                <a:solidFill>
                  <a:srgbClr val="000000"/>
                </a:solidFill>
                <a:latin typeface="宋体" panose="02010600030101010101" pitchFamily="2" charset="-122"/>
                <a:sym typeface="+mn-ea"/>
              </a:rPr>
              <a:t>应急管理部</a:t>
            </a:r>
            <a:r>
              <a:rPr lang="en-US" altLang="zh-CN" sz="2000">
                <a:solidFill>
                  <a:srgbClr val="000000"/>
                </a:solidFill>
                <a:latin typeface="宋体" panose="02010600030101010101" pitchFamily="2" charset="-122"/>
                <a:sym typeface="+mn-ea"/>
              </a:rPr>
              <a:t>2</a:t>
            </a:r>
            <a:r>
              <a:rPr lang="zh-CN" altLang="en-US" sz="2000">
                <a:solidFill>
                  <a:srgbClr val="000000"/>
                </a:solidFill>
                <a:latin typeface="宋体" panose="02010600030101010101" pitchFamily="2" charset="-122"/>
                <a:sym typeface="+mn-ea"/>
              </a:rPr>
              <a:t>号令</a:t>
            </a:r>
            <a:r>
              <a:rPr lang="en-US" altLang="zh-CN" sz="2000">
                <a:solidFill>
                  <a:srgbClr val="000000"/>
                </a:solidFill>
                <a:latin typeface="宋体" panose="02010600030101010101" pitchFamily="2" charset="-122"/>
                <a:ea typeface="宋体" panose="02010600030101010101" pitchFamily="2" charset="-122"/>
              </a:rPr>
              <a:t>《</a:t>
            </a:r>
            <a:r>
              <a:rPr lang="zh-CN" altLang="en-US" sz="2000">
                <a:solidFill>
                  <a:srgbClr val="000000"/>
                </a:solidFill>
                <a:latin typeface="宋体" panose="02010600030101010101" pitchFamily="2" charset="-122"/>
                <a:ea typeface="宋体" panose="02010600030101010101" pitchFamily="2" charset="-122"/>
              </a:rPr>
              <a:t>生产安全事故应急预案管理办法</a:t>
            </a:r>
            <a:r>
              <a:rPr lang="en-US" altLang="zh-CN" sz="2000">
                <a:solidFill>
                  <a:srgbClr val="000000"/>
                </a:solidFill>
                <a:latin typeface="宋体" panose="02010600030101010101" pitchFamily="2" charset="-122"/>
                <a:ea typeface="宋体" panose="02010600030101010101" pitchFamily="2" charset="-122"/>
              </a:rPr>
              <a:t>》</a:t>
            </a:r>
            <a:endParaRPr lang="en-US" altLang="zh-CN" sz="2000">
              <a:solidFill>
                <a:srgbClr val="000000"/>
              </a:solidFill>
              <a:latin typeface="宋体" panose="02010600030101010101" pitchFamily="2" charset="-122"/>
              <a:ea typeface="宋体" panose="02010600030101010101" pitchFamily="2" charset="-122"/>
            </a:endParaRPr>
          </a:p>
          <a:p>
            <a:pPr marL="342900" lvl="0" indent="-342900">
              <a:lnSpc>
                <a:spcPct val="100000"/>
              </a:lnSpc>
              <a:buFont typeface="Wingdings" panose="05000000000000000000" pitchFamily="2" charset="2"/>
              <a:buChar char=""/>
            </a:pPr>
            <a:r>
              <a:rPr lang="en-US" altLang="zh-CN" sz="2000">
                <a:solidFill>
                  <a:srgbClr val="000000"/>
                </a:solidFill>
                <a:latin typeface="宋体" panose="02010600030101010101" pitchFamily="2" charset="-122"/>
                <a:ea typeface="宋体" panose="02010600030101010101" pitchFamily="2" charset="-122"/>
              </a:rPr>
              <a:t>AQT9007-2019</a:t>
            </a:r>
            <a:r>
              <a:rPr lang="zh-CN" altLang="en-US" sz="2000">
                <a:solidFill>
                  <a:srgbClr val="000000"/>
                </a:solidFill>
                <a:latin typeface="宋体" panose="02010600030101010101" pitchFamily="2" charset="-122"/>
                <a:ea typeface="宋体" panose="02010600030101010101" pitchFamily="2" charset="-122"/>
              </a:rPr>
              <a:t>《</a:t>
            </a:r>
            <a:r>
              <a:rPr lang="en-US" altLang="zh-CN" sz="2000">
                <a:solidFill>
                  <a:srgbClr val="000000"/>
                </a:solidFill>
                <a:latin typeface="宋体" panose="02010600030101010101" pitchFamily="2" charset="-122"/>
                <a:ea typeface="宋体" panose="02010600030101010101" pitchFamily="2" charset="-122"/>
              </a:rPr>
              <a:t>生产安全事故应急演练基本规范</a:t>
            </a:r>
            <a:r>
              <a:rPr lang="zh-CN" altLang="en-US" sz="2000">
                <a:solidFill>
                  <a:srgbClr val="000000"/>
                </a:solidFill>
                <a:latin typeface="宋体" panose="02010600030101010101" pitchFamily="2" charset="-122"/>
                <a:ea typeface="宋体" panose="02010600030101010101" pitchFamily="2" charset="-122"/>
              </a:rPr>
              <a:t>》</a:t>
            </a:r>
            <a:endParaRPr lang="en-US" altLang="zh-CN" sz="2000">
              <a:solidFill>
                <a:srgbClr val="000000"/>
              </a:solidFill>
              <a:latin typeface="宋体" panose="02010600030101010101" pitchFamily="2" charset="-122"/>
              <a:ea typeface="宋体" panose="02010600030101010101" pitchFamily="2" charset="-122"/>
            </a:endParaRPr>
          </a:p>
          <a:p>
            <a:pPr marL="342900" lvl="0" indent="-342900">
              <a:lnSpc>
                <a:spcPct val="100000"/>
              </a:lnSpc>
              <a:buFont typeface="Wingdings" panose="05000000000000000000" pitchFamily="2" charset="2"/>
              <a:buChar char=""/>
            </a:pPr>
            <a:endParaRPr lang="zh-CN" altLang="en-US" sz="2000">
              <a:latin typeface="Arial" panose="020B0604020202020204" pitchFamily="34" charset="0"/>
              <a:ea typeface="宋体" panose="02010600030101010101" pitchFamily="2" charset="-122"/>
            </a:endParaRPr>
          </a:p>
        </p:txBody>
      </p:sp>
      <p:pic>
        <p:nvPicPr>
          <p:cNvPr id="2" name="图片 1" descr="1"/>
          <p:cNvPicPr>
            <a:picLocks noChangeAspect="1"/>
          </p:cNvPicPr>
          <p:nvPr/>
        </p:nvPicPr>
        <p:blipFill>
          <a:blip r:embed="rId4"/>
          <a:stretch>
            <a:fillRect/>
          </a:stretch>
        </p:blipFill>
        <p:spPr>
          <a:xfrm>
            <a:off x="408305" y="3422015"/>
            <a:ext cx="2474595" cy="3289935"/>
          </a:xfrm>
          <a:prstGeom prst="rect">
            <a:avLst/>
          </a:prstGeom>
        </p:spPr>
      </p:pic>
      <p:pic>
        <p:nvPicPr>
          <p:cNvPr id="5" name="图片 4" descr="3"/>
          <p:cNvPicPr>
            <a:picLocks noChangeAspect="1"/>
          </p:cNvPicPr>
          <p:nvPr/>
        </p:nvPicPr>
        <p:blipFill>
          <a:blip r:embed="rId5"/>
          <a:stretch>
            <a:fillRect/>
          </a:stretch>
        </p:blipFill>
        <p:spPr>
          <a:xfrm>
            <a:off x="6285865" y="3503930"/>
            <a:ext cx="2223135" cy="3126740"/>
          </a:xfrm>
          <a:prstGeom prst="rect">
            <a:avLst/>
          </a:prstGeom>
        </p:spPr>
      </p:pic>
      <p:pic>
        <p:nvPicPr>
          <p:cNvPr id="7" name="图片 6" descr="2"/>
          <p:cNvPicPr>
            <a:picLocks noChangeAspect="1"/>
          </p:cNvPicPr>
          <p:nvPr/>
        </p:nvPicPr>
        <p:blipFill>
          <a:blip r:embed="rId6"/>
          <a:stretch>
            <a:fillRect/>
          </a:stretch>
        </p:blipFill>
        <p:spPr>
          <a:xfrm>
            <a:off x="3235960" y="3503930"/>
            <a:ext cx="2776220" cy="3126105"/>
          </a:xfrm>
          <a:prstGeom prst="rect">
            <a:avLst/>
          </a:prstGeom>
        </p:spPr>
      </p:pic>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17411" name="内容占位符 2"/>
          <p:cNvSpPr>
            <a:spLocks noGrp="1"/>
          </p:cNvSpPr>
          <p:nvPr>
            <p:ph sz="half" idx="1"/>
            <p:custDataLst>
              <p:tags r:id="rId3"/>
            </p:custDataLst>
          </p:nvPr>
        </p:nvSpPr>
        <p:spPr>
          <a:xfrm>
            <a:off x="622300" y="1273175"/>
            <a:ext cx="7899400" cy="5384800"/>
          </a:xfrm>
        </p:spPr>
        <p:txBody>
          <a:bodyPr wrap="square" lIns="91440" tIns="45720" rIns="91440" bIns="45720" anchor="t"/>
          <a:lstStyle/>
          <a:p>
            <a:pPr marL="342900" lvl="0" indent="-342900" algn="ctr" defTabSz="913130" eaLnBrk="1" fontAlgn="auto" hangingPunct="1">
              <a:lnSpc>
                <a:spcPct val="120000"/>
              </a:lnSpc>
              <a:spcBef>
                <a:spcPct val="20000"/>
              </a:spcBef>
              <a:buClr>
                <a:srgbClr val="FF0000"/>
              </a:buClr>
              <a:buFont typeface="Wingdings" panose="05000000000000000000" pitchFamily="2" charset="2"/>
              <a:buNone/>
            </a:pPr>
            <a:r>
              <a:rPr lang="zh-CN" altLang="en-US" b="1" strike="noStrike" noProof="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应急预案编制过程、步骤</a:t>
            </a:r>
            <a:endParaRPr lang="zh-CN" altLang="en-US" b="1" strike="noStrike" noProof="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marL="342900" lvl="0" indent="-342900" defTabSz="913130" eaLnBrk="1" fontAlgn="auto" hangingPunct="1">
              <a:lnSpc>
                <a:spcPct val="160000"/>
              </a:lnSpc>
              <a:spcBef>
                <a:spcPct val="20000"/>
              </a:spcBef>
              <a:buClr>
                <a:srgbClr val="FF0000"/>
              </a:buClr>
              <a:buFont typeface="Wingdings" panose="05000000000000000000" pitchFamily="2" charset="2"/>
              <a:buChar char="l"/>
            </a:pPr>
            <a:endParaRPr lang="zh-CN" altLang="en-US" strike="noStrike" noProof="1">
              <a:solidFill>
                <a:srgbClr val="000000"/>
              </a:solidFill>
              <a:latin typeface="宋体" panose="02010600030101010101" pitchFamily="2" charset="-122"/>
              <a:ea typeface="宋体" panose="02010600030101010101" pitchFamily="2" charset="-122"/>
              <a:cs typeface="宋体" panose="02010600030101010101" pitchFamily="2" charset="-122"/>
            </a:endParaRPr>
          </a:p>
          <a:p>
            <a:pPr fontAlgn="auto"/>
            <a:endParaRPr lang="zh-CN" altLang="en-US" strike="noStrike" noProof="1"/>
          </a:p>
          <a:p>
            <a:pPr fontAlgn="auto"/>
            <a:endParaRPr lang="zh-CN" altLang="en-US" strike="noStrike" noProof="1"/>
          </a:p>
        </p:txBody>
      </p:sp>
      <p:sp>
        <p:nvSpPr>
          <p:cNvPr id="21508" name="标题 1"/>
          <p:cNvSpPr>
            <a:spLocks noGrp="1"/>
          </p:cNvSpPr>
          <p:nvPr>
            <p:ph type="title"/>
            <p:custDataLst>
              <p:tags r:id="rId4"/>
            </p:custDataLst>
          </p:nvPr>
        </p:nvSpPr>
        <p:spPr>
          <a:xfrm>
            <a:off x="12700" y="0"/>
            <a:ext cx="5203825" cy="823913"/>
          </a:xfrm>
        </p:spPr>
        <p:txBody>
          <a:bodyPr wrap="square" lIns="91440" tIns="45720" rIns="91440" bIns="45720" anchor="ctr"/>
          <a:lstStyle/>
          <a:p>
            <a:r>
              <a:rPr lang="en-US" altLang="zh-CN" sz="2800">
                <a:latin typeface="宋体" panose="02010600030101010101" pitchFamily="2" charset="-122"/>
                <a:ea typeface="宋体" panose="02010600030101010101" pitchFamily="2" charset="-122"/>
              </a:rPr>
              <a:t>02</a:t>
            </a:r>
            <a:r>
              <a:rPr lang="zh-CN" altLang="en-US" sz="2800">
                <a:latin typeface="宋体" panose="02010600030101010101" pitchFamily="2" charset="-122"/>
                <a:ea typeface="宋体" panose="02010600030101010101" pitchFamily="2"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sz="2800" dirty="0">
              <a:latin typeface="宋体" panose="02010600030101010101" pitchFamily="2" charset="-122"/>
              <a:ea typeface="宋体" panose="02010600030101010101" pitchFamily="2" charset="-122"/>
            </a:endParaRPr>
          </a:p>
        </p:txBody>
      </p:sp>
      <p:grpSp>
        <p:nvGrpSpPr>
          <p:cNvPr id="21509" name="Group 4"/>
          <p:cNvGrpSpPr/>
          <p:nvPr/>
        </p:nvGrpSpPr>
        <p:grpSpPr>
          <a:xfrm>
            <a:off x="385763" y="2163763"/>
            <a:ext cx="8135937" cy="3960812"/>
            <a:chOff x="2138" y="3036"/>
            <a:chExt cx="7770" cy="4366"/>
          </a:xfrm>
        </p:grpSpPr>
        <p:grpSp>
          <p:nvGrpSpPr>
            <p:cNvPr id="21510" name="Group 5"/>
            <p:cNvGrpSpPr/>
            <p:nvPr/>
          </p:nvGrpSpPr>
          <p:grpSpPr>
            <a:xfrm>
              <a:off x="2138" y="3675"/>
              <a:ext cx="2041" cy="3093"/>
              <a:chOff x="4932" y="3042"/>
              <a:chExt cx="2041" cy="3093"/>
            </a:xfrm>
          </p:grpSpPr>
          <p:sp>
            <p:nvSpPr>
              <p:cNvPr id="21511" name="Line 6"/>
              <p:cNvSpPr/>
              <p:nvPr/>
            </p:nvSpPr>
            <p:spPr>
              <a:xfrm>
                <a:off x="5953" y="3508"/>
                <a:ext cx="0" cy="850"/>
              </a:xfrm>
              <a:prstGeom prst="line">
                <a:avLst/>
              </a:prstGeom>
              <a:ln w="44450" cap="flat" cmpd="sng">
                <a:solidFill>
                  <a:srgbClr val="FF0000"/>
                </a:solidFill>
                <a:prstDash val="solid"/>
                <a:round/>
                <a:headEnd type="none" w="med" len="med"/>
                <a:tailEnd type="triangle" w="med" len="med"/>
              </a:ln>
            </p:spPr>
          </p:sp>
          <p:sp>
            <p:nvSpPr>
              <p:cNvPr id="21512" name="Rectangle 7"/>
              <p:cNvSpPr/>
              <p:nvPr/>
            </p:nvSpPr>
            <p:spPr>
              <a:xfrm>
                <a:off x="4932" y="3042"/>
                <a:ext cx="2041" cy="441"/>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Times New Roman" panose="02020603050405020304" pitchFamily="18" charset="0"/>
                    <a:ea typeface="幼圆" panose="02010509060101010101" charset="-122"/>
                    <a:sym typeface="Calibri" panose="020F0502020204030204" charset="0"/>
                  </a:rPr>
                  <a:t>前期准备阶段</a:t>
                </a:r>
                <a:endParaRPr lang="zh-CN" altLang="en-US" sz="1500" dirty="0">
                  <a:latin typeface="Times New Roman" panose="02020603050405020304" pitchFamily="18" charset="0"/>
                  <a:ea typeface="幼圆" panose="02010509060101010101" charset="-122"/>
                  <a:sym typeface="Calibri" panose="020F0502020204030204" charset="0"/>
                </a:endParaRPr>
              </a:p>
            </p:txBody>
          </p:sp>
          <p:sp>
            <p:nvSpPr>
              <p:cNvPr id="21513" name="Rectangle 8"/>
              <p:cNvSpPr/>
              <p:nvPr/>
            </p:nvSpPr>
            <p:spPr>
              <a:xfrm>
                <a:off x="4932" y="4366"/>
                <a:ext cx="2041" cy="441"/>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Times New Roman" panose="02020603050405020304" pitchFamily="18" charset="0"/>
                    <a:ea typeface="幼圆" panose="02010509060101010101" charset="-122"/>
                    <a:sym typeface="Calibri" panose="020F0502020204030204" charset="0"/>
                  </a:rPr>
                  <a:t>预案编写阶段</a:t>
                </a:r>
                <a:endParaRPr lang="zh-CN" altLang="en-US" sz="1500" dirty="0">
                  <a:latin typeface="Times New Roman" panose="02020603050405020304" pitchFamily="18" charset="0"/>
                  <a:ea typeface="幼圆" panose="02010509060101010101" charset="-122"/>
                  <a:sym typeface="Calibri" panose="020F0502020204030204" charset="0"/>
                </a:endParaRPr>
              </a:p>
            </p:txBody>
          </p:sp>
          <p:sp>
            <p:nvSpPr>
              <p:cNvPr id="21514" name="Rectangle 9"/>
              <p:cNvSpPr/>
              <p:nvPr/>
            </p:nvSpPr>
            <p:spPr>
              <a:xfrm>
                <a:off x="4932" y="5694"/>
                <a:ext cx="2041" cy="441"/>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nchor="t"/>
              <a:lstStyle/>
              <a:p>
                <a:pPr lvl="0" indent="0" algn="ctr" defTabSz="913130">
                  <a:buFont typeface="Arial" panose="020B0604020202020204" pitchFamily="34" charset="0"/>
                  <a:buNone/>
                </a:pPr>
                <a:r>
                  <a:rPr lang="zh-CN" altLang="en-US" sz="1500" dirty="0">
                    <a:latin typeface="Times New Roman" panose="02020603050405020304" pitchFamily="18" charset="0"/>
                    <a:ea typeface="幼圆" panose="02010509060101010101" charset="-122"/>
                    <a:sym typeface="Calibri" panose="020F0502020204030204" charset="0"/>
                  </a:rPr>
                  <a:t>评审发布、备案、实施阶段</a:t>
                </a:r>
                <a:endParaRPr lang="zh-CN" altLang="en-US" sz="1500" dirty="0">
                  <a:latin typeface="Times New Roman" panose="02020603050405020304" pitchFamily="18" charset="0"/>
                  <a:ea typeface="幼圆" panose="02010509060101010101" charset="-122"/>
                  <a:sym typeface="Calibri" panose="020F0502020204030204" charset="0"/>
                </a:endParaRPr>
              </a:p>
            </p:txBody>
          </p:sp>
          <p:sp>
            <p:nvSpPr>
              <p:cNvPr id="21515" name="Line 10"/>
              <p:cNvSpPr/>
              <p:nvPr/>
            </p:nvSpPr>
            <p:spPr>
              <a:xfrm>
                <a:off x="5953" y="4824"/>
                <a:ext cx="0" cy="850"/>
              </a:xfrm>
              <a:prstGeom prst="line">
                <a:avLst/>
              </a:prstGeom>
              <a:ln w="44450" cap="flat" cmpd="sng">
                <a:solidFill>
                  <a:srgbClr val="FF0000"/>
                </a:solidFill>
                <a:prstDash val="solid"/>
                <a:round/>
                <a:headEnd type="none" w="med" len="med"/>
                <a:tailEnd type="triangle" w="med" len="med"/>
              </a:ln>
            </p:spPr>
          </p:sp>
        </p:grpSp>
        <p:grpSp>
          <p:nvGrpSpPr>
            <p:cNvPr id="21516" name="Group 11"/>
            <p:cNvGrpSpPr/>
            <p:nvPr/>
          </p:nvGrpSpPr>
          <p:grpSpPr>
            <a:xfrm>
              <a:off x="4174" y="3036"/>
              <a:ext cx="3120" cy="4366"/>
              <a:chOff x="7838" y="2418"/>
              <a:chExt cx="3120" cy="4366"/>
            </a:xfrm>
          </p:grpSpPr>
          <p:grpSp>
            <p:nvGrpSpPr>
              <p:cNvPr id="21517" name="Group 12"/>
              <p:cNvGrpSpPr/>
              <p:nvPr/>
            </p:nvGrpSpPr>
            <p:grpSpPr>
              <a:xfrm>
                <a:off x="8690" y="2418"/>
                <a:ext cx="2268" cy="4366"/>
                <a:chOff x="4819" y="2418"/>
                <a:chExt cx="2268" cy="4366"/>
              </a:xfrm>
            </p:grpSpPr>
            <p:sp>
              <p:nvSpPr>
                <p:cNvPr id="21518" name="Rectangle 13"/>
                <p:cNvSpPr/>
                <p:nvPr/>
              </p:nvSpPr>
              <p:spPr>
                <a:xfrm>
                  <a:off x="4819" y="2418"/>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Times New Roman" panose="02020603050405020304" pitchFamily="18" charset="0"/>
                      <a:ea typeface="幼圆" panose="02010509060101010101" charset="-122"/>
                      <a:sym typeface="Calibri" panose="020F0502020204030204" charset="0"/>
                    </a:rPr>
                    <a:t>成立编写组</a:t>
                  </a:r>
                  <a:endParaRPr lang="zh-CN" altLang="en-US" sz="1500" dirty="0">
                    <a:latin typeface="Times New Roman" panose="02020603050405020304" pitchFamily="18" charset="0"/>
                    <a:ea typeface="幼圆" panose="02010509060101010101" charset="-122"/>
                    <a:sym typeface="Calibri" panose="020F0502020204030204" charset="0"/>
                  </a:endParaRPr>
                </a:p>
              </p:txBody>
            </p:sp>
            <p:sp>
              <p:nvSpPr>
                <p:cNvPr id="21519" name="Rectangle 14"/>
                <p:cNvSpPr/>
                <p:nvPr/>
              </p:nvSpPr>
              <p:spPr>
                <a:xfrm>
                  <a:off x="4819" y="3075"/>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Times New Roman" panose="02020603050405020304" pitchFamily="18" charset="0"/>
                      <a:ea typeface="幼圆" panose="02010509060101010101" charset="-122"/>
                      <a:sym typeface="Calibri" panose="020F0502020204030204" charset="0"/>
                    </a:rPr>
                    <a:t>危险评估分析</a:t>
                  </a:r>
                  <a:endParaRPr lang="zh-CN" altLang="en-US" sz="1500" dirty="0">
                    <a:latin typeface="Times New Roman" panose="02020603050405020304" pitchFamily="18" charset="0"/>
                    <a:ea typeface="幼圆" panose="02010509060101010101" charset="-122"/>
                    <a:sym typeface="Calibri" panose="020F0502020204030204" charset="0"/>
                  </a:endParaRPr>
                </a:p>
              </p:txBody>
            </p:sp>
            <p:sp>
              <p:nvSpPr>
                <p:cNvPr id="21520" name="Rectangle 15"/>
                <p:cNvSpPr/>
                <p:nvPr/>
              </p:nvSpPr>
              <p:spPr>
                <a:xfrm>
                  <a:off x="4819" y="3741"/>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Times New Roman" panose="02020603050405020304" pitchFamily="18" charset="0"/>
                      <a:ea typeface="幼圆" panose="02010509060101010101" charset="-122"/>
                      <a:sym typeface="Calibri" panose="020F0502020204030204" charset="0"/>
                    </a:rPr>
                    <a:t>应急能力与资源评估</a:t>
                  </a:r>
                  <a:endParaRPr lang="zh-CN" altLang="en-US" sz="1500" dirty="0">
                    <a:latin typeface="Times New Roman" panose="02020603050405020304" pitchFamily="18" charset="0"/>
                    <a:ea typeface="幼圆" panose="02010509060101010101" charset="-122"/>
                    <a:sym typeface="Calibri" panose="020F0502020204030204" charset="0"/>
                  </a:endParaRPr>
                </a:p>
              </p:txBody>
            </p:sp>
            <p:sp>
              <p:nvSpPr>
                <p:cNvPr id="21521" name="Rectangle 16"/>
                <p:cNvSpPr/>
                <p:nvPr/>
              </p:nvSpPr>
              <p:spPr>
                <a:xfrm>
                  <a:off x="4819" y="4426"/>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nchor="t"/>
                <a:lstStyle/>
                <a:p>
                  <a:pPr lvl="0" indent="0" algn="ctr" defTabSz="913130">
                    <a:buFont typeface="Arial" panose="020B0604020202020204" pitchFamily="34" charset="0"/>
                    <a:buNone/>
                  </a:pPr>
                  <a:r>
                    <a:rPr lang="zh-CN" altLang="en-US" sz="1500" dirty="0">
                      <a:latin typeface="Times New Roman" panose="02020603050405020304" pitchFamily="18" charset="0"/>
                      <a:ea typeface="幼圆" panose="02010509060101010101" charset="-122"/>
                      <a:sym typeface="Calibri" panose="020F0502020204030204" charset="0"/>
                    </a:rPr>
                    <a:t>分级、分类编制预案</a:t>
                  </a:r>
                  <a:endParaRPr lang="zh-CN" altLang="en-US" sz="1500" dirty="0">
                    <a:latin typeface="Times New Roman" panose="02020603050405020304" pitchFamily="18" charset="0"/>
                    <a:ea typeface="幼圆" panose="02010509060101010101" charset="-122"/>
                    <a:sym typeface="Calibri" panose="020F0502020204030204" charset="0"/>
                  </a:endParaRPr>
                </a:p>
              </p:txBody>
            </p:sp>
            <p:sp>
              <p:nvSpPr>
                <p:cNvPr id="21522" name="Rectangle 17"/>
                <p:cNvSpPr/>
                <p:nvPr/>
              </p:nvSpPr>
              <p:spPr>
                <a:xfrm>
                  <a:off x="4819" y="5083"/>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nchor="t"/>
                <a:lstStyle/>
                <a:p>
                  <a:pPr lvl="0" indent="0" algn="ctr" defTabSz="913130">
                    <a:buFont typeface="Arial" panose="020B0604020202020204" pitchFamily="34" charset="0"/>
                    <a:buNone/>
                  </a:pPr>
                  <a:r>
                    <a:rPr lang="zh-CN" altLang="en-US" sz="1500" dirty="0">
                      <a:latin typeface="Times New Roman" panose="02020603050405020304" pitchFamily="18" charset="0"/>
                      <a:ea typeface="幼圆" panose="02010509060101010101" charset="-122"/>
                      <a:sym typeface="Calibri" panose="020F0502020204030204" charset="0"/>
                    </a:rPr>
                    <a:t>评审、备案和发布实施</a:t>
                  </a:r>
                  <a:endParaRPr lang="zh-CN" altLang="en-US" sz="1500" dirty="0">
                    <a:latin typeface="Times New Roman" panose="02020603050405020304" pitchFamily="18" charset="0"/>
                    <a:ea typeface="幼圆" panose="02010509060101010101" charset="-122"/>
                    <a:sym typeface="Calibri" panose="020F0502020204030204" charset="0"/>
                  </a:endParaRPr>
                </a:p>
              </p:txBody>
            </p:sp>
            <p:sp>
              <p:nvSpPr>
                <p:cNvPr id="21523" name="Rectangle 18"/>
                <p:cNvSpPr/>
                <p:nvPr/>
              </p:nvSpPr>
              <p:spPr>
                <a:xfrm>
                  <a:off x="4819" y="6444"/>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nchor="t"/>
                <a:lstStyle/>
                <a:p>
                  <a:pPr lvl="0" indent="0" algn="ctr" defTabSz="913130">
                    <a:buFont typeface="Arial" panose="020B0604020202020204" pitchFamily="34" charset="0"/>
                    <a:buNone/>
                  </a:pPr>
                  <a:r>
                    <a:rPr lang="zh-CN" altLang="en-US" sz="1500" dirty="0">
                      <a:latin typeface="Times New Roman" panose="02020603050405020304" pitchFamily="18" charset="0"/>
                      <a:ea typeface="幼圆" panose="02010509060101010101" charset="-122"/>
                      <a:sym typeface="Calibri" panose="020F0502020204030204" charset="0"/>
                    </a:rPr>
                    <a:t>预案的变更</a:t>
                  </a:r>
                  <a:endParaRPr lang="zh-CN" altLang="en-US" sz="1500" dirty="0">
                    <a:latin typeface="Times New Roman" panose="02020603050405020304" pitchFamily="18" charset="0"/>
                    <a:ea typeface="幼圆" panose="02010509060101010101" charset="-122"/>
                    <a:sym typeface="Calibri" panose="020F0502020204030204" charset="0"/>
                  </a:endParaRPr>
                </a:p>
              </p:txBody>
            </p:sp>
            <p:sp>
              <p:nvSpPr>
                <p:cNvPr id="21524" name="Rectangle 19"/>
                <p:cNvSpPr/>
                <p:nvPr/>
              </p:nvSpPr>
              <p:spPr>
                <a:xfrm>
                  <a:off x="4819" y="5761"/>
                  <a:ext cx="2268" cy="340"/>
                </a:xfrm>
                <a:prstGeom prst="rect">
                  <a:avLst/>
                </a:prstGeom>
                <a:solidFill>
                  <a:srgbClr val="FFFFCC"/>
                </a:solidFill>
                <a:ln w="44450" cap="flat" cmpd="sng">
                  <a:solidFill>
                    <a:srgbClr val="FF0000"/>
                  </a:solidFill>
                  <a:prstDash val="solid"/>
                  <a:miter/>
                  <a:headEnd type="none" w="med" len="med"/>
                  <a:tailEnd type="none" w="med" len="med"/>
                </a:ln>
              </p:spPr>
              <p:txBody>
                <a:bodyPr lIns="0" tIns="0" rIns="0" bIns="0" anchor="t"/>
                <a:lstStyle/>
                <a:p>
                  <a:pPr lvl="0" indent="0" algn="ctr" defTabSz="913130">
                    <a:buFont typeface="Arial" panose="020B0604020202020204" pitchFamily="34" charset="0"/>
                    <a:buNone/>
                  </a:pPr>
                  <a:r>
                    <a:rPr lang="zh-CN" altLang="en-US" sz="1500" dirty="0">
                      <a:latin typeface="Times New Roman" panose="02020603050405020304" pitchFamily="18" charset="0"/>
                      <a:ea typeface="幼圆" panose="02010509060101010101" charset="-122"/>
                      <a:sym typeface="Calibri" panose="020F0502020204030204" charset="0"/>
                    </a:rPr>
                    <a:t>预案的演练</a:t>
                  </a:r>
                  <a:endParaRPr lang="zh-CN" altLang="en-US" sz="1500" dirty="0">
                    <a:latin typeface="Times New Roman" panose="02020603050405020304" pitchFamily="18" charset="0"/>
                    <a:ea typeface="幼圆" panose="02010509060101010101" charset="-122"/>
                    <a:sym typeface="Calibri" panose="020F0502020204030204" charset="0"/>
                  </a:endParaRPr>
                </a:p>
              </p:txBody>
            </p:sp>
            <p:sp>
              <p:nvSpPr>
                <p:cNvPr id="21525" name="Line 20"/>
                <p:cNvSpPr/>
                <p:nvPr/>
              </p:nvSpPr>
              <p:spPr>
                <a:xfrm>
                  <a:off x="5953" y="2752"/>
                  <a:ext cx="0" cy="340"/>
                </a:xfrm>
                <a:prstGeom prst="line">
                  <a:avLst/>
                </a:prstGeom>
                <a:ln w="44450" cap="flat" cmpd="sng">
                  <a:solidFill>
                    <a:srgbClr val="FF0000"/>
                  </a:solidFill>
                  <a:prstDash val="solid"/>
                  <a:round/>
                  <a:headEnd type="none" w="med" len="med"/>
                  <a:tailEnd type="triangle" w="med" len="med"/>
                </a:ln>
              </p:spPr>
            </p:sp>
            <p:sp>
              <p:nvSpPr>
                <p:cNvPr id="21526" name="Line 21"/>
                <p:cNvSpPr/>
                <p:nvPr/>
              </p:nvSpPr>
              <p:spPr>
                <a:xfrm>
                  <a:off x="5953" y="4083"/>
                  <a:ext cx="0" cy="340"/>
                </a:xfrm>
                <a:prstGeom prst="line">
                  <a:avLst/>
                </a:prstGeom>
                <a:ln w="44450" cap="flat" cmpd="sng">
                  <a:solidFill>
                    <a:srgbClr val="FF0000"/>
                  </a:solidFill>
                  <a:prstDash val="solid"/>
                  <a:round/>
                  <a:headEnd type="none" w="med" len="med"/>
                  <a:tailEnd type="triangle" w="med" len="med"/>
                </a:ln>
              </p:spPr>
            </p:sp>
            <p:sp>
              <p:nvSpPr>
                <p:cNvPr id="21527" name="Line 22"/>
                <p:cNvSpPr/>
                <p:nvPr/>
              </p:nvSpPr>
              <p:spPr>
                <a:xfrm>
                  <a:off x="5953" y="4758"/>
                  <a:ext cx="0" cy="340"/>
                </a:xfrm>
                <a:prstGeom prst="line">
                  <a:avLst/>
                </a:prstGeom>
                <a:ln w="44450" cap="flat" cmpd="sng">
                  <a:solidFill>
                    <a:srgbClr val="FF0000"/>
                  </a:solidFill>
                  <a:prstDash val="solid"/>
                  <a:round/>
                  <a:headEnd type="none" w="med" len="med"/>
                  <a:tailEnd type="triangle" w="med" len="med"/>
                </a:ln>
              </p:spPr>
            </p:sp>
            <p:sp>
              <p:nvSpPr>
                <p:cNvPr id="21528" name="Line 23"/>
                <p:cNvSpPr/>
                <p:nvPr/>
              </p:nvSpPr>
              <p:spPr>
                <a:xfrm>
                  <a:off x="5953" y="5418"/>
                  <a:ext cx="0" cy="340"/>
                </a:xfrm>
                <a:prstGeom prst="line">
                  <a:avLst/>
                </a:prstGeom>
                <a:ln w="44450" cap="flat" cmpd="sng">
                  <a:solidFill>
                    <a:srgbClr val="FF0000"/>
                  </a:solidFill>
                  <a:prstDash val="solid"/>
                  <a:round/>
                  <a:headEnd type="none" w="med" len="med"/>
                  <a:tailEnd type="triangle" w="med" len="med"/>
                </a:ln>
              </p:spPr>
            </p:sp>
            <p:sp>
              <p:nvSpPr>
                <p:cNvPr id="21529" name="Line 24"/>
                <p:cNvSpPr/>
                <p:nvPr/>
              </p:nvSpPr>
              <p:spPr>
                <a:xfrm>
                  <a:off x="5953" y="6093"/>
                  <a:ext cx="0" cy="340"/>
                </a:xfrm>
                <a:prstGeom prst="line">
                  <a:avLst/>
                </a:prstGeom>
                <a:ln w="44450" cap="flat" cmpd="sng">
                  <a:solidFill>
                    <a:srgbClr val="FF0000"/>
                  </a:solidFill>
                  <a:prstDash val="solid"/>
                  <a:round/>
                  <a:headEnd type="none" w="med" len="med"/>
                  <a:tailEnd type="triangle" w="med" len="med"/>
                </a:ln>
              </p:spPr>
            </p:sp>
            <p:sp>
              <p:nvSpPr>
                <p:cNvPr id="21530" name="Line 25"/>
                <p:cNvSpPr/>
                <p:nvPr/>
              </p:nvSpPr>
              <p:spPr>
                <a:xfrm>
                  <a:off x="5953" y="3405"/>
                  <a:ext cx="0" cy="340"/>
                </a:xfrm>
                <a:prstGeom prst="line">
                  <a:avLst/>
                </a:prstGeom>
                <a:ln w="44450" cap="flat" cmpd="sng">
                  <a:solidFill>
                    <a:srgbClr val="FF0000"/>
                  </a:solidFill>
                  <a:prstDash val="solid"/>
                  <a:round/>
                  <a:headEnd type="none" w="med" len="med"/>
                  <a:tailEnd type="triangle" w="med" len="med"/>
                </a:ln>
              </p:spPr>
            </p:sp>
          </p:grpSp>
          <p:sp>
            <p:nvSpPr>
              <p:cNvPr id="21531" name="Line 26"/>
              <p:cNvSpPr/>
              <p:nvPr/>
            </p:nvSpPr>
            <p:spPr>
              <a:xfrm>
                <a:off x="7838" y="4594"/>
                <a:ext cx="850" cy="0"/>
              </a:xfrm>
              <a:prstGeom prst="line">
                <a:avLst/>
              </a:prstGeom>
              <a:ln w="44450" cap="flat" cmpd="sng">
                <a:solidFill>
                  <a:srgbClr val="FF0000"/>
                </a:solidFill>
                <a:prstDash val="solid"/>
                <a:round/>
                <a:headEnd type="none" w="med" len="med"/>
                <a:tailEnd type="none" w="med" len="med"/>
              </a:ln>
            </p:spPr>
          </p:sp>
          <p:grpSp>
            <p:nvGrpSpPr>
              <p:cNvPr id="21532" name="Group 27"/>
              <p:cNvGrpSpPr/>
              <p:nvPr/>
            </p:nvGrpSpPr>
            <p:grpSpPr>
              <a:xfrm>
                <a:off x="7838" y="2581"/>
                <a:ext cx="850" cy="1335"/>
                <a:chOff x="7838" y="2581"/>
                <a:chExt cx="850" cy="1335"/>
              </a:xfrm>
            </p:grpSpPr>
            <p:sp>
              <p:nvSpPr>
                <p:cNvPr id="21533" name="Line 28"/>
                <p:cNvSpPr/>
                <p:nvPr/>
              </p:nvSpPr>
              <p:spPr>
                <a:xfrm>
                  <a:off x="8318" y="2581"/>
                  <a:ext cx="0" cy="1327"/>
                </a:xfrm>
                <a:prstGeom prst="line">
                  <a:avLst/>
                </a:prstGeom>
                <a:ln w="44450" cap="flat" cmpd="sng">
                  <a:solidFill>
                    <a:srgbClr val="FF0000"/>
                  </a:solidFill>
                  <a:prstDash val="solid"/>
                  <a:round/>
                  <a:headEnd type="none" w="med" len="med"/>
                  <a:tailEnd type="none" w="med" len="med"/>
                </a:ln>
              </p:spPr>
            </p:sp>
            <p:sp>
              <p:nvSpPr>
                <p:cNvPr id="21534" name="Line 29"/>
                <p:cNvSpPr/>
                <p:nvPr/>
              </p:nvSpPr>
              <p:spPr>
                <a:xfrm>
                  <a:off x="7838" y="3235"/>
                  <a:ext cx="850" cy="0"/>
                </a:xfrm>
                <a:prstGeom prst="line">
                  <a:avLst/>
                </a:prstGeom>
                <a:ln w="44450" cap="flat" cmpd="sng">
                  <a:solidFill>
                    <a:srgbClr val="FF0000"/>
                  </a:solidFill>
                  <a:prstDash val="solid"/>
                  <a:round/>
                  <a:headEnd type="none" w="med" len="med"/>
                  <a:tailEnd type="none" w="med" len="med"/>
                </a:ln>
              </p:spPr>
            </p:sp>
            <p:sp>
              <p:nvSpPr>
                <p:cNvPr id="21535" name="Line 30"/>
                <p:cNvSpPr/>
                <p:nvPr/>
              </p:nvSpPr>
              <p:spPr>
                <a:xfrm>
                  <a:off x="8318" y="3916"/>
                  <a:ext cx="360" cy="0"/>
                </a:xfrm>
                <a:prstGeom prst="line">
                  <a:avLst/>
                </a:prstGeom>
                <a:ln w="44450" cap="flat" cmpd="sng">
                  <a:solidFill>
                    <a:srgbClr val="FF0000"/>
                  </a:solidFill>
                  <a:prstDash val="solid"/>
                  <a:round/>
                  <a:headEnd type="none" w="med" len="med"/>
                  <a:tailEnd type="none" w="med" len="med"/>
                </a:ln>
              </p:spPr>
            </p:sp>
            <p:sp>
              <p:nvSpPr>
                <p:cNvPr id="21536" name="Line 31"/>
                <p:cNvSpPr/>
                <p:nvPr/>
              </p:nvSpPr>
              <p:spPr>
                <a:xfrm>
                  <a:off x="8318" y="2581"/>
                  <a:ext cx="360" cy="0"/>
                </a:xfrm>
                <a:prstGeom prst="line">
                  <a:avLst/>
                </a:prstGeom>
                <a:ln w="44450" cap="flat" cmpd="sng">
                  <a:solidFill>
                    <a:srgbClr val="FF0000"/>
                  </a:solidFill>
                  <a:prstDash val="solid"/>
                  <a:round/>
                  <a:headEnd type="none" w="med" len="med"/>
                  <a:tailEnd type="none" w="med" len="med"/>
                </a:ln>
              </p:spPr>
            </p:sp>
          </p:grpSp>
          <p:grpSp>
            <p:nvGrpSpPr>
              <p:cNvPr id="21537" name="Group 32"/>
              <p:cNvGrpSpPr/>
              <p:nvPr/>
            </p:nvGrpSpPr>
            <p:grpSpPr>
              <a:xfrm>
                <a:off x="7838" y="5263"/>
                <a:ext cx="850" cy="1335"/>
                <a:chOff x="7838" y="5263"/>
                <a:chExt cx="850" cy="1335"/>
              </a:xfrm>
            </p:grpSpPr>
            <p:sp>
              <p:nvSpPr>
                <p:cNvPr id="21538" name="Line 33"/>
                <p:cNvSpPr/>
                <p:nvPr/>
              </p:nvSpPr>
              <p:spPr>
                <a:xfrm>
                  <a:off x="8318" y="5263"/>
                  <a:ext cx="0" cy="1327"/>
                </a:xfrm>
                <a:prstGeom prst="line">
                  <a:avLst/>
                </a:prstGeom>
                <a:ln w="44450" cap="flat" cmpd="sng">
                  <a:solidFill>
                    <a:srgbClr val="FF0000"/>
                  </a:solidFill>
                  <a:prstDash val="solid"/>
                  <a:round/>
                  <a:headEnd type="none" w="med" len="med"/>
                  <a:tailEnd type="none" w="med" len="med"/>
                </a:ln>
              </p:spPr>
            </p:sp>
            <p:sp>
              <p:nvSpPr>
                <p:cNvPr id="21539" name="Line 34"/>
                <p:cNvSpPr/>
                <p:nvPr/>
              </p:nvSpPr>
              <p:spPr>
                <a:xfrm>
                  <a:off x="7838" y="5917"/>
                  <a:ext cx="850" cy="0"/>
                </a:xfrm>
                <a:prstGeom prst="line">
                  <a:avLst/>
                </a:prstGeom>
                <a:ln w="44450" cap="flat" cmpd="sng">
                  <a:solidFill>
                    <a:srgbClr val="FF0000"/>
                  </a:solidFill>
                  <a:prstDash val="solid"/>
                  <a:round/>
                  <a:headEnd type="none" w="med" len="med"/>
                  <a:tailEnd type="none" w="med" len="med"/>
                </a:ln>
              </p:spPr>
            </p:sp>
            <p:sp>
              <p:nvSpPr>
                <p:cNvPr id="21540" name="Line 35"/>
                <p:cNvSpPr/>
                <p:nvPr/>
              </p:nvSpPr>
              <p:spPr>
                <a:xfrm>
                  <a:off x="8318" y="6598"/>
                  <a:ext cx="360" cy="0"/>
                </a:xfrm>
                <a:prstGeom prst="line">
                  <a:avLst/>
                </a:prstGeom>
                <a:ln w="44450" cap="flat" cmpd="sng">
                  <a:solidFill>
                    <a:srgbClr val="FF0000"/>
                  </a:solidFill>
                  <a:prstDash val="solid"/>
                  <a:round/>
                  <a:headEnd type="none" w="med" len="med"/>
                  <a:tailEnd type="none" w="med" len="med"/>
                </a:ln>
              </p:spPr>
            </p:sp>
            <p:sp>
              <p:nvSpPr>
                <p:cNvPr id="21541" name="Line 36"/>
                <p:cNvSpPr/>
                <p:nvPr/>
              </p:nvSpPr>
              <p:spPr>
                <a:xfrm>
                  <a:off x="8318" y="5263"/>
                  <a:ext cx="360" cy="0"/>
                </a:xfrm>
                <a:prstGeom prst="line">
                  <a:avLst/>
                </a:prstGeom>
                <a:ln w="44450" cap="flat" cmpd="sng">
                  <a:solidFill>
                    <a:srgbClr val="FF0000"/>
                  </a:solidFill>
                  <a:prstDash val="solid"/>
                  <a:round/>
                  <a:headEnd type="none" w="med" len="med"/>
                  <a:tailEnd type="none" w="med" len="med"/>
                </a:ln>
              </p:spPr>
            </p:sp>
          </p:grpSp>
        </p:grpSp>
        <p:grpSp>
          <p:nvGrpSpPr>
            <p:cNvPr id="21542" name="Group 37"/>
            <p:cNvGrpSpPr/>
            <p:nvPr/>
          </p:nvGrpSpPr>
          <p:grpSpPr>
            <a:xfrm>
              <a:off x="7294" y="3043"/>
              <a:ext cx="2614" cy="1659"/>
              <a:chOff x="698" y="2974"/>
              <a:chExt cx="2556" cy="1659"/>
            </a:xfrm>
          </p:grpSpPr>
          <p:sp>
            <p:nvSpPr>
              <p:cNvPr id="21543" name="Rectangle 38"/>
              <p:cNvSpPr/>
              <p:nvPr/>
            </p:nvSpPr>
            <p:spPr>
              <a:xfrm>
                <a:off x="1535" y="2974"/>
                <a:ext cx="1701" cy="327"/>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Times New Roman" panose="02020603050405020304" pitchFamily="18" charset="0"/>
                    <a:ea typeface="幼圆" panose="02010509060101010101" charset="-122"/>
                    <a:sym typeface="Calibri" panose="020F0502020204030204" charset="0"/>
                  </a:rPr>
                  <a:t>危险目标辨识</a:t>
                </a:r>
                <a:endParaRPr lang="zh-CN" altLang="en-US" sz="1500" dirty="0">
                  <a:latin typeface="Times New Roman" panose="02020603050405020304" pitchFamily="18" charset="0"/>
                  <a:ea typeface="幼圆" panose="02010509060101010101" charset="-122"/>
                  <a:sym typeface="Calibri" panose="020F0502020204030204" charset="0"/>
                </a:endParaRPr>
              </a:p>
            </p:txBody>
          </p:sp>
          <p:sp>
            <p:nvSpPr>
              <p:cNvPr id="21544" name="Rectangle 39"/>
              <p:cNvSpPr/>
              <p:nvPr/>
            </p:nvSpPr>
            <p:spPr>
              <a:xfrm>
                <a:off x="1553" y="3643"/>
                <a:ext cx="1701" cy="327"/>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Times New Roman" panose="02020603050405020304" pitchFamily="18" charset="0"/>
                    <a:ea typeface="幼圆" panose="02010509060101010101" charset="-122"/>
                    <a:sym typeface="Calibri" panose="020F0502020204030204" charset="0"/>
                  </a:rPr>
                  <a:t>物理、化学、毒性</a:t>
                </a:r>
                <a:endParaRPr lang="zh-CN" altLang="en-US" sz="1500" dirty="0">
                  <a:latin typeface="Times New Roman" panose="02020603050405020304" pitchFamily="18" charset="0"/>
                  <a:ea typeface="幼圆" panose="02010509060101010101" charset="-122"/>
                  <a:sym typeface="Calibri" panose="020F0502020204030204" charset="0"/>
                </a:endParaRPr>
              </a:p>
            </p:txBody>
          </p:sp>
          <p:sp>
            <p:nvSpPr>
              <p:cNvPr id="21545" name="Rectangle 40"/>
              <p:cNvSpPr/>
              <p:nvPr/>
            </p:nvSpPr>
            <p:spPr>
              <a:xfrm>
                <a:off x="1538" y="4306"/>
                <a:ext cx="1701" cy="327"/>
              </a:xfrm>
              <a:prstGeom prst="rect">
                <a:avLst/>
              </a:prstGeom>
              <a:solidFill>
                <a:srgbClr val="FFFFCC"/>
              </a:solidFill>
              <a:ln w="44450" cap="flat" cmpd="sng">
                <a:solidFill>
                  <a:srgbClr val="FF0000"/>
                </a:solidFill>
                <a:prstDash val="solid"/>
                <a:miter/>
                <a:headEnd type="none" w="med" len="med"/>
                <a:tailEnd type="none" w="med" len="med"/>
              </a:ln>
            </p:spPr>
            <p:txBody>
              <a:bodyPr anchor="t"/>
              <a:lstStyle/>
              <a:p>
                <a:pPr lvl="0" indent="0" algn="ctr" defTabSz="913130">
                  <a:buFont typeface="Arial" panose="020B0604020202020204" pitchFamily="34" charset="0"/>
                  <a:buNone/>
                </a:pPr>
                <a:r>
                  <a:rPr lang="zh-CN" altLang="en-US" sz="1500" dirty="0">
                    <a:latin typeface="Times New Roman" panose="02020603050405020304" pitchFamily="18" charset="0"/>
                    <a:ea typeface="幼圆" panose="02010509060101010101" charset="-122"/>
                    <a:sym typeface="Calibri" panose="020F0502020204030204" charset="0"/>
                  </a:rPr>
                  <a:t>风险评价</a:t>
                </a:r>
                <a:endParaRPr lang="zh-CN" altLang="en-US" sz="1500" dirty="0">
                  <a:latin typeface="Tahoma" panose="020B0604030504040204" pitchFamily="34" charset="0"/>
                  <a:ea typeface="幼圆" panose="02010509060101010101" charset="-122"/>
                  <a:sym typeface="Calibri" panose="020F0502020204030204" charset="0"/>
                </a:endParaRPr>
              </a:p>
            </p:txBody>
          </p:sp>
          <p:sp>
            <p:nvSpPr>
              <p:cNvPr id="21546" name="Line 41"/>
              <p:cNvSpPr/>
              <p:nvPr/>
            </p:nvSpPr>
            <p:spPr>
              <a:xfrm>
                <a:off x="1178" y="3160"/>
                <a:ext cx="0" cy="1327"/>
              </a:xfrm>
              <a:prstGeom prst="line">
                <a:avLst/>
              </a:prstGeom>
              <a:ln w="44450" cap="flat" cmpd="sng">
                <a:solidFill>
                  <a:srgbClr val="FF0000"/>
                </a:solidFill>
                <a:prstDash val="solid"/>
                <a:round/>
                <a:headEnd type="none" w="med" len="med"/>
                <a:tailEnd type="none" w="med" len="med"/>
              </a:ln>
            </p:spPr>
          </p:sp>
          <p:sp>
            <p:nvSpPr>
              <p:cNvPr id="21547" name="Line 42"/>
              <p:cNvSpPr/>
              <p:nvPr/>
            </p:nvSpPr>
            <p:spPr>
              <a:xfrm>
                <a:off x="698" y="3814"/>
                <a:ext cx="850" cy="0"/>
              </a:xfrm>
              <a:prstGeom prst="line">
                <a:avLst/>
              </a:prstGeom>
              <a:ln w="44450" cap="flat" cmpd="sng">
                <a:solidFill>
                  <a:srgbClr val="FF0000"/>
                </a:solidFill>
                <a:prstDash val="solid"/>
                <a:round/>
                <a:headEnd type="none" w="med" len="med"/>
                <a:tailEnd type="none" w="med" len="med"/>
              </a:ln>
            </p:spPr>
          </p:sp>
          <p:sp>
            <p:nvSpPr>
              <p:cNvPr id="21548" name="Line 43"/>
              <p:cNvSpPr/>
              <p:nvPr/>
            </p:nvSpPr>
            <p:spPr>
              <a:xfrm>
                <a:off x="1178" y="4495"/>
                <a:ext cx="360" cy="0"/>
              </a:xfrm>
              <a:prstGeom prst="line">
                <a:avLst/>
              </a:prstGeom>
              <a:ln w="44450" cap="flat" cmpd="sng">
                <a:solidFill>
                  <a:srgbClr val="FF0000"/>
                </a:solidFill>
                <a:prstDash val="solid"/>
                <a:round/>
                <a:headEnd type="none" w="med" len="med"/>
                <a:tailEnd type="none" w="med" len="med"/>
              </a:ln>
            </p:spPr>
          </p:sp>
          <p:sp>
            <p:nvSpPr>
              <p:cNvPr id="21549" name="Line 44"/>
              <p:cNvSpPr/>
              <p:nvPr/>
            </p:nvSpPr>
            <p:spPr>
              <a:xfrm>
                <a:off x="1178" y="3160"/>
                <a:ext cx="360" cy="0"/>
              </a:xfrm>
              <a:prstGeom prst="line">
                <a:avLst/>
              </a:prstGeom>
              <a:ln w="44450" cap="flat" cmpd="sng">
                <a:solidFill>
                  <a:srgbClr val="FF0000"/>
                </a:solidFill>
                <a:prstDash val="solid"/>
                <a:round/>
                <a:headEnd type="none" w="med" len="med"/>
                <a:tailEnd type="none" w="med" len="med"/>
              </a:ln>
            </p:spPr>
          </p:sp>
        </p:grpSp>
      </p:grpSp>
      <p:sp>
        <p:nvSpPr>
          <p:cNvPr id="21550" name="文本框 1"/>
          <p:cNvSpPr txBox="1"/>
          <p:nvPr/>
        </p:nvSpPr>
        <p:spPr>
          <a:xfrm>
            <a:off x="6156325" y="4956175"/>
            <a:ext cx="2540000" cy="1168400"/>
          </a:xfrm>
          <a:prstGeom prst="rect">
            <a:avLst/>
          </a:prstGeom>
          <a:noFill/>
          <a:ln w="9525">
            <a:noFill/>
          </a:ln>
        </p:spPr>
        <p:txBody>
          <a:bodyPr wrap="square" anchor="t">
            <a:spAutoFit/>
          </a:bodyPr>
          <a:lstStyle/>
          <a:p>
            <a:pPr lvl="0" indent="0">
              <a:lnSpc>
                <a:spcPct val="125000"/>
              </a:lnSpc>
            </a:pPr>
            <a:r>
              <a:rPr lang="zh-CN" altLang="en-US" sz="1400" b="1" dirty="0">
                <a:solidFill>
                  <a:srgbClr val="FF0000"/>
                </a:solidFill>
                <a:latin typeface="Times New Roman" panose="02020603050405020304" pitchFamily="18" charset="0"/>
                <a:ea typeface="宋体" panose="02010600030101010101" pitchFamily="2" charset="-122"/>
              </a:rPr>
              <a:t>预案编写基本要求：</a:t>
            </a:r>
            <a:endParaRPr lang="zh-CN" altLang="en-US" sz="1400" b="1" dirty="0">
              <a:solidFill>
                <a:srgbClr val="FF0000"/>
              </a:solidFill>
              <a:latin typeface="Times New Roman" panose="02020603050405020304" pitchFamily="18" charset="0"/>
              <a:ea typeface="宋体" panose="02010600030101010101" pitchFamily="2" charset="-122"/>
            </a:endParaRPr>
          </a:p>
          <a:p>
            <a:pPr lvl="0" indent="0">
              <a:lnSpc>
                <a:spcPct val="125000"/>
              </a:lnSpc>
            </a:pPr>
            <a:r>
              <a:rPr lang="zh-CN" altLang="en-US" sz="1400" b="1" dirty="0">
                <a:solidFill>
                  <a:schemeClr val="accent2"/>
                </a:solidFill>
                <a:latin typeface="Times New Roman" panose="02020603050405020304" pitchFamily="18" charset="0"/>
                <a:ea typeface="宋体" panose="02010600030101010101" pitchFamily="2" charset="-122"/>
              </a:rPr>
              <a:t>（</a:t>
            </a:r>
            <a:r>
              <a:rPr lang="en-US" altLang="zh-CN" sz="1400" b="1" dirty="0">
                <a:solidFill>
                  <a:schemeClr val="accent2"/>
                </a:solidFill>
                <a:latin typeface="Times New Roman" panose="02020603050405020304" pitchFamily="18" charset="0"/>
                <a:ea typeface="宋体" panose="02010600030101010101" pitchFamily="2" charset="-122"/>
              </a:rPr>
              <a:t>1</a:t>
            </a:r>
            <a:r>
              <a:rPr lang="zh-CN" altLang="en-US" sz="1400" b="1" dirty="0">
                <a:solidFill>
                  <a:schemeClr val="accent2"/>
                </a:solidFill>
                <a:latin typeface="Times New Roman" panose="02020603050405020304" pitchFamily="18" charset="0"/>
                <a:ea typeface="宋体" panose="02010600030101010101" pitchFamily="2" charset="-122"/>
              </a:rPr>
              <a:t>）使用</a:t>
            </a:r>
            <a:r>
              <a:rPr lang="en-US" altLang="zh-CN" sz="1400" b="1" dirty="0">
                <a:solidFill>
                  <a:schemeClr val="accent2"/>
                </a:solidFill>
                <a:latin typeface="Times New Roman" panose="02020603050405020304" pitchFamily="18" charset="0"/>
                <a:ea typeface="宋体" panose="02010600030101010101" pitchFamily="2" charset="-122"/>
              </a:rPr>
              <a:t>A4</a:t>
            </a:r>
            <a:r>
              <a:rPr lang="zh-CN" altLang="en-US" sz="1400" b="1" dirty="0">
                <a:solidFill>
                  <a:schemeClr val="accent2"/>
                </a:solidFill>
                <a:latin typeface="Times New Roman" panose="02020603050405020304" pitchFamily="18" charset="0"/>
                <a:ea typeface="宋体" panose="02010600030101010101" pitchFamily="2" charset="-122"/>
              </a:rPr>
              <a:t>白色胶版纸</a:t>
            </a:r>
            <a:endParaRPr lang="zh-CN" altLang="en-US" sz="1400" b="1" dirty="0">
              <a:solidFill>
                <a:schemeClr val="accent2"/>
              </a:solidFill>
              <a:latin typeface="Times New Roman" panose="02020603050405020304" pitchFamily="18" charset="0"/>
              <a:ea typeface="宋体" panose="02010600030101010101" pitchFamily="2" charset="-122"/>
            </a:endParaRPr>
          </a:p>
          <a:p>
            <a:pPr lvl="0" indent="0">
              <a:lnSpc>
                <a:spcPct val="125000"/>
              </a:lnSpc>
            </a:pPr>
            <a:r>
              <a:rPr lang="zh-CN" altLang="en-US" sz="1400" b="1" dirty="0">
                <a:solidFill>
                  <a:schemeClr val="accent2"/>
                </a:solidFill>
                <a:latin typeface="Times New Roman" panose="02020603050405020304" pitchFamily="18" charset="0"/>
                <a:ea typeface="宋体" panose="02010600030101010101" pitchFamily="2" charset="-122"/>
              </a:rPr>
              <a:t>（</a:t>
            </a:r>
            <a:r>
              <a:rPr lang="en-US" altLang="zh-CN" sz="1400" b="1" dirty="0">
                <a:solidFill>
                  <a:schemeClr val="accent2"/>
                </a:solidFill>
                <a:latin typeface="Times New Roman" panose="02020603050405020304" pitchFamily="18" charset="0"/>
                <a:ea typeface="宋体" panose="02010600030101010101" pitchFamily="2" charset="-122"/>
              </a:rPr>
              <a:t>2</a:t>
            </a:r>
            <a:r>
              <a:rPr lang="zh-CN" altLang="en-US" sz="1400" b="1" dirty="0">
                <a:solidFill>
                  <a:schemeClr val="accent2"/>
                </a:solidFill>
                <a:latin typeface="Times New Roman" panose="02020603050405020304" pitchFamily="18" charset="0"/>
                <a:ea typeface="宋体" panose="02010600030101010101" pitchFamily="2" charset="-122"/>
              </a:rPr>
              <a:t>）正文采用仿宋</a:t>
            </a:r>
            <a:r>
              <a:rPr lang="en-US" altLang="zh-CN" sz="1400" b="1" dirty="0">
                <a:solidFill>
                  <a:schemeClr val="accent2"/>
                </a:solidFill>
                <a:latin typeface="Times New Roman" panose="02020603050405020304" pitchFamily="18" charset="0"/>
                <a:ea typeface="宋体" panose="02010600030101010101" pitchFamily="2" charset="-122"/>
              </a:rPr>
              <a:t>4</a:t>
            </a:r>
            <a:r>
              <a:rPr lang="zh-CN" altLang="en-US" sz="1400" b="1" dirty="0">
                <a:solidFill>
                  <a:schemeClr val="accent2"/>
                </a:solidFill>
                <a:latin typeface="Times New Roman" panose="02020603050405020304" pitchFamily="18" charset="0"/>
                <a:ea typeface="宋体" panose="02010600030101010101" pitchFamily="2" charset="-122"/>
              </a:rPr>
              <a:t>号字</a:t>
            </a:r>
            <a:endParaRPr lang="zh-CN" altLang="en-US" sz="1400" b="1" dirty="0">
              <a:solidFill>
                <a:schemeClr val="accent2"/>
              </a:solidFill>
              <a:latin typeface="Times New Roman" panose="02020603050405020304" pitchFamily="18" charset="0"/>
              <a:ea typeface="宋体" panose="02010600030101010101" pitchFamily="2" charset="-122"/>
            </a:endParaRPr>
          </a:p>
          <a:p>
            <a:pPr lvl="0" indent="0">
              <a:lnSpc>
                <a:spcPct val="125000"/>
              </a:lnSpc>
            </a:pPr>
            <a:r>
              <a:rPr lang="zh-CN" altLang="en-US" sz="1400" b="1" dirty="0">
                <a:solidFill>
                  <a:schemeClr val="accent2"/>
                </a:solidFill>
                <a:latin typeface="Times New Roman" panose="02020603050405020304" pitchFamily="18" charset="0"/>
                <a:ea typeface="宋体" panose="02010600030101010101" pitchFamily="2" charset="-122"/>
              </a:rPr>
              <a:t>（</a:t>
            </a:r>
            <a:r>
              <a:rPr lang="en-US" altLang="zh-CN" sz="1400" b="1" dirty="0">
                <a:solidFill>
                  <a:schemeClr val="accent2"/>
                </a:solidFill>
                <a:latin typeface="Times New Roman" panose="02020603050405020304" pitchFamily="18" charset="0"/>
                <a:ea typeface="宋体" panose="02010600030101010101" pitchFamily="2" charset="-122"/>
              </a:rPr>
              <a:t>3</a:t>
            </a:r>
            <a:r>
              <a:rPr lang="zh-CN" altLang="en-US" sz="1400" b="1" dirty="0">
                <a:solidFill>
                  <a:schemeClr val="accent2"/>
                </a:solidFill>
                <a:latin typeface="Times New Roman" panose="02020603050405020304" pitchFamily="18" charset="0"/>
                <a:ea typeface="宋体" panose="02010600030101010101" pitchFamily="2" charset="-122"/>
              </a:rPr>
              <a:t>）打印文本</a:t>
            </a:r>
            <a:endParaRPr lang="zh-CN" altLang="en-US" sz="1400">
              <a:latin typeface="Arial" panose="020B0604020202020204" pitchFamily="34" charset="0"/>
              <a:ea typeface="宋体" panose="02010600030101010101" pitchFamily="2" charset="-122"/>
            </a:endParaRPr>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 形 6"/>
          <p:cNvSpPr/>
          <p:nvPr>
            <p:custDataLst>
              <p:tags r:id="rId1"/>
            </p:custDataLst>
          </p:nvPr>
        </p:nvSpPr>
        <p:spPr>
          <a:xfrm rot="5400000">
            <a:off x="457200" y="1111250"/>
            <a:ext cx="685800" cy="685800"/>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8" name="L 形 7"/>
          <p:cNvSpPr/>
          <p:nvPr>
            <p:custDataLst>
              <p:tags r:id="rId2"/>
            </p:custDataLst>
          </p:nvPr>
        </p:nvSpPr>
        <p:spPr>
          <a:xfrm rot="5400000" flipH="1" flipV="1">
            <a:off x="8330406" y="6104731"/>
            <a:ext cx="642938" cy="682625"/>
          </a:xfrm>
          <a:prstGeom prst="corner">
            <a:avLst>
              <a:gd name="adj1" fmla="val 16667"/>
              <a:gd name="adj2" fmla="val 138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fontAlgn="base"/>
            <a:endParaRPr lang="zh-CN" altLang="en-US" sz="1800" strike="noStrike" noProof="1"/>
          </a:p>
        </p:txBody>
      </p:sp>
      <p:sp>
        <p:nvSpPr>
          <p:cNvPr id="23555" name="标题 1"/>
          <p:cNvSpPr>
            <a:spLocks noGrp="1"/>
          </p:cNvSpPr>
          <p:nvPr>
            <p:ph type="title"/>
            <p:custDataLst>
              <p:tags r:id="rId3"/>
            </p:custDataLst>
          </p:nvPr>
        </p:nvSpPr>
        <p:spPr/>
        <p:txBody>
          <a:bodyPr wrap="square" lIns="91440" tIns="45720" rIns="91440" bIns="45720" anchor="ctr"/>
          <a:lstStyle/>
          <a:p>
            <a:r>
              <a:rPr lang="en-US" altLang="zh-CN" sz="2800">
                <a:latin typeface="宋体" panose="02010600030101010101" pitchFamily="2" charset="-122"/>
                <a:ea typeface="宋体" panose="02010600030101010101" pitchFamily="2" charset="-122"/>
                <a:sym typeface="黑体" panose="02010609060101010101" charset="-122"/>
              </a:rPr>
              <a:t>02</a:t>
            </a:r>
            <a:r>
              <a:rPr lang="zh-CN" altLang="en-US" sz="2800">
                <a:latin typeface="宋体" panose="02010600030101010101" pitchFamily="2" charset="-122"/>
                <a:ea typeface="宋体" panose="02010600030101010101" pitchFamily="2" charset="-122"/>
                <a:sym typeface="黑体" panose="02010609060101010101" charset="-122"/>
              </a:rPr>
              <a:t> </a:t>
            </a:r>
            <a:r>
              <a:rPr lang="zh-CN" altLang="en-US" sz="2800" b="1">
                <a:latin typeface="宋体" panose="02010600030101010101" pitchFamily="2" charset="-122"/>
                <a:ea typeface="宋体" panose="02010600030101010101" pitchFamily="2" charset="-122"/>
                <a:sym typeface="黑体" panose="02010609060101010101" charset="-122"/>
              </a:rPr>
              <a:t>如何</a:t>
            </a:r>
            <a:r>
              <a:rPr lang="zh-CN" altLang="en-US" sz="2800" b="1" dirty="0">
                <a:latin typeface="宋体" panose="02010600030101010101" pitchFamily="2" charset="-122"/>
                <a:ea typeface="宋体" panose="02010600030101010101" pitchFamily="2" charset="-122"/>
                <a:sym typeface="黑体" panose="02010609060101010101" charset="-122"/>
              </a:rPr>
              <a:t>编制综合应急预案</a:t>
            </a:r>
            <a:endParaRPr lang="zh-CN" altLang="en-US" dirty="0"/>
          </a:p>
        </p:txBody>
      </p:sp>
      <p:sp>
        <p:nvSpPr>
          <p:cNvPr id="23556" name="文本框 2"/>
          <p:cNvSpPr txBox="1"/>
          <p:nvPr/>
        </p:nvSpPr>
        <p:spPr>
          <a:xfrm>
            <a:off x="3690938" y="1270000"/>
            <a:ext cx="2632075" cy="460375"/>
          </a:xfrm>
          <a:prstGeom prst="rect">
            <a:avLst/>
          </a:prstGeom>
          <a:noFill/>
          <a:ln w="9525">
            <a:noFill/>
          </a:ln>
        </p:spPr>
        <p:txBody>
          <a:bodyPr wrap="none" anchor="t">
            <a:spAutoFit/>
          </a:bodyPr>
          <a:lstStyle/>
          <a:p>
            <a:pPr lvl="0" indent="0"/>
            <a:r>
              <a:rPr lang="zh-CN" altLang="en-US" sz="2400" b="1" dirty="0">
                <a:solidFill>
                  <a:srgbClr val="0000FF"/>
                </a:solidFill>
                <a:latin typeface="宋体" panose="02010600030101010101" pitchFamily="2" charset="-122"/>
                <a:ea typeface="宋体" panose="02010600030101010101" pitchFamily="2" charset="-122"/>
              </a:rPr>
              <a:t>应急救援预案内容</a:t>
            </a:r>
            <a:endParaRPr lang="zh-CN" altLang="en-US" sz="2400" b="1" dirty="0">
              <a:solidFill>
                <a:srgbClr val="0000FF"/>
              </a:solidFill>
              <a:latin typeface="宋体" panose="02010600030101010101" pitchFamily="2" charset="-122"/>
              <a:ea typeface="宋体" panose="02010600030101010101" pitchFamily="2" charset="-122"/>
            </a:endParaRPr>
          </a:p>
        </p:txBody>
      </p:sp>
      <p:sp>
        <p:nvSpPr>
          <p:cNvPr id="23557" name="Rectangle 3"/>
          <p:cNvSpPr/>
          <p:nvPr/>
        </p:nvSpPr>
        <p:spPr>
          <a:xfrm>
            <a:off x="1143000" y="1876425"/>
            <a:ext cx="7316788" cy="2861310"/>
          </a:xfrm>
          <a:prstGeom prst="rect">
            <a:avLst/>
          </a:prstGeom>
          <a:noFill/>
          <a:ln w="9525">
            <a:noFill/>
          </a:ln>
        </p:spPr>
        <p:txBody>
          <a:bodyPr wrap="square" anchor="t">
            <a:spAutoFit/>
          </a:bodyPr>
          <a:lstStyle/>
          <a:p>
            <a:pPr lvl="0" indent="0">
              <a:lnSpc>
                <a:spcPct val="150000"/>
              </a:lnSpc>
              <a:buFont typeface="Arial" panose="020B0604020202020204" pitchFamily="34" charset="0"/>
              <a:buNone/>
            </a:pP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、总则</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a:lnSpc>
                <a:spcPct val="150000"/>
              </a:lnSpc>
              <a:buFont typeface="Arial" panose="020B0604020202020204" pitchFamily="34" charset="0"/>
              <a:buNone/>
            </a:pP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a:t>
            </a:r>
            <a:r>
              <a:rPr lang="en-US" altLang="zh-CN" sz="2000" b="1" dirty="0">
                <a:solidFill>
                  <a:srgbClr val="FF0000"/>
                </a:solidFill>
                <a:latin typeface="宋体" panose="02010600030101010101" pitchFamily="2" charset="-122"/>
                <a:ea typeface="宋体" panose="02010600030101010101" pitchFamily="2" charset="-122"/>
                <a:sym typeface="Calibri" panose="020F0502020204030204" charset="0"/>
              </a:rPr>
              <a:t>1</a:t>
            </a:r>
            <a:r>
              <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rPr>
              <a:t>）目的</a:t>
            </a:r>
            <a:endParaRPr lang="zh-CN" altLang="en-US" sz="2000" b="1" dirty="0">
              <a:solidFill>
                <a:srgbClr val="FF0000"/>
              </a:solidFill>
              <a:latin typeface="宋体" panose="02010600030101010101" pitchFamily="2" charset="-122"/>
              <a:ea typeface="宋体" panose="02010600030101010101" pitchFamily="2" charset="-122"/>
              <a:sym typeface="Calibri" panose="020F0502020204030204" charset="0"/>
            </a:endParaRPr>
          </a:p>
          <a:p>
            <a:pPr lvl="0" indent="0">
              <a:lnSpc>
                <a:spcPct val="150000"/>
              </a:lnSpc>
              <a:buFont typeface="Arial" panose="020B0604020202020204" pitchFamily="34" charset="0"/>
              <a:buNone/>
            </a:pPr>
            <a:r>
              <a:rPr lang="zh-CN" altLang="en-US" sz="2000" b="1">
                <a:solidFill>
                  <a:schemeClr val="accent2"/>
                </a:solidFill>
                <a:latin typeface="宋体" panose="02010600030101010101" pitchFamily="2" charset="-122"/>
                <a:ea typeface="宋体" panose="02010600030101010101" pitchFamily="2" charset="-122"/>
                <a:sym typeface="Calibri" panose="020F0502020204030204" charset="0"/>
              </a:rPr>
              <a:t> 为</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预防事故发生，规范事故应急管理和应急响应程序，迅速有效地控制和处置事故，尽可能减少事故损失， 结合《生产经营单位生产安全事故应急预案编制导则》（GB/T29639-20</a:t>
            </a:r>
            <a:r>
              <a:rPr lang="en-US" altLang="zh-CN" sz="2000" b="1" dirty="0">
                <a:solidFill>
                  <a:schemeClr val="accent2"/>
                </a:solidFill>
                <a:latin typeface="宋体" panose="02010600030101010101" pitchFamily="2" charset="-122"/>
                <a:ea typeface="宋体" panose="02010600030101010101" pitchFamily="2" charset="-122"/>
                <a:sym typeface="Calibri" panose="020F0502020204030204" charset="0"/>
              </a:rPr>
              <a:t>20</a:t>
            </a:r>
            <a:r>
              <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rPr>
              <a:t>）编制。</a:t>
            </a:r>
            <a:endParaRPr lang="zh-CN" altLang="en-US" sz="2000" b="1" dirty="0">
              <a:solidFill>
                <a:schemeClr val="accent2"/>
              </a:solidFill>
              <a:latin typeface="宋体" panose="02010600030101010101" pitchFamily="2" charset="-122"/>
              <a:ea typeface="宋体" panose="02010600030101010101" pitchFamily="2" charset="-122"/>
              <a:sym typeface="Calibri" panose="020F0502020204030204" charset="0"/>
            </a:endParaRPr>
          </a:p>
        </p:txBody>
      </p:sp>
    </p:spTree>
    <p:custDataLst>
      <p:tags r:id="rId4"/>
    </p:custDataLst>
  </p:cSld>
  <p:clrMapOvr>
    <a:masterClrMapping/>
  </p:clrMapOvr>
</p:sld>
</file>

<file path=ppt/tags/tag1.xml><?xml version="1.0" encoding="utf-8"?>
<p:tagLst xmlns:p="http://schemas.openxmlformats.org/presentationml/2006/main">
  <p:tag name="MH" val="20151210175510"/>
  <p:tag name="MH_LIBRARY" val="GRAPHIC"/>
  <p:tag name="MH_ORDER" val="Rectangle 28"/>
</p:tagLst>
</file>

<file path=ppt/tags/tag10.xml><?xml version="1.0" encoding="utf-8"?>
<p:tagLst xmlns:p="http://schemas.openxmlformats.org/presentationml/2006/main">
  <p:tag name="KSO_WM_TAG_VERSION" val="1.0"/>
  <p:tag name="KSO_WM_TEMPLATE_CATEGORY" val="custom"/>
  <p:tag name="KSO_WM_TEMPLATE_INDEX" val="277"/>
</p:tagLst>
</file>

<file path=ppt/tags/tag100.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Shape"/>
  <p:tag name="KSO_WM_UNIT_TYPE" val="l_i"/>
  <p:tag name="KSO_WM_UNIT_INDEX" val="1_8"/>
  <p:tag name="KSO_WM_UNIT_ID" val="custom501_11*l_i*1_8"/>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101.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文本框 99"/>
  <p:tag name="KSO_WM_UNIT_TYPE" val="l_h_f"/>
  <p:tag name="KSO_WM_UNIT_INDEX" val="1_4_1"/>
  <p:tag name="KSO_WM_UNIT_ID" val="custom501_11*l_h_f*1_4_1"/>
  <p:tag name="KSO_WM_UNIT_CLEAR" val="1"/>
  <p:tag name="KSO_WM_UNIT_LAYERLEVEL" val="1_1_1"/>
  <p:tag name="KSO_WM_UNIT_VALUE" val="14"/>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102.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文本框 99"/>
  <p:tag name="KSO_WM_UNIT_TYPE" val="l_h_f"/>
  <p:tag name="KSO_WM_UNIT_INDEX" val="1_4_1"/>
  <p:tag name="KSO_WM_UNIT_ID" val="custom501_11*l_h_f*1_4_1"/>
  <p:tag name="KSO_WM_UNIT_CLEAR" val="1"/>
  <p:tag name="KSO_WM_UNIT_LAYERLEVEL" val="1_1_1"/>
  <p:tag name="KSO_WM_UNIT_VALUE" val="14"/>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103.xml><?xml version="1.0" encoding="utf-8"?>
<p:tagLst xmlns:p="http://schemas.openxmlformats.org/presentationml/2006/main">
  <p:tag name="MH_TYPE" val="#NeiR#"/>
  <p:tag name="MH_NUMBER" val="5"/>
  <p:tag name="MH" val="20151210175510"/>
  <p:tag name="MH_LIBRARY" val="GRAPHIC"/>
  <p:tag name="KSO_WM_TEMPLATE_CATEGORY" val="custom"/>
  <p:tag name="KSO_WM_TEMPLATE_INDEX" val="277"/>
  <p:tag name="KSO_WM_TAG_VERSION" val="1.0"/>
  <p:tag name="KSO_WM_SLIDE_ID" val="custom277_11"/>
  <p:tag name="KSO_WM_SLIDE_INDEX" val="11"/>
  <p:tag name="KSO_WM_SLIDE_ITEM_CNT" val="6"/>
  <p:tag name="KSO_WM_SLIDE_LAYOUT" val="a_l"/>
  <p:tag name="KSO_WM_SLIDE_LAYOUT_CNT" val="1_1"/>
  <p:tag name="KSO_WM_SLIDE_TYPE" val="contents"/>
  <p:tag name="KSO_WM_BEAUTIFY_FLAG" val="#wm#"/>
  <p:tag name="KSO_WM_DIAGRAM_GROUP_CODE" val="l1-1"/>
</p:tagLst>
</file>

<file path=ppt/tags/tag104.xml><?xml version="1.0" encoding="utf-8"?>
<p:tagLst xmlns:p="http://schemas.openxmlformats.org/presentationml/2006/main">
  <p:tag name="KSO_WM_TEMPLATE_CATEGORY" val="custom"/>
  <p:tag name="KSO_WM_TEMPLATE_INDEX" val="277"/>
  <p:tag name="KSO_WM_TAG_VERSION" val="1.0"/>
  <p:tag name="KSO_WM_SLIDE_ID" val="custom277_4"/>
  <p:tag name="KSO_WM_SLIDE_INDEX" val="4"/>
  <p:tag name="KSO_WM_SLIDE_ITEM_CNT" val="2"/>
  <p:tag name="KSO_WM_SLIDE_LAYOUT" val="a_f_d"/>
  <p:tag name="KSO_WM_SLIDE_LAYOUT_CNT" val="1_1_1"/>
  <p:tag name="KSO_WM_SLIDE_TYPE" val="text"/>
  <p:tag name="KSO_WM_BEAUTIFY_FLAG" val="#wm#"/>
  <p:tag name="KSO_WM_SLIDE_POSITION" val="50*76"/>
  <p:tag name="KSO_WM_SLIDE_SIZE" val="619*425"/>
</p:tagLst>
</file>

<file path=ppt/tags/tag105.xml><?xml version="1.0" encoding="utf-8"?>
<p:tagLst xmlns:p="http://schemas.openxmlformats.org/presentationml/2006/main">
  <p:tag name="KSO_WM_TAG_VERSION" val="1.0"/>
  <p:tag name="KSO_WM_BEAUTIFY_FLAG" val="#wm#"/>
  <p:tag name="KSO_WM_UNIT_TYPE" val="i"/>
  <p:tag name="KSO_WM_UNIT_ID" val="custom277_2*i*0"/>
  <p:tag name="KSO_WM_TEMPLATE_CATEGORY" val="custom"/>
  <p:tag name="KSO_WM_TEMPLATE_INDEX" val="277"/>
  <p:tag name="KSO_WM_UNIT_INDEX" val="0"/>
</p:tagLst>
</file>

<file path=ppt/tags/tag106.xml><?xml version="1.0" encoding="utf-8"?>
<p:tagLst xmlns:p="http://schemas.openxmlformats.org/presentationml/2006/main">
  <p:tag name="KSO_WM_TAG_VERSION" val="1.0"/>
  <p:tag name="KSO_WM_BEAUTIFY_FLAG" val="#wm#"/>
  <p:tag name="KSO_WM_UNIT_TYPE" val="i"/>
  <p:tag name="KSO_WM_UNIT_ID" val="custom277_2*i*1"/>
  <p:tag name="KSO_WM_TEMPLATE_CATEGORY" val="custom"/>
  <p:tag name="KSO_WM_TEMPLATE_INDEX" val="277"/>
  <p:tag name="KSO_WM_UNIT_INDEX" val="1"/>
</p:tagLst>
</file>

<file path=ppt/tags/tag107.xml><?xml version="1.0" encoding="utf-8"?>
<p:tagLst xmlns:p="http://schemas.openxmlformats.org/presentationml/2006/main">
  <p:tag name="KSO_WM_TEMPLATE_CATEGORY" val="custom"/>
  <p:tag name="KSO_WM_TEMPLATE_INDEX" val="277"/>
  <p:tag name="KSO_WM_TAG_VERSION" val="1.0"/>
  <p:tag name="KSO_WM_SLIDE_ID" val="custom277_2"/>
  <p:tag name="KSO_WM_SLIDE_INDEX" val="2"/>
  <p:tag name="KSO_WM_SLIDE_ITEM_CNT" val="1"/>
  <p:tag name="KSO_WM_SLIDE_LAYOUT" val="a_f"/>
  <p:tag name="KSO_WM_SLIDE_LAYOUT_CNT" val="1_1"/>
  <p:tag name="KSO_WM_SLIDE_TYPE" val="text"/>
  <p:tag name="KSO_WM_BEAUTIFY_FLAG" val="#wm#"/>
  <p:tag name="KSO_WM_SLIDE_POSITION" val="50*108"/>
  <p:tag name="KSO_WM_SLIDE_SIZE" val="621*368"/>
</p:tagLst>
</file>

<file path=ppt/tags/tag108.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1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09.xml><?xml version="1.0" encoding="utf-8"?>
<p:tagLst xmlns:p="http://schemas.openxmlformats.org/presentationml/2006/main">
  <p:tag name="KSO_WM_TEMPLATE_CATEGORY" val="custom"/>
  <p:tag name="KSO_WM_TEMPLATE_INDEX" val="277"/>
  <p:tag name="KSO_WM_TAG_VERSION" val="1.0"/>
  <p:tag name="KSO_WM_SLIDE_ID" val="custom277_12"/>
  <p:tag name="KSO_WM_SLIDE_INDEX" val="12"/>
  <p:tag name="KSO_WM_SLIDE_ITEM_CNT" val="1"/>
  <p:tag name="KSO_WM_SLIDE_LAYOUT" val="a_e"/>
  <p:tag name="KSO_WM_SLIDE_LAYOUT_CNT" val="1_1"/>
  <p:tag name="KSO_WM_SLIDE_TYPE" val="sectionTitle"/>
  <p:tag name="KSO_WM_BEAUTIFY_FLAG" val="#wm#"/>
</p:tagLst>
</file>

<file path=ppt/tags/tag11.xml><?xml version="1.0" encoding="utf-8"?>
<p:tagLst xmlns:p="http://schemas.openxmlformats.org/presentationml/2006/main">
  <p:tag name="KSO_WM_TAG_VERSION" val="1.0"/>
  <p:tag name="KSO_WM_TEMPLATE_CATEGORY" val="custom"/>
  <p:tag name="KSO_WM_TEMPLATE_INDEX" val="277"/>
</p:tagLst>
</file>

<file path=ppt/tags/tag110.xml><?xml version="1.0" encoding="utf-8"?>
<p:tagLst xmlns:p="http://schemas.openxmlformats.org/presentationml/2006/main">
  <p:tag name="KSO_WM_TAG_VERSION" val="1.0"/>
  <p:tag name="KSO_WM_BEAUTIFY_FLAG" val="#wm#"/>
  <p:tag name="KSO_WM_UNIT_TYPE" val="i"/>
  <p:tag name="KSO_WM_UNIT_ID" val="custom277_2*i*0"/>
  <p:tag name="KSO_WM_TEMPLATE_CATEGORY" val="custom"/>
  <p:tag name="KSO_WM_TEMPLATE_INDEX" val="277"/>
  <p:tag name="KSO_WM_UNIT_INDEX" val="0"/>
</p:tagLst>
</file>

<file path=ppt/tags/tag111.xml><?xml version="1.0" encoding="utf-8"?>
<p:tagLst xmlns:p="http://schemas.openxmlformats.org/presentationml/2006/main">
  <p:tag name="KSO_WM_TAG_VERSION" val="1.0"/>
  <p:tag name="KSO_WM_BEAUTIFY_FLAG" val="#wm#"/>
  <p:tag name="KSO_WM_UNIT_TYPE" val="i"/>
  <p:tag name="KSO_WM_UNIT_ID" val="custom277_2*i*1"/>
  <p:tag name="KSO_WM_TEMPLATE_CATEGORY" val="custom"/>
  <p:tag name="KSO_WM_TEMPLATE_INDEX" val="277"/>
  <p:tag name="KSO_WM_UNIT_INDEX" val="1"/>
</p:tagLst>
</file>

<file path=ppt/tags/tag112.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2*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13.xml><?xml version="1.0" encoding="utf-8"?>
<p:tagLst xmlns:p="http://schemas.openxmlformats.org/presentationml/2006/main">
  <p:tag name="KSO_WM_TEMPLATE_CATEGORY" val="custom"/>
  <p:tag name="KSO_WM_TEMPLATE_INDEX" val="277"/>
  <p:tag name="KSO_WM_TAG_VERSION" val="1.0"/>
  <p:tag name="KSO_WM_SLIDE_ID" val="custom277_2"/>
  <p:tag name="KSO_WM_SLIDE_INDEX" val="2"/>
  <p:tag name="KSO_WM_SLIDE_ITEM_CNT" val="1"/>
  <p:tag name="KSO_WM_SLIDE_LAYOUT" val="a_f"/>
  <p:tag name="KSO_WM_SLIDE_LAYOUT_CNT" val="1_1"/>
  <p:tag name="KSO_WM_SLIDE_TYPE" val="text"/>
  <p:tag name="KSO_WM_BEAUTIFY_FLAG" val="#wm#"/>
  <p:tag name="KSO_WM_SLIDE_POSITION" val="50*108"/>
  <p:tag name="KSO_WM_SLIDE_SIZE" val="621*368"/>
</p:tagLst>
</file>

<file path=ppt/tags/tag114.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15.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16.xml><?xml version="1.0" encoding="utf-8"?>
<p:tagLst xmlns:p="http://schemas.openxmlformats.org/presentationml/2006/main">
  <p:tag name="KSO_WM_TAG_VERSION" val="1.0"/>
  <p:tag name="KSO_WM_BEAUTIFY_FLAG" val="#wm#"/>
  <p:tag name="KSO_WM_TEMPLATE_CATEGORY" val="custom"/>
  <p:tag name="KSO_WM_TEMPLATE_INDEX" val="277"/>
  <p:tag name="KSO_WM_UNIT_TYPE" val="f"/>
  <p:tag name="KSO_WM_UNIT_INDEX" val="1"/>
  <p:tag name="KSO_WM_UNIT_ID" val="custom501_3*f*1"/>
  <p:tag name="KSO_WM_UNIT_CLEAR" val="1"/>
  <p:tag name="KSO_WM_UNIT_LAYERLEVEL" val="1"/>
  <p:tag name="KSO_WM_UNIT_VALUE" val="125"/>
  <p:tag name="KSO_WM_UNIT_HIGHLIGHT" val="0"/>
  <p:tag name="KSO_WM_UNIT_COMPATIBLE" val="0"/>
  <p:tag name="KSO_WM_UNIT_PRESET_TEXT_INDEX" val="5"/>
  <p:tag name="KSO_WM_UNIT_PRESET_TEXT_LEN" val="124"/>
</p:tagLst>
</file>

<file path=ppt/tags/tag117.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18.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19.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21.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22.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23.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24.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25.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26.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27.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28.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29.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31.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32.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33.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34.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35.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36.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37.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38.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39.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41.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42.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43.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44.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45.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46.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47.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48.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49.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51.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52.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53.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54.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55.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56.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57.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58.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59.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61.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62.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63.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64.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65.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66.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67.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68.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69.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71.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72.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73.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74.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75.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76.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77.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78.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79.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81.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82.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83.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184.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185.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86.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187.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1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88.xml><?xml version="1.0" encoding="utf-8"?>
<p:tagLst xmlns:p="http://schemas.openxmlformats.org/presentationml/2006/main">
  <p:tag name="KSO_WM_TEMPLATE_CATEGORY" val="custom"/>
  <p:tag name="KSO_WM_TEMPLATE_INDEX" val="277"/>
  <p:tag name="KSO_WM_TAG_VERSION" val="1.0"/>
  <p:tag name="KSO_WM_SLIDE_ID" val="custom277_12"/>
  <p:tag name="KSO_WM_SLIDE_INDEX" val="12"/>
  <p:tag name="KSO_WM_SLIDE_ITEM_CNT" val="1"/>
  <p:tag name="KSO_WM_SLIDE_LAYOUT" val="a_e"/>
  <p:tag name="KSO_WM_SLIDE_LAYOUT_CNT" val="1_1"/>
  <p:tag name="KSO_WM_SLIDE_TYPE" val="sectionTitle"/>
  <p:tag name="KSO_WM_BEAUTIFY_FLAG" val="#wm#"/>
</p:tagLst>
</file>

<file path=ppt/tags/tag189.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14*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1"/>
  <p:tag name="KSO_WM_UNIT_ID" val="custom501_14*l_i*1_1"/>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191.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3"/>
  <p:tag name="KSO_WM_UNIT_ID" val="custom501_14*l_i*1_3"/>
  <p:tag name="KSO_WM_UNIT_CLEAR" val="1"/>
  <p:tag name="KSO_WM_UNIT_LAYERLEVEL" val="1_1"/>
  <p:tag name="KSO_WM_DIAGRAM_GROUP_CODE" val="l1-2"/>
  <p:tag name="KSO_WM_UNIT_FILL_FORE_SCHEMECOLOR_INDEX" val="6"/>
  <p:tag name="KSO_WM_UNIT_FILL_TYPE" val="1"/>
  <p:tag name="KSO_WM_UNIT_USESOURCEFORMAT_APPLY" val="1"/>
</p:tagLst>
</file>

<file path=ppt/tags/tag192.xml><?xml version="1.0" encoding="utf-8"?>
<p:tagLst xmlns:p="http://schemas.openxmlformats.org/presentationml/2006/main">
  <p:tag name="KSO_WM_TAG_VERSION" val="1.0"/>
  <p:tag name="KSO_WM_BEAUTIFY_FLAG" val="#wm#"/>
  <p:tag name="KSO_WM_TEMPLATE_CATEGORY" val="custom"/>
  <p:tag name="KSO_WM_TEMPLATE_INDEX" val="277"/>
  <p:tag name="KSO_WM_UNIT_TYPE" val="l_h_f"/>
  <p:tag name="KSO_WM_UNIT_INDEX" val="1_1_1"/>
  <p:tag name="KSO_WM_UNIT_ID" val="custom501_14*l_h_f*1_1_1"/>
  <p:tag name="KSO_WM_UNIT_CLEAR" val="1"/>
  <p:tag name="KSO_WM_UNIT_LAYERLEVEL" val="1_1_1"/>
  <p:tag name="KSO_WM_UNIT_VALUE" val="18"/>
  <p:tag name="KSO_WM_UNIT_HIGHLIGHT" val="0"/>
  <p:tag name="KSO_WM_UNIT_COMPATIBLE" val="0"/>
  <p:tag name="KSO_WM_UNIT_PRESET_TEXT_INDEX" val="4"/>
  <p:tag name="KSO_WM_UNIT_PRESET_TEXT_LEN" val="36"/>
  <p:tag name="KSO_WM_DIAGRAM_GROUP_CODE" val="l1-2"/>
  <p:tag name="KSO_WM_UNIT_TEXT_FILL_FORE_SCHEMECOLOR_INDEX" val="13"/>
  <p:tag name="KSO_WM_UNIT_TEXT_FILL_TYPE" val="1"/>
  <p:tag name="KSO_WM_UNIT_USESOURCEFORMAT_APPLY" val="1"/>
</p:tagLst>
</file>

<file path=ppt/tags/tag193.xml><?xml version="1.0" encoding="utf-8"?>
<p:tagLst xmlns:p="http://schemas.openxmlformats.org/presentationml/2006/main">
  <p:tag name="KSO_WM_TAG_VERSION" val="1.0"/>
  <p:tag name="KSO_WM_BEAUTIFY_FLAG" val="#wm#"/>
  <p:tag name="KSO_WM_TEMPLATE_CATEGORY" val="custom"/>
  <p:tag name="KSO_WM_TEMPLATE_INDEX" val="277"/>
  <p:tag name="KSO_WM_UNIT_TYPE" val="l_h_f"/>
  <p:tag name="KSO_WM_UNIT_INDEX" val="1_2_1"/>
  <p:tag name="KSO_WM_UNIT_ID" val="custom501_14*l_h_f*1_2_1"/>
  <p:tag name="KSO_WM_UNIT_CLEAR" val="1"/>
  <p:tag name="KSO_WM_UNIT_LAYERLEVEL" val="1_1_1"/>
  <p:tag name="KSO_WM_UNIT_VALUE" val="18"/>
  <p:tag name="KSO_WM_UNIT_HIGHLIGHT" val="0"/>
  <p:tag name="KSO_WM_UNIT_COMPATIBLE" val="0"/>
  <p:tag name="KSO_WM_UNIT_PRESET_TEXT_INDEX" val="4"/>
  <p:tag name="KSO_WM_UNIT_PRESET_TEXT_LEN" val="36"/>
  <p:tag name="KSO_WM_DIAGRAM_GROUP_CODE" val="l1-2"/>
  <p:tag name="KSO_WM_UNIT_TEXT_FILL_FORE_SCHEMECOLOR_INDEX" val="13"/>
  <p:tag name="KSO_WM_UNIT_TEXT_FILL_TYPE" val="1"/>
  <p:tag name="KSO_WM_UNIT_USESOURCEFORMAT_APPLY" val="1"/>
</p:tagLst>
</file>

<file path=ppt/tags/tag194.xml><?xml version="1.0" encoding="utf-8"?>
<p:tagLst xmlns:p="http://schemas.openxmlformats.org/presentationml/2006/main">
  <p:tag name="KSO_WM_TEMPLATE_CATEGORY" val="custom"/>
  <p:tag name="KSO_WM_TEMPLATE_INDEX" val="277"/>
  <p:tag name="KSO_WM_TAG_VERSION" val="1.0"/>
  <p:tag name="KSO_WM_SLIDE_ID" val="custom277_14"/>
  <p:tag name="KSO_WM_SLIDE_INDEX" val="14"/>
  <p:tag name="KSO_WM_SLIDE_ITEM_CNT" val="2"/>
  <p:tag name="KSO_WM_SLIDE_LAYOUT" val="a_l"/>
  <p:tag name="KSO_WM_SLIDE_LAYOUT_CNT" val="1_1"/>
  <p:tag name="KSO_WM_SLIDE_TYPE" val="text"/>
  <p:tag name="KSO_WM_BEAUTIFY_FLAG" val="#wm#"/>
  <p:tag name="KSO_WM_SLIDE_POSITION" val="137*235"/>
  <p:tag name="KSO_WM_SLIDE_SIZE" val="447*149"/>
  <p:tag name="KSO_WM_DIAGRAM_GROUP_CODE" val="l1-2"/>
</p:tagLst>
</file>

<file path=ppt/tags/tag195.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15*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96.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1"/>
  <p:tag name="KSO_WM_UNIT_ID" val="custom501_15*l_i*1_1"/>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197.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2"/>
  <p:tag name="KSO_WM_UNIT_ID" val="custom501_15*l_i*1_2"/>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198.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3"/>
  <p:tag name="KSO_WM_UNIT_ID" val="custom501_15*l_i*1_3"/>
  <p:tag name="KSO_WM_UNIT_CLEAR" val="1"/>
  <p:tag name="KSO_WM_UNIT_LAYERLEVEL" val="1_1"/>
  <p:tag name="KSO_WM_DIAGRAM_GROUP_CODE" val="l1-2"/>
  <p:tag name="KSO_WM_UNIT_FILL_FORE_SCHEMECOLOR_INDEX" val="6"/>
  <p:tag name="KSO_WM_UNIT_FILL_TYPE" val="1"/>
  <p:tag name="KSO_WM_UNIT_USESOURCEFORMAT_APPLY" val="1"/>
</p:tagLst>
</file>

<file path=ppt/tags/tag199.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4"/>
  <p:tag name="KSO_WM_UNIT_ID" val="custom501_15*l_i*1_4"/>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2.xml><?xml version="1.0" encoding="utf-8"?>
<p:tagLst xmlns:p="http://schemas.openxmlformats.org/presentationml/2006/main">
  <p:tag name="MH" val="20151210175510"/>
  <p:tag name="MH_LIBRARY" val="GRAPHIC"/>
  <p:tag name="MH_ORDER" val="Rectangle 117"/>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5"/>
  <p:tag name="KSO_WM_UNIT_ID" val="custom501_15*l_i*1_5"/>
  <p:tag name="KSO_WM_UNIT_CLEAR" val="1"/>
  <p:tag name="KSO_WM_UNIT_LAYERLEVEL" val="1_1"/>
  <p:tag name="KSO_WM_DIAGRAM_GROUP_CODE" val="l1-2"/>
  <p:tag name="KSO_WM_UNIT_FILL_FORE_SCHEMECOLOR_INDEX" val="6"/>
  <p:tag name="KSO_WM_UNIT_FILL_TYPE" val="1"/>
  <p:tag name="KSO_WM_UNIT_USESOURCEFORMAT_APPLY" val="1"/>
</p:tagLst>
</file>

<file path=ppt/tags/tag201.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6"/>
  <p:tag name="KSO_WM_UNIT_ID" val="custom501_15*l_i*1_6"/>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202.xml><?xml version="1.0" encoding="utf-8"?>
<p:tagLst xmlns:p="http://schemas.openxmlformats.org/presentationml/2006/main">
  <p:tag name="KSO_WM_TAG_VERSION" val="1.0"/>
  <p:tag name="KSO_WM_BEAUTIFY_FLAG" val="#wm#"/>
  <p:tag name="KSO_WM_TEMPLATE_CATEGORY" val="custom"/>
  <p:tag name="KSO_WM_TEMPLATE_INDEX" val="277"/>
  <p:tag name="KSO_WM_UNIT_TYPE" val="l_h_f"/>
  <p:tag name="KSO_WM_UNIT_INDEX" val="1_1_1"/>
  <p:tag name="KSO_WM_UNIT_ID" val="custom501_15*l_h_f*1_1_1"/>
  <p:tag name="KSO_WM_UNIT_CLEAR" val="1"/>
  <p:tag name="KSO_WM_UNIT_LAYERLEVEL" val="1_1_1"/>
  <p:tag name="KSO_WM_UNIT_VALUE" val="18"/>
  <p:tag name="KSO_WM_UNIT_HIGHLIGHT" val="0"/>
  <p:tag name="KSO_WM_UNIT_COMPATIBLE" val="0"/>
  <p:tag name="KSO_WM_UNIT_PRESET_TEXT_INDEX" val="4"/>
  <p:tag name="KSO_WM_UNIT_PRESET_TEXT_LEN" val="36"/>
  <p:tag name="KSO_WM_DIAGRAM_GROUP_CODE" val="l1-2"/>
  <p:tag name="KSO_WM_UNIT_TEXT_FILL_FORE_SCHEMECOLOR_INDEX" val="13"/>
  <p:tag name="KSO_WM_UNIT_TEXT_FILL_TYPE" val="1"/>
  <p:tag name="KSO_WM_UNIT_USESOURCEFORMAT_APPLY" val="1"/>
</p:tagLst>
</file>

<file path=ppt/tags/tag203.xml><?xml version="1.0" encoding="utf-8"?>
<p:tagLst xmlns:p="http://schemas.openxmlformats.org/presentationml/2006/main">
  <p:tag name="KSO_WM_TAG_VERSION" val="1.0"/>
  <p:tag name="KSO_WM_BEAUTIFY_FLAG" val="#wm#"/>
  <p:tag name="KSO_WM_TEMPLATE_CATEGORY" val="custom"/>
  <p:tag name="KSO_WM_TEMPLATE_INDEX" val="277"/>
  <p:tag name="KSO_WM_UNIT_TYPE" val="l_h_f"/>
  <p:tag name="KSO_WM_UNIT_INDEX" val="1_2_1"/>
  <p:tag name="KSO_WM_UNIT_ID" val="custom501_15*l_h_f*1_2_1"/>
  <p:tag name="KSO_WM_UNIT_CLEAR" val="1"/>
  <p:tag name="KSO_WM_UNIT_LAYERLEVEL" val="1_1_1"/>
  <p:tag name="KSO_WM_UNIT_VALUE" val="18"/>
  <p:tag name="KSO_WM_UNIT_HIGHLIGHT" val="0"/>
  <p:tag name="KSO_WM_UNIT_COMPATIBLE" val="0"/>
  <p:tag name="KSO_WM_UNIT_PRESET_TEXT_INDEX" val="4"/>
  <p:tag name="KSO_WM_UNIT_PRESET_TEXT_LEN" val="36"/>
  <p:tag name="KSO_WM_DIAGRAM_GROUP_CODE" val="l1-2"/>
  <p:tag name="KSO_WM_UNIT_TEXT_FILL_FORE_SCHEMECOLOR_INDEX" val="13"/>
  <p:tag name="KSO_WM_UNIT_TEXT_FILL_TYPE" val="1"/>
  <p:tag name="KSO_WM_UNIT_USESOURCEFORMAT_APPLY" val="1"/>
</p:tagLst>
</file>

<file path=ppt/tags/tag204.xml><?xml version="1.0" encoding="utf-8"?>
<p:tagLst xmlns:p="http://schemas.openxmlformats.org/presentationml/2006/main">
  <p:tag name="KSO_WM_TAG_VERSION" val="1.0"/>
  <p:tag name="KSO_WM_BEAUTIFY_FLAG" val="#wm#"/>
  <p:tag name="KSO_WM_TEMPLATE_CATEGORY" val="custom"/>
  <p:tag name="KSO_WM_TEMPLATE_INDEX" val="277"/>
  <p:tag name="KSO_WM_UNIT_TYPE" val="l_h_f"/>
  <p:tag name="KSO_WM_UNIT_INDEX" val="1_3_1"/>
  <p:tag name="KSO_WM_UNIT_ID" val="custom501_15*l_h_f*1_3_1"/>
  <p:tag name="KSO_WM_UNIT_CLEAR" val="1"/>
  <p:tag name="KSO_WM_UNIT_LAYERLEVEL" val="1_1_1"/>
  <p:tag name="KSO_WM_UNIT_VALUE" val="18"/>
  <p:tag name="KSO_WM_UNIT_HIGHLIGHT" val="0"/>
  <p:tag name="KSO_WM_UNIT_COMPATIBLE" val="0"/>
  <p:tag name="KSO_WM_UNIT_PRESET_TEXT_INDEX" val="4"/>
  <p:tag name="KSO_WM_UNIT_PRESET_TEXT_LEN" val="36"/>
  <p:tag name="KSO_WM_DIAGRAM_GROUP_CODE" val="l1-2"/>
  <p:tag name="KSO_WM_UNIT_TEXT_FILL_FORE_SCHEMECOLOR_INDEX" val="13"/>
  <p:tag name="KSO_WM_UNIT_TEXT_FILL_TYPE" val="1"/>
  <p:tag name="KSO_WM_UNIT_USESOURCEFORMAT_APPLY" val="1"/>
</p:tagLst>
</file>

<file path=ppt/tags/tag205.xml><?xml version="1.0" encoding="utf-8"?>
<p:tagLst xmlns:p="http://schemas.openxmlformats.org/presentationml/2006/main">
  <p:tag name="KSO_WM_TEMPLATE_CATEGORY" val="custom"/>
  <p:tag name="KSO_WM_TEMPLATE_INDEX" val="277"/>
  <p:tag name="KSO_WM_TAG_VERSION" val="1.0"/>
  <p:tag name="KSO_WM_SLIDE_ID" val="custom277_15"/>
  <p:tag name="KSO_WM_SLIDE_INDEX" val="15"/>
  <p:tag name="KSO_WM_SLIDE_ITEM_CNT" val="3"/>
  <p:tag name="KSO_WM_SLIDE_LAYOUT" val="a_l"/>
  <p:tag name="KSO_WM_SLIDE_LAYOUT_CNT" val="1_1"/>
  <p:tag name="KSO_WM_SLIDE_TYPE" val="text"/>
  <p:tag name="KSO_WM_BEAUTIFY_FLAG" val="#wm#"/>
  <p:tag name="KSO_WM_SLIDE_POSITION" val="40*235"/>
  <p:tag name="KSO_WM_SLIDE_SIZE" val="641*149"/>
  <p:tag name="KSO_WM_DIAGRAM_GROUP_CODE" val="l1-2"/>
</p:tagLst>
</file>

<file path=ppt/tags/tag206.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207.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208.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209.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211.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212.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213.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214.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215.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216.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217.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218.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219.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221.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222.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1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223.xml><?xml version="1.0" encoding="utf-8"?>
<p:tagLst xmlns:p="http://schemas.openxmlformats.org/presentationml/2006/main">
  <p:tag name="KSO_WM_TEMPLATE_CATEGORY" val="custom"/>
  <p:tag name="KSO_WM_TEMPLATE_INDEX" val="277"/>
  <p:tag name="KSO_WM_TAG_VERSION" val="1.0"/>
  <p:tag name="KSO_WM_SLIDE_ID" val="custom277_12"/>
  <p:tag name="KSO_WM_SLIDE_INDEX" val="12"/>
  <p:tag name="KSO_WM_SLIDE_ITEM_CNT" val="1"/>
  <p:tag name="KSO_WM_SLIDE_LAYOUT" val="a_e"/>
  <p:tag name="KSO_WM_SLIDE_LAYOUT_CNT" val="1_1"/>
  <p:tag name="KSO_WM_SLIDE_TYPE" val="sectionTitle"/>
  <p:tag name="KSO_WM_BEAUTIFY_FLAG" val="#wm#"/>
</p:tagLst>
</file>

<file path=ppt/tags/tag224.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1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225.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1"/>
  <p:tag name="KSO_WM_UNIT_ID" val="custom501_13*l_i*1_1"/>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226.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2"/>
  <p:tag name="KSO_WM_UNIT_ID" val="custom501_13*l_i*1_2"/>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227.xml><?xml version="1.0" encoding="utf-8"?>
<p:tagLst xmlns:p="http://schemas.openxmlformats.org/presentationml/2006/main">
  <p:tag name="KSO_WM_TAG_VERSION" val="1.0"/>
  <p:tag name="KSO_WM_BEAUTIFY_FLAG" val="#wm#"/>
  <p:tag name="KSO_WM_TEMPLATE_CATEGORY" val="custom"/>
  <p:tag name="KSO_WM_TEMPLATE_INDEX" val="277"/>
  <p:tag name="KSO_WM_UNIT_TYPE" val="l_h_f"/>
  <p:tag name="KSO_WM_UNIT_INDEX" val="1_1_1"/>
  <p:tag name="KSO_WM_UNIT_ID" val="custom501_13*l_h_f*1_1_1"/>
  <p:tag name="KSO_WM_UNIT_CLEAR" val="1"/>
  <p:tag name="KSO_WM_UNIT_LAYERLEVEL" val="1_1_1"/>
  <p:tag name="KSO_WM_UNIT_VALUE" val="18"/>
  <p:tag name="KSO_WM_UNIT_HIGHLIGHT" val="0"/>
  <p:tag name="KSO_WM_UNIT_COMPATIBLE" val="0"/>
  <p:tag name="KSO_WM_UNIT_PRESET_TEXT_INDEX" val="4"/>
  <p:tag name="KSO_WM_UNIT_PRESET_TEXT_LEN" val="36"/>
  <p:tag name="KSO_WM_DIAGRAM_GROUP_CODE" val="l1-2"/>
  <p:tag name="KSO_WM_UNIT_TEXT_FILL_FORE_SCHEMECOLOR_INDEX" val="13"/>
  <p:tag name="KSO_WM_UNIT_TEXT_FILL_TYPE" val="1"/>
  <p:tag name="KSO_WM_UNIT_USESOURCEFORMAT_APPLY" val="1"/>
</p:tagLst>
</file>

<file path=ppt/tags/tag228.xml><?xml version="1.0" encoding="utf-8"?>
<p:tagLst xmlns:p="http://schemas.openxmlformats.org/presentationml/2006/main">
  <p:tag name="KSO_WM_TEMPLATE_CATEGORY" val="custom"/>
  <p:tag name="KSO_WM_TEMPLATE_INDEX" val="277"/>
  <p:tag name="KSO_WM_TAG_VERSION" val="1.0"/>
  <p:tag name="KSO_WM_SLIDE_ID" val="custom277_13"/>
  <p:tag name="KSO_WM_SLIDE_INDEX" val="13"/>
  <p:tag name="KSO_WM_SLIDE_ITEM_CNT" val="1"/>
  <p:tag name="KSO_WM_SLIDE_LAYOUT" val="a_l"/>
  <p:tag name="KSO_WM_SLIDE_LAYOUT_CNT" val="1_1"/>
  <p:tag name="KSO_WM_SLIDE_TYPE" val="text"/>
  <p:tag name="KSO_WM_BEAUTIFY_FLAG" val="#wm#"/>
  <p:tag name="KSO_WM_SLIDE_POSITION" val="262*235"/>
  <p:tag name="KSO_WM_SLIDE_SIZE" val="197*149"/>
  <p:tag name="KSO_WM_DIAGRAM_GROUP_CODE" val="l1-2"/>
</p:tagLst>
</file>

<file path=ppt/tags/tag229.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231.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232.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233.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234.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235.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3*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236.xml><?xml version="1.0" encoding="utf-8"?>
<p:tagLst xmlns:p="http://schemas.openxmlformats.org/presentationml/2006/main">
  <p:tag name="KSO_WM_TEMPLATE_CATEGORY" val="custom"/>
  <p:tag name="KSO_WM_TEMPLATE_INDEX" val="277"/>
  <p:tag name="KSO_WM_TAG_VERSION" val="1.0"/>
  <p:tag name="KSO_WM_SLIDE_ID" val="custom277_3"/>
  <p:tag name="KSO_WM_SLIDE_INDEX" val="3"/>
  <p:tag name="KSO_WM_SLIDE_ITEM_CNT" val="2"/>
  <p:tag name="KSO_WM_SLIDE_LAYOUT" val="a_f"/>
  <p:tag name="KSO_WM_SLIDE_LAYOUT_CNT" val="1_2"/>
  <p:tag name="KSO_WM_SLIDE_TYPE" val="text"/>
  <p:tag name="KSO_WM_BEAUTIFY_FLAG" val="#wm#"/>
  <p:tag name="KSO_WM_SLIDE_POSITION" val="49*100"/>
  <p:tag name="KSO_WM_SLIDE_SIZE" val="623*390"/>
</p:tagLst>
</file>

<file path=ppt/tags/tag237.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1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238.xml><?xml version="1.0" encoding="utf-8"?>
<p:tagLst xmlns:p="http://schemas.openxmlformats.org/presentationml/2006/main">
  <p:tag name="KSO_WM_TEMPLATE_CATEGORY" val="custom"/>
  <p:tag name="KSO_WM_TEMPLATE_INDEX" val="277"/>
  <p:tag name="KSO_WM_TAG_VERSION" val="1.0"/>
  <p:tag name="KSO_WM_SLIDE_ID" val="custom277_12"/>
  <p:tag name="KSO_WM_SLIDE_INDEX" val="12"/>
  <p:tag name="KSO_WM_SLIDE_ITEM_CNT" val="1"/>
  <p:tag name="KSO_WM_SLIDE_LAYOUT" val="a_e"/>
  <p:tag name="KSO_WM_SLIDE_LAYOUT_CNT" val="1_1"/>
  <p:tag name="KSO_WM_SLIDE_TYPE" val="sectionTitle"/>
  <p:tag name="KSO_WM_BEAUTIFY_FLAG" val="#wm#"/>
</p:tagLst>
</file>

<file path=ppt/tags/tag239.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16*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1"/>
  <p:tag name="KSO_WM_UNIT_ID" val="custom501_16*l_i*1_1"/>
  <p:tag name="KSO_WM_UNIT_CLEAR" val="1"/>
  <p:tag name="KSO_WM_UNIT_LAYERLEVEL" val="1_1"/>
  <p:tag name="KSO_WM_DIAGRAM_GROUP_CODE" val="l1-2"/>
  <p:tag name="KSO_WM_UNIT_FILL_FORE_SCHEMECOLOR_INDEX" val="6"/>
  <p:tag name="KSO_WM_UNIT_FILL_TYPE" val="1"/>
  <p:tag name="KSO_WM_UNIT_USESOURCEFORMAT_APPLY" val="1"/>
</p:tagLst>
</file>

<file path=ppt/tags/tag241.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3"/>
  <p:tag name="KSO_WM_UNIT_ID" val="custom501_16*l_i*1_3"/>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242.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5"/>
  <p:tag name="KSO_WM_UNIT_ID" val="custom501_16*l_i*1_5"/>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243.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6"/>
  <p:tag name="KSO_WM_UNIT_ID" val="custom501_16*l_i*1_6"/>
  <p:tag name="KSO_WM_UNIT_CLEAR" val="1"/>
  <p:tag name="KSO_WM_UNIT_LAYERLEVEL" val="1_1"/>
  <p:tag name="KSO_WM_DIAGRAM_GROUP_CODE" val="l1-2"/>
  <p:tag name="KSO_WM_UNIT_FILL_FORE_SCHEMECOLOR_INDEX" val="6"/>
  <p:tag name="KSO_WM_UNIT_FILL_TYPE" val="1"/>
  <p:tag name="KSO_WM_UNIT_USESOURCEFORMAT_APPLY" val="1"/>
</p:tagLst>
</file>

<file path=ppt/tags/tag244.xml><?xml version="1.0" encoding="utf-8"?>
<p:tagLst xmlns:p="http://schemas.openxmlformats.org/presentationml/2006/main">
  <p:tag name="KSO_WM_TAG_VERSION" val="1.0"/>
  <p:tag name="KSO_WM_BEAUTIFY_FLAG" val="#wm#"/>
  <p:tag name="KSO_WM_TEMPLATE_CATEGORY" val="custom"/>
  <p:tag name="KSO_WM_TEMPLATE_INDEX" val="277"/>
  <p:tag name="KSO_WM_UNIT_TYPE" val="l_h_f"/>
  <p:tag name="KSO_WM_UNIT_INDEX" val="1_1_1"/>
  <p:tag name="KSO_WM_UNIT_ID" val="custom501_16*l_h_f*1_1_1"/>
  <p:tag name="KSO_WM_UNIT_CLEAR" val="1"/>
  <p:tag name="KSO_WM_UNIT_LAYERLEVEL" val="1_1_1"/>
  <p:tag name="KSO_WM_UNIT_VALUE" val="18"/>
  <p:tag name="KSO_WM_UNIT_HIGHLIGHT" val="0"/>
  <p:tag name="KSO_WM_UNIT_COMPATIBLE" val="0"/>
  <p:tag name="KSO_WM_UNIT_PRESET_TEXT_INDEX" val="4"/>
  <p:tag name="KSO_WM_UNIT_PRESET_TEXT_LEN" val="36"/>
  <p:tag name="KSO_WM_DIAGRAM_GROUP_CODE" val="l1-2"/>
  <p:tag name="KSO_WM_UNIT_TEXT_FILL_FORE_SCHEMECOLOR_INDEX" val="13"/>
  <p:tag name="KSO_WM_UNIT_TEXT_FILL_TYPE" val="1"/>
  <p:tag name="KSO_WM_UNIT_USESOURCEFORMAT_APPLY" val="1"/>
</p:tagLst>
</file>

<file path=ppt/tags/tag245.xml><?xml version="1.0" encoding="utf-8"?>
<p:tagLst xmlns:p="http://schemas.openxmlformats.org/presentationml/2006/main">
  <p:tag name="KSO_WM_TAG_VERSION" val="1.0"/>
  <p:tag name="KSO_WM_BEAUTIFY_FLAG" val="#wm#"/>
  <p:tag name="KSO_WM_TEMPLATE_CATEGORY" val="custom"/>
  <p:tag name="KSO_WM_TEMPLATE_INDEX" val="277"/>
  <p:tag name="KSO_WM_UNIT_TYPE" val="l_h_f"/>
  <p:tag name="KSO_WM_UNIT_INDEX" val="1_2_1"/>
  <p:tag name="KSO_WM_UNIT_ID" val="custom501_16*l_h_f*1_2_1"/>
  <p:tag name="KSO_WM_UNIT_CLEAR" val="1"/>
  <p:tag name="KSO_WM_UNIT_LAYERLEVEL" val="1_1_1"/>
  <p:tag name="KSO_WM_UNIT_VALUE" val="18"/>
  <p:tag name="KSO_WM_UNIT_HIGHLIGHT" val="0"/>
  <p:tag name="KSO_WM_UNIT_COMPATIBLE" val="0"/>
  <p:tag name="KSO_WM_UNIT_PRESET_TEXT_INDEX" val="4"/>
  <p:tag name="KSO_WM_UNIT_PRESET_TEXT_LEN" val="36"/>
  <p:tag name="KSO_WM_DIAGRAM_GROUP_CODE" val="l1-2"/>
  <p:tag name="KSO_WM_UNIT_TEXT_FILL_FORE_SCHEMECOLOR_INDEX" val="13"/>
  <p:tag name="KSO_WM_UNIT_TEXT_FILL_TYPE" val="1"/>
  <p:tag name="KSO_WM_UNIT_USESOURCEFORMAT_APPLY" val="1"/>
</p:tagLst>
</file>

<file path=ppt/tags/tag246.xml><?xml version="1.0" encoding="utf-8"?>
<p:tagLst xmlns:p="http://schemas.openxmlformats.org/presentationml/2006/main">
  <p:tag name="KSO_WM_TAG_VERSION" val="1.0"/>
  <p:tag name="KSO_WM_BEAUTIFY_FLAG" val="#wm#"/>
  <p:tag name="KSO_WM_TEMPLATE_CATEGORY" val="custom"/>
  <p:tag name="KSO_WM_TEMPLATE_INDEX" val="277"/>
  <p:tag name="KSO_WM_UNIT_TYPE" val="l_h_f"/>
  <p:tag name="KSO_WM_UNIT_INDEX" val="1_4_1"/>
  <p:tag name="KSO_WM_UNIT_ID" val="custom501_16*l_h_f*1_4_1"/>
  <p:tag name="KSO_WM_UNIT_CLEAR" val="1"/>
  <p:tag name="KSO_WM_UNIT_LAYERLEVEL" val="1_1_1"/>
  <p:tag name="KSO_WM_UNIT_VALUE" val="18"/>
  <p:tag name="KSO_WM_UNIT_HIGHLIGHT" val="0"/>
  <p:tag name="KSO_WM_UNIT_COMPATIBLE" val="0"/>
  <p:tag name="KSO_WM_UNIT_PRESET_TEXT_INDEX" val="4"/>
  <p:tag name="KSO_WM_UNIT_PRESET_TEXT_LEN" val="36"/>
  <p:tag name="KSO_WM_DIAGRAM_GROUP_CODE" val="l1-2"/>
  <p:tag name="KSO_WM_UNIT_TEXT_FILL_FORE_SCHEMECOLOR_INDEX" val="13"/>
  <p:tag name="KSO_WM_UNIT_TEXT_FILL_TYPE" val="1"/>
  <p:tag name="KSO_WM_UNIT_USESOURCEFORMAT_APPLY" val="1"/>
</p:tagLst>
</file>

<file path=ppt/tags/tag247.xml><?xml version="1.0" encoding="utf-8"?>
<p:tagLst xmlns:p="http://schemas.openxmlformats.org/presentationml/2006/main">
  <p:tag name="KSO_WM_TAG_VERSION" val="1.0"/>
  <p:tag name="KSO_WM_BEAUTIFY_FLAG" val="#wm#"/>
  <p:tag name="KSO_WM_TEMPLATE_CATEGORY" val="custom"/>
  <p:tag name="KSO_WM_TEMPLATE_INDEX" val="277"/>
  <p:tag name="KSO_WM_UNIT_TYPE" val="l_h_f"/>
  <p:tag name="KSO_WM_UNIT_INDEX" val="1_5_1"/>
  <p:tag name="KSO_WM_UNIT_ID" val="custom501_16*l_h_f*1_5_1"/>
  <p:tag name="KSO_WM_UNIT_CLEAR" val="1"/>
  <p:tag name="KSO_WM_UNIT_LAYERLEVEL" val="1_1_1"/>
  <p:tag name="KSO_WM_UNIT_VALUE" val="18"/>
  <p:tag name="KSO_WM_UNIT_HIGHLIGHT" val="0"/>
  <p:tag name="KSO_WM_UNIT_COMPATIBLE" val="0"/>
  <p:tag name="KSO_WM_UNIT_PRESET_TEXT_INDEX" val="4"/>
  <p:tag name="KSO_WM_UNIT_PRESET_TEXT_LEN" val="36"/>
  <p:tag name="KSO_WM_DIAGRAM_GROUP_CODE" val="l1-2"/>
  <p:tag name="KSO_WM_UNIT_TEXT_FILL_FORE_SCHEMECOLOR_INDEX" val="13"/>
  <p:tag name="KSO_WM_UNIT_TEXT_FILL_TYPE" val="1"/>
  <p:tag name="KSO_WM_UNIT_USESOURCEFORMAT_APPLY" val="1"/>
</p:tagLst>
</file>

<file path=ppt/tags/tag248.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6"/>
  <p:tag name="KSO_WM_UNIT_ID" val="custom501_16*l_i*1_6"/>
  <p:tag name="KSO_WM_UNIT_CLEAR" val="1"/>
  <p:tag name="KSO_WM_UNIT_LAYERLEVEL" val="1_1"/>
  <p:tag name="KSO_WM_DIAGRAM_GROUP_CODE" val="l1-2"/>
  <p:tag name="KSO_WM_UNIT_FILL_FORE_SCHEMECOLOR_INDEX" val="6"/>
  <p:tag name="KSO_WM_UNIT_FILL_TYPE" val="1"/>
  <p:tag name="KSO_WM_UNIT_USESOURCEFORMAT_APPLY" val="1"/>
</p:tagLst>
</file>

<file path=ppt/tags/tag249.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6"/>
  <p:tag name="KSO_WM_UNIT_ID" val="custom501_16*l_i*1_6"/>
  <p:tag name="KSO_WM_UNIT_CLEAR" val="1"/>
  <p:tag name="KSO_WM_UNIT_LAYERLEVEL" val="1_1"/>
  <p:tag name="KSO_WM_DIAGRAM_GROUP_CODE" val="l1-2"/>
  <p:tag name="KSO_WM_UNIT_FILL_FORE_SCHEMECOLOR_INDEX" val="6"/>
  <p:tag name="KSO_WM_UNIT_FILL_TYPE" val="1"/>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TEMPLATE_CATEGORY" val="custom"/>
  <p:tag name="KSO_WM_TEMPLATE_INDEX" val="277"/>
  <p:tag name="KSO_WM_TAG_VERSION" val="1.0"/>
  <p:tag name="KSO_WM_SLIDE_ID" val="custom277_16"/>
  <p:tag name="KSO_WM_SLIDE_INDEX" val="16"/>
  <p:tag name="KSO_WM_SLIDE_ITEM_CNT" val="4"/>
  <p:tag name="KSO_WM_SLIDE_LAYOUT" val="a_l"/>
  <p:tag name="KSO_WM_SLIDE_LAYOUT_CNT" val="1_1"/>
  <p:tag name="KSO_WM_SLIDE_TYPE" val="text"/>
  <p:tag name="KSO_WM_BEAUTIFY_FLAG" val="#wm#"/>
  <p:tag name="KSO_WM_SLIDE_POSITION" val="136*164"/>
  <p:tag name="KSO_WM_SLIDE_SIZE" val="448*303"/>
  <p:tag name="KSO_WM_DIAGRAM_GROUP_CODE" val="l1-2"/>
</p:tagLst>
</file>

<file path=ppt/tags/tag251.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16*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252.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253.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254.xml><?xml version="1.0" encoding="utf-8"?>
<p:tagLst xmlns:p="http://schemas.openxmlformats.org/presentationml/2006/main">
  <p:tag name="KSO_WM_TEMPLATE_CATEGORY" val="custom"/>
  <p:tag name="KSO_WM_TEMPLATE_INDEX" val="277"/>
  <p:tag name="KSO_WM_TAG_VERSION" val="1.0"/>
  <p:tag name="KSO_WM_SLIDE_ID" val="custom277_16"/>
  <p:tag name="KSO_WM_SLIDE_INDEX" val="16"/>
  <p:tag name="KSO_WM_SLIDE_ITEM_CNT" val="4"/>
  <p:tag name="KSO_WM_SLIDE_LAYOUT" val="a_l"/>
  <p:tag name="KSO_WM_SLIDE_LAYOUT_CNT" val="1_1"/>
  <p:tag name="KSO_WM_SLIDE_TYPE" val="text"/>
  <p:tag name="KSO_WM_BEAUTIFY_FLAG" val="#wm#"/>
  <p:tag name="KSO_WM_SLIDE_POSITION" val="136*164"/>
  <p:tag name="KSO_WM_SLIDE_SIZE" val="448*303"/>
  <p:tag name="KSO_WM_DIAGRAM_GROUP_CODE" val="l1-2"/>
</p:tagLst>
</file>

<file path=ppt/tags/tag255.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16*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256.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257.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258.xml><?xml version="1.0" encoding="utf-8"?>
<p:tagLst xmlns:p="http://schemas.openxmlformats.org/presentationml/2006/main">
  <p:tag name="KSO_WM_TEMPLATE_CATEGORY" val="custom"/>
  <p:tag name="KSO_WM_TEMPLATE_INDEX" val="277"/>
  <p:tag name="KSO_WM_TAG_VERSION" val="1.0"/>
  <p:tag name="KSO_WM_SLIDE_ID" val="custom277_16"/>
  <p:tag name="KSO_WM_SLIDE_INDEX" val="16"/>
  <p:tag name="KSO_WM_SLIDE_ITEM_CNT" val="4"/>
  <p:tag name="KSO_WM_SLIDE_LAYOUT" val="a_l"/>
  <p:tag name="KSO_WM_SLIDE_LAYOUT_CNT" val="1_1"/>
  <p:tag name="KSO_WM_SLIDE_TYPE" val="text"/>
  <p:tag name="KSO_WM_BEAUTIFY_FLAG" val="#wm#"/>
  <p:tag name="KSO_WM_SLIDE_POSITION" val="136*164"/>
  <p:tag name="KSO_WM_SLIDE_SIZE" val="448*303"/>
  <p:tag name="KSO_WM_DIAGRAM_GROUP_CODE" val="l1-2"/>
</p:tagLst>
</file>

<file path=ppt/tags/tag259.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16*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261.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262.xml><?xml version="1.0" encoding="utf-8"?>
<p:tagLst xmlns:p="http://schemas.openxmlformats.org/presentationml/2006/main">
  <p:tag name="KSO_WM_TEMPLATE_CATEGORY" val="custom"/>
  <p:tag name="KSO_WM_TEMPLATE_INDEX" val="277"/>
  <p:tag name="KSO_WM_TAG_VERSION" val="1.0"/>
  <p:tag name="KSO_WM_SLIDE_ID" val="custom277_16"/>
  <p:tag name="KSO_WM_SLIDE_INDEX" val="16"/>
  <p:tag name="KSO_WM_SLIDE_ITEM_CNT" val="4"/>
  <p:tag name="KSO_WM_SLIDE_LAYOUT" val="a_l"/>
  <p:tag name="KSO_WM_SLIDE_LAYOUT_CNT" val="1_1"/>
  <p:tag name="KSO_WM_SLIDE_TYPE" val="text"/>
  <p:tag name="KSO_WM_BEAUTIFY_FLAG" val="#wm#"/>
  <p:tag name="KSO_WM_SLIDE_POSITION" val="136*164"/>
  <p:tag name="KSO_WM_SLIDE_SIZE" val="448*303"/>
  <p:tag name="KSO_WM_DIAGRAM_GROUP_CODE" val="l1-2"/>
</p:tagLst>
</file>

<file path=ppt/tags/tag263.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1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264.xml><?xml version="1.0" encoding="utf-8"?>
<p:tagLst xmlns:p="http://schemas.openxmlformats.org/presentationml/2006/main">
  <p:tag name="KSO_WM_TEMPLATE_CATEGORY" val="custom"/>
  <p:tag name="KSO_WM_TEMPLATE_INDEX" val="277"/>
  <p:tag name="KSO_WM_TAG_VERSION" val="1.0"/>
  <p:tag name="KSO_WM_SLIDE_ID" val="custom277_12"/>
  <p:tag name="KSO_WM_SLIDE_INDEX" val="12"/>
  <p:tag name="KSO_WM_SLIDE_ITEM_CNT" val="1"/>
  <p:tag name="KSO_WM_SLIDE_LAYOUT" val="a_e"/>
  <p:tag name="KSO_WM_SLIDE_LAYOUT_CNT" val="1_1"/>
  <p:tag name="KSO_WM_SLIDE_TYPE" val="sectionTitle"/>
  <p:tag name="KSO_WM_BEAUTIFY_FLAG" val="#wm#"/>
</p:tagLst>
</file>

<file path=ppt/tags/tag265.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16*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266.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1"/>
  <p:tag name="KSO_WM_UNIT_ID" val="custom501_16*l_i*1_1"/>
  <p:tag name="KSO_WM_UNIT_CLEAR" val="1"/>
  <p:tag name="KSO_WM_UNIT_LAYERLEVEL" val="1_1"/>
  <p:tag name="KSO_WM_DIAGRAM_GROUP_CODE" val="l1-2"/>
  <p:tag name="KSO_WM_UNIT_FILL_FORE_SCHEMECOLOR_INDEX" val="6"/>
  <p:tag name="KSO_WM_UNIT_FILL_TYPE" val="1"/>
  <p:tag name="KSO_WM_UNIT_USESOURCEFORMAT_APPLY" val="1"/>
</p:tagLst>
</file>

<file path=ppt/tags/tag267.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3"/>
  <p:tag name="KSO_WM_UNIT_ID" val="custom501_16*l_i*1_3"/>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268.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5"/>
  <p:tag name="KSO_WM_UNIT_ID" val="custom501_16*l_i*1_5"/>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269.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6"/>
  <p:tag name="KSO_WM_UNIT_ID" val="custom501_16*l_i*1_6"/>
  <p:tag name="KSO_WM_UNIT_CLEAR" val="1"/>
  <p:tag name="KSO_WM_UNIT_LAYERLEVEL" val="1_1"/>
  <p:tag name="KSO_WM_DIAGRAM_GROUP_CODE" val="l1-2"/>
  <p:tag name="KSO_WM_UNIT_FILL_FORE_SCHEMECOLOR_INDEX" val="6"/>
  <p:tag name="KSO_WM_UNIT_FILL_TYP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TAG_VERSION" val="1.0"/>
  <p:tag name="KSO_WM_BEAUTIFY_FLAG" val="#wm#"/>
  <p:tag name="KSO_WM_TEMPLATE_CATEGORY" val="custom"/>
  <p:tag name="KSO_WM_TEMPLATE_INDEX" val="277"/>
  <p:tag name="KSO_WM_UNIT_TYPE" val="l_h_f"/>
  <p:tag name="KSO_WM_UNIT_INDEX" val="1_1_1"/>
  <p:tag name="KSO_WM_UNIT_ID" val="custom501_16*l_h_f*1_1_1"/>
  <p:tag name="KSO_WM_UNIT_CLEAR" val="1"/>
  <p:tag name="KSO_WM_UNIT_LAYERLEVEL" val="1_1_1"/>
  <p:tag name="KSO_WM_UNIT_VALUE" val="18"/>
  <p:tag name="KSO_WM_UNIT_HIGHLIGHT" val="0"/>
  <p:tag name="KSO_WM_UNIT_COMPATIBLE" val="0"/>
  <p:tag name="KSO_WM_UNIT_PRESET_TEXT_INDEX" val="4"/>
  <p:tag name="KSO_WM_UNIT_PRESET_TEXT_LEN" val="36"/>
  <p:tag name="KSO_WM_DIAGRAM_GROUP_CODE" val="l1-2"/>
  <p:tag name="KSO_WM_UNIT_TEXT_FILL_FORE_SCHEMECOLOR_INDEX" val="13"/>
  <p:tag name="KSO_WM_UNIT_TEXT_FILL_TYPE" val="1"/>
  <p:tag name="KSO_WM_UNIT_USESOURCEFORMAT_APPLY" val="1"/>
</p:tagLst>
</file>

<file path=ppt/tags/tag271.xml><?xml version="1.0" encoding="utf-8"?>
<p:tagLst xmlns:p="http://schemas.openxmlformats.org/presentationml/2006/main">
  <p:tag name="KSO_WM_TAG_VERSION" val="1.0"/>
  <p:tag name="KSO_WM_BEAUTIFY_FLAG" val="#wm#"/>
  <p:tag name="KSO_WM_TEMPLATE_CATEGORY" val="custom"/>
  <p:tag name="KSO_WM_TEMPLATE_INDEX" val="277"/>
  <p:tag name="KSO_WM_UNIT_TYPE" val="l_h_f"/>
  <p:tag name="KSO_WM_UNIT_INDEX" val="1_2_1"/>
  <p:tag name="KSO_WM_UNIT_ID" val="custom501_16*l_h_f*1_2_1"/>
  <p:tag name="KSO_WM_UNIT_CLEAR" val="1"/>
  <p:tag name="KSO_WM_UNIT_LAYERLEVEL" val="1_1_1"/>
  <p:tag name="KSO_WM_UNIT_VALUE" val="18"/>
  <p:tag name="KSO_WM_UNIT_HIGHLIGHT" val="0"/>
  <p:tag name="KSO_WM_UNIT_COMPATIBLE" val="0"/>
  <p:tag name="KSO_WM_UNIT_PRESET_TEXT_INDEX" val="4"/>
  <p:tag name="KSO_WM_UNIT_PRESET_TEXT_LEN" val="36"/>
  <p:tag name="KSO_WM_DIAGRAM_GROUP_CODE" val="l1-2"/>
  <p:tag name="KSO_WM_UNIT_TEXT_FILL_FORE_SCHEMECOLOR_INDEX" val="13"/>
  <p:tag name="KSO_WM_UNIT_TEXT_FILL_TYPE" val="1"/>
  <p:tag name="KSO_WM_UNIT_USESOURCEFORMAT_APPLY" val="1"/>
</p:tagLst>
</file>

<file path=ppt/tags/tag272.xml><?xml version="1.0" encoding="utf-8"?>
<p:tagLst xmlns:p="http://schemas.openxmlformats.org/presentationml/2006/main">
  <p:tag name="KSO_WM_TAG_VERSION" val="1.0"/>
  <p:tag name="KSO_WM_BEAUTIFY_FLAG" val="#wm#"/>
  <p:tag name="KSO_WM_TEMPLATE_CATEGORY" val="custom"/>
  <p:tag name="KSO_WM_TEMPLATE_INDEX" val="277"/>
  <p:tag name="KSO_WM_UNIT_TYPE" val="l_h_f"/>
  <p:tag name="KSO_WM_UNIT_INDEX" val="1_4_1"/>
  <p:tag name="KSO_WM_UNIT_ID" val="custom501_16*l_h_f*1_4_1"/>
  <p:tag name="KSO_WM_UNIT_CLEAR" val="1"/>
  <p:tag name="KSO_WM_UNIT_LAYERLEVEL" val="1_1_1"/>
  <p:tag name="KSO_WM_UNIT_VALUE" val="18"/>
  <p:tag name="KSO_WM_UNIT_HIGHLIGHT" val="0"/>
  <p:tag name="KSO_WM_UNIT_COMPATIBLE" val="0"/>
  <p:tag name="KSO_WM_UNIT_PRESET_TEXT_INDEX" val="4"/>
  <p:tag name="KSO_WM_UNIT_PRESET_TEXT_LEN" val="36"/>
  <p:tag name="KSO_WM_DIAGRAM_GROUP_CODE" val="l1-2"/>
  <p:tag name="KSO_WM_UNIT_TEXT_FILL_FORE_SCHEMECOLOR_INDEX" val="13"/>
  <p:tag name="KSO_WM_UNIT_TEXT_FILL_TYPE" val="1"/>
  <p:tag name="KSO_WM_UNIT_USESOURCEFORMAT_APPLY" val="1"/>
</p:tagLst>
</file>

<file path=ppt/tags/tag273.xml><?xml version="1.0" encoding="utf-8"?>
<p:tagLst xmlns:p="http://schemas.openxmlformats.org/presentationml/2006/main">
  <p:tag name="KSO_WM_TAG_VERSION" val="1.0"/>
  <p:tag name="KSO_WM_BEAUTIFY_FLAG" val="#wm#"/>
  <p:tag name="KSO_WM_TEMPLATE_CATEGORY" val="custom"/>
  <p:tag name="KSO_WM_TEMPLATE_INDEX" val="277"/>
  <p:tag name="KSO_WM_UNIT_TYPE" val="l_h_f"/>
  <p:tag name="KSO_WM_UNIT_INDEX" val="1_5_1"/>
  <p:tag name="KSO_WM_UNIT_ID" val="custom501_16*l_h_f*1_5_1"/>
  <p:tag name="KSO_WM_UNIT_CLEAR" val="1"/>
  <p:tag name="KSO_WM_UNIT_LAYERLEVEL" val="1_1_1"/>
  <p:tag name="KSO_WM_UNIT_VALUE" val="18"/>
  <p:tag name="KSO_WM_UNIT_HIGHLIGHT" val="0"/>
  <p:tag name="KSO_WM_UNIT_COMPATIBLE" val="0"/>
  <p:tag name="KSO_WM_UNIT_PRESET_TEXT_INDEX" val="4"/>
  <p:tag name="KSO_WM_UNIT_PRESET_TEXT_LEN" val="36"/>
  <p:tag name="KSO_WM_DIAGRAM_GROUP_CODE" val="l1-2"/>
  <p:tag name="KSO_WM_UNIT_TEXT_FILL_FORE_SCHEMECOLOR_INDEX" val="13"/>
  <p:tag name="KSO_WM_UNIT_TEXT_FILL_TYPE" val="1"/>
  <p:tag name="KSO_WM_UNIT_USESOURCEFORMAT_APPLY" val="1"/>
</p:tagLst>
</file>

<file path=ppt/tags/tag274.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6"/>
  <p:tag name="KSO_WM_UNIT_ID" val="custom501_16*l_i*1_6"/>
  <p:tag name="KSO_WM_UNIT_CLEAR" val="1"/>
  <p:tag name="KSO_WM_UNIT_LAYERLEVEL" val="1_1"/>
  <p:tag name="KSO_WM_DIAGRAM_GROUP_CODE" val="l1-2"/>
  <p:tag name="KSO_WM_UNIT_FILL_FORE_SCHEMECOLOR_INDEX" val="6"/>
  <p:tag name="KSO_WM_UNIT_FILL_TYPE" val="1"/>
  <p:tag name="KSO_WM_UNIT_USESOURCEFORMAT_APPLY" val="1"/>
</p:tagLst>
</file>

<file path=ppt/tags/tag275.xml><?xml version="1.0" encoding="utf-8"?>
<p:tagLst xmlns:p="http://schemas.openxmlformats.org/presentationml/2006/main">
  <p:tag name="KSO_WM_TAG_VERSION" val="1.0"/>
  <p:tag name="KSO_WM_BEAUTIFY_FLAG" val="#wm#"/>
  <p:tag name="KSO_WM_TEMPLATE_CATEGORY" val="custom"/>
  <p:tag name="KSO_WM_TEMPLATE_INDEX" val="277"/>
  <p:tag name="KSO_WM_UNIT_TYPE" val="l_i"/>
  <p:tag name="KSO_WM_UNIT_INDEX" val="1_6"/>
  <p:tag name="KSO_WM_UNIT_ID" val="custom501_16*l_i*1_6"/>
  <p:tag name="KSO_WM_UNIT_CLEAR" val="1"/>
  <p:tag name="KSO_WM_UNIT_LAYERLEVEL" val="1_1"/>
  <p:tag name="KSO_WM_DIAGRAM_GROUP_CODE" val="l1-2"/>
  <p:tag name="KSO_WM_UNIT_FILL_FORE_SCHEMECOLOR_INDEX" val="6"/>
  <p:tag name="KSO_WM_UNIT_FILL_TYPE" val="1"/>
  <p:tag name="KSO_WM_UNIT_USESOURCEFORMAT_APPLY" val="1"/>
</p:tagLst>
</file>

<file path=ppt/tags/tag276.xml><?xml version="1.0" encoding="utf-8"?>
<p:tagLst xmlns:p="http://schemas.openxmlformats.org/presentationml/2006/main">
  <p:tag name="KSO_WM_TEMPLATE_CATEGORY" val="custom"/>
  <p:tag name="KSO_WM_TEMPLATE_INDEX" val="277"/>
  <p:tag name="KSO_WM_TAG_VERSION" val="1.0"/>
  <p:tag name="KSO_WM_SLIDE_ID" val="custom277_16"/>
  <p:tag name="KSO_WM_SLIDE_INDEX" val="16"/>
  <p:tag name="KSO_WM_SLIDE_ITEM_CNT" val="4"/>
  <p:tag name="KSO_WM_SLIDE_LAYOUT" val="a_l"/>
  <p:tag name="KSO_WM_SLIDE_LAYOUT_CNT" val="1_1"/>
  <p:tag name="KSO_WM_SLIDE_TYPE" val="text"/>
  <p:tag name="KSO_WM_BEAUTIFY_FLAG" val="#wm#"/>
  <p:tag name="KSO_WM_SLIDE_POSITION" val="136*164"/>
  <p:tag name="KSO_WM_SLIDE_SIZE" val="448*303"/>
  <p:tag name="KSO_WM_DIAGRAM_GROUP_CODE" val="l1-2"/>
</p:tagLst>
</file>

<file path=ppt/tags/tag277.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16*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278.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279.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TEMPLATE_CATEGORY" val="custom"/>
  <p:tag name="KSO_WM_TEMPLATE_INDEX" val="277"/>
  <p:tag name="KSO_WM_TAG_VERSION" val="1.0"/>
  <p:tag name="KSO_WM_SLIDE_ID" val="custom277_16"/>
  <p:tag name="KSO_WM_SLIDE_INDEX" val="16"/>
  <p:tag name="KSO_WM_SLIDE_ITEM_CNT" val="4"/>
  <p:tag name="KSO_WM_SLIDE_LAYOUT" val="a_l"/>
  <p:tag name="KSO_WM_SLIDE_LAYOUT_CNT" val="1_1"/>
  <p:tag name="KSO_WM_SLIDE_TYPE" val="text"/>
  <p:tag name="KSO_WM_BEAUTIFY_FLAG" val="#wm#"/>
  <p:tag name="KSO_WM_SLIDE_POSITION" val="136*164"/>
  <p:tag name="KSO_WM_SLIDE_SIZE" val="448*303"/>
  <p:tag name="KSO_WM_DIAGRAM_GROUP_CODE" val="l1-2"/>
</p:tagLst>
</file>

<file path=ppt/tags/tag281.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16*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282.xml><?xml version="1.0" encoding="utf-8"?>
<p:tagLst xmlns:p="http://schemas.openxmlformats.org/presentationml/2006/main">
  <p:tag name="KSO_WM_TAG_VERSION" val="1.0"/>
  <p:tag name="KSO_WM_BEAUTIFY_FLAG" val="#wm#"/>
  <p:tag name="KSO_WM_UNIT_TYPE" val="i"/>
  <p:tag name="KSO_WM_UNIT_ID" val="custom277_3*i*0"/>
  <p:tag name="KSO_WM_TEMPLATE_CATEGORY" val="custom"/>
  <p:tag name="KSO_WM_TEMPLATE_INDEX" val="277"/>
  <p:tag name="KSO_WM_UNIT_INDEX" val="0"/>
</p:tagLst>
</file>

<file path=ppt/tags/tag283.xml><?xml version="1.0" encoding="utf-8"?>
<p:tagLst xmlns:p="http://schemas.openxmlformats.org/presentationml/2006/main">
  <p:tag name="KSO_WM_TAG_VERSION" val="1.0"/>
  <p:tag name="KSO_WM_BEAUTIFY_FLAG" val="#wm#"/>
  <p:tag name="KSO_WM_UNIT_TYPE" val="i"/>
  <p:tag name="KSO_WM_UNIT_ID" val="custom277_3*i*1"/>
  <p:tag name="KSO_WM_TEMPLATE_CATEGORY" val="custom"/>
  <p:tag name="KSO_WM_TEMPLATE_INDEX" val="277"/>
  <p:tag name="KSO_WM_UNIT_INDEX" val="1"/>
</p:tagLst>
</file>

<file path=ppt/tags/tag284.xml><?xml version="1.0" encoding="utf-8"?>
<p:tagLst xmlns:p="http://schemas.openxmlformats.org/presentationml/2006/main">
  <p:tag name="KSO_WM_TEMPLATE_CATEGORY" val="custom"/>
  <p:tag name="KSO_WM_TEMPLATE_INDEX" val="277"/>
  <p:tag name="KSO_WM_TAG_VERSION" val="1.0"/>
  <p:tag name="KSO_WM_SLIDE_ID" val="custom277_16"/>
  <p:tag name="KSO_WM_SLIDE_INDEX" val="16"/>
  <p:tag name="KSO_WM_SLIDE_ITEM_CNT" val="4"/>
  <p:tag name="KSO_WM_SLIDE_LAYOUT" val="a_l"/>
  <p:tag name="KSO_WM_SLIDE_LAYOUT_CNT" val="1_1"/>
  <p:tag name="KSO_WM_SLIDE_TYPE" val="text"/>
  <p:tag name="KSO_WM_BEAUTIFY_FLAG" val="#wm#"/>
  <p:tag name="KSO_WM_SLIDE_POSITION" val="136*164"/>
  <p:tag name="KSO_WM_SLIDE_SIZE" val="448*303"/>
  <p:tag name="KSO_WM_DIAGRAM_GROUP_CODE" val="l1-2"/>
</p:tagLst>
</file>

<file path=ppt/tags/tag28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8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8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8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8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5.xml><?xml version="1.0" encoding="utf-8"?>
<p:tagLst xmlns:p="http://schemas.openxmlformats.org/presentationml/2006/main">
  <p:tag name="KSO_WM_TAG_VERSION" val="1.0"/>
  <p:tag name="KSO_WM_BEAUTIFY_FLAG" val="#wm#"/>
  <p:tag name="KSO_WM_TEMPLATE_CATEGORY" val="custom"/>
  <p:tag name="KSO_WM_TEMPLATE_INDEX" val="277"/>
  <p:tag name="KSO_WM_UNIT_TYPE" val="a"/>
  <p:tag name="KSO_WM_UNIT_INDEX" val="1"/>
  <p:tag name="KSO_WM_UNIT_ID" val="custom501_1*a*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2"/>
</p:tagLst>
</file>

<file path=ppt/tags/tag76.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77.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7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7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TEMPLATE_CATEGORY" val="custom"/>
  <p:tag name="KSO_WM_TEMPLATE_INDEX" val="277"/>
  <p:tag name="KSO_WM_TAG_VERSION" val="1.0"/>
  <p:tag name="KSO_WM_SLIDE_ID" val="custom277_1"/>
  <p:tag name="KSO_WM_SLIDE_INDEX" val="1"/>
  <p:tag name="KSO_WM_SLIDE_ITEM_CNT" val="2"/>
  <p:tag name="KSO_WM_SLIDE_LAYOUT" val="a_b"/>
  <p:tag name="KSO_WM_SLIDE_LAYOUT_CNT" val="1_1"/>
  <p:tag name="KSO_WM_SLIDE_TYPE" val="title"/>
  <p:tag name="KSO_WM_TEMPLATE_THUMBS_INDEX" val="1、10、12、18、24、25、26、27"/>
  <p:tag name="KSO_WM_BEAUTIFY_FLAG" val="#wm#"/>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SPECIAL_SOURCE" val="bdnull"/>
</p:tagLst>
</file>

<file path=ppt/tags/tag83.xml><?xml version="1.0" encoding="utf-8"?>
<p:tagLst xmlns:p="http://schemas.openxmlformats.org/presentationml/2006/main">
  <p:tag name="MH" val="20151210175510"/>
  <p:tag name="MH_LIBRARY" val="GRAPHIC"/>
  <p:tag name="MH_ORDER" val="Rectangle 28"/>
  <p:tag name="KSO_WM_TAG_VERSION" val="1.0"/>
  <p:tag name="KSO_WM_BEAUTIFY_FLAG" val="#wm#"/>
  <p:tag name="KSO_WM_UNIT_TYPE" val="i"/>
  <p:tag name="KSO_WM_UNIT_ID" val="custom277_11*i*0"/>
  <p:tag name="KSO_WM_TEMPLATE_CATEGORY" val="custom"/>
  <p:tag name="KSO_WM_TEMPLATE_INDEX" val="277"/>
  <p:tag name="KSO_WM_UNIT_INDEX" val="0"/>
</p:tagLst>
</file>

<file path=ppt/tags/tag84.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Rectangle 33"/>
  <p:tag name="KSO_WM_UNIT_TYPE" val="a"/>
  <p:tag name="KSO_WM_UNIT_INDEX" val="1"/>
  <p:tag name="KSO_WM_UNIT_ID" val="custom501_11*a*1"/>
  <p:tag name="KSO_WM_UNIT_CLEAR" val="1"/>
  <p:tag name="KSO_WM_UNIT_LAYERLEVEL" val="1"/>
  <p:tag name="KSO_WM_UNIT_ISCONTENTSTITLE" val="1"/>
  <p:tag name="KSO_WM_UNIT_VALUE" val="12"/>
  <p:tag name="KSO_WM_UNIT_HIGHLIGHT" val="0"/>
  <p:tag name="KSO_WM_UNIT_COMPATIBLE" val="0"/>
  <p:tag name="KSO_WM_UNIT_PRESET_TEXT" val="CONTENTS"/>
</p:tagLst>
</file>

<file path=ppt/tags/tag85.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文本框 99"/>
  <p:tag name="KSO_WM_UNIT_TYPE" val="l_h_f"/>
  <p:tag name="KSO_WM_UNIT_INDEX" val="1_1_1"/>
  <p:tag name="KSO_WM_UNIT_ID" val="custom501_11*l_h_f*1_1_1"/>
  <p:tag name="KSO_WM_UNIT_CLEAR" val="1"/>
  <p:tag name="KSO_WM_UNIT_LAYERLEVEL" val="1_1_1"/>
  <p:tag name="KSO_WM_UNIT_VALUE" val="14"/>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86.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Shape"/>
  <p:tag name="KSO_WM_UNIT_TYPE" val="l_i"/>
  <p:tag name="KSO_WM_UNIT_INDEX" val="1_1"/>
  <p:tag name="KSO_WM_UNIT_ID" val="custom501_11*l_i*1_1"/>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87.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Shape"/>
  <p:tag name="KSO_WM_UNIT_TYPE" val="l_i"/>
  <p:tag name="KSO_WM_UNIT_INDEX" val="1_2"/>
  <p:tag name="KSO_WM_UNIT_ID" val="custom501_11*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88.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文本框 99"/>
  <p:tag name="KSO_WM_UNIT_TYPE" val="l_h_f"/>
  <p:tag name="KSO_WM_UNIT_INDEX" val="1_2_1"/>
  <p:tag name="KSO_WM_UNIT_ID" val="custom501_11*l_h_f*1_2_1"/>
  <p:tag name="KSO_WM_UNIT_CLEAR" val="1"/>
  <p:tag name="KSO_WM_UNIT_LAYERLEVEL" val="1_1_1"/>
  <p:tag name="KSO_WM_UNIT_VALUE" val="14"/>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89.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Shape"/>
  <p:tag name="KSO_WM_UNIT_TYPE" val="l_i"/>
  <p:tag name="KSO_WM_UNIT_INDEX" val="1_3"/>
  <p:tag name="KSO_WM_UNIT_ID" val="custom501_11*l_i*1_3"/>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Shape"/>
  <p:tag name="KSO_WM_UNIT_TYPE" val="l_i"/>
  <p:tag name="KSO_WM_UNIT_INDEX" val="1_4"/>
  <p:tag name="KSO_WM_UNIT_ID" val="custom501_11*l_i*1_4"/>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91.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文本框 99"/>
  <p:tag name="KSO_WM_UNIT_TYPE" val="l_h_f"/>
  <p:tag name="KSO_WM_UNIT_INDEX" val="1_3_1"/>
  <p:tag name="KSO_WM_UNIT_ID" val="custom501_11*l_h_f*1_3_1"/>
  <p:tag name="KSO_WM_UNIT_CLEAR" val="1"/>
  <p:tag name="KSO_WM_UNIT_LAYERLEVEL" val="1_1_1"/>
  <p:tag name="KSO_WM_UNIT_VALUE" val="14"/>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92.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Shape"/>
  <p:tag name="KSO_WM_UNIT_TYPE" val="l_i"/>
  <p:tag name="KSO_WM_UNIT_INDEX" val="1_5"/>
  <p:tag name="KSO_WM_UNIT_ID" val="custom501_11*l_i*1_5"/>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93.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Shape"/>
  <p:tag name="KSO_WM_UNIT_TYPE" val="l_i"/>
  <p:tag name="KSO_WM_UNIT_INDEX" val="1_6"/>
  <p:tag name="KSO_WM_UNIT_ID" val="custom501_11*l_i*1_6"/>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94.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文本框 99"/>
  <p:tag name="KSO_WM_UNIT_TYPE" val="l_h_f"/>
  <p:tag name="KSO_WM_UNIT_INDEX" val="1_4_1"/>
  <p:tag name="KSO_WM_UNIT_ID" val="custom501_11*l_h_f*1_4_1"/>
  <p:tag name="KSO_WM_UNIT_CLEAR" val="1"/>
  <p:tag name="KSO_WM_UNIT_LAYERLEVEL" val="1_1_1"/>
  <p:tag name="KSO_WM_UNIT_VALUE" val="14"/>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95.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Shape"/>
  <p:tag name="KSO_WM_UNIT_TYPE" val="l_i"/>
  <p:tag name="KSO_WM_UNIT_INDEX" val="1_7"/>
  <p:tag name="KSO_WM_UNIT_ID" val="custom501_11*l_i*1_7"/>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96.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Shape"/>
  <p:tag name="KSO_WM_UNIT_TYPE" val="l_i"/>
  <p:tag name="KSO_WM_UNIT_INDEX" val="1_8"/>
  <p:tag name="KSO_WM_UNIT_ID" val="custom501_11*l_i*1_8"/>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97.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Shape"/>
  <p:tag name="KSO_WM_UNIT_TYPE" val="l_i"/>
  <p:tag name="KSO_WM_UNIT_INDEX" val="1_7"/>
  <p:tag name="KSO_WM_UNIT_ID" val="custom501_11*l_i*1_7"/>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98.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Shape"/>
  <p:tag name="KSO_WM_UNIT_TYPE" val="l_i"/>
  <p:tag name="KSO_WM_UNIT_INDEX" val="1_7"/>
  <p:tag name="KSO_WM_UNIT_ID" val="custom501_11*l_i*1_7"/>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99.xml><?xml version="1.0" encoding="utf-8"?>
<p:tagLst xmlns:p="http://schemas.openxmlformats.org/presentationml/2006/main">
  <p:tag name="KSO_WM_TAG_VERSION" val="1.0"/>
  <p:tag name="KSO_WM_BEAUTIFY_FLAG" val="#wm#"/>
  <p:tag name="KSO_WM_TEMPLATE_CATEGORY" val="custom"/>
  <p:tag name="KSO_WM_TEMPLATE_INDEX" val="277"/>
  <p:tag name="MH" val="20151210175510"/>
  <p:tag name="MH_LIBRARY" val="GRAPHIC"/>
  <p:tag name="MH_ORDER" val="Shape"/>
  <p:tag name="KSO_WM_UNIT_TYPE" val="l_i"/>
  <p:tag name="KSO_WM_UNIT_INDEX" val="1_8"/>
  <p:tag name="KSO_WM_UNIT_ID" val="custom501_11*l_i*1_8"/>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heme/theme1.xml><?xml version="1.0" encoding="utf-8"?>
<a:theme xmlns:a="http://schemas.openxmlformats.org/drawingml/2006/main" name="博富特">
  <a:themeElements>
    <a:clrScheme name="自定义 225">
      <a:dk1>
        <a:sysClr val="windowText" lastClr="000000"/>
      </a:dk1>
      <a:lt1>
        <a:sysClr val="window" lastClr="FFFFFF"/>
      </a:lt1>
      <a:dk2>
        <a:srgbClr val="44546A"/>
      </a:dk2>
      <a:lt2>
        <a:srgbClr val="E7E6E6"/>
      </a:lt2>
      <a:accent1>
        <a:srgbClr val="FCAC1F"/>
      </a:accent1>
      <a:accent2>
        <a:srgbClr val="2C91CE"/>
      </a:accent2>
      <a:accent3>
        <a:srgbClr val="A5A5A5"/>
      </a:accent3>
      <a:accent4>
        <a:srgbClr val="FFC000"/>
      </a:accent4>
      <a:accent5>
        <a:srgbClr val="4472C4"/>
      </a:accent5>
      <a:accent6>
        <a:srgbClr val="70AD47"/>
      </a:accent6>
      <a:hlink>
        <a:srgbClr val="0563C1"/>
      </a:hlink>
      <a:folHlink>
        <a:srgbClr val="954F72"/>
      </a:folHlink>
    </a:clrScheme>
    <a:fontScheme name="自定义 7">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安全资料 加微anquan2023">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7197</Words>
  <Application>WPS 演示</Application>
  <PresentationFormat>全屏显示(4:3)</PresentationFormat>
  <Paragraphs>738</Paragraphs>
  <Slides>46</Slides>
  <Notes>45</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46</vt:i4>
      </vt:variant>
    </vt:vector>
  </HeadingPairs>
  <TitlesOfParts>
    <vt:vector size="63" baseType="lpstr">
      <vt:lpstr>Arial</vt:lpstr>
      <vt:lpstr>宋体</vt:lpstr>
      <vt:lpstr>Wingdings</vt:lpstr>
      <vt:lpstr>微软雅黑</vt:lpstr>
      <vt:lpstr>Wingdings</vt:lpstr>
      <vt:lpstr>方正大标宋简体</vt:lpstr>
      <vt:lpstr>幼圆</vt:lpstr>
      <vt:lpstr>黑体</vt:lpstr>
      <vt:lpstr>Calibri</vt:lpstr>
      <vt:lpstr>Times New Roman</vt:lpstr>
      <vt:lpstr>Verdana</vt:lpstr>
      <vt:lpstr>Tahoma</vt:lpstr>
      <vt:lpstr>Arial Unicode MS</vt:lpstr>
      <vt:lpstr>楷体</vt:lpstr>
      <vt:lpstr>汉仪旗黑-85S</vt:lpstr>
      <vt:lpstr>博富特</vt:lpstr>
      <vt:lpstr>免费安全资料 加微anquan2023</vt:lpstr>
      <vt:lpstr>生产经营单位生产安全事故应急预案编制</vt:lpstr>
      <vt:lpstr>PowerPoint 演示文稿</vt:lpstr>
      <vt:lpstr>PowerPoint 演示文稿</vt:lpstr>
      <vt:lpstr>PowerPoint 演示文稿</vt:lpstr>
      <vt:lpstr>PowerPoint 演示文稿</vt:lpstr>
      <vt:lpstr> 综合应急预案 </vt:lpstr>
      <vt:lpstr>02 如何编制综合应急预案</vt:lpstr>
      <vt:lpstr>02 如何编制综合应急预案</vt:lpstr>
      <vt:lpstr>02 如何编制综合应急预案</vt:lpstr>
      <vt:lpstr>02 如何编制综合应急预案</vt:lpstr>
      <vt:lpstr>02 如何编制综合应急预案</vt:lpstr>
      <vt:lpstr>02 如何编制综合应急预案</vt:lpstr>
      <vt:lpstr>02 如何编制综合应急预案</vt:lpstr>
      <vt:lpstr>02 如何编制综合应急预案</vt:lpstr>
      <vt:lpstr>02 如何编制综合应急预案</vt:lpstr>
      <vt:lpstr>02 如何编制综合应急预案</vt:lpstr>
      <vt:lpstr>02 如何编制综合应急预案</vt:lpstr>
      <vt:lpstr>02 如何编制综合应急预案</vt:lpstr>
      <vt:lpstr>02 如何编制综合应急预案</vt:lpstr>
      <vt:lpstr>02 如何编制综合应急预案</vt:lpstr>
      <vt:lpstr>02 如何编制综合应急预案</vt:lpstr>
      <vt:lpstr>02 如何编制综合应急预案</vt:lpstr>
      <vt:lpstr>02 如何编制综合应急预案</vt:lpstr>
      <vt:lpstr>02 如何编制综合应急预案</vt:lpstr>
      <vt:lpstr>03 如何编制综合应急预案</vt:lpstr>
      <vt:lpstr> 专项应急预案 </vt:lpstr>
      <vt:lpstr>PowerPoint 演示文稿</vt:lpstr>
      <vt:lpstr>PowerPoint 演示文稿</vt:lpstr>
      <vt:lpstr>03 如何编制专项应急预案</vt:lpstr>
      <vt:lpstr>03 如何编制专项应急预案</vt:lpstr>
      <vt:lpstr>03 如何编制专项应急预案</vt:lpstr>
      <vt:lpstr>03 如何编制专项应急预案</vt:lpstr>
      <vt:lpstr> 现场处置方案 </vt:lpstr>
      <vt:lpstr>PowerPoint 演示文稿</vt:lpstr>
      <vt:lpstr>04 如何编制现场处置方案</vt:lpstr>
      <vt:lpstr>04 如何编制现场处置方案</vt:lpstr>
      <vt:lpstr> 事故风险评估 </vt:lpstr>
      <vt:lpstr>PowerPoint 演示文稿</vt:lpstr>
      <vt:lpstr>PowerPoint 演示文稿</vt:lpstr>
      <vt:lpstr>PowerPoint 演示文稿</vt:lpstr>
      <vt:lpstr>PowerPoint 演示文稿</vt:lpstr>
      <vt:lpstr> 应急资源调查表 </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8</cp:revision>
  <dcterms:created xsi:type="dcterms:W3CDTF">2020-08-27T23:46:00Z</dcterms:created>
  <dcterms:modified xsi:type="dcterms:W3CDTF">2024-02-02T02:31:59Z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54A0F9894BDE41F3BA385E274C3A77AA_13</vt:lpwstr>
  </property>
</Properties>
</file>