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76" r:id="rId3"/>
    <p:sldId id="301" r:id="rId4"/>
    <p:sldId id="256" r:id="rId5"/>
    <p:sldId id="257" r:id="rId6"/>
    <p:sldId id="258" r:id="rId7"/>
    <p:sldId id="259" r:id="rId8"/>
    <p:sldId id="260" r:id="rId9"/>
    <p:sldId id="261" r:id="rId10"/>
    <p:sldId id="262" r:id="rId11"/>
    <p:sldId id="263" r:id="rId12"/>
    <p:sldId id="264" r:id="rId13"/>
    <p:sldId id="280" r:id="rId14"/>
    <p:sldId id="281" r:id="rId15"/>
    <p:sldId id="265" r:id="rId16"/>
    <p:sldId id="266" r:id="rId17"/>
    <p:sldId id="267" r:id="rId18"/>
    <p:sldId id="268" r:id="rId19"/>
    <p:sldId id="269" r:id="rId20"/>
    <p:sldId id="270" r:id="rId21"/>
    <p:sldId id="271" r:id="rId22"/>
    <p:sldId id="272" r:id="rId23"/>
    <p:sldId id="273" r:id="rId24"/>
    <p:sldId id="274" r:id="rId25"/>
    <p:sldId id="275" r:id="rId26"/>
    <p:sldId id="277" r:id="rId27"/>
    <p:sldId id="278" r:id="rId28"/>
    <p:sldId id="303" r:id="rId29"/>
  </p:sldIdLst>
  <p:sldSz cx="9144000" cy="6858000" type="screen4x3"/>
  <p:notesSz cx="6858000" cy="9144000"/>
  <p:custDataLst>
    <p:tags r:id="rId3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6" d="100"/>
          <a:sy n="66" d="100"/>
        </p:scale>
        <p:origin x="-114" y="-210"/>
      </p:cViewPr>
      <p:guideLst>
        <p:guide orient="horz" pos="2160"/>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20.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9698" name="页眉占位符 29697"/>
          <p:cNvSpPr>
            <a:spLocks noGrp="1"/>
          </p:cNvSpPr>
          <p:nvPr>
            <p:ph type="hdr" sz="quarter"/>
          </p:nvPr>
        </p:nvSpPr>
        <p:spPr>
          <a:xfrm>
            <a:off x="0" y="0"/>
            <a:ext cx="2971800" cy="457200"/>
          </a:xfrm>
          <a:prstGeom prst="rect">
            <a:avLst/>
          </a:prstGeom>
          <a:noFill/>
          <a:ln w="9525">
            <a:noFill/>
          </a:ln>
        </p:spPr>
        <p:txBody>
          <a:bodyPr/>
          <a:p>
            <a:pPr lvl="0" fontAlgn="base"/>
            <a:endParaRPr lang="zh-CN" altLang="en-US" sz="1200" strike="noStrike" noProof="1" dirty="0"/>
          </a:p>
        </p:txBody>
      </p:sp>
      <p:sp>
        <p:nvSpPr>
          <p:cNvPr id="29699" name="日期占位符 29698"/>
          <p:cNvSpPr>
            <a:spLocks noGrp="1"/>
          </p:cNvSpPr>
          <p:nvPr>
            <p:ph type="dt" idx="1"/>
          </p:nvPr>
        </p:nvSpPr>
        <p:spPr>
          <a:xfrm>
            <a:off x="3884613" y="0"/>
            <a:ext cx="2971800" cy="457200"/>
          </a:xfrm>
          <a:prstGeom prst="rect">
            <a:avLst/>
          </a:prstGeom>
          <a:noFill/>
          <a:ln w="9525">
            <a:noFill/>
          </a:ln>
        </p:spPr>
        <p:txBody>
          <a:bodyPr/>
          <a:p>
            <a:pPr lvl="0" algn="r" fontAlgn="base"/>
            <a:endParaRPr lang="zh-CN" altLang="en-US" sz="1200" strike="noStrike" noProof="1" dirty="0"/>
          </a:p>
        </p:txBody>
      </p:sp>
      <p:sp>
        <p:nvSpPr>
          <p:cNvPr id="12292" name="幻灯片图像占位符 29699"/>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2293" name="文本占位符 29700"/>
          <p:cNvSpPr>
            <a:spLocks noGrp="1"/>
          </p:cNvSpPr>
          <p:nvPr>
            <p:ph type="body" sz="quarter"/>
          </p:nvPr>
        </p:nvSpPr>
        <p:spPr>
          <a:xfrm>
            <a:off x="685800" y="4343400"/>
            <a:ext cx="5486400" cy="4114800"/>
          </a:xfrm>
          <a:prstGeom prst="rect">
            <a:avLst/>
          </a:prstGeom>
          <a:noFill/>
          <a:ln w="9525">
            <a:noFill/>
          </a:ln>
        </p:spPr>
        <p:txBody>
          <a:bodyPr anchor="t"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29702" name="页脚占位符 29701"/>
          <p:cNvSpPr>
            <a:spLocks noGrp="1"/>
          </p:cNvSpPr>
          <p:nvPr>
            <p:ph type="ftr" sz="quarter" idx="4"/>
          </p:nvPr>
        </p:nvSpPr>
        <p:spPr>
          <a:xfrm>
            <a:off x="0" y="8685213"/>
            <a:ext cx="2971800" cy="457200"/>
          </a:xfrm>
          <a:prstGeom prst="rect">
            <a:avLst/>
          </a:prstGeom>
          <a:noFill/>
          <a:ln w="9525">
            <a:noFill/>
          </a:ln>
        </p:spPr>
        <p:txBody>
          <a:bodyPr anchor="b"/>
          <a:p>
            <a:pPr lvl="0" fontAlgn="base"/>
            <a:endParaRPr lang="zh-CN" altLang="en-US" sz="1200" strike="noStrike" noProof="1" dirty="0"/>
          </a:p>
        </p:txBody>
      </p:sp>
      <p:sp>
        <p:nvSpPr>
          <p:cNvPr id="29703" name="灯片编号占位符 29702"/>
          <p:cNvSpPr>
            <a:spLocks noGrp="1"/>
          </p:cNvSpPr>
          <p:nvPr>
            <p:ph type="sldNum" sz="quarter" idx="5"/>
          </p:nvPr>
        </p:nvSpPr>
        <p:spPr>
          <a:xfrm>
            <a:off x="3884613" y="8685213"/>
            <a:ext cx="2971800" cy="457200"/>
          </a:xfrm>
          <a:prstGeom prst="rect">
            <a:avLst/>
          </a:prstGeom>
          <a:noFill/>
          <a:ln w="9525">
            <a:noFill/>
          </a:ln>
        </p:spPr>
        <p:txBody>
          <a:bodyPr anchor="b"/>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gradFill rotWithShape="0">
          <a:gsLst>
            <a:gs pos="0">
              <a:srgbClr val="001847"/>
            </a:gs>
            <a:gs pos="100000">
              <a:schemeClr val="bg1"/>
            </a:gs>
          </a:gsLst>
          <a:lin ang="5400000" scaled="1"/>
          <a:tileRect/>
        </a:gradFill>
        <a:effectLst/>
      </p:bgPr>
    </p:bg>
    <p:spTree>
      <p:nvGrpSpPr>
        <p:cNvPr id="1" name=""/>
        <p:cNvGrpSpPr/>
        <p:nvPr/>
      </p:nvGrpSpPr>
      <p:grpSpPr/>
      <p:grpSp>
        <p:nvGrpSpPr>
          <p:cNvPr id="2050" name="组合 92161"/>
          <p:cNvGrpSpPr/>
          <p:nvPr userDrawn="1"/>
        </p:nvGrpSpPr>
        <p:grpSpPr>
          <a:xfrm>
            <a:off x="-6350" y="20638"/>
            <a:ext cx="9144000" cy="6858000"/>
            <a:chOff x="0" y="0"/>
            <a:chExt cx="5760" cy="4320"/>
          </a:xfrm>
        </p:grpSpPr>
        <p:sp>
          <p:nvSpPr>
            <p:cNvPr id="2051" name="任意多边形 92162"/>
            <p:cNvSpPr/>
            <p:nvPr/>
          </p:nvSpPr>
          <p:spPr>
            <a:xfrm>
              <a:off x="0" y="3072"/>
              <a:ext cx="5760" cy="1248"/>
            </a:xfrm>
            <a:custGeom>
              <a:avLst/>
              <a:gdLst/>
              <a:ahLst/>
              <a:cxnLst/>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tileRect/>
            </a:gradFill>
            <a:ln w="9525">
              <a:noFill/>
            </a:ln>
          </p:spPr>
          <p:txBody>
            <a:bodyPr/>
            <a:p>
              <a:endParaRPr lang="zh-CN" altLang="en-US"/>
            </a:p>
          </p:txBody>
        </p:sp>
        <p:sp>
          <p:nvSpPr>
            <p:cNvPr id="2052" name="任意多边形 92163"/>
            <p:cNvSpPr/>
            <p:nvPr/>
          </p:nvSpPr>
          <p:spPr>
            <a:xfrm>
              <a:off x="0" y="0"/>
              <a:ext cx="5760" cy="3072"/>
            </a:xfrm>
            <a:custGeom>
              <a:avLst/>
              <a:gdLst/>
              <a:ahLst/>
              <a:cxnLst/>
              <a:pathLst>
                <a:path w="6027" h="2296">
                  <a:moveTo>
                    <a:pt x="6027" y="2296"/>
                  </a:moveTo>
                  <a:lnTo>
                    <a:pt x="0" y="2296"/>
                  </a:lnTo>
                  <a:lnTo>
                    <a:pt x="0" y="0"/>
                  </a:lnTo>
                  <a:lnTo>
                    <a:pt x="6027" y="0"/>
                  </a:lnTo>
                  <a:lnTo>
                    <a:pt x="6027" y="2296"/>
                  </a:lnTo>
                  <a:lnTo>
                    <a:pt x="6027" y="2296"/>
                  </a:lnTo>
                  <a:close/>
                </a:path>
              </a:pathLst>
            </a:custGeom>
            <a:gradFill rotWithShape="0">
              <a:gsLst>
                <a:gs pos="0">
                  <a:srgbClr val="001847"/>
                </a:gs>
                <a:gs pos="100000">
                  <a:schemeClr val="bg1"/>
                </a:gs>
              </a:gsLst>
              <a:lin ang="5400000" scaled="1"/>
              <a:tileRect/>
            </a:gradFill>
            <a:ln w="9525">
              <a:noFill/>
            </a:ln>
          </p:spPr>
          <p:txBody>
            <a:bodyPr/>
            <a:p>
              <a:endParaRPr lang="zh-CN" altLang="en-US"/>
            </a:p>
          </p:txBody>
        </p:sp>
      </p:grpSp>
      <p:sp>
        <p:nvSpPr>
          <p:cNvPr id="2053" name="任意多边形 92164"/>
          <p:cNvSpPr/>
          <p:nvPr userDrawn="1"/>
        </p:nvSpPr>
        <p:spPr>
          <a:xfrm>
            <a:off x="6242050" y="6269038"/>
            <a:ext cx="2895600" cy="609600"/>
          </a:xfrm>
          <a:custGeom>
            <a:avLst/>
            <a:gdLst/>
            <a:ahLst/>
            <a:cxnLst/>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tileRect/>
          </a:gradFill>
          <a:ln w="9525">
            <a:noFill/>
          </a:ln>
        </p:spPr>
        <p:txBody>
          <a:bodyPr/>
          <a:p>
            <a:endParaRPr lang="zh-CN" altLang="en-US"/>
          </a:p>
        </p:txBody>
      </p:sp>
      <p:grpSp>
        <p:nvGrpSpPr>
          <p:cNvPr id="2054" name="组合 92165"/>
          <p:cNvGrpSpPr/>
          <p:nvPr userDrawn="1"/>
        </p:nvGrpSpPr>
        <p:grpSpPr>
          <a:xfrm>
            <a:off x="-1587" y="6034088"/>
            <a:ext cx="7845425" cy="850900"/>
            <a:chOff x="0" y="3792"/>
            <a:chExt cx="4942" cy="536"/>
          </a:xfrm>
        </p:grpSpPr>
        <p:sp>
          <p:nvSpPr>
            <p:cNvPr id="2055" name="任意多边形 92166"/>
            <p:cNvSpPr/>
            <p:nvPr userDrawn="1"/>
          </p:nvSpPr>
          <p:spPr>
            <a:xfrm>
              <a:off x="1488" y="3792"/>
              <a:ext cx="3240" cy="536"/>
            </a:xfrm>
            <a:custGeom>
              <a:avLst/>
              <a:gdLst/>
              <a:ahLst/>
              <a:cxnLst/>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rgbClr val="847864"/>
                </a:gs>
                <a:gs pos="100000">
                  <a:schemeClr val="bg2"/>
                </a:gs>
              </a:gsLst>
              <a:lin ang="5400000" scaled="1"/>
              <a:tileRect/>
            </a:gradFill>
            <a:ln w="9525">
              <a:noFill/>
            </a:ln>
          </p:spPr>
          <p:txBody>
            <a:bodyPr/>
            <a:p>
              <a:endParaRPr lang="zh-CN" altLang="en-US"/>
            </a:p>
          </p:txBody>
        </p:sp>
        <p:grpSp>
          <p:nvGrpSpPr>
            <p:cNvPr id="2056" name="组合 92167"/>
            <p:cNvGrpSpPr/>
            <p:nvPr userDrawn="1"/>
          </p:nvGrpSpPr>
          <p:grpSpPr>
            <a:xfrm>
              <a:off x="2486" y="3792"/>
              <a:ext cx="2456" cy="536"/>
              <a:chOff x="2486" y="3792"/>
              <a:chExt cx="2456" cy="536"/>
            </a:xfrm>
          </p:grpSpPr>
          <p:sp>
            <p:nvSpPr>
              <p:cNvPr id="2057" name="任意多边形 92168"/>
              <p:cNvSpPr/>
              <p:nvPr userDrawn="1"/>
            </p:nvSpPr>
            <p:spPr>
              <a:xfrm>
                <a:off x="3948" y="3799"/>
                <a:ext cx="994" cy="529"/>
              </a:xfrm>
              <a:custGeom>
                <a:avLst/>
                <a:gdLst/>
                <a:ahLst/>
                <a:cxnLst/>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ln>
            </p:spPr>
            <p:txBody>
              <a:bodyPr/>
              <a:p>
                <a:endParaRPr lang="zh-CN" altLang="en-US"/>
              </a:p>
            </p:txBody>
          </p:sp>
          <p:sp>
            <p:nvSpPr>
              <p:cNvPr id="2058" name="任意多边形 92169"/>
              <p:cNvSpPr/>
              <p:nvPr userDrawn="1"/>
            </p:nvSpPr>
            <p:spPr>
              <a:xfrm>
                <a:off x="2677" y="3792"/>
                <a:ext cx="186" cy="395"/>
              </a:xfrm>
              <a:custGeom>
                <a:avLst/>
                <a:gdLst/>
                <a:ahLst/>
                <a:cxnLst/>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ln>
            </p:spPr>
            <p:txBody>
              <a:bodyPr/>
              <a:p>
                <a:endParaRPr lang="zh-CN" altLang="en-US"/>
              </a:p>
            </p:txBody>
          </p:sp>
          <p:sp>
            <p:nvSpPr>
              <p:cNvPr id="2059" name="任意多边形 92170"/>
              <p:cNvSpPr/>
              <p:nvPr userDrawn="1"/>
            </p:nvSpPr>
            <p:spPr>
              <a:xfrm>
                <a:off x="3030" y="3893"/>
                <a:ext cx="378" cy="271"/>
              </a:xfrm>
              <a:custGeom>
                <a:avLst/>
                <a:gdLst/>
                <a:ahLst/>
                <a:cxnLst/>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ln>
            </p:spPr>
            <p:txBody>
              <a:bodyPr/>
              <a:p>
                <a:endParaRPr lang="zh-CN" altLang="en-US"/>
              </a:p>
            </p:txBody>
          </p:sp>
          <p:sp>
            <p:nvSpPr>
              <p:cNvPr id="2060" name="任意多边形 92171"/>
              <p:cNvSpPr/>
              <p:nvPr userDrawn="1"/>
            </p:nvSpPr>
            <p:spPr>
              <a:xfrm>
                <a:off x="3628" y="3866"/>
                <a:ext cx="155" cy="74"/>
              </a:xfrm>
              <a:custGeom>
                <a:avLst/>
                <a:gdLst/>
                <a:ahLst/>
                <a:cxnLst/>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ln>
            </p:spPr>
            <p:txBody>
              <a:bodyPr/>
              <a:p>
                <a:endParaRPr lang="zh-CN" altLang="en-US"/>
              </a:p>
            </p:txBody>
          </p:sp>
          <p:sp>
            <p:nvSpPr>
              <p:cNvPr id="2061" name="任意多边形 92172"/>
              <p:cNvSpPr/>
              <p:nvPr userDrawn="1"/>
            </p:nvSpPr>
            <p:spPr>
              <a:xfrm>
                <a:off x="2486" y="3859"/>
                <a:ext cx="42" cy="81"/>
              </a:xfrm>
              <a:custGeom>
                <a:avLst/>
                <a:gdLst/>
                <a:ahLst/>
                <a:cxnLst/>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ln>
            </p:spPr>
            <p:txBody>
              <a:bodyPr/>
              <a:p>
                <a:endParaRPr lang="zh-CN" altLang="en-US"/>
              </a:p>
            </p:txBody>
          </p:sp>
        </p:grpSp>
        <p:sp>
          <p:nvSpPr>
            <p:cNvPr id="2062" name="任意多边形 92173"/>
            <p:cNvSpPr/>
            <p:nvPr userDrawn="1"/>
          </p:nvSpPr>
          <p:spPr>
            <a:xfrm>
              <a:off x="0" y="3792"/>
              <a:ext cx="3976" cy="535"/>
            </a:xfrm>
            <a:custGeom>
              <a:avLst/>
              <a:gdLst/>
              <a:ahLst/>
              <a:cxnLst/>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rgbClr val="73654F"/>
                </a:gs>
                <a:gs pos="100000">
                  <a:schemeClr val="bg2"/>
                </a:gs>
              </a:gsLst>
              <a:lin ang="5400000" scaled="1"/>
              <a:tileRect/>
            </a:gradFill>
            <a:ln w="9525">
              <a:noFill/>
            </a:ln>
          </p:spPr>
          <p:txBody>
            <a:bodyPr/>
            <a:p>
              <a:endParaRPr lang="zh-CN" altLang="en-US"/>
            </a:p>
          </p:txBody>
        </p:sp>
      </p:grpSp>
      <p:grpSp>
        <p:nvGrpSpPr>
          <p:cNvPr id="2063" name="组合 92174"/>
          <p:cNvGrpSpPr/>
          <p:nvPr userDrawn="1"/>
        </p:nvGrpSpPr>
        <p:grpSpPr>
          <a:xfrm>
            <a:off x="627063" y="6021388"/>
            <a:ext cx="5684837" cy="849312"/>
            <a:chOff x="395" y="3793"/>
            <a:chExt cx="3581" cy="535"/>
          </a:xfrm>
        </p:grpSpPr>
        <p:sp>
          <p:nvSpPr>
            <p:cNvPr id="2064" name="任意多边形 92175"/>
            <p:cNvSpPr/>
            <p:nvPr userDrawn="1"/>
          </p:nvSpPr>
          <p:spPr>
            <a:xfrm>
              <a:off x="1196" y="3793"/>
              <a:ext cx="365" cy="291"/>
            </a:xfrm>
            <a:custGeom>
              <a:avLst/>
              <a:gdLst/>
              <a:ahLst/>
              <a:cxnLst/>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ln>
          </p:spPr>
          <p:txBody>
            <a:bodyPr/>
            <a:p>
              <a:endParaRPr lang="zh-CN" altLang="en-US"/>
            </a:p>
          </p:txBody>
        </p:sp>
        <p:sp>
          <p:nvSpPr>
            <p:cNvPr id="2065" name="任意多边形 92176"/>
            <p:cNvSpPr/>
            <p:nvPr userDrawn="1"/>
          </p:nvSpPr>
          <p:spPr>
            <a:xfrm>
              <a:off x="1943" y="3829"/>
              <a:ext cx="2033" cy="499"/>
            </a:xfrm>
            <a:custGeom>
              <a:avLst/>
              <a:gdLst/>
              <a:ahLst/>
              <a:cxnLst/>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ln>
          </p:spPr>
          <p:txBody>
            <a:bodyPr/>
            <a:p>
              <a:endParaRPr lang="zh-CN" altLang="en-US"/>
            </a:p>
          </p:txBody>
        </p:sp>
        <p:sp>
          <p:nvSpPr>
            <p:cNvPr id="2066" name="任意多边形 92177"/>
            <p:cNvSpPr/>
            <p:nvPr userDrawn="1"/>
          </p:nvSpPr>
          <p:spPr>
            <a:xfrm>
              <a:off x="1830" y="3823"/>
              <a:ext cx="71" cy="61"/>
            </a:xfrm>
            <a:custGeom>
              <a:avLst/>
              <a:gdLst/>
              <a:ahLst/>
              <a:cxnLst/>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ln>
          </p:spPr>
          <p:txBody>
            <a:bodyPr/>
            <a:p>
              <a:endParaRPr lang="zh-CN" altLang="en-US"/>
            </a:p>
          </p:txBody>
        </p:sp>
        <p:sp>
          <p:nvSpPr>
            <p:cNvPr id="2067" name="任意多边形 92178"/>
            <p:cNvSpPr/>
            <p:nvPr userDrawn="1"/>
          </p:nvSpPr>
          <p:spPr>
            <a:xfrm>
              <a:off x="855" y="3842"/>
              <a:ext cx="161" cy="164"/>
            </a:xfrm>
            <a:custGeom>
              <a:avLst/>
              <a:gdLst/>
              <a:ahLst/>
              <a:cxnLst/>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ln>
          </p:spPr>
          <p:txBody>
            <a:bodyPr/>
            <a:p>
              <a:endParaRPr lang="zh-CN" altLang="en-US"/>
            </a:p>
          </p:txBody>
        </p:sp>
        <p:sp>
          <p:nvSpPr>
            <p:cNvPr id="2068" name="任意多边形 92179"/>
            <p:cNvSpPr/>
            <p:nvPr userDrawn="1"/>
          </p:nvSpPr>
          <p:spPr>
            <a:xfrm>
              <a:off x="706" y="3854"/>
              <a:ext cx="59" cy="61"/>
            </a:xfrm>
            <a:custGeom>
              <a:avLst/>
              <a:gdLst/>
              <a:ahLst/>
              <a:cxnLst/>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ln>
          </p:spPr>
          <p:txBody>
            <a:bodyPr/>
            <a:p>
              <a:endParaRPr lang="zh-CN" altLang="en-US"/>
            </a:p>
          </p:txBody>
        </p:sp>
        <p:sp>
          <p:nvSpPr>
            <p:cNvPr id="2069" name="任意多边形 92180"/>
            <p:cNvSpPr/>
            <p:nvPr userDrawn="1"/>
          </p:nvSpPr>
          <p:spPr>
            <a:xfrm>
              <a:off x="395" y="3811"/>
              <a:ext cx="245" cy="207"/>
            </a:xfrm>
            <a:custGeom>
              <a:avLst/>
              <a:gdLst/>
              <a:ahLst/>
              <a:cxnLst/>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ln>
          </p:spPr>
          <p:txBody>
            <a:bodyPr/>
            <a:p>
              <a:endParaRPr lang="zh-CN" altLang="en-US"/>
            </a:p>
          </p:txBody>
        </p:sp>
      </p:grpSp>
      <p:sp>
        <p:nvSpPr>
          <p:cNvPr id="92182" name="标题 92181"/>
          <p:cNvSpPr>
            <a:spLocks noGrp="1"/>
          </p:cNvSpPr>
          <p:nvPr>
            <p:ph type="ctrTitle" sz="quarter"/>
          </p:nvPr>
        </p:nvSpPr>
        <p:spPr>
          <a:xfrm>
            <a:off x="457200" y="1447800"/>
            <a:ext cx="8229600" cy="1736725"/>
          </a:xfrm>
          <a:prstGeom prst="rect">
            <a:avLst/>
          </a:prstGeom>
          <a:noFill/>
          <a:ln w="9525">
            <a:noFill/>
          </a:ln>
        </p:spPr>
        <p:txBody>
          <a:bodyPr anchor="ctr"/>
          <a:lstStyle>
            <a:lvl1pPr lvl="0">
              <a:buClrTx/>
              <a:buSzTx/>
              <a:buFontTx/>
              <a:defRPr sz="5400"/>
            </a:lvl1pPr>
          </a:lstStyle>
          <a:p>
            <a:pPr lvl="0" fontAlgn="base"/>
            <a:r>
              <a:rPr lang="zh-CN" altLang="en-US" strike="noStrike" noProof="1" dirty="0"/>
              <a:t>单击此处编辑母版标题样式</a:t>
            </a:r>
            <a:endParaRPr lang="zh-CN" altLang="en-US" strike="noStrike" noProof="1" dirty="0"/>
          </a:p>
        </p:txBody>
      </p:sp>
      <p:sp>
        <p:nvSpPr>
          <p:cNvPr id="92183" name="副标题 92182"/>
          <p:cNvSpPr>
            <a:spLocks noGrp="1"/>
          </p:cNvSpPr>
          <p:nvPr>
            <p:ph type="subTitle" sz="quarter" idx="1"/>
          </p:nvPr>
        </p:nvSpPr>
        <p:spPr>
          <a:xfrm>
            <a:off x="1371600" y="3429000"/>
            <a:ext cx="6400800" cy="1752600"/>
          </a:xfrm>
          <a:prstGeom prst="rect">
            <a:avLst/>
          </a:prstGeom>
          <a:noFill/>
          <a:ln w="9525">
            <a:noFill/>
          </a:ln>
        </p:spPr>
        <p:txBody>
          <a:bodyPr anchor="t"/>
          <a:lstStyle>
            <a:lvl1pPr marL="0" lvl="0" indent="0" algn="ctr">
              <a:buClr>
                <a:schemeClr val="tx2"/>
              </a:buClr>
              <a:buSzTx/>
              <a:buFontTx/>
              <a:buNone/>
              <a:defRPr>
                <a:effectLst>
                  <a:outerShdw blurRad="38100" dist="38100" dir="2700000">
                    <a:srgbClr val="C0C0C0"/>
                  </a:outerShdw>
                </a:effectLst>
              </a:defRPr>
            </a:lvl1pPr>
            <a:lvl2pPr marL="457200" lvl="1" indent="0" algn="ctr">
              <a:buClrTx/>
              <a:buSzTx/>
              <a:buFontTx/>
              <a:buNone/>
              <a:defRPr>
                <a:effectLst>
                  <a:outerShdw blurRad="38100" dist="38100" dir="2700000">
                    <a:srgbClr val="C0C0C0"/>
                  </a:outerShdw>
                </a:effectLst>
              </a:defRPr>
            </a:lvl2pPr>
            <a:lvl3pPr marL="914400" lvl="2" indent="0" algn="ctr">
              <a:buClr>
                <a:schemeClr val="tx2"/>
              </a:buClr>
              <a:buSzTx/>
              <a:buFontTx/>
              <a:buNone/>
              <a:defRPr>
                <a:effectLst>
                  <a:outerShdw blurRad="38100" dist="38100" dir="2700000">
                    <a:srgbClr val="C0C0C0"/>
                  </a:outerShdw>
                </a:effectLst>
              </a:defRPr>
            </a:lvl3pPr>
            <a:lvl4pPr marL="1371600" lvl="3" indent="0" algn="ctr">
              <a:buClrTx/>
              <a:buSzTx/>
              <a:buFontTx/>
              <a:buNone/>
              <a:defRPr>
                <a:effectLst>
                  <a:outerShdw blurRad="38100" dist="38100" dir="2700000">
                    <a:srgbClr val="C0C0C0"/>
                  </a:outerShdw>
                </a:effectLst>
              </a:defRPr>
            </a:lvl4pPr>
            <a:lvl5pPr marL="1828800" lvl="4" indent="0" algn="ctr">
              <a:buClr>
                <a:schemeClr val="tx2"/>
              </a:buClr>
              <a:buSzTx/>
              <a:buFontTx/>
              <a:buNone/>
              <a:defRPr>
                <a:effectLst>
                  <a:outerShdw blurRad="38100" dist="38100" dir="2700000">
                    <a:srgbClr val="C0C0C0"/>
                  </a:outerShdw>
                </a:effectLst>
              </a:defRPr>
            </a:lvl5pPr>
          </a:lstStyle>
          <a:p>
            <a:pPr lvl="0" fontAlgn="base"/>
            <a:r>
              <a:rPr lang="zh-CN" altLang="en-US" strike="noStrike" noProof="1" dirty="0"/>
              <a:t>单击此处编辑母版副标题样式</a:t>
            </a:r>
            <a:endParaRPr lang="zh-CN" altLang="en-US" strike="noStrike" noProof="1" dirty="0"/>
          </a:p>
        </p:txBody>
      </p:sp>
      <p:sp>
        <p:nvSpPr>
          <p:cNvPr id="92184" name="日期占位符 92183"/>
          <p:cNvSpPr>
            <a:spLocks noGrp="1"/>
          </p:cNvSpPr>
          <p:nvPr>
            <p:ph type="dt" sz="quarter" idx="2"/>
          </p:nvPr>
        </p:nvSpPr>
        <p:spPr>
          <a:xfrm>
            <a:off x="457200" y="6248400"/>
            <a:ext cx="2133600" cy="457200"/>
          </a:xfrm>
          <a:prstGeom prst="rect">
            <a:avLst/>
          </a:prstGeom>
          <a:noFill/>
          <a:ln w="9525">
            <a:noFill/>
          </a:ln>
        </p:spPr>
        <p:txBody>
          <a:bodyPr anchor="b"/>
          <a:lstStyle>
            <a:lvl1pPr>
              <a:defRPr sz="1200"/>
            </a:lvl1pPr>
          </a:lstStyle>
          <a:p>
            <a:pPr fontAlgn="base"/>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92185" name="灯片编号占位符 92184"/>
          <p:cNvSpPr>
            <a:spLocks noGrp="1"/>
          </p:cNvSpPr>
          <p:nvPr>
            <p:ph type="sldNum" sz="quarter" idx="4"/>
          </p:nvPr>
        </p:nvSpPr>
        <p:spPr>
          <a:xfrm>
            <a:off x="6553200" y="6248400"/>
            <a:ext cx="2133600" cy="457200"/>
          </a:xfrm>
          <a:prstGeom prst="rect">
            <a:avLst/>
          </a:prstGeom>
          <a:noFill/>
          <a:ln w="9525">
            <a:noFill/>
          </a:ln>
        </p:spPr>
        <p:txBody>
          <a:bodyPr anchor="b"/>
          <a:lstStyle>
            <a:lvl1pPr algn="r">
              <a:defRPr sz="1200"/>
            </a:lvl1pPr>
          </a:lstStyle>
          <a:p>
            <a:pPr fontAlgn="base"/>
            <a:fld id="{9A0DB2DC-4C9A-4742-B13C-FB6460FD3503}" type="slidenum">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076996" y="380841"/>
            <a:ext cx="898096" cy="453553"/>
          </a:xfrm>
          <a:prstGeom prst="rect">
            <a:avLst/>
          </a:prstGeom>
        </p:spPr>
      </p:pic>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gradFill rotWithShape="0">
          <a:gsLst>
            <a:gs pos="0">
              <a:srgbClr val="001847"/>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8400"/>
            <a:ext cx="2133600" cy="457200"/>
          </a:xfrm>
          <a:prstGeom prst="rect">
            <a:avLst/>
          </a:prstGeom>
          <a:noFill/>
          <a:ln w="9525">
            <a:noFill/>
          </a:ln>
        </p:spPr>
        <p:txBody>
          <a:bodyPr anchor="b"/>
          <a:lstStyle/>
          <a:p>
            <a:pPr lvl="0" fontAlgn="base"/>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a:xfrm>
            <a:off x="6553200" y="6248400"/>
            <a:ext cx="2133600" cy="457200"/>
          </a:xfrm>
          <a:prstGeom prst="rect">
            <a:avLst/>
          </a:prstGeom>
          <a:noFill/>
          <a:ln w="9525">
            <a:noFill/>
          </a:ln>
        </p:spPr>
        <p:txBody>
          <a:bodyPr anchor="b"/>
          <a:lstStyle/>
          <a:p>
            <a:pPr lvl="0" fontAlgn="base"/>
            <a:fld id="{9A0DB2DC-4C9A-4742-B13C-FB6460FD3503}" type="slidenum">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gradFill rotWithShape="0">
          <a:gsLst>
            <a:gs pos="0">
              <a:srgbClr val="001847"/>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5867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28600"/>
            <a:ext cx="6052930" cy="58674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8400"/>
            <a:ext cx="2133600" cy="457200"/>
          </a:xfrm>
          <a:prstGeom prst="rect">
            <a:avLst/>
          </a:prstGeom>
          <a:noFill/>
          <a:ln w="9525">
            <a:noFill/>
          </a:ln>
        </p:spPr>
        <p:txBody>
          <a:bodyPr anchor="b"/>
          <a:lstStyle/>
          <a:p>
            <a:pPr lvl="0" fontAlgn="base"/>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anchor="b"/>
          <a:lstStyle/>
          <a:p>
            <a:pPr lvl="0" fontAlgn="base"/>
            <a:r>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t>清大东方</a:t>
            </a:r>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a:xfrm>
            <a:off x="6553200" y="6248400"/>
            <a:ext cx="2133600" cy="457200"/>
          </a:xfrm>
          <a:prstGeom prst="rect">
            <a:avLst/>
          </a:prstGeom>
          <a:noFill/>
          <a:ln w="9525">
            <a:noFill/>
          </a:ln>
        </p:spPr>
        <p:txBody>
          <a:bodyPr anchor="b"/>
          <a:lstStyle/>
          <a:p>
            <a:pPr lvl="0" fontAlgn="base"/>
            <a:fld id="{9A0DB2DC-4C9A-4742-B13C-FB6460FD3503}" type="slidenum">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3124200" y="6248400"/>
            <a:ext cx="2895600" cy="457200"/>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6"/>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7"/>
          <a:stretch>
            <a:fillRect/>
          </a:stretch>
        </p:blipFill>
        <p:spPr>
          <a:xfrm>
            <a:off x="8082439" y="190500"/>
            <a:ext cx="928211"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076996" y="380841"/>
            <a:ext cx="898096" cy="4535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gradFill rotWithShape="0">
          <a:gsLst>
            <a:gs pos="0">
              <a:srgbClr val="001847"/>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6248400"/>
            <a:ext cx="2133600" cy="457200"/>
          </a:xfrm>
          <a:prstGeom prst="rect">
            <a:avLst/>
          </a:prstGeom>
          <a:noFill/>
          <a:ln w="9525">
            <a:noFill/>
          </a:ln>
        </p:spPr>
        <p:txBody>
          <a:bodyPr anchor="b"/>
          <a:lstStyle/>
          <a:p>
            <a:pPr lvl="0" fontAlgn="base"/>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a:xfrm>
            <a:off x="6553200" y="6248400"/>
            <a:ext cx="2133600" cy="457200"/>
          </a:xfrm>
          <a:prstGeom prst="rect">
            <a:avLst/>
          </a:prstGeom>
          <a:noFill/>
          <a:ln w="9525">
            <a:noFill/>
          </a:ln>
        </p:spPr>
        <p:txBody>
          <a:bodyPr anchor="b"/>
          <a:lstStyle/>
          <a:p>
            <a:pPr lvl="0" fontAlgn="base"/>
            <a:fld id="{9A0DB2DC-4C9A-4742-B13C-FB6460FD3503}" type="slidenum">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gradFill rotWithShape="0">
          <a:gsLst>
            <a:gs pos="0">
              <a:srgbClr val="001847"/>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495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495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8400"/>
            <a:ext cx="2133600" cy="457200"/>
          </a:xfrm>
          <a:prstGeom prst="rect">
            <a:avLst/>
          </a:prstGeom>
          <a:noFill/>
          <a:ln w="9525">
            <a:noFill/>
          </a:ln>
        </p:spPr>
        <p:txBody>
          <a:bodyPr anchor="b"/>
          <a:lstStyle/>
          <a:p>
            <a:pPr lvl="0" fontAlgn="base"/>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7" name="灯片编号占位符 6"/>
          <p:cNvSpPr>
            <a:spLocks noGrp="1"/>
          </p:cNvSpPr>
          <p:nvPr>
            <p:ph type="sldNum" sz="quarter" idx="12"/>
          </p:nvPr>
        </p:nvSpPr>
        <p:spPr>
          <a:xfrm>
            <a:off x="6553200" y="6248400"/>
            <a:ext cx="2133600" cy="457200"/>
          </a:xfrm>
          <a:prstGeom prst="rect">
            <a:avLst/>
          </a:prstGeom>
          <a:noFill/>
          <a:ln w="9525">
            <a:noFill/>
          </a:ln>
        </p:spPr>
        <p:txBody>
          <a:bodyPr anchor="b"/>
          <a:lstStyle/>
          <a:p>
            <a:pPr lvl="0" fontAlgn="base"/>
            <a:fld id="{9A0DB2DC-4C9A-4742-B13C-FB6460FD3503}" type="slidenum">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gradFill rotWithShape="0">
          <a:gsLst>
            <a:gs pos="0">
              <a:srgbClr val="001847"/>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6248400"/>
            <a:ext cx="2133600" cy="457200"/>
          </a:xfrm>
          <a:prstGeom prst="rect">
            <a:avLst/>
          </a:prstGeom>
          <a:noFill/>
          <a:ln w="9525">
            <a:noFill/>
          </a:ln>
        </p:spPr>
        <p:txBody>
          <a:bodyPr anchor="b"/>
          <a:lstStyle/>
          <a:p>
            <a:pPr lvl="0" fontAlgn="base"/>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8" name="页脚占位符 7"/>
          <p:cNvSpPr>
            <a:spLocks noGrp="1"/>
          </p:cNvSpPr>
          <p:nvPr>
            <p:ph type="ftr" sz="quarter" idx="11"/>
          </p:nvPr>
        </p:nvSpPr>
        <p:spPr>
          <a:xfrm>
            <a:off x="3124200" y="6248400"/>
            <a:ext cx="2895600" cy="457200"/>
          </a:xfrm>
          <a:prstGeom prst="rect">
            <a:avLst/>
          </a:prstGeom>
          <a:noFill/>
          <a:ln w="9525">
            <a:noFill/>
          </a:ln>
        </p:spPr>
        <p:txBody>
          <a:bodyPr anchor="b"/>
          <a:lstStyle/>
          <a:p>
            <a:pPr lvl="0" fontAlgn="base"/>
            <a:r>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t>清大东方</a:t>
            </a:r>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9" name="灯片编号占位符 8"/>
          <p:cNvSpPr>
            <a:spLocks noGrp="1"/>
          </p:cNvSpPr>
          <p:nvPr>
            <p:ph type="sldNum" sz="quarter" idx="12"/>
          </p:nvPr>
        </p:nvSpPr>
        <p:spPr>
          <a:xfrm>
            <a:off x="6553200" y="6248400"/>
            <a:ext cx="2133600" cy="457200"/>
          </a:xfrm>
          <a:prstGeom prst="rect">
            <a:avLst/>
          </a:prstGeom>
          <a:noFill/>
          <a:ln w="9525">
            <a:noFill/>
          </a:ln>
        </p:spPr>
        <p:txBody>
          <a:bodyPr anchor="b"/>
          <a:lstStyle/>
          <a:p>
            <a:pPr lvl="0" fontAlgn="base"/>
            <a:fld id="{9A0DB2DC-4C9A-4742-B13C-FB6460FD3503}" type="slidenum">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gradFill rotWithShape="0">
          <a:gsLst>
            <a:gs pos="0">
              <a:srgbClr val="001847"/>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248400"/>
            <a:ext cx="2133600" cy="457200"/>
          </a:xfrm>
          <a:prstGeom prst="rect">
            <a:avLst/>
          </a:prstGeom>
          <a:noFill/>
          <a:ln w="9525">
            <a:noFill/>
          </a:ln>
        </p:spPr>
        <p:txBody>
          <a:bodyPr anchor="b"/>
          <a:lstStyle/>
          <a:p>
            <a:pPr lvl="0" fontAlgn="base"/>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4" name="页脚占位符 3"/>
          <p:cNvSpPr>
            <a:spLocks noGrp="1"/>
          </p:cNvSpPr>
          <p:nvPr>
            <p:ph type="ftr" sz="quarter" idx="11"/>
          </p:nvPr>
        </p:nvSpPr>
        <p:spPr>
          <a:xfrm>
            <a:off x="3124200" y="6248400"/>
            <a:ext cx="2895600" cy="457200"/>
          </a:xfrm>
          <a:prstGeom prst="rect">
            <a:avLst/>
          </a:prstGeom>
          <a:noFill/>
          <a:ln w="9525">
            <a:noFill/>
          </a:ln>
        </p:spPr>
        <p:txBody>
          <a:bodyPr anchor="b"/>
          <a:lstStyle/>
          <a:p>
            <a:pPr lvl="0" fontAlgn="base"/>
            <a:r>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t>清大东方</a:t>
            </a:r>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5" name="灯片编号占位符 4"/>
          <p:cNvSpPr>
            <a:spLocks noGrp="1"/>
          </p:cNvSpPr>
          <p:nvPr>
            <p:ph type="sldNum" sz="quarter" idx="12"/>
          </p:nvPr>
        </p:nvSpPr>
        <p:spPr>
          <a:xfrm>
            <a:off x="6553200" y="6248400"/>
            <a:ext cx="2133600" cy="457200"/>
          </a:xfrm>
          <a:prstGeom prst="rect">
            <a:avLst/>
          </a:prstGeom>
          <a:noFill/>
          <a:ln w="9525">
            <a:noFill/>
          </a:ln>
        </p:spPr>
        <p:txBody>
          <a:bodyPr anchor="b"/>
          <a:lstStyle/>
          <a:p>
            <a:pPr lvl="0" fontAlgn="base"/>
            <a:fld id="{9A0DB2DC-4C9A-4742-B13C-FB6460FD3503}" type="slidenum">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rotWithShape="0">
          <a:gsLst>
            <a:gs pos="0">
              <a:srgbClr val="001847"/>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8400"/>
            <a:ext cx="2133600" cy="457200"/>
          </a:xfrm>
          <a:prstGeom prst="rect">
            <a:avLst/>
          </a:prstGeom>
          <a:noFill/>
          <a:ln w="9525">
            <a:noFill/>
          </a:ln>
        </p:spPr>
        <p:txBody>
          <a:bodyPr anchor="b"/>
          <a:lstStyle/>
          <a:p>
            <a:pPr lvl="0" fontAlgn="base"/>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4" name="灯片编号占位符 3"/>
          <p:cNvSpPr>
            <a:spLocks noGrp="1"/>
          </p:cNvSpPr>
          <p:nvPr>
            <p:ph type="sldNum" sz="quarter" idx="12"/>
          </p:nvPr>
        </p:nvSpPr>
        <p:spPr>
          <a:xfrm>
            <a:off x="6553200" y="6248400"/>
            <a:ext cx="2133600" cy="457200"/>
          </a:xfrm>
          <a:prstGeom prst="rect">
            <a:avLst/>
          </a:prstGeom>
          <a:noFill/>
          <a:ln w="9525">
            <a:noFill/>
          </a:ln>
        </p:spPr>
        <p:txBody>
          <a:bodyPr anchor="b"/>
          <a:lstStyle/>
          <a:p>
            <a:pPr lvl="0" fontAlgn="base"/>
            <a:fld id="{9A0DB2DC-4C9A-4742-B13C-FB6460FD3503}" type="slidenum">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gradFill rotWithShape="0">
          <a:gsLst>
            <a:gs pos="0">
              <a:srgbClr val="001847"/>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8400"/>
            <a:ext cx="2133600" cy="457200"/>
          </a:xfrm>
          <a:prstGeom prst="rect">
            <a:avLst/>
          </a:prstGeom>
          <a:noFill/>
          <a:ln w="9525">
            <a:noFill/>
          </a:ln>
        </p:spPr>
        <p:txBody>
          <a:bodyPr anchor="b"/>
          <a:lstStyle/>
          <a:p>
            <a:pPr lvl="0" fontAlgn="base"/>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7" name="灯片编号占位符 6"/>
          <p:cNvSpPr>
            <a:spLocks noGrp="1"/>
          </p:cNvSpPr>
          <p:nvPr>
            <p:ph type="sldNum" sz="quarter" idx="12"/>
          </p:nvPr>
        </p:nvSpPr>
        <p:spPr>
          <a:xfrm>
            <a:off x="6553200" y="6248400"/>
            <a:ext cx="2133600" cy="457200"/>
          </a:xfrm>
          <a:prstGeom prst="rect">
            <a:avLst/>
          </a:prstGeom>
          <a:noFill/>
          <a:ln w="9525">
            <a:noFill/>
          </a:ln>
        </p:spPr>
        <p:txBody>
          <a:bodyPr anchor="b"/>
          <a:lstStyle/>
          <a:p>
            <a:pPr lvl="0" fontAlgn="base"/>
            <a:fld id="{9A0DB2DC-4C9A-4742-B13C-FB6460FD3503}" type="slidenum">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gradFill rotWithShape="0">
          <a:gsLst>
            <a:gs pos="0">
              <a:srgbClr val="001847"/>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8400"/>
            <a:ext cx="2133600" cy="457200"/>
          </a:xfrm>
          <a:prstGeom prst="rect">
            <a:avLst/>
          </a:prstGeom>
          <a:noFill/>
          <a:ln w="9525">
            <a:noFill/>
          </a:ln>
        </p:spPr>
        <p:txBody>
          <a:bodyPr anchor="b"/>
          <a:lstStyle/>
          <a:p>
            <a:pPr lvl="0" fontAlgn="base"/>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7" name="灯片编号占位符 6"/>
          <p:cNvSpPr>
            <a:spLocks noGrp="1"/>
          </p:cNvSpPr>
          <p:nvPr>
            <p:ph type="sldNum" sz="quarter" idx="12"/>
          </p:nvPr>
        </p:nvSpPr>
        <p:spPr>
          <a:xfrm>
            <a:off x="6553200" y="6248400"/>
            <a:ext cx="2133600" cy="457200"/>
          </a:xfrm>
          <a:prstGeom prst="rect">
            <a:avLst/>
          </a:prstGeom>
          <a:noFill/>
          <a:ln w="9525">
            <a:noFill/>
          </a:ln>
        </p:spPr>
        <p:txBody>
          <a:bodyPr anchor="b"/>
          <a:lstStyle/>
          <a:p>
            <a:pPr lvl="0" fontAlgn="base"/>
            <a:fld id="{9A0DB2DC-4C9A-4742-B13C-FB6460FD3503}" type="slidenum">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tileRect/>
        </a:gradFill>
        <a:effectLst/>
      </p:bgPr>
    </p:bg>
    <p:spTree>
      <p:nvGrpSpPr>
        <p:cNvPr id="1" name=""/>
        <p:cNvGrpSpPr/>
        <p:nvPr/>
      </p:nvGrpSpPr>
      <p:grpSpPr/>
      <p:grpSp>
        <p:nvGrpSpPr>
          <p:cNvPr id="1026" name="组合 91137"/>
          <p:cNvGrpSpPr/>
          <p:nvPr userDrawn="1"/>
        </p:nvGrpSpPr>
        <p:grpSpPr>
          <a:xfrm>
            <a:off x="0" y="0"/>
            <a:ext cx="9144000" cy="6858000"/>
            <a:chOff x="0" y="0"/>
            <a:chExt cx="5760" cy="4320"/>
          </a:xfrm>
        </p:grpSpPr>
        <p:sp>
          <p:nvSpPr>
            <p:cNvPr id="1027" name="任意多边形 91138"/>
            <p:cNvSpPr/>
            <p:nvPr/>
          </p:nvSpPr>
          <p:spPr>
            <a:xfrm>
              <a:off x="0" y="3072"/>
              <a:ext cx="5760" cy="1248"/>
            </a:xfrm>
            <a:custGeom>
              <a:avLst/>
              <a:gdLst/>
              <a:ahLst/>
              <a:cxnLst/>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tileRect/>
            </a:gradFill>
            <a:ln w="9525">
              <a:noFill/>
            </a:ln>
          </p:spPr>
          <p:txBody>
            <a:bodyPr/>
            <a:p>
              <a:endParaRPr lang="zh-CN" altLang="en-US"/>
            </a:p>
          </p:txBody>
        </p:sp>
        <p:sp>
          <p:nvSpPr>
            <p:cNvPr id="1028" name="任意多边形 91139"/>
            <p:cNvSpPr/>
            <p:nvPr/>
          </p:nvSpPr>
          <p:spPr>
            <a:xfrm>
              <a:off x="0" y="0"/>
              <a:ext cx="5760" cy="3072"/>
            </a:xfrm>
            <a:custGeom>
              <a:avLst/>
              <a:gdLst/>
              <a:ahLst/>
              <a:cxnLst/>
              <a:pathLst>
                <a:path w="6027" h="2296">
                  <a:moveTo>
                    <a:pt x="6027" y="2296"/>
                  </a:moveTo>
                  <a:lnTo>
                    <a:pt x="0" y="2296"/>
                  </a:lnTo>
                  <a:lnTo>
                    <a:pt x="0" y="0"/>
                  </a:lnTo>
                  <a:lnTo>
                    <a:pt x="6027" y="0"/>
                  </a:lnTo>
                  <a:lnTo>
                    <a:pt x="6027" y="2296"/>
                  </a:lnTo>
                  <a:lnTo>
                    <a:pt x="6027" y="2296"/>
                  </a:lnTo>
                  <a:close/>
                </a:path>
              </a:pathLst>
            </a:custGeom>
            <a:gradFill rotWithShape="0">
              <a:gsLst>
                <a:gs pos="0">
                  <a:srgbClr val="001847"/>
                </a:gs>
                <a:gs pos="100000">
                  <a:schemeClr val="bg1"/>
                </a:gs>
              </a:gsLst>
              <a:lin ang="5400000" scaled="1"/>
              <a:tileRect/>
            </a:gradFill>
            <a:ln w="9525">
              <a:noFill/>
            </a:ln>
          </p:spPr>
          <p:txBody>
            <a:bodyPr/>
            <a:p>
              <a:endParaRPr lang="zh-CN" altLang="en-US"/>
            </a:p>
          </p:txBody>
        </p:sp>
      </p:grpSp>
      <p:sp>
        <p:nvSpPr>
          <p:cNvPr id="1029" name="任意多边形 91140"/>
          <p:cNvSpPr/>
          <p:nvPr userDrawn="1"/>
        </p:nvSpPr>
        <p:spPr>
          <a:xfrm>
            <a:off x="6248400" y="6262688"/>
            <a:ext cx="2895600" cy="609600"/>
          </a:xfrm>
          <a:custGeom>
            <a:avLst/>
            <a:gdLst/>
            <a:ahLst/>
            <a:cxnLst/>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tileRect/>
          </a:gradFill>
          <a:ln w="9525">
            <a:noFill/>
          </a:ln>
        </p:spPr>
        <p:txBody>
          <a:bodyPr/>
          <a:p>
            <a:endParaRPr lang="zh-CN" altLang="en-US"/>
          </a:p>
        </p:txBody>
      </p:sp>
      <p:grpSp>
        <p:nvGrpSpPr>
          <p:cNvPr id="1030" name="组合 91141"/>
          <p:cNvGrpSpPr/>
          <p:nvPr userDrawn="1"/>
        </p:nvGrpSpPr>
        <p:grpSpPr>
          <a:xfrm>
            <a:off x="0" y="6019800"/>
            <a:ext cx="7848600" cy="857250"/>
            <a:chOff x="0" y="3792"/>
            <a:chExt cx="4944" cy="540"/>
          </a:xfrm>
        </p:grpSpPr>
        <p:sp>
          <p:nvSpPr>
            <p:cNvPr id="1031" name="任意多边形 91142"/>
            <p:cNvSpPr/>
            <p:nvPr userDrawn="1"/>
          </p:nvSpPr>
          <p:spPr>
            <a:xfrm>
              <a:off x="1488" y="3792"/>
              <a:ext cx="3240" cy="536"/>
            </a:xfrm>
            <a:custGeom>
              <a:avLst/>
              <a:gdLst/>
              <a:ahLst/>
              <a:cxnLst/>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rgbClr val="847864"/>
                </a:gs>
                <a:gs pos="100000">
                  <a:schemeClr val="bg2"/>
                </a:gs>
              </a:gsLst>
              <a:lin ang="5400000" scaled="1"/>
              <a:tileRect/>
            </a:gradFill>
            <a:ln w="9525">
              <a:noFill/>
            </a:ln>
          </p:spPr>
          <p:txBody>
            <a:bodyPr/>
            <a:p>
              <a:endParaRPr lang="zh-CN" altLang="en-US"/>
            </a:p>
          </p:txBody>
        </p:sp>
        <p:grpSp>
          <p:nvGrpSpPr>
            <p:cNvPr id="1032" name="组合 91143"/>
            <p:cNvGrpSpPr/>
            <p:nvPr userDrawn="1"/>
          </p:nvGrpSpPr>
          <p:grpSpPr>
            <a:xfrm>
              <a:off x="2486" y="3792"/>
              <a:ext cx="2458" cy="540"/>
              <a:chOff x="2486" y="3792"/>
              <a:chExt cx="2458" cy="540"/>
            </a:xfrm>
          </p:grpSpPr>
          <p:sp>
            <p:nvSpPr>
              <p:cNvPr id="1033" name="任意多边形 91144"/>
              <p:cNvSpPr/>
              <p:nvPr userDrawn="1"/>
            </p:nvSpPr>
            <p:spPr>
              <a:xfrm>
                <a:off x="3948" y="3799"/>
                <a:ext cx="996" cy="533"/>
              </a:xfrm>
              <a:custGeom>
                <a:avLst/>
                <a:gdLst/>
                <a:ahLst/>
                <a:cxnLst/>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ln>
            </p:spPr>
            <p:txBody>
              <a:bodyPr/>
              <a:p>
                <a:endParaRPr lang="zh-CN" altLang="en-US"/>
              </a:p>
            </p:txBody>
          </p:sp>
          <p:sp>
            <p:nvSpPr>
              <p:cNvPr id="1034" name="任意多边形 91145"/>
              <p:cNvSpPr/>
              <p:nvPr userDrawn="1"/>
            </p:nvSpPr>
            <p:spPr>
              <a:xfrm>
                <a:off x="2677" y="3792"/>
                <a:ext cx="186" cy="395"/>
              </a:xfrm>
              <a:custGeom>
                <a:avLst/>
                <a:gdLst/>
                <a:ahLst/>
                <a:cxnLst/>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ln>
            </p:spPr>
            <p:txBody>
              <a:bodyPr/>
              <a:p>
                <a:endParaRPr lang="zh-CN" altLang="en-US"/>
              </a:p>
            </p:txBody>
          </p:sp>
          <p:sp>
            <p:nvSpPr>
              <p:cNvPr id="1035" name="任意多边形 91146"/>
              <p:cNvSpPr/>
              <p:nvPr userDrawn="1"/>
            </p:nvSpPr>
            <p:spPr>
              <a:xfrm>
                <a:off x="3030" y="3893"/>
                <a:ext cx="378" cy="271"/>
              </a:xfrm>
              <a:custGeom>
                <a:avLst/>
                <a:gdLst/>
                <a:ahLst/>
                <a:cxnLst/>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ln>
            </p:spPr>
            <p:txBody>
              <a:bodyPr/>
              <a:p>
                <a:endParaRPr lang="zh-CN" altLang="en-US"/>
              </a:p>
            </p:txBody>
          </p:sp>
          <p:sp>
            <p:nvSpPr>
              <p:cNvPr id="1036" name="任意多边形 91147"/>
              <p:cNvSpPr/>
              <p:nvPr userDrawn="1"/>
            </p:nvSpPr>
            <p:spPr>
              <a:xfrm>
                <a:off x="3628" y="3866"/>
                <a:ext cx="155" cy="74"/>
              </a:xfrm>
              <a:custGeom>
                <a:avLst/>
                <a:gdLst/>
                <a:ahLst/>
                <a:cxnLst/>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ln>
            </p:spPr>
            <p:txBody>
              <a:bodyPr/>
              <a:p>
                <a:endParaRPr lang="zh-CN" altLang="en-US"/>
              </a:p>
            </p:txBody>
          </p:sp>
          <p:sp>
            <p:nvSpPr>
              <p:cNvPr id="1037" name="任意多边形 91148"/>
              <p:cNvSpPr/>
              <p:nvPr userDrawn="1"/>
            </p:nvSpPr>
            <p:spPr>
              <a:xfrm>
                <a:off x="2486" y="3859"/>
                <a:ext cx="42" cy="81"/>
              </a:xfrm>
              <a:custGeom>
                <a:avLst/>
                <a:gdLst/>
                <a:ahLst/>
                <a:cxnLst/>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ln>
            </p:spPr>
            <p:txBody>
              <a:bodyPr/>
              <a:p>
                <a:endParaRPr lang="zh-CN" altLang="en-US"/>
              </a:p>
            </p:txBody>
          </p:sp>
        </p:grpSp>
        <p:sp>
          <p:nvSpPr>
            <p:cNvPr id="1038" name="任意多边形 91149"/>
            <p:cNvSpPr/>
            <p:nvPr userDrawn="1"/>
          </p:nvSpPr>
          <p:spPr>
            <a:xfrm>
              <a:off x="0" y="3792"/>
              <a:ext cx="3976" cy="535"/>
            </a:xfrm>
            <a:custGeom>
              <a:avLst/>
              <a:gdLst/>
              <a:ahLst/>
              <a:cxnLst/>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rgbClr val="73654F"/>
                </a:gs>
                <a:gs pos="100000">
                  <a:schemeClr val="bg2"/>
                </a:gs>
              </a:gsLst>
              <a:lin ang="5400000" scaled="1"/>
              <a:tileRect/>
            </a:gradFill>
            <a:ln w="9525">
              <a:noFill/>
            </a:ln>
          </p:spPr>
          <p:txBody>
            <a:bodyPr/>
            <a:p>
              <a:endParaRPr lang="zh-CN" altLang="en-US"/>
            </a:p>
          </p:txBody>
        </p:sp>
      </p:grpSp>
      <p:grpSp>
        <p:nvGrpSpPr>
          <p:cNvPr id="1039" name="组合 91150"/>
          <p:cNvGrpSpPr/>
          <p:nvPr userDrawn="1"/>
        </p:nvGrpSpPr>
        <p:grpSpPr>
          <a:xfrm>
            <a:off x="627063" y="6021388"/>
            <a:ext cx="5684837" cy="849312"/>
            <a:chOff x="395" y="3793"/>
            <a:chExt cx="3581" cy="535"/>
          </a:xfrm>
        </p:grpSpPr>
        <p:sp>
          <p:nvSpPr>
            <p:cNvPr id="1040" name="任意多边形 91151"/>
            <p:cNvSpPr/>
            <p:nvPr/>
          </p:nvSpPr>
          <p:spPr>
            <a:xfrm>
              <a:off x="1196" y="3793"/>
              <a:ext cx="365" cy="291"/>
            </a:xfrm>
            <a:custGeom>
              <a:avLst/>
              <a:gdLst/>
              <a:ahLst/>
              <a:cxnLst/>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ln>
          </p:spPr>
          <p:txBody>
            <a:bodyPr/>
            <a:p>
              <a:endParaRPr lang="zh-CN" altLang="en-US"/>
            </a:p>
          </p:txBody>
        </p:sp>
        <p:sp>
          <p:nvSpPr>
            <p:cNvPr id="1041" name="任意多边形 91152"/>
            <p:cNvSpPr/>
            <p:nvPr/>
          </p:nvSpPr>
          <p:spPr>
            <a:xfrm>
              <a:off x="1943" y="3829"/>
              <a:ext cx="2033" cy="499"/>
            </a:xfrm>
            <a:custGeom>
              <a:avLst/>
              <a:gdLst/>
              <a:ahLst/>
              <a:cxnLst/>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ln>
          </p:spPr>
          <p:txBody>
            <a:bodyPr/>
            <a:p>
              <a:endParaRPr lang="zh-CN" altLang="en-US"/>
            </a:p>
          </p:txBody>
        </p:sp>
        <p:sp>
          <p:nvSpPr>
            <p:cNvPr id="1042" name="任意多边形 91153"/>
            <p:cNvSpPr/>
            <p:nvPr/>
          </p:nvSpPr>
          <p:spPr>
            <a:xfrm>
              <a:off x="1830" y="3823"/>
              <a:ext cx="71" cy="61"/>
            </a:xfrm>
            <a:custGeom>
              <a:avLst/>
              <a:gdLst/>
              <a:ahLst/>
              <a:cxnLst/>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ln>
          </p:spPr>
          <p:txBody>
            <a:bodyPr/>
            <a:p>
              <a:endParaRPr lang="zh-CN" altLang="en-US"/>
            </a:p>
          </p:txBody>
        </p:sp>
        <p:sp>
          <p:nvSpPr>
            <p:cNvPr id="1043" name="任意多边形 91154"/>
            <p:cNvSpPr/>
            <p:nvPr/>
          </p:nvSpPr>
          <p:spPr>
            <a:xfrm>
              <a:off x="855" y="3842"/>
              <a:ext cx="161" cy="164"/>
            </a:xfrm>
            <a:custGeom>
              <a:avLst/>
              <a:gdLst/>
              <a:ahLst/>
              <a:cxnLst/>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ln>
          </p:spPr>
          <p:txBody>
            <a:bodyPr/>
            <a:p>
              <a:endParaRPr lang="zh-CN" altLang="en-US"/>
            </a:p>
          </p:txBody>
        </p:sp>
        <p:sp>
          <p:nvSpPr>
            <p:cNvPr id="1044" name="任意多边形 91155"/>
            <p:cNvSpPr/>
            <p:nvPr/>
          </p:nvSpPr>
          <p:spPr>
            <a:xfrm>
              <a:off x="706" y="3854"/>
              <a:ext cx="59" cy="61"/>
            </a:xfrm>
            <a:custGeom>
              <a:avLst/>
              <a:gdLst/>
              <a:ahLst/>
              <a:cxnLst/>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ln>
          </p:spPr>
          <p:txBody>
            <a:bodyPr/>
            <a:p>
              <a:endParaRPr lang="zh-CN" altLang="en-US"/>
            </a:p>
          </p:txBody>
        </p:sp>
        <p:sp>
          <p:nvSpPr>
            <p:cNvPr id="1045" name="任意多边形 91156"/>
            <p:cNvSpPr/>
            <p:nvPr/>
          </p:nvSpPr>
          <p:spPr>
            <a:xfrm>
              <a:off x="395" y="3811"/>
              <a:ext cx="245" cy="207"/>
            </a:xfrm>
            <a:custGeom>
              <a:avLst/>
              <a:gdLst/>
              <a:ahLst/>
              <a:cxnLst/>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ln>
          </p:spPr>
          <p:txBody>
            <a:bodyPr/>
            <a:p>
              <a:endParaRPr lang="zh-CN" altLang="en-US"/>
            </a:p>
          </p:txBody>
        </p:sp>
      </p:grpSp>
      <p:sp>
        <p:nvSpPr>
          <p:cNvPr id="91158" name="标题 91157"/>
          <p:cNvSpPr>
            <a:spLocks noGrp="1"/>
          </p:cNvSpPr>
          <p:nvPr>
            <p:ph type="title"/>
          </p:nvPr>
        </p:nvSpPr>
        <p:spPr>
          <a:xfrm>
            <a:off x="457200" y="228600"/>
            <a:ext cx="8229600" cy="1143000"/>
          </a:xfrm>
          <a:prstGeom prst="rect">
            <a:avLst/>
          </a:prstGeom>
          <a:noFill/>
          <a:ln w="9525">
            <a:noFill/>
          </a:ln>
        </p:spPr>
        <p:txBody>
          <a:bodyPr anchor="ctr"/>
          <a:p>
            <a:pPr lvl="0" fontAlgn="base"/>
            <a:r>
              <a:rPr lang="zh-CN" altLang="en-US" strike="noStrike" noProof="1" dirty="0"/>
              <a:t>单击此处编辑母版标题样式</a:t>
            </a:r>
            <a:endParaRPr lang="zh-CN" altLang="en-US" strike="noStrike" noProof="1" dirty="0"/>
          </a:p>
        </p:txBody>
      </p:sp>
      <p:sp>
        <p:nvSpPr>
          <p:cNvPr id="1047" name="文本占位符 91158"/>
          <p:cNvSpPr>
            <a:spLocks noGrp="1"/>
          </p:cNvSpPr>
          <p:nvPr>
            <p:ph type="body"/>
          </p:nvPr>
        </p:nvSpPr>
        <p:spPr>
          <a:xfrm>
            <a:off x="457200" y="1600200"/>
            <a:ext cx="8229600" cy="4495800"/>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91160" name="日期占位符 91159"/>
          <p:cNvSpPr>
            <a:spLocks noGrp="1"/>
          </p:cNvSpPr>
          <p:nvPr>
            <p:ph type="dt" sz="half" idx="2"/>
          </p:nvPr>
        </p:nvSpPr>
        <p:spPr>
          <a:xfrm>
            <a:off x="457200" y="6248400"/>
            <a:ext cx="2133600" cy="457200"/>
          </a:xfrm>
          <a:prstGeom prst="rect">
            <a:avLst/>
          </a:prstGeom>
          <a:noFill/>
          <a:ln w="9525">
            <a:noFill/>
          </a:ln>
        </p:spPr>
        <p:txBody>
          <a:bodyPr anchor="b"/>
          <a:lstStyle>
            <a:lvl1pPr>
              <a:defRPr sz="1200"/>
            </a:lvl1pPr>
          </a:lstStyle>
          <a:p>
            <a:pPr lvl="0" fontAlgn="base"/>
            <a:fld id="{BB962C8B-B14F-4D97-AF65-F5344CB8AC3E}" type="datetime1">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91162" name="灯片编号占位符 91161"/>
          <p:cNvSpPr>
            <a:spLocks noGrp="1"/>
          </p:cNvSpPr>
          <p:nvPr>
            <p:ph type="sldNum" sz="quarter" idx="4"/>
          </p:nvPr>
        </p:nvSpPr>
        <p:spPr>
          <a:xfrm>
            <a:off x="6553200" y="6248400"/>
            <a:ext cx="2133600" cy="457200"/>
          </a:xfrm>
          <a:prstGeom prst="rect">
            <a:avLst/>
          </a:prstGeom>
          <a:noFill/>
          <a:ln w="9525">
            <a:noFill/>
          </a:ln>
        </p:spPr>
        <p:txBody>
          <a:bodyPr anchor="b"/>
          <a:lstStyle>
            <a:lvl1pPr algn="r">
              <a:defRPr sz="1200"/>
            </a:lvl1pPr>
          </a:lstStyle>
          <a:p>
            <a:pPr lvl="0" fontAlgn="base"/>
            <a:fld id="{9A0DB2DC-4C9A-4742-B13C-FB6460FD3503}" type="slidenum">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076996" y="38084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C0C0C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tx2"/>
        </a:buClr>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tx2"/>
        </a:buClr>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jpeg"/><Relationship Id="rId3" Type="http://schemas.openxmlformats.org/officeDocument/2006/relationships/hyperlink" Target="http://www.sjgc360.com/tradeinfo/index_list.jsp?typeclassid=18&amp;typeid=" TargetMode="External"/><Relationship Id="rId2" Type="http://schemas.openxmlformats.org/officeDocument/2006/relationships/image" Target="../media/image5.jpeg"/><Relationship Id="rId1" Type="http://schemas.openxmlformats.org/officeDocument/2006/relationships/hyperlink" Target="http://bjjcswdq.cn.china.cn/op/SellInfoDetail/selinfid/1262696090/index.htm" TargetMode="Externa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hyperlink" Target="http://www.od1.cn/OfferList.aspx?Bid=56&amp;Cid=370" TargetMode="External"/><Relationship Id="rId2" Type="http://schemas.openxmlformats.org/officeDocument/2006/relationships/image" Target="../media/image7.jpeg"/><Relationship Id="rId1" Type="http://schemas.openxmlformats.org/officeDocument/2006/relationships/hyperlink" Target="http://cad.newmaker.com/pro_18930.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10.jpeg"/><Relationship Id="rId4" Type="http://schemas.openxmlformats.org/officeDocument/2006/relationships/tags" Target="../tags/tag17.xml"/><Relationship Id="rId3" Type="http://schemas.openxmlformats.org/officeDocument/2006/relationships/image" Target="../media/image9.jpeg"/><Relationship Id="rId2" Type="http://schemas.openxmlformats.org/officeDocument/2006/relationships/tags" Target="../tags/tag16.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a:ln/>
        </p:spPr>
        <p:txBody>
          <a:bodyPr anchor="b"/>
          <a:p>
            <a:pPr marL="0" marR="0" lvl="0" indent="0" algn="l" defTabSz="914400" rtl="0" eaLnBrk="1" fontAlgn="base" latinLnBrk="0" hangingPunct="1">
              <a:lnSpc>
                <a:spcPct val="100000"/>
              </a:lnSpc>
              <a:spcBef>
                <a:spcPct val="0"/>
              </a:spcBef>
              <a:spcAft>
                <a:spcPct val="0"/>
              </a:spcAft>
              <a:buClrTx/>
              <a:buSzTx/>
              <a:buFontTx/>
              <a:buNone/>
            </a:pPr>
            <a:fld id="{BB962C8B-B14F-4D97-AF65-F5344CB8AC3E}" type="datetime1">
              <a:rPr kumimoji="0" lang="zh-CN" altLang="en-US" sz="12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p:txBody>
      </p:sp>
      <p:sp>
        <p:nvSpPr>
          <p:cNvPr id="13315" name="文本占位符 28674"/>
          <p:cNvSpPr>
            <a:spLocks noGrp="1"/>
          </p:cNvSpPr>
          <p:nvPr>
            <p:ph idx="1"/>
          </p:nvPr>
        </p:nvSpPr>
        <p:spPr>
          <a:xfrm>
            <a:off x="457200" y="1001395"/>
            <a:ext cx="8229600" cy="4495800"/>
          </a:xfrm>
          <a:ln/>
        </p:spPr>
        <p:txBody>
          <a:bodyPr anchor="t" anchorCtr="0"/>
          <a:p>
            <a:pPr>
              <a:buNone/>
            </a:pPr>
            <a:endParaRPr lang="en-US" altLang="zh-CN" b="1" dirty="0"/>
          </a:p>
          <a:p>
            <a:endParaRPr lang="en-US" altLang="zh-CN" b="1" dirty="0"/>
          </a:p>
          <a:p>
            <a:pPr algn="ctr">
              <a:buNone/>
            </a:pPr>
            <a:r>
              <a:rPr lang="zh-CN" altLang="en-US" sz="4100" b="1" dirty="0">
                <a:ea typeface="楷体_GB2312" pitchFamily="49" charset="-122"/>
              </a:rPr>
              <a:t>初级建（构）筑物消防员培训</a:t>
            </a:r>
            <a:endParaRPr lang="zh-CN" altLang="en-US" sz="4100" b="1" dirty="0">
              <a:ea typeface="楷体_GB2312" pitchFamily="49"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791359" y="38859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453859" y="482188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386195" y="48223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318531" y="48218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5361"/>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应急照明灯具的清洁与维护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21507" name="文本占位符 15362"/>
          <p:cNvSpPr>
            <a:spLocks noGrp="1"/>
          </p:cNvSpPr>
          <p:nvPr>
            <p:ph idx="1"/>
          </p:nvPr>
        </p:nvSpPr>
        <p:spPr>
          <a:ln/>
        </p:spPr>
        <p:txBody>
          <a:bodyPr anchor="t" anchorCtr="0"/>
          <a:p>
            <a:pPr>
              <a:lnSpc>
                <a:spcPct val="90000"/>
              </a:lnSpc>
              <a:buNone/>
            </a:pPr>
            <a:r>
              <a:rPr lang="en-US" altLang="zh-CN" dirty="0"/>
              <a:t>3</a:t>
            </a:r>
            <a:r>
              <a:rPr lang="zh-CN" altLang="en-US" dirty="0"/>
              <a:t>、使用的应急灯具，不得让水进入灯体，如有水应及时清除。清除时必须切断电源。</a:t>
            </a:r>
            <a:endParaRPr lang="zh-CN" altLang="en-US" dirty="0"/>
          </a:p>
          <a:p>
            <a:pPr>
              <a:lnSpc>
                <a:spcPct val="90000"/>
              </a:lnSpc>
              <a:buNone/>
            </a:pPr>
            <a:r>
              <a:rPr lang="en-US" altLang="zh-CN" dirty="0"/>
              <a:t>4</a:t>
            </a:r>
            <a:r>
              <a:rPr lang="zh-CN" altLang="en-US" dirty="0"/>
              <a:t>、定期由专业人员对应急灯具进行测试，接通测试按钮，看是否能应急点亮，如有故障应及时排除，如是灯泡损坏应及时更换相应规格的灯泡。如是线路板故障应更换线路板。以保证灯具经常处于正常工作状态。</a:t>
            </a:r>
            <a:endParaRPr lang="zh-CN" altLang="en-US" dirty="0"/>
          </a:p>
          <a:p>
            <a:pPr>
              <a:lnSpc>
                <a:spcPct val="90000"/>
              </a:lnSpc>
              <a:buNone/>
            </a:pPr>
            <a:r>
              <a:rPr lang="en-US" altLang="zh-CN" dirty="0"/>
              <a:t>5</a:t>
            </a:r>
            <a:r>
              <a:rPr lang="zh-CN" altLang="en-US" dirty="0"/>
              <a:t>、应急照明的蓄电池有一定的寿命年限，超出此时间后，必须进行更换。</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6385"/>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应急照明灯具的清洁与维护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22531" name="文本占位符 16386"/>
          <p:cNvSpPr>
            <a:spLocks noGrp="1"/>
          </p:cNvSpPr>
          <p:nvPr>
            <p:ph idx="1"/>
          </p:nvPr>
        </p:nvSpPr>
        <p:spPr>
          <a:ln/>
        </p:spPr>
        <p:txBody>
          <a:bodyPr anchor="t" anchorCtr="0"/>
          <a:p>
            <a:pPr marL="571500" indent="-571500">
              <a:buNone/>
            </a:pPr>
            <a:r>
              <a:rPr lang="zh-CN" altLang="en-US" sz="2800" dirty="0"/>
              <a:t>电池更换方法：</a:t>
            </a:r>
            <a:endParaRPr lang="zh-CN" altLang="en-US" sz="2800" dirty="0"/>
          </a:p>
          <a:p>
            <a:pPr marL="571500" indent="-571500"/>
            <a:r>
              <a:rPr lang="zh-CN" altLang="en-US" sz="2800" dirty="0"/>
              <a:t>在确定电池损坏后，可更新新电池</a:t>
            </a:r>
            <a:endParaRPr lang="zh-CN" altLang="en-US" sz="2800" dirty="0"/>
          </a:p>
          <a:p>
            <a:pPr marL="571500" indent="-571500"/>
            <a:r>
              <a:rPr lang="zh-CN" altLang="en-US" sz="2800" dirty="0"/>
              <a:t>更换的新电池必须是同型号同额定电压同额定容量的电池，不同厂家的电池不能混合使用</a:t>
            </a:r>
            <a:endParaRPr lang="zh-CN" altLang="en-US" sz="2800" dirty="0"/>
          </a:p>
          <a:p>
            <a:pPr marL="571500" indent="-571500"/>
            <a:r>
              <a:rPr lang="zh-CN" altLang="en-US" sz="2800" dirty="0"/>
              <a:t>更新电池必须由专业人员操作，必须关闭主电，必须注意电池极性正确，不可短路，否则将会引起事故</a:t>
            </a:r>
            <a:endParaRPr lang="zh-CN" altLang="en-US" sz="2800" dirty="0"/>
          </a:p>
          <a:p>
            <a:pPr marL="571500" indent="-571500"/>
            <a:r>
              <a:rPr lang="zh-CN" altLang="en-US" sz="2800" dirty="0"/>
              <a:t>更新电池后，应进行测试，应符合相关规定要求。</a:t>
            </a:r>
            <a:endParaRPr lang="zh-CN" altLang="en-US" sz="2800" dirty="0"/>
          </a:p>
          <a:p>
            <a:pPr marL="571500" indent="-571500">
              <a:buNone/>
            </a:pPr>
            <a:endParaRPr lang="zh-CN" alt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33793"/>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疏散指示标志的清洁维护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23555" name="文本占位符 33794"/>
          <p:cNvSpPr>
            <a:spLocks noGrp="1"/>
          </p:cNvSpPr>
          <p:nvPr>
            <p:ph idx="1"/>
          </p:nvPr>
        </p:nvSpPr>
        <p:spPr>
          <a:ln/>
        </p:spPr>
        <p:txBody>
          <a:bodyPr anchor="t" anchorCtr="0"/>
          <a:p>
            <a:r>
              <a:rPr lang="zh-CN" altLang="en-US" dirty="0"/>
              <a:t>认识</a:t>
            </a:r>
            <a:endParaRPr lang="zh-CN" altLang="en-US" dirty="0"/>
          </a:p>
        </p:txBody>
      </p:sp>
      <p:pic>
        <p:nvPicPr>
          <p:cNvPr id="23556" name="图片 33798" descr="1262696090_1_big">
            <a:hlinkClick r:id="rId1"/>
          </p:cNvPr>
          <p:cNvPicPr>
            <a:picLocks noChangeAspect="1"/>
          </p:cNvPicPr>
          <p:nvPr/>
        </p:nvPicPr>
        <p:blipFill>
          <a:blip r:embed="rId2"/>
          <a:stretch>
            <a:fillRect/>
          </a:stretch>
        </p:blipFill>
        <p:spPr>
          <a:xfrm>
            <a:off x="4648200" y="2895600"/>
            <a:ext cx="3743325" cy="2347913"/>
          </a:xfrm>
          <a:prstGeom prst="rect">
            <a:avLst/>
          </a:prstGeom>
          <a:noFill/>
          <a:ln w="9525">
            <a:noFill/>
          </a:ln>
        </p:spPr>
      </p:pic>
      <p:pic>
        <p:nvPicPr>
          <p:cNvPr id="23557" name="图片 33800" descr="77122008115103463">
            <a:hlinkClick r:id="rId3"/>
          </p:cNvPr>
          <p:cNvPicPr>
            <a:picLocks noChangeAspect="1"/>
          </p:cNvPicPr>
          <p:nvPr/>
        </p:nvPicPr>
        <p:blipFill>
          <a:blip r:embed="rId4"/>
          <a:stretch>
            <a:fillRect/>
          </a:stretch>
        </p:blipFill>
        <p:spPr>
          <a:xfrm>
            <a:off x="609600" y="2895600"/>
            <a:ext cx="4095750" cy="233997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34817"/>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疏散指示标志的清洁维护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24579" name="文本占位符 34818"/>
          <p:cNvSpPr>
            <a:spLocks noGrp="1"/>
          </p:cNvSpPr>
          <p:nvPr>
            <p:ph idx="1"/>
          </p:nvPr>
        </p:nvSpPr>
        <p:spPr>
          <a:ln/>
        </p:spPr>
        <p:txBody>
          <a:bodyPr anchor="t" anchorCtr="0"/>
          <a:p>
            <a:r>
              <a:rPr lang="zh-CN" altLang="en-US" dirty="0"/>
              <a:t>认识</a:t>
            </a:r>
            <a:endParaRPr lang="zh-CN" altLang="en-US" dirty="0"/>
          </a:p>
        </p:txBody>
      </p:sp>
      <p:pic>
        <p:nvPicPr>
          <p:cNvPr id="24580" name="图片 34820" descr="2007713950453018">
            <a:hlinkClick r:id="rId1"/>
          </p:cNvPr>
          <p:cNvPicPr>
            <a:picLocks noChangeAspect="1"/>
          </p:cNvPicPr>
          <p:nvPr/>
        </p:nvPicPr>
        <p:blipFill>
          <a:blip r:embed="rId2"/>
          <a:stretch>
            <a:fillRect/>
          </a:stretch>
        </p:blipFill>
        <p:spPr>
          <a:xfrm>
            <a:off x="609600" y="2895600"/>
            <a:ext cx="3962400" cy="2486025"/>
          </a:xfrm>
          <a:prstGeom prst="rect">
            <a:avLst/>
          </a:prstGeom>
          <a:noFill/>
          <a:ln w="9525">
            <a:noFill/>
          </a:ln>
        </p:spPr>
      </p:pic>
      <p:pic>
        <p:nvPicPr>
          <p:cNvPr id="24581" name="图片 34822" descr="3649_s36596">
            <a:hlinkClick r:id="rId3"/>
          </p:cNvPr>
          <p:cNvPicPr>
            <a:picLocks noChangeAspect="1"/>
          </p:cNvPicPr>
          <p:nvPr/>
        </p:nvPicPr>
        <p:blipFill>
          <a:blip r:embed="rId4"/>
          <a:stretch>
            <a:fillRect/>
          </a:stretch>
        </p:blipFill>
        <p:spPr>
          <a:xfrm>
            <a:off x="4572000" y="2895600"/>
            <a:ext cx="3962400" cy="2484438"/>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疏散指示标志的清洁维护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25603" name="文本占位符 17410"/>
          <p:cNvSpPr>
            <a:spLocks noGrp="1"/>
          </p:cNvSpPr>
          <p:nvPr>
            <p:ph idx="1"/>
          </p:nvPr>
        </p:nvSpPr>
        <p:spPr>
          <a:ln/>
        </p:spPr>
        <p:txBody>
          <a:bodyPr anchor="t" anchorCtr="0"/>
          <a:p>
            <a:pPr marL="571500" indent="-571500"/>
            <a:r>
              <a:rPr lang="zh-CN" altLang="en-US" dirty="0"/>
              <a:t>疏散指示标志的设置要求与功能指标</a:t>
            </a:r>
            <a:endParaRPr lang="zh-CN" altLang="en-US" dirty="0"/>
          </a:p>
          <a:p>
            <a:pPr marL="571500" indent="-571500">
              <a:buNone/>
            </a:pPr>
            <a:r>
              <a:rPr lang="zh-CN" altLang="en-US" dirty="0"/>
              <a:t>一、疏散指示标志设置要求</a:t>
            </a:r>
            <a:endParaRPr lang="zh-CN" altLang="en-US" dirty="0"/>
          </a:p>
          <a:p>
            <a:pPr marL="571500" indent="-571500">
              <a:buNone/>
            </a:pPr>
            <a:r>
              <a:rPr lang="zh-CN" altLang="en-US" dirty="0"/>
              <a:t>   （</a:t>
            </a:r>
            <a:r>
              <a:rPr lang="en-US" altLang="zh-CN" dirty="0"/>
              <a:t>1</a:t>
            </a:r>
            <a:r>
              <a:rPr lang="zh-CN" altLang="en-US" dirty="0"/>
              <a:t>）公共建筑、高层厂房（仓库）及甲、乙、丙类厂房应沿疏散走道和在安全出口、人员密集场所的疏散门的正上方设置灯光疏散指示标志，并应符合下列规定：</a:t>
            </a:r>
            <a:endParaRPr lang="zh-CN" altLang="en-US" dirty="0"/>
          </a:p>
          <a:p>
            <a:pPr marL="571500" indent="-571500">
              <a:buFont typeface="Wingdings" panose="05000000000000000000" pitchFamily="2" charset="2"/>
              <a:buAutoNum type="circleNumDbPlain"/>
            </a:pPr>
            <a:r>
              <a:rPr lang="zh-CN" altLang="en-US" dirty="0"/>
              <a:t>安全出口和疏散门的正上方应采用“安全出口”作为指示标志。</a:t>
            </a:r>
            <a:endParaRPr lang="zh-CN" altLang="en-US" dirty="0"/>
          </a:p>
          <a:p>
            <a:pPr marL="571500" indent="-571500">
              <a:buNone/>
            </a:pP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8433"/>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疏散指示标志的清洁维护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26627" name="文本占位符 18434"/>
          <p:cNvSpPr>
            <a:spLocks noGrp="1"/>
          </p:cNvSpPr>
          <p:nvPr>
            <p:ph idx="1"/>
          </p:nvPr>
        </p:nvSpPr>
        <p:spPr>
          <a:ln/>
        </p:spPr>
        <p:txBody>
          <a:bodyPr anchor="t" anchorCtr="0"/>
          <a:p>
            <a:pPr marL="571500" indent="-571500">
              <a:lnSpc>
                <a:spcPct val="90000"/>
              </a:lnSpc>
              <a:buFont typeface="Wingdings" panose="05000000000000000000" pitchFamily="2" charset="2"/>
              <a:buAutoNum type="circleNumDbPlain" startAt="2"/>
            </a:pPr>
            <a:r>
              <a:rPr lang="zh-CN" altLang="en-US" dirty="0"/>
              <a:t>沿疏散走道设置的灯光疏散指示标志，应设置在疏散走道及其转角处距地面高度</a:t>
            </a:r>
            <a:r>
              <a:rPr lang="en-US" altLang="zh-CN" dirty="0"/>
              <a:t>1.0m</a:t>
            </a:r>
            <a:r>
              <a:rPr lang="zh-CN" altLang="en-US" dirty="0"/>
              <a:t>以下的墙面上，且灯光疏散指示标志距离不应大于</a:t>
            </a:r>
            <a:r>
              <a:rPr lang="en-US" altLang="zh-CN" dirty="0"/>
              <a:t>20m</a:t>
            </a:r>
            <a:r>
              <a:rPr lang="zh-CN" altLang="en-US" dirty="0"/>
              <a:t>；对于袋形走道，不应大于</a:t>
            </a:r>
            <a:r>
              <a:rPr lang="en-US" altLang="zh-CN" dirty="0"/>
              <a:t>10m</a:t>
            </a:r>
            <a:r>
              <a:rPr lang="zh-CN" altLang="en-US" dirty="0"/>
              <a:t>；在走道拐角区，不应大于</a:t>
            </a:r>
            <a:r>
              <a:rPr lang="en-US" altLang="zh-CN" dirty="0"/>
              <a:t>1.0m</a:t>
            </a:r>
            <a:r>
              <a:rPr lang="zh-CN" altLang="en-US" dirty="0"/>
              <a:t>。</a:t>
            </a:r>
            <a:endParaRPr lang="zh-CN" altLang="en-US" dirty="0"/>
          </a:p>
          <a:p>
            <a:pPr marL="571500" indent="-571500">
              <a:lnSpc>
                <a:spcPct val="90000"/>
              </a:lnSpc>
              <a:buFont typeface="Wingdings" panose="05000000000000000000" pitchFamily="2" charset="2"/>
              <a:buNone/>
            </a:pPr>
            <a:r>
              <a:rPr lang="zh-CN" altLang="en-US" dirty="0"/>
              <a:t>（</a:t>
            </a:r>
            <a:r>
              <a:rPr lang="en-US" altLang="zh-CN" dirty="0"/>
              <a:t>2</a:t>
            </a:r>
            <a:r>
              <a:rPr lang="zh-CN" altLang="en-US" dirty="0"/>
              <a:t>）下列建筑或场所应在其内疏散走道和主要疏散线路的地面上增设能保持视觉连续的灯光疏散指示标志和蓄光疏散指示标志。</a:t>
            </a:r>
            <a:endParaRPr lang="zh-CN" altLang="en-US" dirty="0"/>
          </a:p>
          <a:p>
            <a:pPr marL="571500" indent="-571500">
              <a:lnSpc>
                <a:spcPct val="90000"/>
              </a:lnSpc>
              <a:buFont typeface="Wingdings" panose="05000000000000000000" pitchFamily="2" charset="2"/>
              <a:buAutoNum type="circleNumDbPlain"/>
            </a:pPr>
            <a:r>
              <a:rPr lang="zh-CN" altLang="en-US" dirty="0"/>
              <a:t>总建筑面积超过</a:t>
            </a:r>
            <a:r>
              <a:rPr lang="en-US" altLang="zh-CN" dirty="0"/>
              <a:t>8000</a:t>
            </a:r>
            <a:r>
              <a:rPr lang="zh-CN" altLang="en-US" dirty="0"/>
              <a:t>㎡的展览建筑。</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9457"/>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疏散指示标志的清洁维护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27651" name="文本占位符 19458"/>
          <p:cNvSpPr>
            <a:spLocks noGrp="1"/>
          </p:cNvSpPr>
          <p:nvPr>
            <p:ph idx="1"/>
          </p:nvPr>
        </p:nvSpPr>
        <p:spPr>
          <a:ln/>
        </p:spPr>
        <p:txBody>
          <a:bodyPr anchor="t" anchorCtr="0"/>
          <a:p>
            <a:pPr marL="571500" indent="-571500">
              <a:lnSpc>
                <a:spcPct val="90000"/>
              </a:lnSpc>
              <a:buFont typeface="Wingdings" panose="05000000000000000000" pitchFamily="2" charset="2"/>
              <a:buAutoNum type="circleNumDbPlain" startAt="2"/>
            </a:pPr>
            <a:r>
              <a:rPr lang="zh-CN" altLang="en-US" dirty="0"/>
              <a:t>总建筑面积超过</a:t>
            </a:r>
            <a:r>
              <a:rPr lang="en-US" altLang="zh-CN" dirty="0"/>
              <a:t>5000 </a:t>
            </a:r>
            <a:r>
              <a:rPr lang="zh-CN" altLang="en-US" dirty="0"/>
              <a:t>㎡的地上建筑。</a:t>
            </a:r>
            <a:endParaRPr lang="zh-CN" altLang="en-US" dirty="0"/>
          </a:p>
          <a:p>
            <a:pPr marL="571500" indent="-571500">
              <a:lnSpc>
                <a:spcPct val="90000"/>
              </a:lnSpc>
              <a:buFont typeface="Wingdings" panose="05000000000000000000" pitchFamily="2" charset="2"/>
              <a:buAutoNum type="circleNumDbPlain" startAt="2"/>
            </a:pPr>
            <a:r>
              <a:rPr lang="zh-CN" altLang="en-US" dirty="0"/>
              <a:t>总建筑面积超过</a:t>
            </a:r>
            <a:r>
              <a:rPr lang="en-US" altLang="zh-CN" dirty="0"/>
              <a:t>500 </a:t>
            </a:r>
            <a:r>
              <a:rPr lang="zh-CN" altLang="en-US" dirty="0"/>
              <a:t>㎡的地下、半地下商店。</a:t>
            </a:r>
            <a:endParaRPr lang="zh-CN" altLang="en-US" dirty="0"/>
          </a:p>
          <a:p>
            <a:pPr marL="571500" indent="-571500">
              <a:lnSpc>
                <a:spcPct val="90000"/>
              </a:lnSpc>
              <a:buFont typeface="Wingdings" panose="05000000000000000000" pitchFamily="2" charset="2"/>
              <a:buAutoNum type="circleNumDbPlain" startAt="2"/>
            </a:pPr>
            <a:r>
              <a:rPr lang="zh-CN" altLang="en-US" dirty="0"/>
              <a:t>歌舞娱乐放映游艺场所。</a:t>
            </a:r>
            <a:endParaRPr lang="zh-CN" altLang="en-US" dirty="0"/>
          </a:p>
          <a:p>
            <a:pPr marL="571500" indent="-571500">
              <a:lnSpc>
                <a:spcPct val="90000"/>
              </a:lnSpc>
              <a:buFont typeface="Wingdings" panose="05000000000000000000" pitchFamily="2" charset="2"/>
              <a:buAutoNum type="circleNumDbPlain" startAt="2"/>
            </a:pPr>
            <a:r>
              <a:rPr lang="zh-CN" altLang="en-US" dirty="0"/>
              <a:t>座位超过</a:t>
            </a:r>
            <a:r>
              <a:rPr lang="en-US" altLang="zh-CN" dirty="0"/>
              <a:t>1500</a:t>
            </a:r>
            <a:r>
              <a:rPr lang="zh-CN" altLang="en-US" dirty="0"/>
              <a:t>个的电影院、剧院，座位数超过</a:t>
            </a:r>
            <a:r>
              <a:rPr lang="en-US" altLang="zh-CN" dirty="0"/>
              <a:t>3000</a:t>
            </a:r>
            <a:r>
              <a:rPr lang="zh-CN" altLang="en-US" dirty="0"/>
              <a:t>个的体育馆、会堂或礼堂。</a:t>
            </a:r>
            <a:endParaRPr lang="zh-CN" altLang="en-US" dirty="0"/>
          </a:p>
          <a:p>
            <a:pPr marL="571500" indent="-571500">
              <a:lnSpc>
                <a:spcPct val="90000"/>
              </a:lnSpc>
              <a:buFont typeface="Wingdings" panose="05000000000000000000" pitchFamily="2" charset="2"/>
              <a:buNone/>
            </a:pPr>
            <a:r>
              <a:rPr lang="zh-CN" altLang="en-US" dirty="0"/>
              <a:t>（</a:t>
            </a:r>
            <a:r>
              <a:rPr lang="en-US" altLang="zh-CN" dirty="0"/>
              <a:t>3</a:t>
            </a:r>
            <a:r>
              <a:rPr lang="zh-CN" altLang="en-US" dirty="0"/>
              <a:t>）人防工程中的歌舞娱乐放映游艺场所、商业营业厅疏散走道和其他主要疏散路线地面或靠近地面的墙面应设灯光疏散指示标志。</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20481"/>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疏散指示标志的清洁维护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28675" name="文本占位符 20482"/>
          <p:cNvSpPr>
            <a:spLocks noGrp="1"/>
          </p:cNvSpPr>
          <p:nvPr>
            <p:ph idx="1"/>
          </p:nvPr>
        </p:nvSpPr>
        <p:spPr>
          <a:ln/>
        </p:spPr>
        <p:txBody>
          <a:bodyPr anchor="t" anchorCtr="0"/>
          <a:p>
            <a:pPr>
              <a:lnSpc>
                <a:spcPct val="90000"/>
              </a:lnSpc>
              <a:buNone/>
            </a:pPr>
            <a:r>
              <a:rPr lang="zh-CN" altLang="en-US" dirty="0"/>
              <a:t>（</a:t>
            </a:r>
            <a:r>
              <a:rPr lang="en-US" altLang="zh-CN" dirty="0"/>
              <a:t>4</a:t>
            </a:r>
            <a:r>
              <a:rPr lang="zh-CN" altLang="en-US" dirty="0"/>
              <a:t>）消防疏散指示标志应设在与疏散途径有关的醒目位置，标志的正面或其临近不得有妨碍公共视读的障碍物。</a:t>
            </a:r>
            <a:endParaRPr lang="zh-CN" altLang="en-US" dirty="0"/>
          </a:p>
          <a:p>
            <a:pPr>
              <a:lnSpc>
                <a:spcPct val="90000"/>
              </a:lnSpc>
              <a:buNone/>
            </a:pPr>
            <a:r>
              <a:rPr lang="zh-CN" altLang="en-US" dirty="0"/>
              <a:t>（</a:t>
            </a:r>
            <a:r>
              <a:rPr lang="en-US" altLang="zh-CN" dirty="0"/>
              <a:t>5</a:t>
            </a:r>
            <a:r>
              <a:rPr lang="zh-CN" altLang="en-US" dirty="0"/>
              <a:t>）需要外部照明的消防疏散指示标志在日常情况下其表面的最低平均照度不应小于</a:t>
            </a:r>
            <a:r>
              <a:rPr lang="en-US" altLang="zh-CN" dirty="0"/>
              <a:t>5 lx</a:t>
            </a:r>
            <a:r>
              <a:rPr lang="zh-CN" altLang="en-US" dirty="0"/>
              <a:t>，最低照度和平均照度之比（照度均匀度）不应小于</a:t>
            </a:r>
            <a:r>
              <a:rPr lang="en-US" altLang="zh-CN" dirty="0"/>
              <a:t>0.7</a:t>
            </a:r>
            <a:r>
              <a:rPr lang="zh-CN" altLang="en-US" dirty="0"/>
              <a:t>。当发生火灾，正常照明电源中断的情况下，应在</a:t>
            </a:r>
            <a:r>
              <a:rPr lang="en-US" altLang="zh-CN" dirty="0"/>
              <a:t>5s</a:t>
            </a:r>
            <a:r>
              <a:rPr lang="zh-CN" altLang="en-US" dirty="0"/>
              <a:t>内自动切换成应急照明电源，由应急照明灯具照明，标志表面的</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21505"/>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疏散指示标志的清洁维护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29699" name="文本占位符 21506"/>
          <p:cNvSpPr>
            <a:spLocks noGrp="1"/>
          </p:cNvSpPr>
          <p:nvPr>
            <p:ph idx="1"/>
          </p:nvPr>
        </p:nvSpPr>
        <p:spPr>
          <a:ln/>
        </p:spPr>
        <p:txBody>
          <a:bodyPr anchor="t" anchorCtr="0"/>
          <a:p>
            <a:pPr>
              <a:buNone/>
            </a:pPr>
            <a:r>
              <a:rPr lang="zh-CN" altLang="en-US" sz="2800" dirty="0"/>
              <a:t>最低平均照度和照度均匀度仍应满足上述要求。</a:t>
            </a:r>
            <a:endParaRPr lang="zh-CN" altLang="en-US" sz="2800" dirty="0"/>
          </a:p>
          <a:p>
            <a:pPr>
              <a:buNone/>
            </a:pPr>
            <a:r>
              <a:rPr lang="zh-CN" altLang="en-US" sz="2800" dirty="0"/>
              <a:t>（</a:t>
            </a:r>
            <a:r>
              <a:rPr lang="en-US" altLang="zh-CN" sz="2800" dirty="0"/>
              <a:t>6</a:t>
            </a:r>
            <a:r>
              <a:rPr lang="zh-CN" altLang="en-US" sz="2800" dirty="0"/>
              <a:t>）具有内部照明的消防疏散指示标志，当标志表面外部照明的照度小于</a:t>
            </a:r>
            <a:r>
              <a:rPr lang="en-US" altLang="zh-CN" sz="2800" dirty="0"/>
              <a:t>5  lx</a:t>
            </a:r>
            <a:r>
              <a:rPr lang="zh-CN" altLang="en-US" sz="2800" dirty="0"/>
              <a:t>时，应能在</a:t>
            </a:r>
            <a:r>
              <a:rPr lang="en-US" altLang="zh-CN" sz="2800" dirty="0"/>
              <a:t>5s</a:t>
            </a:r>
            <a:r>
              <a:rPr lang="zh-CN" altLang="en-US" sz="2800" dirty="0"/>
              <a:t>内自动启动内部照明灯具进行照明。当发生火灾，内部照明灯具的正常照明电源中断的情况下，应在</a:t>
            </a:r>
            <a:r>
              <a:rPr lang="en-US" altLang="zh-CN" sz="2800" dirty="0"/>
              <a:t>5s</a:t>
            </a:r>
            <a:r>
              <a:rPr lang="zh-CN" altLang="en-US" sz="2800" dirty="0"/>
              <a:t>内自动切换成应急照明电源。无论在哪种电源供电进行内部照明的情况下，标志表面的平均亮度宜为</a:t>
            </a:r>
            <a:r>
              <a:rPr lang="en-US" altLang="zh-CN" sz="2800">
                <a:solidFill>
                  <a:schemeClr val="accent2"/>
                </a:solidFill>
              </a:rPr>
              <a:t>17-34cd/ </a:t>
            </a:r>
            <a:r>
              <a:rPr lang="zh-CN" altLang="en-US" sz="2800">
                <a:solidFill>
                  <a:schemeClr val="accent2"/>
                </a:solidFill>
              </a:rPr>
              <a:t>㎡</a:t>
            </a:r>
            <a:r>
              <a:rPr lang="en-US" altLang="zh-CN" sz="2800">
                <a:solidFill>
                  <a:schemeClr val="accent2"/>
                </a:solidFill>
              </a:rPr>
              <a:t>,</a:t>
            </a:r>
            <a:r>
              <a:rPr lang="zh-CN" altLang="en-US" sz="2800" dirty="0"/>
              <a:t>但任何小区域内的最大亮度不应大于</a:t>
            </a:r>
            <a:r>
              <a:rPr lang="en-US" altLang="zh-CN" sz="2800" dirty="0"/>
              <a:t>80cd/ </a:t>
            </a:r>
            <a:r>
              <a:rPr lang="zh-CN" altLang="en-US" sz="2800" dirty="0"/>
              <a:t>㎡</a:t>
            </a:r>
            <a:r>
              <a:rPr lang="en-US" altLang="zh-CN" sz="2800" dirty="0"/>
              <a:t>,</a:t>
            </a:r>
            <a:r>
              <a:rPr lang="zh-CN" altLang="en-US" sz="2800" dirty="0"/>
              <a:t>最小亮度不应小于</a:t>
            </a:r>
            <a:r>
              <a:rPr lang="en-US" altLang="zh-CN" sz="2800" dirty="0"/>
              <a:t>15cd/ </a:t>
            </a:r>
            <a:r>
              <a:rPr lang="zh-CN" altLang="en-US" sz="2800" dirty="0"/>
              <a:t>㎡</a:t>
            </a:r>
            <a:r>
              <a:rPr lang="en-US" altLang="zh-CN" sz="2800" dirty="0"/>
              <a:t>,</a:t>
            </a:r>
            <a:r>
              <a:rPr lang="zh-CN" altLang="en-US" sz="2800" dirty="0"/>
              <a:t>最大亮度和最小亮度之比不应大于</a:t>
            </a:r>
            <a:r>
              <a:rPr lang="en-US" altLang="zh-CN" sz="2800" dirty="0"/>
              <a:t>5</a:t>
            </a:r>
            <a:r>
              <a:rPr lang="zh-CN" altLang="en-US" sz="2800" dirty="0"/>
              <a:t>：</a:t>
            </a:r>
            <a:r>
              <a:rPr lang="en-US" altLang="zh-CN" sz="2800"/>
              <a:t>1</a:t>
            </a:r>
            <a:endParaRPr lang="en-US" altLang="zh-CN"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2529"/>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疏散指示标志的清洁维护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30723" name="文本占位符 22530"/>
          <p:cNvSpPr>
            <a:spLocks noGrp="1"/>
          </p:cNvSpPr>
          <p:nvPr>
            <p:ph idx="1"/>
          </p:nvPr>
        </p:nvSpPr>
        <p:spPr>
          <a:ln/>
        </p:spPr>
        <p:txBody>
          <a:bodyPr anchor="t" anchorCtr="0"/>
          <a:p>
            <a:pPr>
              <a:buNone/>
            </a:pPr>
            <a:r>
              <a:rPr lang="zh-CN" altLang="en-US" sz="2800" dirty="0"/>
              <a:t>（</a:t>
            </a:r>
            <a:r>
              <a:rPr lang="en-US" altLang="zh-CN" sz="2800" dirty="0"/>
              <a:t>7</a:t>
            </a:r>
            <a:r>
              <a:rPr lang="zh-CN" altLang="en-US" sz="2800" dirty="0"/>
              <a:t>）用自发光材料制成的消防疏散指示标志牌，其表面任一发光面积的亮度不应小于</a:t>
            </a:r>
            <a:r>
              <a:rPr lang="en-US" altLang="zh-CN" sz="2800" dirty="0"/>
              <a:t>0.51cd/</a:t>
            </a:r>
            <a:r>
              <a:rPr lang="zh-CN" altLang="en-US" sz="2800" dirty="0"/>
              <a:t>㎡。文字辅助标志牌表面的最大亮度和最小亮度之比不应超过</a:t>
            </a:r>
            <a:r>
              <a:rPr lang="en-US" altLang="zh-CN" sz="2800" dirty="0"/>
              <a:t>3</a:t>
            </a:r>
            <a:r>
              <a:rPr lang="zh-CN" altLang="en-US" sz="2800" dirty="0"/>
              <a:t>：</a:t>
            </a:r>
            <a:r>
              <a:rPr lang="en-US" altLang="zh-CN" sz="2800" dirty="0"/>
              <a:t>2</a:t>
            </a:r>
            <a:r>
              <a:rPr lang="zh-CN" altLang="en-US" sz="2800" dirty="0"/>
              <a:t>，图形标志的最大亮度和最小亮度之比不应超过</a:t>
            </a:r>
            <a:r>
              <a:rPr lang="en-US" altLang="zh-CN" sz="2800" dirty="0"/>
              <a:t>5</a:t>
            </a:r>
            <a:r>
              <a:rPr lang="zh-CN" altLang="en-US" sz="2800" dirty="0"/>
              <a:t>：</a:t>
            </a:r>
            <a:r>
              <a:rPr lang="en-US" altLang="zh-CN" sz="2800" dirty="0"/>
              <a:t>2</a:t>
            </a:r>
            <a:r>
              <a:rPr lang="zh-CN" altLang="en-US" sz="2800" dirty="0"/>
              <a:t>。</a:t>
            </a:r>
            <a:endParaRPr lang="zh-CN" altLang="en-US" sz="2800" dirty="0"/>
          </a:p>
          <a:p>
            <a:pPr>
              <a:buNone/>
            </a:pPr>
            <a:r>
              <a:rPr lang="zh-CN" altLang="en-US" sz="2800" dirty="0"/>
              <a:t>（</a:t>
            </a:r>
            <a:r>
              <a:rPr lang="en-US" altLang="zh-CN" sz="2800" dirty="0"/>
              <a:t>8</a:t>
            </a:r>
            <a:r>
              <a:rPr lang="zh-CN" altLang="en-US" sz="2800" dirty="0"/>
              <a:t>）给消防疏散指示标志提供应急照明的电源，其连续供电时间应满足所处环境的相应标准或规范要求，但不应小于</a:t>
            </a:r>
            <a:r>
              <a:rPr lang="en-US" altLang="zh-CN" sz="2800" dirty="0"/>
              <a:t>20min</a:t>
            </a:r>
            <a:r>
              <a:rPr lang="zh-CN" altLang="en-US" sz="2800" dirty="0"/>
              <a:t>；建筑高度超过</a:t>
            </a:r>
            <a:r>
              <a:rPr lang="en-US" altLang="zh-CN" sz="2800" dirty="0"/>
              <a:t>100m</a:t>
            </a:r>
            <a:r>
              <a:rPr lang="zh-CN" altLang="en-US" sz="2800" dirty="0"/>
              <a:t>的建筑和人防工程，其连续供电时间不能小于</a:t>
            </a:r>
            <a:r>
              <a:rPr lang="en-US" altLang="zh-CN" sz="2800" dirty="0"/>
              <a:t>30min</a:t>
            </a:r>
            <a:r>
              <a:rPr lang="zh-CN" altLang="en-US" sz="2800" dirty="0"/>
              <a:t>。</a:t>
            </a:r>
            <a:endParaRPr lang="zh-CN"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2710" y="1714500"/>
            <a:ext cx="587756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6996" y="38084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23553"/>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疏散指示标志的清洁维护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31747" name="文本占位符 23554"/>
          <p:cNvSpPr>
            <a:spLocks noGrp="1"/>
          </p:cNvSpPr>
          <p:nvPr>
            <p:ph idx="1"/>
          </p:nvPr>
        </p:nvSpPr>
        <p:spPr>
          <a:ln/>
        </p:spPr>
        <p:txBody>
          <a:bodyPr anchor="t" anchorCtr="0"/>
          <a:p>
            <a:pPr>
              <a:buNone/>
            </a:pPr>
            <a:r>
              <a:rPr lang="zh-CN" altLang="en-US" sz="3400" dirty="0"/>
              <a:t>二、疏散指示标志的功能指标</a:t>
            </a:r>
            <a:endParaRPr lang="zh-CN" altLang="en-US" sz="3400" dirty="0"/>
          </a:p>
          <a:p>
            <a:pPr>
              <a:buNone/>
            </a:pPr>
            <a:r>
              <a:rPr lang="zh-CN" altLang="en-US" sz="2800" dirty="0"/>
              <a:t>（</a:t>
            </a:r>
            <a:r>
              <a:rPr lang="en-US" altLang="zh-CN" sz="2800" dirty="0"/>
              <a:t>1</a:t>
            </a:r>
            <a:r>
              <a:rPr lang="zh-CN" altLang="en-US" sz="2800" dirty="0"/>
              <a:t>）应牢固、无遮挡，疏散方向的指标应正确清晰。</a:t>
            </a:r>
            <a:endParaRPr lang="zh-CN" altLang="en-US" sz="2800" dirty="0"/>
          </a:p>
          <a:p>
            <a:pPr>
              <a:buNone/>
            </a:pPr>
            <a:r>
              <a:rPr lang="zh-CN" altLang="en-US" sz="2800" dirty="0"/>
              <a:t>（</a:t>
            </a:r>
            <a:r>
              <a:rPr lang="en-US" altLang="zh-CN" sz="2800" dirty="0"/>
              <a:t>2</a:t>
            </a:r>
            <a:r>
              <a:rPr lang="zh-CN" altLang="en-US" sz="2800" dirty="0"/>
              <a:t>）辅助性自发光疏散指示标志，当正常电源变暗后，应自行发光，其亮度应符合</a:t>
            </a:r>
            <a:r>
              <a:rPr lang="en-US" altLang="zh-CN" sz="2800" dirty="0"/>
              <a:t>GB15630</a:t>
            </a:r>
            <a:r>
              <a:rPr lang="zh-CN" altLang="en-US" sz="2800" dirty="0"/>
              <a:t>第</a:t>
            </a:r>
            <a:r>
              <a:rPr lang="en-US" altLang="zh-CN" sz="2800" dirty="0"/>
              <a:t>6.10.4.3</a:t>
            </a:r>
            <a:r>
              <a:rPr lang="zh-CN" altLang="en-US" sz="2800" dirty="0"/>
              <a:t>条的要求，持续时间不应低于</a:t>
            </a:r>
            <a:r>
              <a:rPr lang="en-US" altLang="zh-CN" sz="2800" dirty="0"/>
              <a:t>20min</a:t>
            </a:r>
            <a:r>
              <a:rPr lang="zh-CN" altLang="en-US" sz="2800" dirty="0"/>
              <a:t>。</a:t>
            </a:r>
            <a:endParaRPr lang="zh-CN" altLang="en-US" sz="2800" dirty="0"/>
          </a:p>
          <a:p>
            <a:pPr>
              <a:buNone/>
            </a:pPr>
            <a:r>
              <a:rPr lang="zh-CN" altLang="en-US" sz="2800" dirty="0"/>
              <a:t>（</a:t>
            </a:r>
            <a:r>
              <a:rPr lang="en-US" altLang="zh-CN" sz="2800" dirty="0"/>
              <a:t>3</a:t>
            </a:r>
            <a:r>
              <a:rPr lang="zh-CN" altLang="en-US" sz="2800" dirty="0"/>
              <a:t>）灯光疏散指示标志，状态指示灯应正常。工作状态时，灯前通道地面中心的照度不应低于</a:t>
            </a:r>
            <a:r>
              <a:rPr lang="en-US" altLang="zh-CN" sz="2800" dirty="0"/>
              <a:t>1.0 lx</a:t>
            </a:r>
            <a:r>
              <a:rPr lang="zh-CN" altLang="en-US" sz="2800" dirty="0"/>
              <a:t>。切断正常供电电源后，应急工作状态的持续时间不应低于表</a:t>
            </a:r>
            <a:r>
              <a:rPr lang="en-US" altLang="zh-CN" sz="2800" dirty="0"/>
              <a:t>3-10-6</a:t>
            </a:r>
            <a:r>
              <a:rPr lang="zh-CN" altLang="en-US" sz="2800" dirty="0"/>
              <a:t>规定。（见下表）</a:t>
            </a:r>
            <a:endParaRPr lang="zh-CN" alt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24577"/>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疏散指示标志的清洁维护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32771" name="文本占位符 24578"/>
          <p:cNvSpPr>
            <a:spLocks noGrp="1"/>
          </p:cNvSpPr>
          <p:nvPr>
            <p:ph idx="1"/>
          </p:nvPr>
        </p:nvSpPr>
        <p:spPr>
          <a:ln/>
        </p:spPr>
        <p:txBody>
          <a:bodyPr anchor="t" anchorCtr="0"/>
          <a:p>
            <a:pPr algn="ctr">
              <a:buNone/>
            </a:pPr>
            <a:r>
              <a:rPr lang="zh-CN" altLang="en-US" dirty="0"/>
              <a:t>应急疏散照明工作状态的持续时间表</a:t>
            </a:r>
            <a:endParaRPr lang="zh-CN" altLang="en-US"/>
          </a:p>
        </p:txBody>
      </p:sp>
      <p:sp>
        <p:nvSpPr>
          <p:cNvPr id="32772" name="矩形 24579"/>
          <p:cNvSpPr/>
          <p:nvPr/>
        </p:nvSpPr>
        <p:spPr>
          <a:xfrm>
            <a:off x="685800" y="2743200"/>
            <a:ext cx="7924800" cy="2514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endParaRPr lang="zh-CN" dirty="0">
              <a:latin typeface="Verdana" panose="020B0604030504040204" pitchFamily="34" charset="0"/>
              <a:ea typeface="宋体" panose="02010600030101010101" pitchFamily="2" charset="-122"/>
            </a:endParaRPr>
          </a:p>
        </p:txBody>
      </p:sp>
      <p:sp>
        <p:nvSpPr>
          <p:cNvPr id="32773" name="直接连接符 24580"/>
          <p:cNvSpPr/>
          <p:nvPr/>
        </p:nvSpPr>
        <p:spPr>
          <a:xfrm>
            <a:off x="685800" y="3352800"/>
            <a:ext cx="7924800" cy="0"/>
          </a:xfrm>
          <a:prstGeom prst="line">
            <a:avLst/>
          </a:prstGeom>
          <a:ln w="9525" cap="flat" cmpd="sng">
            <a:solidFill>
              <a:schemeClr val="tx1"/>
            </a:solidFill>
            <a:prstDash val="solid"/>
            <a:round/>
            <a:headEnd type="none" w="med" len="med"/>
            <a:tailEnd type="none" w="med" len="med"/>
          </a:ln>
        </p:spPr>
      </p:sp>
      <p:sp>
        <p:nvSpPr>
          <p:cNvPr id="32774" name="直接连接符 24581"/>
          <p:cNvSpPr/>
          <p:nvPr/>
        </p:nvSpPr>
        <p:spPr>
          <a:xfrm>
            <a:off x="685800" y="4267200"/>
            <a:ext cx="7924800" cy="0"/>
          </a:xfrm>
          <a:prstGeom prst="line">
            <a:avLst/>
          </a:prstGeom>
          <a:ln w="9525" cap="flat" cmpd="sng">
            <a:solidFill>
              <a:schemeClr val="tx1"/>
            </a:solidFill>
            <a:prstDash val="solid"/>
            <a:round/>
            <a:headEnd type="none" w="med" len="med"/>
            <a:tailEnd type="none" w="med" len="med"/>
          </a:ln>
        </p:spPr>
      </p:sp>
      <p:sp>
        <p:nvSpPr>
          <p:cNvPr id="32775" name="直接连接符 24582"/>
          <p:cNvSpPr/>
          <p:nvPr/>
        </p:nvSpPr>
        <p:spPr>
          <a:xfrm>
            <a:off x="4648200" y="2743200"/>
            <a:ext cx="0" cy="2590800"/>
          </a:xfrm>
          <a:prstGeom prst="line">
            <a:avLst/>
          </a:prstGeom>
          <a:ln w="9525" cap="flat" cmpd="sng">
            <a:solidFill>
              <a:schemeClr val="tx1"/>
            </a:solidFill>
            <a:prstDash val="solid"/>
            <a:round/>
            <a:headEnd type="none" w="med" len="med"/>
            <a:tailEnd type="none" w="med" len="med"/>
          </a:ln>
        </p:spPr>
      </p:sp>
      <p:sp>
        <p:nvSpPr>
          <p:cNvPr id="32776" name="矩形 24583"/>
          <p:cNvSpPr/>
          <p:nvPr/>
        </p:nvSpPr>
        <p:spPr>
          <a:xfrm>
            <a:off x="1676400" y="2895600"/>
            <a:ext cx="1098550" cy="366713"/>
          </a:xfrm>
          <a:prstGeom prst="rect">
            <a:avLst/>
          </a:prstGeom>
          <a:noFill/>
          <a:ln w="9525">
            <a:noFill/>
          </a:ln>
        </p:spPr>
        <p:txBody>
          <a:bodyPr wrap="none" anchor="t" anchorCtr="0">
            <a:spAutoFit/>
          </a:bodyPr>
          <a:p>
            <a:pPr>
              <a:spcBef>
                <a:spcPct val="20000"/>
              </a:spcBef>
              <a:buClr>
                <a:schemeClr val="accent2"/>
              </a:buClr>
              <a:buFont typeface="Wingdings" panose="05000000000000000000" pitchFamily="2" charset="2"/>
            </a:pPr>
            <a:r>
              <a:rPr lang="zh-CN" altLang="en-US" dirty="0">
                <a:latin typeface="Verdana" panose="020B0604030504040204" pitchFamily="34" charset="0"/>
                <a:ea typeface="宋体" panose="02010600030101010101" pitchFamily="2" charset="-122"/>
              </a:rPr>
              <a:t>建筑类别</a:t>
            </a:r>
            <a:endParaRPr lang="zh-CN" altLang="en-US" dirty="0">
              <a:latin typeface="Verdana" panose="020B0604030504040204" pitchFamily="34" charset="0"/>
              <a:ea typeface="宋体" panose="02010600030101010101" pitchFamily="2" charset="-122"/>
            </a:endParaRPr>
          </a:p>
        </p:txBody>
      </p:sp>
      <p:sp>
        <p:nvSpPr>
          <p:cNvPr id="32777" name="矩形 24584"/>
          <p:cNvSpPr/>
          <p:nvPr/>
        </p:nvSpPr>
        <p:spPr>
          <a:xfrm>
            <a:off x="1752600" y="4572000"/>
            <a:ext cx="1098550" cy="366713"/>
          </a:xfrm>
          <a:prstGeom prst="rect">
            <a:avLst/>
          </a:prstGeom>
          <a:noFill/>
          <a:ln w="9525">
            <a:noFill/>
          </a:ln>
        </p:spPr>
        <p:txBody>
          <a:bodyPr wrap="none" anchor="t" anchorCtr="0">
            <a:spAutoFit/>
          </a:bodyPr>
          <a:p>
            <a:r>
              <a:rPr lang="zh-CN" altLang="en-US" dirty="0">
                <a:latin typeface="Verdana" panose="020B0604030504040204" pitchFamily="34" charset="0"/>
                <a:ea typeface="宋体" panose="02010600030101010101" pitchFamily="2" charset="-122"/>
              </a:rPr>
              <a:t>其他建筑</a:t>
            </a:r>
            <a:endParaRPr lang="zh-CN" altLang="en-US" dirty="0">
              <a:latin typeface="Verdana" panose="020B0604030504040204" pitchFamily="34" charset="0"/>
              <a:ea typeface="宋体" panose="02010600030101010101" pitchFamily="2" charset="-122"/>
            </a:endParaRPr>
          </a:p>
        </p:txBody>
      </p:sp>
      <p:sp>
        <p:nvSpPr>
          <p:cNvPr id="32778" name="矩形 24585"/>
          <p:cNvSpPr/>
          <p:nvPr/>
        </p:nvSpPr>
        <p:spPr>
          <a:xfrm>
            <a:off x="914400" y="3581400"/>
            <a:ext cx="3359150" cy="366713"/>
          </a:xfrm>
          <a:prstGeom prst="rect">
            <a:avLst/>
          </a:prstGeom>
          <a:noFill/>
          <a:ln w="9525">
            <a:noFill/>
          </a:ln>
        </p:spPr>
        <p:txBody>
          <a:bodyPr wrap="none" anchor="t" anchorCtr="0">
            <a:spAutoFit/>
          </a:bodyPr>
          <a:p>
            <a:pPr>
              <a:spcBef>
                <a:spcPct val="20000"/>
              </a:spcBef>
              <a:buClr>
                <a:schemeClr val="accent2"/>
              </a:buClr>
              <a:buFont typeface="Wingdings" panose="05000000000000000000" pitchFamily="2" charset="2"/>
            </a:pPr>
            <a:r>
              <a:rPr lang="zh-CN" altLang="en-US" dirty="0">
                <a:latin typeface="Verdana" panose="020B0604030504040204" pitchFamily="34" charset="0"/>
                <a:ea typeface="宋体" panose="02010600030101010101" pitchFamily="2" charset="-122"/>
              </a:rPr>
              <a:t>建筑高度超过</a:t>
            </a:r>
            <a:r>
              <a:rPr lang="en-US" altLang="zh-CN" dirty="0">
                <a:latin typeface="Verdana" panose="020B0604030504040204" pitchFamily="34" charset="0"/>
                <a:ea typeface="宋体" panose="02010600030101010101" pitchFamily="2" charset="-122"/>
              </a:rPr>
              <a:t>100m</a:t>
            </a:r>
            <a:r>
              <a:rPr lang="zh-CN" altLang="en-US" dirty="0">
                <a:latin typeface="Verdana" panose="020B0604030504040204" pitchFamily="34" charset="0"/>
                <a:ea typeface="宋体" panose="02010600030101010101" pitchFamily="2" charset="-122"/>
              </a:rPr>
              <a:t>的高层建筑</a:t>
            </a:r>
            <a:endParaRPr lang="zh-CN" altLang="en-US" dirty="0">
              <a:latin typeface="Verdana" panose="020B0604030504040204" pitchFamily="34" charset="0"/>
              <a:ea typeface="宋体" panose="02010600030101010101" pitchFamily="2" charset="-122"/>
            </a:endParaRPr>
          </a:p>
        </p:txBody>
      </p:sp>
      <p:sp>
        <p:nvSpPr>
          <p:cNvPr id="32779" name="矩形 24586"/>
          <p:cNvSpPr/>
          <p:nvPr/>
        </p:nvSpPr>
        <p:spPr>
          <a:xfrm>
            <a:off x="4724400" y="2895600"/>
            <a:ext cx="3586163" cy="366713"/>
          </a:xfrm>
          <a:prstGeom prst="rect">
            <a:avLst/>
          </a:prstGeom>
          <a:noFill/>
          <a:ln w="9525">
            <a:noFill/>
          </a:ln>
        </p:spPr>
        <p:txBody>
          <a:bodyPr wrap="none" anchor="t" anchorCtr="0">
            <a:spAutoFit/>
          </a:bodyPr>
          <a:p>
            <a:pPr>
              <a:spcBef>
                <a:spcPct val="20000"/>
              </a:spcBef>
              <a:buClr>
                <a:schemeClr val="accent2"/>
              </a:buClr>
              <a:buFont typeface="Wingdings" panose="05000000000000000000" pitchFamily="2" charset="2"/>
            </a:pPr>
            <a:r>
              <a:rPr lang="zh-CN" altLang="en-US" dirty="0">
                <a:latin typeface="Verdana" panose="020B0604030504040204" pitchFamily="34" charset="0"/>
                <a:ea typeface="宋体" panose="02010600030101010101" pitchFamily="2" charset="-122"/>
              </a:rPr>
              <a:t>应急工作状态的持续时间（</a:t>
            </a:r>
            <a:r>
              <a:rPr lang="en-US" altLang="zh-CN" dirty="0">
                <a:latin typeface="Verdana" panose="020B0604030504040204" pitchFamily="34" charset="0"/>
                <a:ea typeface="宋体" panose="02010600030101010101" pitchFamily="2" charset="-122"/>
              </a:rPr>
              <a:t>min</a:t>
            </a:r>
            <a:r>
              <a:rPr lang="zh-CN" altLang="en-US" dirty="0">
                <a:latin typeface="Verdana" panose="020B0604030504040204" pitchFamily="34" charset="0"/>
                <a:ea typeface="宋体" panose="02010600030101010101" pitchFamily="2" charset="-122"/>
              </a:rPr>
              <a:t>）</a:t>
            </a:r>
            <a:endParaRPr lang="zh-CN" altLang="en-US">
              <a:latin typeface="Verdana" panose="020B0604030504040204" pitchFamily="34" charset="0"/>
              <a:ea typeface="宋体" panose="02010600030101010101" pitchFamily="2" charset="-122"/>
            </a:endParaRPr>
          </a:p>
        </p:txBody>
      </p:sp>
      <p:sp>
        <p:nvSpPr>
          <p:cNvPr id="32780" name="矩形 24587"/>
          <p:cNvSpPr/>
          <p:nvPr/>
        </p:nvSpPr>
        <p:spPr>
          <a:xfrm>
            <a:off x="6019800" y="3581400"/>
            <a:ext cx="704850" cy="366713"/>
          </a:xfrm>
          <a:prstGeom prst="rect">
            <a:avLst/>
          </a:prstGeom>
          <a:noFill/>
          <a:ln w="9525">
            <a:noFill/>
          </a:ln>
        </p:spPr>
        <p:txBody>
          <a:bodyPr wrap="none" anchor="t" anchorCtr="0">
            <a:spAutoFit/>
          </a:bodyPr>
          <a:p>
            <a:r>
              <a:rPr lang="en-US" altLang="zh-CN">
                <a:latin typeface="Verdana" panose="020B0604030504040204" pitchFamily="34" charset="0"/>
                <a:ea typeface="宋体" panose="02010600030101010101" pitchFamily="2" charset="-122"/>
              </a:rPr>
              <a:t>≥30</a:t>
            </a:r>
            <a:endParaRPr lang="en-US" altLang="zh-CN">
              <a:latin typeface="Verdana" panose="020B0604030504040204" pitchFamily="34" charset="0"/>
              <a:ea typeface="宋体" panose="02010600030101010101" pitchFamily="2" charset="-122"/>
            </a:endParaRPr>
          </a:p>
        </p:txBody>
      </p:sp>
      <p:sp>
        <p:nvSpPr>
          <p:cNvPr id="32781" name="矩形 24588"/>
          <p:cNvSpPr/>
          <p:nvPr/>
        </p:nvSpPr>
        <p:spPr>
          <a:xfrm>
            <a:off x="6096000" y="4495800"/>
            <a:ext cx="704850" cy="366713"/>
          </a:xfrm>
          <a:prstGeom prst="rect">
            <a:avLst/>
          </a:prstGeom>
          <a:noFill/>
          <a:ln w="9525">
            <a:noFill/>
          </a:ln>
        </p:spPr>
        <p:txBody>
          <a:bodyPr wrap="none" anchor="t" anchorCtr="0">
            <a:spAutoFit/>
          </a:bodyPr>
          <a:p>
            <a:r>
              <a:rPr lang="en-US" altLang="zh-CN">
                <a:latin typeface="Verdana" panose="020B0604030504040204" pitchFamily="34" charset="0"/>
                <a:ea typeface="宋体" panose="02010600030101010101" pitchFamily="2" charset="-122"/>
              </a:rPr>
              <a:t>≥20</a:t>
            </a:r>
            <a:endParaRPr lang="en-US" altLang="zh-CN">
              <a:latin typeface="Verdana" panose="020B0604030504040204" pitchFamily="34"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25601"/>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疏散指示标志的清洁维护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33795" name="文本占位符 25602"/>
          <p:cNvSpPr>
            <a:spLocks noGrp="1"/>
          </p:cNvSpPr>
          <p:nvPr>
            <p:ph idx="1"/>
          </p:nvPr>
        </p:nvSpPr>
        <p:spPr>
          <a:ln/>
        </p:spPr>
        <p:txBody>
          <a:bodyPr anchor="t" anchorCtr="0"/>
          <a:p>
            <a:pPr marL="571500" indent="-571500">
              <a:lnSpc>
                <a:spcPct val="90000"/>
              </a:lnSpc>
              <a:buNone/>
            </a:pPr>
            <a:r>
              <a:rPr lang="zh-CN" altLang="en-US" dirty="0"/>
              <a:t>三、疏散指示标志的自检测试与清洁维护</a:t>
            </a:r>
            <a:endParaRPr lang="zh-CN" altLang="en-US" dirty="0"/>
          </a:p>
          <a:p>
            <a:pPr marL="571500" indent="-571500">
              <a:lnSpc>
                <a:spcPct val="90000"/>
              </a:lnSpc>
              <a:buNone/>
            </a:pPr>
            <a:r>
              <a:rPr lang="en-US" altLang="zh-CN" dirty="0"/>
              <a:t>1</a:t>
            </a:r>
            <a:r>
              <a:rPr lang="zh-CN" altLang="en-US" dirty="0"/>
              <a:t>、疏散指示标志的自检测试要点</a:t>
            </a:r>
            <a:endParaRPr lang="zh-CN" altLang="en-US" dirty="0"/>
          </a:p>
          <a:p>
            <a:pPr marL="967105" lvl="1" indent="-509905">
              <a:lnSpc>
                <a:spcPct val="90000"/>
              </a:lnSpc>
              <a:buFont typeface="Wingdings" panose="05000000000000000000" pitchFamily="2" charset="2"/>
              <a:buAutoNum type="circleNumDbPlain"/>
            </a:pPr>
            <a:r>
              <a:rPr lang="zh-CN" altLang="en-US" dirty="0"/>
              <a:t>观察外观和位置，核对指示方向。</a:t>
            </a:r>
            <a:endParaRPr lang="zh-CN" altLang="en-US" dirty="0"/>
          </a:p>
          <a:p>
            <a:pPr marL="967105" lvl="1" indent="-509905">
              <a:lnSpc>
                <a:spcPct val="90000"/>
              </a:lnSpc>
              <a:buFont typeface="Wingdings" panose="05000000000000000000" pitchFamily="2" charset="2"/>
              <a:buAutoNum type="circleNumDbPlain"/>
            </a:pPr>
            <a:r>
              <a:rPr lang="zh-CN" altLang="en-US" dirty="0"/>
              <a:t>关闭正常照明，查看发光疏散指示标志的自发光情况，测试亮度。</a:t>
            </a:r>
            <a:endParaRPr lang="zh-CN" altLang="en-US" dirty="0"/>
          </a:p>
          <a:p>
            <a:pPr marL="967105" lvl="1" indent="-509905">
              <a:lnSpc>
                <a:spcPct val="90000"/>
              </a:lnSpc>
              <a:buFont typeface="Wingdings" panose="05000000000000000000" pitchFamily="2" charset="2"/>
              <a:buAutoNum type="circleNumDbPlain"/>
            </a:pPr>
            <a:r>
              <a:rPr lang="zh-CN" altLang="en-US" dirty="0"/>
              <a:t>切断正常供电电源，在灯光疏散指示标志前通道中心处，用照度计测量地面照度，达到规定的应急工作状态持续时间时，重复测量上述测点的照度。</a:t>
            </a:r>
            <a:endParaRPr lang="zh-CN" altLang="en-US" dirty="0"/>
          </a:p>
          <a:p>
            <a:pPr marL="967105" lvl="1" indent="-509905">
              <a:lnSpc>
                <a:spcPct val="90000"/>
              </a:lnSpc>
              <a:buFont typeface="Wingdings" panose="05000000000000000000" pitchFamily="2" charset="2"/>
              <a:buAutoNum type="circleNumDbPlain"/>
            </a:pPr>
            <a:r>
              <a:rPr lang="zh-CN" altLang="en-US" dirty="0"/>
              <a:t>系统复位。     </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26625"/>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疏散指示标志的清洁维护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34819" name="文本占位符 26626"/>
          <p:cNvSpPr>
            <a:spLocks noGrp="1"/>
          </p:cNvSpPr>
          <p:nvPr>
            <p:ph idx="1"/>
          </p:nvPr>
        </p:nvSpPr>
        <p:spPr>
          <a:ln/>
        </p:spPr>
        <p:txBody>
          <a:bodyPr anchor="t" anchorCtr="0"/>
          <a:p>
            <a:pPr marL="571500" indent="-571500">
              <a:buNone/>
            </a:pPr>
            <a:r>
              <a:rPr lang="en-US" altLang="zh-CN" dirty="0"/>
              <a:t>2</a:t>
            </a:r>
            <a:r>
              <a:rPr lang="zh-CN" altLang="en-US" dirty="0"/>
              <a:t>、疏散指示标志清洁维护要求</a:t>
            </a:r>
            <a:endParaRPr lang="zh-CN" altLang="en-US" dirty="0"/>
          </a:p>
          <a:p>
            <a:pPr marL="571500" indent="-571500">
              <a:buFont typeface="Wingdings" panose="05000000000000000000" pitchFamily="2" charset="2"/>
              <a:buAutoNum type="circleNumDbPlain"/>
            </a:pPr>
            <a:r>
              <a:rPr lang="zh-CN" altLang="en-US" dirty="0"/>
              <a:t>应固定牢靠、无遮挡、状态正常。</a:t>
            </a:r>
            <a:endParaRPr lang="zh-CN" altLang="en-US" dirty="0"/>
          </a:p>
          <a:p>
            <a:pPr marL="571500" indent="-571500">
              <a:buFont typeface="Wingdings" panose="05000000000000000000" pitchFamily="2" charset="2"/>
              <a:buAutoNum type="circleNumDbPlain"/>
            </a:pPr>
            <a:r>
              <a:rPr lang="zh-CN" altLang="en-US" dirty="0"/>
              <a:t>切断正常供电电源后，疏散照明工作状态的持续时间不应低于上表。</a:t>
            </a:r>
            <a:endParaRPr lang="zh-CN" altLang="en-US" dirty="0"/>
          </a:p>
          <a:p>
            <a:pPr marL="571500" indent="-571500">
              <a:buFont typeface="Wingdings" panose="05000000000000000000" pitchFamily="2" charset="2"/>
              <a:buAutoNum type="circleNumDbPlain"/>
            </a:pPr>
            <a:r>
              <a:rPr lang="zh-CN" altLang="en-US" dirty="0"/>
              <a:t>疏散照明的地面照度不应低于</a:t>
            </a:r>
            <a:r>
              <a:rPr lang="en-US" altLang="zh-CN" dirty="0"/>
              <a:t>0.5  lx</a:t>
            </a:r>
            <a:r>
              <a:rPr lang="zh-CN" altLang="en-US" dirty="0"/>
              <a:t>，地下工程疏散照明的地面照度不低于</a:t>
            </a:r>
            <a:r>
              <a:rPr lang="en-US" altLang="zh-CN" dirty="0"/>
              <a:t>5.0 lx</a:t>
            </a:r>
            <a:r>
              <a:rPr lang="zh-CN" altLang="en-US" dirty="0"/>
              <a:t>。</a:t>
            </a:r>
            <a:endParaRPr lang="zh-CN" altLang="en-US" dirty="0"/>
          </a:p>
          <a:p>
            <a:pPr marL="571500" indent="-571500">
              <a:buFont typeface="Wingdings" panose="05000000000000000000" pitchFamily="2" charset="2"/>
              <a:buAutoNum type="circleNumDbPlain"/>
            </a:pPr>
            <a:r>
              <a:rPr lang="zh-CN" altLang="en-US" dirty="0"/>
              <a:t>消防疏散指示标志应符合相关亮度要求。</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27649"/>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疏散指示标志的清洁维护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35843" name="文本占位符 27650"/>
          <p:cNvSpPr>
            <a:spLocks noGrp="1"/>
          </p:cNvSpPr>
          <p:nvPr>
            <p:ph idx="1"/>
          </p:nvPr>
        </p:nvSpPr>
        <p:spPr>
          <a:ln/>
        </p:spPr>
        <p:txBody>
          <a:bodyPr anchor="t" anchorCtr="0"/>
          <a:p>
            <a:pPr>
              <a:buNone/>
            </a:pPr>
            <a:r>
              <a:rPr lang="en-US" altLang="zh-CN" sz="3400" dirty="0"/>
              <a:t>3</a:t>
            </a:r>
            <a:r>
              <a:rPr lang="zh-CN" altLang="en-US" sz="3400" dirty="0"/>
              <a:t>、疏散指示标志清洁维护方法</a:t>
            </a:r>
            <a:endParaRPr lang="zh-CN" altLang="en-US" sz="3400" dirty="0"/>
          </a:p>
          <a:p>
            <a:pPr>
              <a:buNone/>
            </a:pPr>
            <a:r>
              <a:rPr lang="zh-CN" altLang="en-US" sz="2600" dirty="0"/>
              <a:t>（</a:t>
            </a:r>
            <a:r>
              <a:rPr lang="en-US" altLang="zh-CN" sz="2600" dirty="0"/>
              <a:t>1</a:t>
            </a:r>
            <a:r>
              <a:rPr lang="zh-CN" altLang="en-US" sz="2600" dirty="0"/>
              <a:t>）对外观进行检查维护，破坏的进行修复或更换。</a:t>
            </a:r>
            <a:endParaRPr lang="zh-CN" altLang="en-US" sz="2600" dirty="0"/>
          </a:p>
          <a:p>
            <a:pPr>
              <a:buNone/>
            </a:pPr>
            <a:r>
              <a:rPr lang="zh-CN" altLang="en-US" sz="2600" dirty="0"/>
              <a:t>（</a:t>
            </a:r>
            <a:r>
              <a:rPr lang="en-US" altLang="zh-CN" sz="2600" dirty="0"/>
              <a:t>2</a:t>
            </a:r>
            <a:r>
              <a:rPr lang="zh-CN" altLang="en-US" sz="2600" dirty="0"/>
              <a:t>）清洁疏散指示标志时，采用柔软的布料沾肥皂水拧干后擦拭，再用干步擦净。</a:t>
            </a:r>
            <a:r>
              <a:rPr lang="zh-CN" altLang="en-US" sz="2600" dirty="0">
                <a:solidFill>
                  <a:schemeClr val="accent2"/>
                </a:solidFill>
              </a:rPr>
              <a:t>注意</a:t>
            </a:r>
            <a:r>
              <a:rPr lang="zh-CN" altLang="en-US" sz="2600" dirty="0"/>
              <a:t>：不得采用稀料、汽油等易挥发物擦拭疏散指示标志表面。不要对疏散指示标志喷洒杀虫剂。否则会导致表面变色或损坏。不得使用强碱性溶剂擦拭，容易造成损坏。</a:t>
            </a:r>
            <a:endParaRPr lang="zh-CN" altLang="en-US" sz="2600" dirty="0"/>
          </a:p>
          <a:p>
            <a:pPr>
              <a:buNone/>
            </a:pPr>
            <a:r>
              <a:rPr lang="zh-CN" altLang="en-US" sz="2600" dirty="0"/>
              <a:t>（</a:t>
            </a:r>
            <a:r>
              <a:rPr lang="en-US" altLang="zh-CN" sz="2600" dirty="0"/>
              <a:t>3</a:t>
            </a:r>
            <a:r>
              <a:rPr lang="zh-CN" altLang="en-US" sz="2600" dirty="0"/>
              <a:t>）切断正常供电电源，用秒表测量应急工作状态的持续时间。</a:t>
            </a:r>
            <a:endParaRPr lang="zh-CN" altLang="en-US" sz="2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30721"/>
          <p:cNvSpPr>
            <a:spLocks noGrp="1"/>
          </p:cNvSpPr>
          <p:nvPr>
            <p:ph type="title"/>
          </p:nvPr>
        </p:nvSpPr>
        <p:spPr/>
        <p:txBody>
          <a:bodyPr anchor="ctr"/>
          <a:p>
            <a:pPr fontAlgn="base"/>
            <a:endParaRPr strike="noStrike" noProof="1" dirty="0"/>
          </a:p>
        </p:txBody>
      </p:sp>
      <p:sp>
        <p:nvSpPr>
          <p:cNvPr id="36867" name="文本占位符 30722"/>
          <p:cNvSpPr>
            <a:spLocks noGrp="1"/>
          </p:cNvSpPr>
          <p:nvPr>
            <p:ph idx="1"/>
          </p:nvPr>
        </p:nvSpPr>
        <p:spPr>
          <a:ln/>
        </p:spPr>
        <p:txBody>
          <a:bodyPr anchor="t" anchorCtr="0"/>
          <a:p>
            <a:r>
              <a:rPr lang="zh-CN" altLang="en-US" dirty="0"/>
              <a:t>总结：</a:t>
            </a:r>
            <a:endParaRPr lang="zh-CN" altLang="en-US" dirty="0"/>
          </a:p>
          <a:p>
            <a:pPr>
              <a:buNone/>
            </a:pPr>
            <a:r>
              <a:rPr lang="zh-CN" altLang="en-US" dirty="0"/>
              <a:t>     （</a:t>
            </a:r>
            <a:r>
              <a:rPr lang="en-US" altLang="zh-CN" dirty="0"/>
              <a:t>1</a:t>
            </a:r>
            <a:r>
              <a:rPr lang="zh-CN" altLang="en-US" dirty="0"/>
              <a:t>）应急照明灯具的设置要求与功能指示。</a:t>
            </a:r>
            <a:endParaRPr lang="zh-CN" altLang="en-US" dirty="0"/>
          </a:p>
          <a:p>
            <a:pPr>
              <a:buNone/>
            </a:pPr>
            <a:r>
              <a:rPr lang="zh-CN" altLang="en-US" dirty="0"/>
              <a:t>     （</a:t>
            </a:r>
            <a:r>
              <a:rPr lang="en-US" altLang="zh-CN" dirty="0"/>
              <a:t>2</a:t>
            </a:r>
            <a:r>
              <a:rPr lang="zh-CN" altLang="en-US" dirty="0"/>
              <a:t>）应急灯具及疏散指示的清洁维护。</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31745"/>
          <p:cNvSpPr>
            <a:spLocks noGrp="1"/>
          </p:cNvSpPr>
          <p:nvPr>
            <p:ph type="title"/>
          </p:nvPr>
        </p:nvSpPr>
        <p:spPr/>
        <p:txBody>
          <a:bodyPr anchor="ctr"/>
          <a:p>
            <a:pPr fontAlgn="base"/>
            <a:endParaRPr strike="noStrike" noProof="1" dirty="0"/>
          </a:p>
        </p:txBody>
      </p:sp>
      <p:sp>
        <p:nvSpPr>
          <p:cNvPr id="37891" name="文本占位符 31746"/>
          <p:cNvSpPr>
            <a:spLocks noGrp="1"/>
          </p:cNvSpPr>
          <p:nvPr>
            <p:ph idx="1"/>
          </p:nvPr>
        </p:nvSpPr>
        <p:spPr>
          <a:ln/>
        </p:spPr>
        <p:txBody>
          <a:bodyPr anchor="t" anchorCtr="0"/>
          <a:p>
            <a:r>
              <a:rPr lang="zh-CN" altLang="en-US" dirty="0"/>
              <a:t>思考：</a:t>
            </a:r>
            <a:endParaRPr lang="zh-CN" altLang="en-US" dirty="0"/>
          </a:p>
          <a:p>
            <a:pPr>
              <a:buNone/>
            </a:pPr>
            <a:r>
              <a:rPr lang="zh-CN" altLang="en-US" dirty="0"/>
              <a:t>         应急灯具及疏散指示的设置要求！</a:t>
            </a:r>
            <a:endParaRPr lang="zh-CN" altLang="en-US" dirty="0"/>
          </a:p>
          <a:p>
            <a:pPr>
              <a:buNone/>
            </a:pPr>
            <a:r>
              <a:rPr lang="zh-CN" altLang="en-US" dirty="0"/>
              <a:t>         </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95010" y="3968750"/>
            <a:ext cx="303403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7400" y="4231005"/>
            <a:ext cx="103759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tx1"/>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tx1"/>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tx1"/>
                </a:solidFill>
                <a:effectLst>
                  <a:outerShdw blurRad="38100" dist="19050" dir="2700000" algn="tl" rotWithShape="0">
                    <a:schemeClr val="dk1">
                      <a:alpha val="40000"/>
                    </a:schemeClr>
                  </a:outerShdw>
                </a:effectLst>
                <a:cs typeface="+mn-ea"/>
                <a:sym typeface="+mn-ea"/>
              </a:rPr>
              <a:t>↓↓↓</a:t>
            </a:r>
            <a:endParaRPr lang="zh-CN" altLang="en-US" sz="1050" b="1" dirty="0">
              <a:solidFill>
                <a:schemeClr val="tx1"/>
              </a:solidFill>
              <a:cs typeface="+mn-ea"/>
              <a:sym typeface="+mn-lt"/>
            </a:endParaRPr>
          </a:p>
          <a:p>
            <a:pPr algn="ctr">
              <a:lnSpc>
                <a:spcPct val="125000"/>
              </a:lnSpc>
            </a:pPr>
            <a:r>
              <a:rPr lang="zh-CN" altLang="en-US" sz="1050" b="1" dirty="0">
                <a:solidFill>
                  <a:schemeClr val="tx1"/>
                </a:solidFill>
                <a:cs typeface="+mn-ea"/>
                <a:sym typeface="+mn-lt"/>
              </a:rPr>
              <a:t>联系我们 </a:t>
            </a:r>
            <a:r>
              <a:rPr lang="en-US" altLang="zh-CN" sz="1050" dirty="0">
                <a:solidFill>
                  <a:schemeClr val="tx1"/>
                </a:solidFill>
                <a:cs typeface="+mn-ea"/>
                <a:sym typeface="+mn-lt"/>
              </a:rPr>
              <a:t>| </a:t>
            </a:r>
            <a:r>
              <a:rPr lang="en-US" altLang="zh-CN" sz="1050" kern="900" dirty="0">
                <a:solidFill>
                  <a:schemeClr val="tx1"/>
                </a:solidFill>
                <a:cs typeface="+mn-ea"/>
                <a:sym typeface="+mn-lt"/>
              </a:rPr>
              <a:t>15250014332 / 0512-68637852</a:t>
            </a:r>
            <a:endParaRPr lang="en-US" altLang="zh-CN" sz="1050" kern="900" dirty="0">
              <a:solidFill>
                <a:schemeClr val="tx1"/>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tx1"/>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tx1"/>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tx1"/>
                </a:solidFill>
                <a:effectLst>
                  <a:outerShdw blurRad="38100" dist="19050" dir="2700000" algn="tl" rotWithShape="0">
                    <a:schemeClr val="dk1">
                      <a:alpha val="40000"/>
                    </a:schemeClr>
                  </a:outerShdw>
                </a:effectLst>
                <a:cs typeface="+mn-ea"/>
              </a:rPr>
              <a:t>↓↓↓</a:t>
            </a:r>
            <a:endParaRPr lang="zh-CN" altLang="en-US" sz="1200" b="1" dirty="0">
              <a:solidFill>
                <a:schemeClr val="tx1"/>
              </a:solidFill>
              <a:effectLst>
                <a:outerShdw blurRad="38100" dist="19050" dir="2700000" algn="tl" rotWithShape="0">
                  <a:schemeClr val="dk1">
                    <a:alpha val="40000"/>
                  </a:schemeClr>
                </a:outerShdw>
              </a:effectLst>
              <a:cs typeface="+mn-ea"/>
            </a:endParaRPr>
          </a:p>
          <a:p>
            <a:pPr algn="ctr"/>
            <a:r>
              <a:rPr lang="zh-CN" altLang="en-US" sz="1050" b="1" dirty="0">
                <a:solidFill>
                  <a:schemeClr val="tx1"/>
                </a:solidFill>
                <a:cs typeface="+mn-ea"/>
                <a:sym typeface="+mn-lt"/>
              </a:rPr>
              <a:t>公司官网</a:t>
            </a:r>
            <a:r>
              <a:rPr lang="zh-CN" altLang="en-US" sz="1200" b="1" dirty="0">
                <a:solidFill>
                  <a:schemeClr val="tx1"/>
                </a:solidFill>
                <a:cs typeface="+mn-ea"/>
                <a:sym typeface="+mn-lt"/>
              </a:rPr>
              <a:t> </a:t>
            </a:r>
            <a:r>
              <a:rPr lang="en-US" altLang="zh-CN" sz="1200" dirty="0">
                <a:solidFill>
                  <a:schemeClr val="tx1"/>
                </a:solidFill>
                <a:cs typeface="+mn-ea"/>
                <a:sym typeface="+mn-lt"/>
              </a:rPr>
              <a:t>| </a:t>
            </a:r>
            <a:r>
              <a:rPr lang="en-US" altLang="zh-CN" sz="1200" dirty="0">
                <a:solidFill>
                  <a:schemeClr val="tx1"/>
                </a:solidFill>
                <a:cs typeface="+mn-ea"/>
                <a:sym typeface="+mn-lt"/>
                <a:hlinkClick r:id="rId7"/>
              </a:rPr>
              <a:t>http://www.bofety.com/</a:t>
            </a:r>
            <a:endParaRPr lang="en-US" altLang="zh-CN" sz="1200" b="1" dirty="0">
              <a:solidFill>
                <a:schemeClr val="tx1"/>
              </a:solidFill>
              <a:effectLst>
                <a:outerShdw blurRad="38100" dist="19050" dir="2700000" algn="tl" rotWithShape="0">
                  <a:schemeClr val="dk1">
                    <a:alpha val="40000"/>
                  </a:schemeClr>
                </a:outerShdw>
              </a:effectLst>
              <a:cs typeface="+mn-ea"/>
              <a:sym typeface="+mn-lt"/>
              <a:hlinkClick r:id="rId7"/>
            </a:endParaRPr>
          </a:p>
        </p:txBody>
      </p:sp>
      <p:sp>
        <p:nvSpPr>
          <p:cNvPr id="3" name="文本框 2"/>
          <p:cNvSpPr txBox="1"/>
          <p:nvPr/>
        </p:nvSpPr>
        <p:spPr>
          <a:xfrm>
            <a:off x="6960870" y="4907915"/>
            <a:ext cx="79756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4294967295"/>
          </p:nvPr>
        </p:nvSpPr>
        <p:spPr>
          <a:xfrm>
            <a:off x="3124200" y="6248400"/>
            <a:ext cx="2895600" cy="457200"/>
          </a:xfrm>
          <a:prstGeom prst="rect">
            <a:avLst/>
          </a:prstGeom>
          <a:ln/>
        </p:spPr>
        <p:txBody>
          <a:bodyPr anchor="b"/>
          <a:p>
            <a:pPr marL="0" marR="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rPr>
              <a:t>清大东方</a:t>
            </a:r>
            <a:endParaRPr kumimoji="0" lang="zh-CN" altLang="en-US" sz="12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p:txBody>
      </p:sp>
      <p:sp>
        <p:nvSpPr>
          <p:cNvPr id="4098" name="标题 4097"/>
          <p:cNvSpPr>
            <a:spLocks noGrp="1"/>
          </p:cNvSpPr>
          <p:nvPr>
            <p:ph type="ctrTitle" sz="quarter"/>
          </p:nvPr>
        </p:nvSpPr>
        <p:spPr>
          <a:ln/>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5400" b="0" i="0" u="none" strike="noStrike" kern="1200" cap="none" spc="0" normalizeH="0" baseline="0" noProof="1" dirty="0">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cs typeface="+mj-cs"/>
              </a:rPr>
              <a:t>第十节</a:t>
            </a:r>
            <a:endParaRPr kumimoji="0" lang="zh-CN" altLang="en-US" sz="5400" b="0" i="0" u="none" strike="noStrike" kern="1200" cap="none" spc="0" normalizeH="0" baseline="0" noProof="1" dirty="0">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cs typeface="+mj-cs"/>
            </a:endParaRPr>
          </a:p>
        </p:txBody>
      </p:sp>
      <p:sp>
        <p:nvSpPr>
          <p:cNvPr id="4099" name="副标题 4098"/>
          <p:cNvSpPr>
            <a:spLocks noGrp="1"/>
          </p:cNvSpPr>
          <p:nvPr>
            <p:ph type="subTitle" sz="quarter" idx="1"/>
          </p:nvPr>
        </p:nvSpPr>
        <p:spPr>
          <a:xfrm>
            <a:off x="914400" y="3429000"/>
            <a:ext cx="7010400" cy="1600200"/>
          </a:xfrm>
          <a:ln/>
        </p:spPr>
        <p:txBody>
          <a:bodyPr anchor="t"/>
          <a:p>
            <a:pPr marL="0" marR="0" indent="0" algn="ctr" defTabSz="914400" rtl="0" eaLnBrk="1" fontAlgn="base" latinLnBrk="0" hangingPunct="1">
              <a:lnSpc>
                <a:spcPct val="90000"/>
              </a:lnSpc>
              <a:spcBef>
                <a:spcPct val="20000"/>
              </a:spcBef>
              <a:spcAft>
                <a:spcPct val="0"/>
              </a:spcAft>
              <a:buClr>
                <a:schemeClr val="tx2"/>
              </a:buClr>
              <a:buSzTx/>
              <a:buFontTx/>
              <a:buNone/>
            </a:pPr>
            <a:r>
              <a:rPr kumimoji="0" lang="zh-CN" altLang="en-US" sz="32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rPr>
              <a:t>应急照明灯具和疏散指示标志的</a:t>
            </a:r>
            <a:endParaRPr kumimoji="0" lang="zh-CN" altLang="en-US" sz="32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a:p>
            <a:pPr marL="0" marR="0" indent="0" algn="ctr" defTabSz="914400" rtl="0" eaLnBrk="1" fontAlgn="base" latinLnBrk="0" hangingPunct="1">
              <a:lnSpc>
                <a:spcPct val="90000"/>
              </a:lnSpc>
              <a:spcBef>
                <a:spcPct val="20000"/>
              </a:spcBef>
              <a:spcAft>
                <a:spcPct val="0"/>
              </a:spcAft>
              <a:buClr>
                <a:schemeClr val="tx2"/>
              </a:buClr>
              <a:buSzTx/>
              <a:buFontTx/>
              <a:buNone/>
            </a:pPr>
            <a:r>
              <a:rPr kumimoji="0" lang="zh-CN" altLang="en-US" sz="32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rPr>
              <a:t>清洁与维护</a:t>
            </a:r>
            <a:endParaRPr kumimoji="0" lang="zh-CN" altLang="en-US" sz="32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a:p>
            <a:pPr marL="0" marR="0" indent="0" algn="ctr" defTabSz="914400" rtl="0" eaLnBrk="1" fontAlgn="base" latinLnBrk="0" hangingPunct="1">
              <a:lnSpc>
                <a:spcPct val="90000"/>
              </a:lnSpc>
              <a:spcBef>
                <a:spcPct val="20000"/>
              </a:spcBef>
              <a:spcAft>
                <a:spcPct val="0"/>
              </a:spcAft>
              <a:buClr>
                <a:schemeClr val="tx2"/>
              </a:buClr>
              <a:buSzTx/>
              <a:buFontTx/>
              <a:buNone/>
            </a:pPr>
            <a:r>
              <a:rPr kumimoji="0" lang="zh-CN" altLang="en-US" sz="28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rPr>
              <a:t>（</a:t>
            </a:r>
            <a:r>
              <a:rPr kumimoji="0" lang="en-US" altLang="zh-CN" sz="28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rPr>
              <a:t>p229-236</a:t>
            </a:r>
            <a:r>
              <a:rPr kumimoji="0" lang="zh-CN" altLang="en-US" sz="28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rPr>
              <a:t>）</a:t>
            </a:r>
            <a:endParaRPr kumimoji="0" lang="zh-CN" altLang="en-US" sz="28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4294967295"/>
          </p:nvPr>
        </p:nvSpPr>
        <p:spPr>
          <a:xfrm>
            <a:off x="3124200" y="6248400"/>
            <a:ext cx="2895600" cy="457200"/>
          </a:xfrm>
          <a:prstGeom prst="rect">
            <a:avLst/>
          </a:prstGeom>
          <a:ln/>
        </p:spPr>
        <p:txBody>
          <a:bodyPr anchor="b"/>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rPr>
              <a:t>清大东方</a:t>
            </a:r>
            <a:endParaRPr kumimoji="0" lang="zh-CN" altLang="en-US" sz="12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p:txBody>
      </p:sp>
      <p:sp>
        <p:nvSpPr>
          <p:cNvPr id="9218" name="标题 9217"/>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应急照明灯具的清洁与维护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15363" name="文本占位符 9218"/>
          <p:cNvSpPr>
            <a:spLocks noGrp="1"/>
          </p:cNvSpPr>
          <p:nvPr>
            <p:ph idx="1"/>
          </p:nvPr>
        </p:nvSpPr>
        <p:spPr>
          <a:ln/>
        </p:spPr>
        <p:txBody>
          <a:bodyPr anchor="t" anchorCtr="0"/>
          <a:p>
            <a:pPr marL="571500" indent="-571500"/>
            <a:r>
              <a:rPr lang="zh-CN" altLang="en-US" dirty="0"/>
              <a:t>应急照明的自检测试要点</a:t>
            </a:r>
            <a:endParaRPr lang="zh-CN" altLang="en-US" dirty="0"/>
          </a:p>
          <a:p>
            <a:pPr marL="571500" indent="-571500">
              <a:buNone/>
            </a:pPr>
            <a:r>
              <a:rPr lang="en-US" altLang="zh-CN" dirty="0"/>
              <a:t>1</a:t>
            </a:r>
            <a:r>
              <a:rPr lang="zh-CN" altLang="en-US" dirty="0"/>
              <a:t>、查看外观</a:t>
            </a:r>
            <a:endParaRPr lang="zh-CN" altLang="en-US" dirty="0"/>
          </a:p>
          <a:p>
            <a:pPr marL="571500" indent="-571500">
              <a:buNone/>
            </a:pPr>
            <a:r>
              <a:rPr lang="en-US" altLang="zh-CN" dirty="0"/>
              <a:t>2</a:t>
            </a:r>
            <a:r>
              <a:rPr lang="zh-CN" altLang="en-US" dirty="0"/>
              <a:t>、按下列方法切断正常供电电源，用秒表测量应急工作状态的持续时间：</a:t>
            </a:r>
            <a:endParaRPr lang="zh-CN" altLang="en-US" dirty="0"/>
          </a:p>
          <a:p>
            <a:pPr marL="571500" indent="-571500">
              <a:buFont typeface="Wingdings" panose="05000000000000000000" pitchFamily="2" charset="2"/>
              <a:buAutoNum type="circleNumDbPlain"/>
            </a:pPr>
            <a:r>
              <a:rPr lang="zh-CN" altLang="en-US" dirty="0"/>
              <a:t>自带电源型和子母电源型切断其主供电电源 </a:t>
            </a:r>
            <a:endParaRPr lang="zh-CN" altLang="en-US" dirty="0"/>
          </a:p>
          <a:p>
            <a:pPr marL="571500" indent="-571500">
              <a:buFont typeface="Wingdings" panose="05000000000000000000" pitchFamily="2" charset="2"/>
              <a:buAutoNum type="circleNumDbPlain"/>
            </a:pPr>
            <a:r>
              <a:rPr lang="zh-CN" altLang="en-US" dirty="0"/>
              <a:t>集中电源型切断其控制器主电源。</a:t>
            </a:r>
            <a:endParaRPr lang="zh-CN" altLang="en-US" dirty="0"/>
          </a:p>
          <a:p>
            <a:pPr marL="571500" indent="-571500">
              <a:buFont typeface="Wingdings" panose="05000000000000000000" pitchFamily="2" charset="2"/>
              <a:buAutoNum type="circleNumDbPlain"/>
            </a:pPr>
            <a:r>
              <a:rPr lang="zh-CN" altLang="en-US" dirty="0"/>
              <a:t>接在消防配电线路上的应急照明灯具，切断非消防电源。      </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4294967295"/>
          </p:nvPr>
        </p:nvSpPr>
        <p:spPr>
          <a:xfrm>
            <a:off x="3124200" y="6248400"/>
            <a:ext cx="2895600" cy="457200"/>
          </a:xfrm>
          <a:prstGeom prst="rect">
            <a:avLst/>
          </a:prstGeom>
          <a:ln/>
        </p:spPr>
        <p:txBody>
          <a:bodyPr anchor="b"/>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rPr>
              <a:t>清大东方</a:t>
            </a:r>
            <a:endParaRPr kumimoji="0" lang="zh-CN" altLang="en-US" sz="12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p:txBody>
      </p:sp>
      <p:sp>
        <p:nvSpPr>
          <p:cNvPr id="10242" name="标题 10241"/>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应急照明灯具的清洁与维护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16387" name="文本占位符 10242"/>
          <p:cNvSpPr>
            <a:spLocks noGrp="1"/>
          </p:cNvSpPr>
          <p:nvPr>
            <p:ph idx="1"/>
          </p:nvPr>
        </p:nvSpPr>
        <p:spPr>
          <a:xfrm>
            <a:off x="533400" y="1295400"/>
            <a:ext cx="8001000" cy="4572000"/>
          </a:xfrm>
          <a:ln/>
        </p:spPr>
        <p:txBody>
          <a:bodyPr anchor="t" anchorCtr="0"/>
          <a:p>
            <a:pPr marL="571500" indent="-571500">
              <a:lnSpc>
                <a:spcPct val="90000"/>
              </a:lnSpc>
            </a:pPr>
            <a:r>
              <a:rPr lang="zh-CN" altLang="en-US" dirty="0"/>
              <a:t>应急照明的自检测试要点</a:t>
            </a:r>
            <a:endParaRPr lang="zh-CN" altLang="en-US" dirty="0"/>
          </a:p>
          <a:p>
            <a:pPr marL="571500" indent="-571500">
              <a:lnSpc>
                <a:spcPct val="90000"/>
              </a:lnSpc>
              <a:buNone/>
            </a:pPr>
            <a:r>
              <a:rPr lang="en-US" altLang="zh-CN" dirty="0"/>
              <a:t>3</a:t>
            </a:r>
            <a:r>
              <a:rPr lang="zh-CN" altLang="en-US" dirty="0"/>
              <a:t>、使用照度计，测量两个疏散照明灯之间地面中心的照度，达到规定的应急工作状态持续时间时，重复测量上述测点的照度。</a:t>
            </a:r>
            <a:endParaRPr lang="zh-CN" altLang="en-US" dirty="0"/>
          </a:p>
          <a:p>
            <a:pPr marL="571500" indent="-571500">
              <a:lnSpc>
                <a:spcPct val="90000"/>
              </a:lnSpc>
              <a:buNone/>
            </a:pPr>
            <a:r>
              <a:rPr lang="en-US" altLang="zh-CN" dirty="0"/>
              <a:t>4</a:t>
            </a:r>
            <a:r>
              <a:rPr lang="zh-CN" altLang="en-US" dirty="0"/>
              <a:t>、配电房、消防控制室、消防水泵房、防烟排烟机房、消防用电的蓄电池室、自备发电机房、电话总机房以及发生火灾时仍需坚持工作的其他房间，使用照度计测量正常照明时的工作面照度，切断正常照明后，测量应急照明工作面的最低照度。</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1265"/>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应急照明灯具的清洁与维护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17411" name="文本占位符 11266"/>
          <p:cNvSpPr>
            <a:spLocks noGrp="1"/>
          </p:cNvSpPr>
          <p:nvPr>
            <p:ph idx="1"/>
          </p:nvPr>
        </p:nvSpPr>
        <p:spPr>
          <a:ln/>
        </p:spPr>
        <p:txBody>
          <a:bodyPr anchor="t" anchorCtr="0"/>
          <a:p>
            <a:r>
              <a:rPr lang="zh-CN" altLang="en-US" dirty="0"/>
              <a:t>应急照明的自检测试要点</a:t>
            </a:r>
            <a:endParaRPr lang="zh-CN" altLang="en-US" dirty="0"/>
          </a:p>
          <a:p>
            <a:pPr>
              <a:buNone/>
            </a:pPr>
            <a:r>
              <a:rPr lang="en-US" altLang="zh-CN" dirty="0"/>
              <a:t>5</a:t>
            </a:r>
            <a:r>
              <a:rPr lang="zh-CN" altLang="en-US" dirty="0"/>
              <a:t>、系统复位。</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4294967295"/>
          </p:nvPr>
        </p:nvSpPr>
        <p:spPr>
          <a:xfrm>
            <a:off x="3124200" y="6248400"/>
            <a:ext cx="2895600" cy="457200"/>
          </a:xfrm>
          <a:prstGeom prst="rect">
            <a:avLst/>
          </a:prstGeom>
          <a:ln/>
        </p:spPr>
        <p:txBody>
          <a:bodyPr anchor="b"/>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rPr>
              <a:t>清大东方</a:t>
            </a:r>
            <a:endParaRPr kumimoji="0" lang="zh-CN" altLang="en-US" sz="1200" b="0"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p:txBody>
      </p:sp>
      <p:sp>
        <p:nvSpPr>
          <p:cNvPr id="12290" name="标题 12289"/>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应急照明灯具的清洁与维护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18435" name="文本占位符 12290"/>
          <p:cNvSpPr>
            <a:spLocks noGrp="1"/>
          </p:cNvSpPr>
          <p:nvPr>
            <p:ph idx="1"/>
          </p:nvPr>
        </p:nvSpPr>
        <p:spPr>
          <a:xfrm>
            <a:off x="567055" y="1676400"/>
            <a:ext cx="8001000" cy="4919980"/>
          </a:xfrm>
          <a:ln/>
        </p:spPr>
        <p:txBody>
          <a:bodyPr anchor="t" anchorCtr="0"/>
          <a:p>
            <a:r>
              <a:rPr lang="zh-CN" altLang="en-US" sz="2800" dirty="0"/>
              <a:t>应急照明灯具清洁维护要求</a:t>
            </a:r>
            <a:endParaRPr lang="zh-CN" altLang="en-US" sz="2800" dirty="0"/>
          </a:p>
          <a:p>
            <a:pPr>
              <a:buNone/>
            </a:pPr>
            <a:r>
              <a:rPr lang="en-US" altLang="zh-CN" sz="2800" dirty="0"/>
              <a:t>1</a:t>
            </a:r>
            <a:r>
              <a:rPr lang="zh-CN" altLang="en-US" sz="2800" dirty="0"/>
              <a:t>、应牢固、无遮挡，状态指示灯正常</a:t>
            </a:r>
            <a:endParaRPr lang="zh-CN" altLang="en-US" sz="2800" dirty="0"/>
          </a:p>
          <a:p>
            <a:pPr>
              <a:buNone/>
            </a:pPr>
            <a:r>
              <a:rPr lang="en-US" altLang="zh-CN" sz="2800" dirty="0"/>
              <a:t>2</a:t>
            </a:r>
            <a:r>
              <a:rPr lang="zh-CN" altLang="en-US" sz="2800" dirty="0"/>
              <a:t>、切断正常供电电源后，应急工作状态的持续时间不应低于表</a:t>
            </a:r>
            <a:r>
              <a:rPr lang="en-US" altLang="zh-CN" sz="2800" dirty="0"/>
              <a:t>3-10-5</a:t>
            </a:r>
            <a:r>
              <a:rPr lang="zh-CN" altLang="en-US" sz="2800" dirty="0"/>
              <a:t>的规定（上图）</a:t>
            </a:r>
            <a:endParaRPr lang="zh-CN" altLang="en-US" sz="2800" dirty="0"/>
          </a:p>
          <a:p>
            <a:pPr>
              <a:buNone/>
            </a:pPr>
            <a:r>
              <a:rPr lang="en-US" altLang="zh-CN" sz="2800" dirty="0"/>
              <a:t>3</a:t>
            </a:r>
            <a:r>
              <a:rPr lang="zh-CN" altLang="en-US" sz="2800" dirty="0"/>
              <a:t>、疏散照明的地面照度不应低于</a:t>
            </a:r>
            <a:r>
              <a:rPr lang="en-US" altLang="zh-CN" sz="2800" dirty="0"/>
              <a:t>0.5  lx</a:t>
            </a:r>
            <a:r>
              <a:rPr lang="zh-CN" altLang="en-US" sz="2800" dirty="0"/>
              <a:t>，地下工程疏散照明的地面照度不低于</a:t>
            </a:r>
            <a:r>
              <a:rPr lang="en-US" altLang="zh-CN" sz="2800"/>
              <a:t>5.0  l x.</a:t>
            </a:r>
            <a:endParaRPr lang="en-US" altLang="zh-CN" sz="2800"/>
          </a:p>
          <a:p>
            <a:pPr>
              <a:buNone/>
            </a:pPr>
            <a:r>
              <a:rPr lang="en-US" altLang="zh-CN" sz="2800" dirty="0"/>
              <a:t>4</a:t>
            </a:r>
            <a:r>
              <a:rPr lang="zh-CN" altLang="en-US" sz="2800" dirty="0"/>
              <a:t>、配电房、消防控制室、消防水泵房、防烟排烟机房、消防用电的蓄电池室、自备发电机房、电话总机房以及发生火灾时仍需坚持工作的其他房间，其工作面的照度，不应低于正常照明时的照度。</a:t>
            </a:r>
            <a:endParaRPr lang="zh-CN" alt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3313"/>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应急照明灯具的清洁与维护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19459" name="文本占位符 13314"/>
          <p:cNvSpPr>
            <a:spLocks noGrp="1"/>
          </p:cNvSpPr>
          <p:nvPr>
            <p:ph idx="1"/>
          </p:nvPr>
        </p:nvSpPr>
        <p:spPr>
          <a:ln/>
        </p:spPr>
        <p:txBody>
          <a:bodyPr anchor="t" anchorCtr="0"/>
          <a:p>
            <a:r>
              <a:rPr lang="zh-CN" altLang="en-US" dirty="0"/>
              <a:t>应急照明灯具清洁维护方法</a:t>
            </a:r>
            <a:endParaRPr lang="zh-CN" altLang="en-US" dirty="0"/>
          </a:p>
          <a:p>
            <a:pPr>
              <a:buNone/>
            </a:pPr>
            <a:r>
              <a:rPr lang="en-US" altLang="zh-CN" dirty="0"/>
              <a:t>1</a:t>
            </a:r>
            <a:r>
              <a:rPr lang="zh-CN" altLang="en-US" dirty="0"/>
              <a:t>、外观检查和清洁</a:t>
            </a:r>
            <a:endParaRPr lang="zh-CN" altLang="en-US" dirty="0"/>
          </a:p>
          <a:p>
            <a:pPr>
              <a:buNone/>
            </a:pPr>
            <a:r>
              <a:rPr lang="zh-CN" altLang="en-US" dirty="0"/>
              <a:t>      为了安全有效地使用应急照明应定期进行外观清扫、检查，对于外观破坏的应进行更换。</a:t>
            </a:r>
            <a:endParaRPr lang="zh-CN" altLang="en-US" dirty="0"/>
          </a:p>
          <a:p>
            <a:pPr>
              <a:buNone/>
            </a:pPr>
            <a:r>
              <a:rPr lang="zh-CN" altLang="en-US" dirty="0"/>
              <a:t>       清洁灯具时，采用柔软布料沾肥皂水拧干后擦拭，再用干布擦净。注意不得采用稀料、汽油等易挥发物擦拭灯具表面。不要对灯具</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4337"/>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rPr>
              <a:t>应急照明灯具的清洁与维护</a:t>
            </a:r>
            <a:endParaRPr kumimoji="0" lang="zh-CN" altLang="en-US" sz="4400" b="0" i="0" u="none" strike="noStrike" kern="1200" cap="none" spc="0" normalizeH="0" baseline="0" noProof="1" dirty="0">
              <a:solidFill>
                <a:schemeClr val="tx2"/>
              </a:solidFill>
              <a:effectLst>
                <a:outerShdw blurRad="38100" dist="38100" dir="2700000">
                  <a:srgbClr val="C0C0C0"/>
                </a:outerShdw>
              </a:effectLst>
              <a:latin typeface="+mj-lt"/>
              <a:ea typeface="+mj-ea"/>
              <a:cs typeface="+mj-cs"/>
            </a:endParaRPr>
          </a:p>
        </p:txBody>
      </p:sp>
      <p:sp>
        <p:nvSpPr>
          <p:cNvPr id="20483" name="文本占位符 14338"/>
          <p:cNvSpPr>
            <a:spLocks noGrp="1"/>
          </p:cNvSpPr>
          <p:nvPr>
            <p:ph idx="1"/>
          </p:nvPr>
        </p:nvSpPr>
        <p:spPr>
          <a:ln/>
        </p:spPr>
        <p:txBody>
          <a:bodyPr anchor="t" anchorCtr="0"/>
          <a:p>
            <a:pPr marL="571500" indent="-571500">
              <a:lnSpc>
                <a:spcPct val="90000"/>
              </a:lnSpc>
              <a:buNone/>
            </a:pPr>
            <a:r>
              <a:rPr lang="en-US" altLang="zh-CN" sz="2800" dirty="0"/>
              <a:t>1</a:t>
            </a:r>
            <a:r>
              <a:rPr lang="zh-CN" altLang="en-US" sz="2800" dirty="0"/>
              <a:t>、外观检查和清洁</a:t>
            </a:r>
            <a:endParaRPr lang="zh-CN" altLang="en-US" sz="2800" dirty="0"/>
          </a:p>
          <a:p>
            <a:pPr marL="571500" indent="-571500">
              <a:lnSpc>
                <a:spcPct val="90000"/>
              </a:lnSpc>
              <a:buNone/>
            </a:pPr>
            <a:r>
              <a:rPr lang="zh-CN" altLang="en-US" sz="2800" dirty="0"/>
              <a:t>喷洒杀虫剂。否则会导致灯具变色或损坏。不得使用强碱性溶剂擦拭灯具，容易造成灯具部件强度降低和损坏。</a:t>
            </a:r>
            <a:endParaRPr lang="zh-CN" altLang="en-US" sz="2800" dirty="0"/>
          </a:p>
          <a:p>
            <a:pPr marL="571500" indent="-571500">
              <a:lnSpc>
                <a:spcPct val="90000"/>
              </a:lnSpc>
              <a:buNone/>
            </a:pPr>
            <a:r>
              <a:rPr lang="en-US" altLang="zh-CN" sz="2800" dirty="0"/>
              <a:t>2</a:t>
            </a:r>
            <a:r>
              <a:rPr lang="zh-CN" altLang="en-US" sz="2800" dirty="0"/>
              <a:t>、按下列方法切断正常供电电源，用秒表测量应急工作状态的持续时间。</a:t>
            </a:r>
            <a:endParaRPr lang="zh-CN" altLang="en-US" sz="2800" dirty="0"/>
          </a:p>
          <a:p>
            <a:pPr marL="571500" indent="-571500">
              <a:lnSpc>
                <a:spcPct val="90000"/>
              </a:lnSpc>
              <a:buFont typeface="Wingdings" panose="05000000000000000000" pitchFamily="2" charset="2"/>
              <a:buAutoNum type="circleNumDbPlain"/>
            </a:pPr>
            <a:r>
              <a:rPr lang="zh-CN" altLang="en-US" sz="2800" dirty="0"/>
              <a:t>自带电源型和子母电源型切断其主供电电源 </a:t>
            </a:r>
            <a:endParaRPr lang="zh-CN" altLang="en-US" sz="2800" dirty="0"/>
          </a:p>
          <a:p>
            <a:pPr marL="571500" indent="-571500">
              <a:lnSpc>
                <a:spcPct val="90000"/>
              </a:lnSpc>
              <a:buFont typeface="Wingdings" panose="05000000000000000000" pitchFamily="2" charset="2"/>
              <a:buAutoNum type="circleNumDbPlain"/>
            </a:pPr>
            <a:r>
              <a:rPr lang="zh-CN" altLang="en-US" sz="2800" dirty="0"/>
              <a:t>集中电源型切断其控制器主电源。</a:t>
            </a:r>
            <a:endParaRPr lang="zh-CN" altLang="en-US" sz="2800" dirty="0"/>
          </a:p>
          <a:p>
            <a:pPr marL="571500" indent="-571500">
              <a:lnSpc>
                <a:spcPct val="90000"/>
              </a:lnSpc>
              <a:buFont typeface="Wingdings" panose="05000000000000000000" pitchFamily="2" charset="2"/>
              <a:buAutoNum type="circleNumDbPlain"/>
            </a:pPr>
            <a:r>
              <a:rPr lang="zh-CN" altLang="en-US" sz="2800" dirty="0"/>
              <a:t>接在消防配电线路上的应急照明灯具，切断非消防电源。</a:t>
            </a:r>
            <a:endParaRPr lang="zh-CN" altLang="en-US" sz="2800" dirty="0"/>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Mountain Top">
  <a:themeElements>
    <a:clrScheme name="">
      <a:dk1>
        <a:srgbClr val="FFFFFF"/>
      </a:dk1>
      <a:lt1>
        <a:srgbClr val="003399"/>
      </a:lt1>
      <a:dk2>
        <a:srgbClr val="E3E3FF"/>
      </a:dk2>
      <a:lt2>
        <a:srgbClr val="463416"/>
      </a:lt2>
      <a:accent1>
        <a:srgbClr val="3399FF"/>
      </a:accent1>
      <a:accent2>
        <a:srgbClr val="33CCCC"/>
      </a:accent2>
      <a:accent3>
        <a:srgbClr val="AAADCA"/>
      </a:accent3>
      <a:accent4>
        <a:srgbClr val="DCDCDC"/>
      </a:accent4>
      <a:accent5>
        <a:srgbClr val="ADCAFF"/>
      </a:accent5>
      <a:accent6>
        <a:srgbClr val="2DB7B7"/>
      </a:accent6>
      <a:hlink>
        <a:srgbClr val="00FFCC"/>
      </a:hlink>
      <a:folHlink>
        <a:srgbClr val="8080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993300"/>
        </a:lt1>
        <a:dk2>
          <a:srgbClr val="CCAA00"/>
        </a:dk2>
        <a:lt2>
          <a:srgbClr val="4C3A1C"/>
        </a:lt2>
        <a:accent1>
          <a:srgbClr val="FF3300"/>
        </a:accent1>
        <a:accent2>
          <a:srgbClr val="9E6600"/>
        </a:accent2>
        <a:accent3>
          <a:srgbClr val="CAADAA"/>
        </a:accent3>
        <a:accent4>
          <a:srgbClr val="DCDCDC"/>
        </a:accent4>
        <a:accent5>
          <a:srgbClr val="FFADAA"/>
        </a:accent5>
        <a:accent6>
          <a:srgbClr val="8D5B00"/>
        </a:accent6>
        <a:hlink>
          <a:srgbClr val="FFCC00"/>
        </a:hlink>
        <a:folHlink>
          <a:srgbClr val="F7DC97"/>
        </a:folHlink>
      </a:clrScheme>
      <a:clrMap bg1="lt1" tx1="dk1" bg2="lt2" tx2="dk2" accent1="accent1" accent2="accent2" accent3="accent3" accent4="accent4" accent5="accent5" accent6="accent6" hlink="hlink" folHlink="folHlink"/>
    </a:extraClrScheme>
    <a:extraClrScheme>
      <a:clrScheme name="">
        <a:dk1>
          <a:srgbClr val="FFFFFF"/>
        </a:dk1>
        <a:lt1>
          <a:srgbClr val="9188B0"/>
        </a:lt1>
        <a:dk2>
          <a:srgbClr val="DDE0DC"/>
        </a:dk2>
        <a:lt2>
          <a:srgbClr val="3D0058"/>
        </a:lt2>
        <a:accent1>
          <a:srgbClr val="FFCC00"/>
        </a:accent1>
        <a:accent2>
          <a:srgbClr val="4C3D78"/>
        </a:accent2>
        <a:accent3>
          <a:srgbClr val="C7C4D4"/>
        </a:accent3>
        <a:accent4>
          <a:srgbClr val="DCDCDC"/>
        </a:accent4>
        <a:accent5>
          <a:srgbClr val="FFE2AA"/>
        </a:accent5>
        <a:accent6>
          <a:srgbClr val="43366B"/>
        </a:accent6>
        <a:hlink>
          <a:srgbClr val="743D78"/>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C6CCD4"/>
        </a:dk2>
        <a:lt2>
          <a:srgbClr val="10104C"/>
        </a:lt2>
        <a:accent1>
          <a:srgbClr val="33CCFF"/>
        </a:accent1>
        <a:accent2>
          <a:srgbClr val="5B5B8D"/>
        </a:accent2>
        <a:accent3>
          <a:srgbClr val="AAADB9"/>
        </a:accent3>
        <a:accent4>
          <a:srgbClr val="DCDCDC"/>
        </a:accent4>
        <a:accent5>
          <a:srgbClr val="ADE2FF"/>
        </a:accent5>
        <a:accent6>
          <a:srgbClr val="51517E"/>
        </a:accent6>
        <a:hlink>
          <a:srgbClr val="4529AB"/>
        </a:hlink>
        <a:folHlink>
          <a:srgbClr val="00CC9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FFFFFF"/>
        </a:dk2>
        <a:lt2>
          <a:srgbClr val="B0C8CA"/>
        </a:lt2>
        <a:accent1>
          <a:srgbClr val="89C4FF"/>
        </a:accent1>
        <a:accent2>
          <a:srgbClr val="00008C"/>
        </a:accent2>
        <a:accent3>
          <a:srgbClr val="AAAACA"/>
        </a:accent3>
        <a:accent4>
          <a:srgbClr val="DCDCDC"/>
        </a:accent4>
        <a:accent5>
          <a:srgbClr val="C4DEFF"/>
        </a:accent5>
        <a:accent6>
          <a:srgbClr val="00007D"/>
        </a:accent6>
        <a:hlink>
          <a:srgbClr val="6666FF"/>
        </a:hlink>
        <a:folHlink>
          <a:srgbClr val="C0C0C0"/>
        </a:folHlink>
      </a:clrScheme>
      <a:clrMap bg1="lt1" tx1="dk1" bg2="lt2" tx2="dk2" accent1="accent1" accent2="accent2" accent3="accent3" accent4="accent4" accent5="accent5" accent6="accent6" hlink="hlink" folHlink="folHlink"/>
    </a:extraClrScheme>
    <a:extraClrScheme>
      <a:clrScheme name="">
        <a:dk1>
          <a:srgbClr val="FFFFFF"/>
        </a:dk1>
        <a:lt1>
          <a:srgbClr val="003399"/>
        </a:lt1>
        <a:dk2>
          <a:srgbClr val="E3E3FF"/>
        </a:dk2>
        <a:lt2>
          <a:srgbClr val="463416"/>
        </a:lt2>
        <a:accent1>
          <a:srgbClr val="3399FF"/>
        </a:accent1>
        <a:accent2>
          <a:srgbClr val="33CCCC"/>
        </a:accent2>
        <a:accent3>
          <a:srgbClr val="AAADCA"/>
        </a:accent3>
        <a:accent4>
          <a:srgbClr val="DCDCDC"/>
        </a:accent4>
        <a:accent5>
          <a:srgbClr val="ADCAFF"/>
        </a:accent5>
        <a:accent6>
          <a:srgbClr val="2DB7B7"/>
        </a:accent6>
        <a:hlink>
          <a:srgbClr val="00FFCC"/>
        </a:hlink>
        <a:folHlink>
          <a:srgbClr val="808000"/>
        </a:folHlink>
      </a:clrScheme>
      <a:clrMap bg1="lt1" tx1="dk1" bg2="lt2" tx2="dk2" accent1="accent1" accent2="accent2" accent3="accent3" accent4="accent4" accent5="accent5" accent6="accent6" hlink="hlink" folHlink="folHlink"/>
    </a:extraClrScheme>
    <a:extraClrScheme>
      <a:clrScheme name="">
        <a:dk1>
          <a:srgbClr val="FFFFFF"/>
        </a:dk1>
        <a:lt1>
          <a:srgbClr val="6699FF"/>
        </a:lt1>
        <a:dk2>
          <a:srgbClr val="B3EDFF"/>
        </a:dk2>
        <a:lt2>
          <a:srgbClr val="809296"/>
        </a:lt2>
        <a:accent1>
          <a:srgbClr val="FF9933"/>
        </a:accent1>
        <a:accent2>
          <a:srgbClr val="FFAA99"/>
        </a:accent2>
        <a:accent3>
          <a:srgbClr val="B9CAFF"/>
        </a:accent3>
        <a:accent4>
          <a:srgbClr val="DCDCDC"/>
        </a:accent4>
        <a:accent5>
          <a:srgbClr val="FFCAAD"/>
        </a:accent5>
        <a:accent6>
          <a:srgbClr val="E59889"/>
        </a:accent6>
        <a:hlink>
          <a:srgbClr val="FFCFAB"/>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5D1E3"/>
        </a:lt1>
        <a:dk2>
          <a:srgbClr val="CCFFFF"/>
        </a:dk2>
        <a:lt2>
          <a:srgbClr val="006666"/>
        </a:lt2>
        <a:accent1>
          <a:srgbClr val="FFCC00"/>
        </a:accent1>
        <a:accent2>
          <a:srgbClr val="00CC99"/>
        </a:accent2>
        <a:accent3>
          <a:srgbClr val="C3E4EE"/>
        </a:accent3>
        <a:accent4>
          <a:srgbClr val="DCDCDC"/>
        </a:accent4>
        <a:accent5>
          <a:srgbClr val="FFE2AA"/>
        </a:accent5>
        <a:accent6>
          <a:srgbClr val="00B789"/>
        </a:accent6>
        <a:hlink>
          <a:srgbClr val="0099FF"/>
        </a:hlink>
        <a:folHlink>
          <a:srgbClr val="6600CC"/>
        </a:folHlink>
      </a:clrScheme>
      <a:clrMap bg1="lt1" tx1="dk1" bg2="lt2" tx2="dk2" accent1="accent1" accent2="accent2" accent3="accent3" accent4="accent4" accent5="accent5" accent6="accent6" hlink="hlink" folHlink="folHlink"/>
    </a:extraClrScheme>
    <a:extraClrScheme>
      <a:clrScheme name="">
        <a:dk1>
          <a:srgbClr val="FFFFFF"/>
        </a:dk1>
        <a:lt1>
          <a:srgbClr val="A7A491"/>
        </a:lt1>
        <a:dk2>
          <a:srgbClr val="CCD0CA"/>
        </a:dk2>
        <a:lt2>
          <a:srgbClr val="404B3D"/>
        </a:lt2>
        <a:accent1>
          <a:srgbClr val="33CCCC"/>
        </a:accent1>
        <a:accent2>
          <a:srgbClr val="004E4C"/>
        </a:accent2>
        <a:accent3>
          <a:srgbClr val="D0CFC7"/>
        </a:accent3>
        <a:accent4>
          <a:srgbClr val="DCDCDC"/>
        </a:accent4>
        <a:accent5>
          <a:srgbClr val="ADE2E2"/>
        </a:accent5>
        <a:accent6>
          <a:srgbClr val="004543"/>
        </a:accent6>
        <a:hlink>
          <a:srgbClr val="477781"/>
        </a:hlink>
        <a:folHlink>
          <a:srgbClr val="85CC74"/>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9E2FF"/>
        </a:accent5>
        <a:accent6>
          <a:srgbClr val="B7D3E5"/>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0</TotalTime>
  <Words>3592</Words>
  <Application>WPS 演示</Application>
  <PresentationFormat>在屏幕上显示</PresentationFormat>
  <Paragraphs>210</Paragraphs>
  <Slides>27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Arial</vt:lpstr>
      <vt:lpstr>宋体</vt:lpstr>
      <vt:lpstr>Wingdings</vt:lpstr>
      <vt:lpstr>楷体_GB2312</vt:lpstr>
      <vt:lpstr>新宋体</vt:lpstr>
      <vt:lpstr>Verdana</vt:lpstr>
      <vt:lpstr>微软雅黑</vt:lpstr>
      <vt:lpstr>Arial Unicode MS</vt:lpstr>
      <vt:lpstr>楷体</vt:lpstr>
      <vt:lpstr>汉仪旗黑-85S</vt:lpstr>
      <vt:lpstr>黑体</vt:lpstr>
      <vt:lpstr>Mountain Top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little fairy</cp:lastModifiedBy>
  <cp:revision>17</cp:revision>
  <dcterms:created xsi:type="dcterms:W3CDTF">2021-05-26T08:10:06Z</dcterms:created>
  <dcterms:modified xsi:type="dcterms:W3CDTF">2024-01-18T08:09:28Z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2052-12.1.0.16120</vt:lpwstr>
  </property>
  <property fmtid="{D5CDD505-2E9C-101B-9397-08002B2CF9AE}" pid="4" name="ICV">
    <vt:lpwstr>5ED5CB11763945709EF9F34E5BD34776_13</vt:lpwstr>
  </property>
</Properties>
</file>