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0"/>
  </p:notesMasterIdLst>
  <p:handoutMasterIdLst>
    <p:handoutMasterId r:id="rId61"/>
  </p:handoutMasterIdLst>
  <p:sldIdLst>
    <p:sldId id="282" r:id="rId3"/>
    <p:sldId id="468" r:id="rId4"/>
    <p:sldId id="412"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28" r:id="rId21"/>
    <p:sldId id="429" r:id="rId22"/>
    <p:sldId id="430" r:id="rId23"/>
    <p:sldId id="431" r:id="rId24"/>
    <p:sldId id="432" r:id="rId25"/>
    <p:sldId id="433" r:id="rId26"/>
    <p:sldId id="434" r:id="rId27"/>
    <p:sldId id="435" r:id="rId28"/>
    <p:sldId id="436" r:id="rId29"/>
    <p:sldId id="437" r:id="rId30"/>
    <p:sldId id="438" r:id="rId31"/>
    <p:sldId id="439" r:id="rId32"/>
    <p:sldId id="440" r:id="rId33"/>
    <p:sldId id="441" r:id="rId34"/>
    <p:sldId id="442" r:id="rId35"/>
    <p:sldId id="443" r:id="rId36"/>
    <p:sldId id="444" r:id="rId37"/>
    <p:sldId id="445" r:id="rId38"/>
    <p:sldId id="447" r:id="rId39"/>
    <p:sldId id="448" r:id="rId40"/>
    <p:sldId id="449" r:id="rId41"/>
    <p:sldId id="450" r:id="rId42"/>
    <p:sldId id="451" r:id="rId43"/>
    <p:sldId id="452" r:id="rId44"/>
    <p:sldId id="453" r:id="rId45"/>
    <p:sldId id="454" r:id="rId46"/>
    <p:sldId id="455" r:id="rId47"/>
    <p:sldId id="456" r:id="rId48"/>
    <p:sldId id="457" r:id="rId49"/>
    <p:sldId id="458" r:id="rId50"/>
    <p:sldId id="459" r:id="rId51"/>
    <p:sldId id="460" r:id="rId52"/>
    <p:sldId id="461" r:id="rId53"/>
    <p:sldId id="462" r:id="rId54"/>
    <p:sldId id="463" r:id="rId55"/>
    <p:sldId id="464" r:id="rId56"/>
    <p:sldId id="465" r:id="rId57"/>
    <p:sldId id="466" r:id="rId58"/>
    <p:sldId id="284" r:id="rId59"/>
  </p:sldIdLst>
  <p:sldSz cx="9144000" cy="6858000" type="screen4x3"/>
  <p:notesSz cx="6858000" cy="9144000"/>
  <p:custDataLst>
    <p:tags r:id="rId6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userDrawn="1">
          <p15:clr>
            <a:srgbClr val="A4A3A4"/>
          </p15:clr>
        </p15:guide>
        <p15:guide id="2" orient="horz" pos="484" userDrawn="1">
          <p15:clr>
            <a:srgbClr val="A4A3A4"/>
          </p15:clr>
        </p15:guide>
        <p15:guide id="3" orient="horz" pos="572" userDrawn="1">
          <p15:clr>
            <a:srgbClr val="A4A3A4"/>
          </p15:clr>
        </p15:guide>
        <p15:guide id="4" pos="5503" userDrawn="1">
          <p15:clr>
            <a:srgbClr val="A4A3A4"/>
          </p15:clr>
        </p15:guide>
        <p15:guide id="5" pos="24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E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1" autoAdjust="0"/>
    <p:restoredTop sz="94660"/>
  </p:normalViewPr>
  <p:slideViewPr>
    <p:cSldViewPr snapToGrid="0" showGuides="1">
      <p:cViewPr varScale="1">
        <p:scale>
          <a:sx n="92" d="100"/>
          <a:sy n="92" d="100"/>
        </p:scale>
        <p:origin x="44" y="60"/>
      </p:cViewPr>
      <p:guideLst>
        <p:guide orient="horz" pos="3974"/>
        <p:guide orient="horz" pos="484"/>
        <p:guide orient="horz" pos="572"/>
        <p:guide pos="5503"/>
        <p:guide pos="249"/>
      </p:guideLst>
    </p:cSldViewPr>
  </p:slideViewPr>
  <p:notesTextViewPr>
    <p:cViewPr>
      <p:scale>
        <a:sx n="3" d="2"/>
        <a:sy n="3" d="2"/>
      </p:scale>
      <p:origin x="0" y="0"/>
    </p:cViewPr>
  </p:notesTextViewPr>
  <p:notesViewPr>
    <p:cSldViewPr snapToGrid="0">
      <p:cViewPr varScale="1">
        <p:scale>
          <a:sx n="85" d="100"/>
          <a:sy n="85" d="100"/>
        </p:scale>
        <p:origin x="2952" y="1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6" Type="http://schemas.openxmlformats.org/officeDocument/2006/relationships/tags" Target="tags/tag80.xml"/><Relationship Id="rId65" Type="http://schemas.openxmlformats.org/officeDocument/2006/relationships/commentAuthors" Target="commentAuthors.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notesMaster" Target="notesMasters/notesMaster1.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7DD589-1039-44F5-A407-DDFA68F154D2}"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08D51D-EE59-47C9-B8A6-6171BB612E9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4F3A7-C760-4893-AC28-CB4BAFE533C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B3C-6E9E-4495-B467-2CFD3381657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5_标题幻灯片">
    <p:bg>
      <p:bgPr>
        <a:solidFill>
          <a:schemeClr val="bg1"/>
        </a:solidFill>
        <a:effectLst/>
      </p:bgPr>
    </p:bg>
    <p:spTree>
      <p:nvGrpSpPr>
        <p:cNvPr id="1" name=""/>
        <p:cNvGrpSpPr/>
        <p:nvPr/>
      </p:nvGrpSpPr>
      <p:grpSpPr>
        <a:xfrm>
          <a:off x="0" y="0"/>
          <a:ext cx="0" cy="0"/>
          <a:chOff x="0" y="0"/>
          <a:chExt cx="0" cy="0"/>
        </a:xfrm>
      </p:grpSpPr>
      <p:sp>
        <p:nvSpPr>
          <p:cNvPr id="75" name="图片占位符 2"/>
          <p:cNvSpPr>
            <a:spLocks noGrp="1"/>
          </p:cNvSpPr>
          <p:nvPr>
            <p:ph type="pic" sz="quarter" idx="12" hasCustomPrompt="1"/>
          </p:nvPr>
        </p:nvSpPr>
        <p:spPr>
          <a:xfrm>
            <a:off x="0" y="1608137"/>
            <a:ext cx="9144000" cy="4087813"/>
          </a:xfrm>
          <a:solidFill>
            <a:schemeClr val="accent3"/>
          </a:solidFill>
        </p:spPr>
        <p:txBody>
          <a:bodyPr/>
          <a:lstStyle>
            <a:lvl1pPr marL="719455" indent="0">
              <a:buNone/>
              <a:defRPr sz="1600">
                <a:solidFill>
                  <a:schemeClr val="accent2">
                    <a:lumMod val="40000"/>
                    <a:lumOff val="60000"/>
                  </a:schemeClr>
                </a:solidFill>
              </a:defRPr>
            </a:lvl1pPr>
          </a:lstStyle>
          <a:p>
            <a:r>
              <a:rPr lang="zh-CN" altLang="en-US" dirty="0"/>
              <a:t>插入图片</a:t>
            </a:r>
            <a:endParaRPr lang="zh-CN" altLang="en-US" dirty="0"/>
          </a:p>
        </p:txBody>
      </p:sp>
      <p:sp>
        <p:nvSpPr>
          <p:cNvPr id="11" name="矩形 10" hidden="1"/>
          <p:cNvSpPr/>
          <p:nvPr/>
        </p:nvSpPr>
        <p:spPr bwMode="auto">
          <a:xfrm>
            <a:off x="467846" y="-336808"/>
            <a:ext cx="3434577" cy="2232104"/>
          </a:xfrm>
          <a:prstGeom prst="rect">
            <a:avLst/>
          </a:prstGeom>
          <a:blipFill>
            <a:blip r:embed="rId2" cstate="print"/>
            <a:stretch>
              <a:fillRect/>
            </a:stretch>
          </a:blipFill>
          <a:ln>
            <a:noFill/>
          </a:ln>
          <a:effectLst/>
        </p:spPr>
        <p:txBody>
          <a:bodyPr vert="horz" wrap="none" lIns="91441" tIns="45720" rIns="91441" bIns="45720" numCol="1" rtlCol="0" anchor="ctr" anchorCtr="0" compatLnSpc="1"/>
          <a:lstStyle/>
          <a:p>
            <a:pPr marL="0" marR="0" indent="0" algn="ctr" defTabSz="913765"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bg1"/>
              </a:solidFill>
              <a:effectLst/>
              <a:latin typeface="Arial" panose="020B0604020202020204" pitchFamily="34" charset="0"/>
              <a:ea typeface="黑体" panose="02010609060101010101" pitchFamily="49" charset="-122"/>
            </a:endParaRPr>
          </a:p>
        </p:txBody>
      </p:sp>
      <p:sp>
        <p:nvSpPr>
          <p:cNvPr id="53" name="Freeform 5"/>
          <p:cNvSpPr/>
          <p:nvPr/>
        </p:nvSpPr>
        <p:spPr bwMode="auto">
          <a:xfrm>
            <a:off x="7357532" y="6061741"/>
            <a:ext cx="1391181" cy="246989"/>
          </a:xfrm>
          <a:custGeom>
            <a:avLst/>
            <a:gdLst>
              <a:gd name="T0" fmla="*/ 0 w 2822"/>
              <a:gd name="T1" fmla="*/ 0 h 498"/>
              <a:gd name="T2" fmla="*/ 0 w 2822"/>
              <a:gd name="T3" fmla="*/ 308 h 498"/>
              <a:gd name="T4" fmla="*/ 59 w 2822"/>
              <a:gd name="T5" fmla="*/ 448 h 498"/>
              <a:gd name="T6" fmla="*/ 66 w 2822"/>
              <a:gd name="T7" fmla="*/ 454 h 498"/>
              <a:gd name="T8" fmla="*/ 205 w 2822"/>
              <a:gd name="T9" fmla="*/ 498 h 498"/>
              <a:gd name="T10" fmla="*/ 2619 w 2822"/>
              <a:gd name="T11" fmla="*/ 498 h 498"/>
              <a:gd name="T12" fmla="*/ 2763 w 2822"/>
              <a:gd name="T13" fmla="*/ 451 h 498"/>
              <a:gd name="T14" fmla="*/ 2822 w 2822"/>
              <a:gd name="T15" fmla="*/ 308 h 498"/>
              <a:gd name="T16" fmla="*/ 2822 w 2822"/>
              <a:gd name="T17" fmla="*/ 0 h 498"/>
              <a:gd name="T18" fmla="*/ 2662 w 2822"/>
              <a:gd name="T19" fmla="*/ 0 h 498"/>
              <a:gd name="T20" fmla="*/ 2662 w 2822"/>
              <a:gd name="T21" fmla="*/ 240 h 498"/>
              <a:gd name="T22" fmla="*/ 2640 w 2822"/>
              <a:gd name="T23" fmla="*/ 292 h 498"/>
              <a:gd name="T24" fmla="*/ 2587 w 2822"/>
              <a:gd name="T25" fmla="*/ 314 h 498"/>
              <a:gd name="T26" fmla="*/ 245 w 2822"/>
              <a:gd name="T27" fmla="*/ 314 h 498"/>
              <a:gd name="T28" fmla="*/ 187 w 2822"/>
              <a:gd name="T29" fmla="*/ 290 h 498"/>
              <a:gd name="T30" fmla="*/ 163 w 2822"/>
              <a:gd name="T31" fmla="*/ 232 h 498"/>
              <a:gd name="T32" fmla="*/ 163 w 2822"/>
              <a:gd name="T33" fmla="*/ 0 h 498"/>
              <a:gd name="T34" fmla="*/ 0 w 2822"/>
              <a:gd name="T3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2" h="498">
                <a:moveTo>
                  <a:pt x="0" y="0"/>
                </a:moveTo>
                <a:cubicBezTo>
                  <a:pt x="0" y="308"/>
                  <a:pt x="0" y="308"/>
                  <a:pt x="0" y="308"/>
                </a:cubicBezTo>
                <a:cubicBezTo>
                  <a:pt x="0" y="362"/>
                  <a:pt x="20" y="410"/>
                  <a:pt x="59" y="448"/>
                </a:cubicBezTo>
                <a:cubicBezTo>
                  <a:pt x="61" y="450"/>
                  <a:pt x="63" y="452"/>
                  <a:pt x="66" y="454"/>
                </a:cubicBezTo>
                <a:cubicBezTo>
                  <a:pt x="103" y="490"/>
                  <a:pt x="153" y="498"/>
                  <a:pt x="205" y="498"/>
                </a:cubicBezTo>
                <a:cubicBezTo>
                  <a:pt x="2619" y="498"/>
                  <a:pt x="2619" y="498"/>
                  <a:pt x="2619" y="498"/>
                </a:cubicBezTo>
                <a:cubicBezTo>
                  <a:pt x="2673" y="498"/>
                  <a:pt x="2724" y="489"/>
                  <a:pt x="2763" y="451"/>
                </a:cubicBezTo>
                <a:cubicBezTo>
                  <a:pt x="2801" y="412"/>
                  <a:pt x="2822" y="362"/>
                  <a:pt x="2822" y="308"/>
                </a:cubicBezTo>
                <a:cubicBezTo>
                  <a:pt x="2822" y="0"/>
                  <a:pt x="2822" y="0"/>
                  <a:pt x="2822" y="0"/>
                </a:cubicBezTo>
                <a:cubicBezTo>
                  <a:pt x="2662" y="0"/>
                  <a:pt x="2662" y="0"/>
                  <a:pt x="2662" y="0"/>
                </a:cubicBezTo>
                <a:cubicBezTo>
                  <a:pt x="2662" y="240"/>
                  <a:pt x="2662" y="240"/>
                  <a:pt x="2662" y="240"/>
                </a:cubicBezTo>
                <a:cubicBezTo>
                  <a:pt x="2662" y="260"/>
                  <a:pt x="2654" y="278"/>
                  <a:pt x="2640" y="292"/>
                </a:cubicBezTo>
                <a:cubicBezTo>
                  <a:pt x="2626" y="306"/>
                  <a:pt x="2607" y="314"/>
                  <a:pt x="2587" y="314"/>
                </a:cubicBezTo>
                <a:cubicBezTo>
                  <a:pt x="245" y="314"/>
                  <a:pt x="245" y="314"/>
                  <a:pt x="245" y="314"/>
                </a:cubicBezTo>
                <a:cubicBezTo>
                  <a:pt x="223" y="314"/>
                  <a:pt x="203" y="306"/>
                  <a:pt x="187" y="290"/>
                </a:cubicBezTo>
                <a:cubicBezTo>
                  <a:pt x="172" y="275"/>
                  <a:pt x="163" y="254"/>
                  <a:pt x="163" y="232"/>
                </a:cubicBezTo>
                <a:cubicBezTo>
                  <a:pt x="163" y="0"/>
                  <a:pt x="163" y="0"/>
                  <a:pt x="163" y="0"/>
                </a:cubicBezTo>
                <a:lnTo>
                  <a:pt x="0" y="0"/>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文本占位符 12"/>
          <p:cNvSpPr>
            <a:spLocks noGrp="1"/>
          </p:cNvSpPr>
          <p:nvPr>
            <p:ph type="body" sz="quarter" idx="11" hasCustomPrompt="1"/>
          </p:nvPr>
        </p:nvSpPr>
        <p:spPr>
          <a:xfrm>
            <a:off x="863601" y="6011620"/>
            <a:ext cx="6327420" cy="297105"/>
          </a:xfrm>
        </p:spPr>
        <p:txBody>
          <a:bodyPr lIns="0" anchor="ctr"/>
          <a:lstStyle>
            <a:lvl1pPr marL="0" indent="0">
              <a:buNone/>
              <a:defRPr sz="800">
                <a:solidFill>
                  <a:schemeClr val="accent2"/>
                </a:solidFill>
              </a:defRPr>
            </a:lvl1pPr>
          </a:lstStyle>
          <a:p>
            <a:r>
              <a:rPr lang="zh-CN" altLang="en-US" dirty="0"/>
              <a:t>集团 </a:t>
            </a:r>
            <a:r>
              <a:rPr lang="en-US" altLang="zh-CN" dirty="0"/>
              <a:t>/ </a:t>
            </a:r>
            <a:r>
              <a:rPr lang="zh-CN" altLang="en-US" dirty="0"/>
              <a:t>公司 </a:t>
            </a:r>
            <a:r>
              <a:rPr lang="en-US" altLang="zh-CN" dirty="0"/>
              <a:t>/ </a:t>
            </a:r>
            <a:r>
              <a:rPr lang="zh-CN" altLang="en-US" dirty="0"/>
              <a:t>部门名称</a:t>
            </a:r>
            <a:endParaRPr lang="en-US" altLang="zh-CN" dirty="0"/>
          </a:p>
          <a:p>
            <a:r>
              <a:rPr lang="en-US" altLang="zh-CN" dirty="0"/>
              <a:t>CRRC </a:t>
            </a:r>
            <a:endParaRPr lang="zh-CN" altLang="en-US" dirty="0"/>
          </a:p>
        </p:txBody>
      </p:sp>
      <p:sp>
        <p:nvSpPr>
          <p:cNvPr id="27" name="矩形 26"/>
          <p:cNvSpPr/>
          <p:nvPr/>
        </p:nvSpPr>
        <p:spPr>
          <a:xfrm>
            <a:off x="9144000" y="440614"/>
            <a:ext cx="4426857" cy="6417385"/>
          </a:xfrm>
          <a:prstGeom prst="rect">
            <a:avLst/>
          </a:prstGeom>
        </p:spPr>
        <p:txBody>
          <a:bodyPr wrap="square">
            <a:noAutofit/>
          </a:bodyPr>
          <a:lstStyle/>
          <a:p>
            <a:pPr marL="0" marR="0" lvl="0" indent="0" algn="l" defTabSz="914400" rtl="0" eaLnBrk="0" fontAlgn="base" latinLnBrk="0" hangingPunct="0">
              <a:lnSpc>
                <a:spcPct val="15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mn-ea"/>
                <a:ea typeface="+mn-ea"/>
                <a:cs typeface="+mn-cs"/>
              </a:rPr>
              <a:t>更改替换图片</a:t>
            </a:r>
            <a:endParaRPr kumimoji="0" lang="zh-CN" altLang="en-US" sz="1200" b="0" i="0" u="none" strike="noStrike" kern="1200" cap="none" spc="0" normalizeH="0" baseline="0" noProof="0" dirty="0">
              <a:ln>
                <a:noFill/>
              </a:ln>
              <a:solidFill>
                <a:srgbClr val="000000"/>
              </a:solidFill>
              <a:effectLst/>
              <a:uLnTx/>
              <a:uFillTx/>
              <a:latin typeface="+mn-ea"/>
              <a:ea typeface="+mn-ea"/>
              <a:cs typeface="+mn-cs"/>
            </a:endParaRPr>
          </a:p>
          <a:p>
            <a:pPr marL="285750" marR="0" lvl="0" indent="-285750" algn="l" defTabSz="914400" rtl="0" eaLnBrk="0" fontAlgn="base" latinLnBrk="0" hangingPunct="0">
              <a:lnSpc>
                <a:spcPct val="150000"/>
              </a:lnSpc>
              <a:spcBef>
                <a:spcPct val="30000"/>
              </a:spcBef>
              <a:spcAft>
                <a:spcPct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000000"/>
                </a:solidFill>
                <a:effectLst/>
                <a:uLnTx/>
                <a:uFillTx/>
                <a:latin typeface="+mn-ea"/>
                <a:ea typeface="+mn-ea"/>
                <a:cs typeface="+mn-cs"/>
              </a:rPr>
              <a:t>直接在本页，选择顶部</a:t>
            </a:r>
            <a:r>
              <a:rPr kumimoji="0" lang="en-US" altLang="zh-CN" sz="1200" b="0" i="0" u="none" strike="noStrike" kern="1200" cap="none" spc="0" normalizeH="0" baseline="0" noProof="0" dirty="0">
                <a:ln>
                  <a:noFill/>
                </a:ln>
                <a:solidFill>
                  <a:srgbClr val="000000"/>
                </a:solidFill>
                <a:effectLst/>
                <a:uLnTx/>
                <a:uFillTx/>
                <a:latin typeface="+mn-ea"/>
                <a:ea typeface="+mn-ea"/>
                <a:cs typeface="+mn-cs"/>
              </a:rPr>
              <a:t>【</a:t>
            </a:r>
            <a:r>
              <a:rPr kumimoji="0" lang="zh-CN" altLang="en-US" sz="1200" b="0" i="0" u="none" strike="noStrike" kern="1200" cap="none" spc="0" normalizeH="0" baseline="0" noProof="0" dirty="0">
                <a:ln>
                  <a:noFill/>
                </a:ln>
                <a:solidFill>
                  <a:srgbClr val="000000"/>
                </a:solidFill>
                <a:effectLst/>
                <a:uLnTx/>
                <a:uFillTx/>
                <a:latin typeface="+mn-ea"/>
                <a:ea typeface="+mn-ea"/>
                <a:cs typeface="+mn-cs"/>
              </a:rPr>
              <a:t>插入</a:t>
            </a:r>
            <a:r>
              <a:rPr kumimoji="0" lang="en-US" altLang="zh-CN" sz="1200" b="0" i="0" u="none" strike="noStrike" kern="1200" cap="none" spc="0" normalizeH="0" baseline="0" noProof="0" dirty="0">
                <a:ln>
                  <a:noFill/>
                </a:ln>
                <a:solidFill>
                  <a:srgbClr val="000000"/>
                </a:solidFill>
                <a:effectLst/>
                <a:uLnTx/>
                <a:uFillTx/>
                <a:latin typeface="+mn-ea"/>
                <a:ea typeface="+mn-ea"/>
                <a:cs typeface="+mn-cs"/>
              </a:rPr>
              <a:t>】</a:t>
            </a:r>
            <a:r>
              <a:rPr kumimoji="0" lang="zh-CN" altLang="en-US" sz="1200" b="0" i="0" u="none" strike="noStrike" kern="1200" cap="none" spc="0" normalizeH="0" baseline="0" noProof="0" dirty="0">
                <a:ln>
                  <a:noFill/>
                </a:ln>
                <a:solidFill>
                  <a:srgbClr val="000000"/>
                </a:solidFill>
                <a:effectLst/>
                <a:uLnTx/>
                <a:uFillTx/>
                <a:latin typeface="+mn-ea"/>
                <a:ea typeface="+mn-ea"/>
                <a:cs typeface="+mn-cs"/>
              </a:rPr>
              <a:t>菜单</a:t>
            </a:r>
            <a:r>
              <a:rPr kumimoji="0" lang="en-US" altLang="zh-CN" sz="1200" b="0" i="0" u="none" strike="noStrike" kern="1200" cap="none" spc="0" normalizeH="0" baseline="0" noProof="0" dirty="0">
                <a:ln>
                  <a:noFill/>
                </a:ln>
                <a:solidFill>
                  <a:srgbClr val="000000"/>
                </a:solidFill>
                <a:effectLst/>
                <a:uLnTx/>
                <a:uFillTx/>
                <a:latin typeface="+mn-ea"/>
                <a:ea typeface="+mn-ea"/>
                <a:cs typeface="+mn-cs"/>
              </a:rPr>
              <a:t>——【</a:t>
            </a:r>
            <a:r>
              <a:rPr kumimoji="0" lang="zh-CN" altLang="en-US" sz="1200" b="0" i="0" u="none" strike="noStrike" kern="1200" cap="none" spc="0" normalizeH="0" baseline="0" noProof="0" dirty="0">
                <a:ln>
                  <a:noFill/>
                </a:ln>
                <a:solidFill>
                  <a:srgbClr val="000000"/>
                </a:solidFill>
                <a:effectLst/>
                <a:uLnTx/>
                <a:uFillTx/>
                <a:latin typeface="+mn-ea"/>
                <a:ea typeface="+mn-ea"/>
                <a:cs typeface="+mn-cs"/>
              </a:rPr>
              <a:t>图片</a:t>
            </a:r>
            <a:r>
              <a:rPr kumimoji="0" lang="en-US" altLang="zh-CN" sz="1200" b="0" i="0" u="none" strike="noStrike" kern="1200" cap="none" spc="0" normalizeH="0" baseline="0" noProof="0" dirty="0">
                <a:ln>
                  <a:noFill/>
                </a:ln>
                <a:solidFill>
                  <a:srgbClr val="000000"/>
                </a:solidFill>
                <a:effectLst/>
                <a:uLnTx/>
                <a:uFillTx/>
                <a:latin typeface="+mn-ea"/>
                <a:ea typeface="+mn-ea"/>
                <a:cs typeface="+mn-cs"/>
              </a:rPr>
              <a:t>】</a:t>
            </a:r>
            <a:endParaRPr kumimoji="0" lang="en-US" altLang="zh-CN" sz="1200" b="0" i="0" u="none" strike="noStrike" kern="1200" cap="none" spc="0" normalizeH="0" baseline="0" noProof="0" dirty="0">
              <a:ln>
                <a:noFill/>
              </a:ln>
              <a:solidFill>
                <a:srgbClr val="000000"/>
              </a:solidFill>
              <a:effectLst/>
              <a:uLnTx/>
              <a:uFillTx/>
              <a:latin typeface="+mn-ea"/>
              <a:ea typeface="+mn-ea"/>
              <a:cs typeface="+mn-cs"/>
            </a:endParaRPr>
          </a:p>
          <a:p>
            <a:pPr marL="285750" marR="0" lvl="0" indent="-285750" algn="l" defTabSz="914400" rtl="0" eaLnBrk="0" fontAlgn="base" latinLnBrk="0" hangingPunct="0">
              <a:lnSpc>
                <a:spcPct val="150000"/>
              </a:lnSpc>
              <a:spcBef>
                <a:spcPct val="30000"/>
              </a:spcBef>
              <a:spcAft>
                <a:spcPct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000000"/>
                </a:solidFill>
                <a:effectLst/>
                <a:uLnTx/>
                <a:uFillTx/>
                <a:latin typeface="+mn-ea"/>
                <a:ea typeface="+mn-ea"/>
                <a:cs typeface="+mn-cs"/>
              </a:rPr>
              <a:t>单击选中本占位符框，拷贝图片</a:t>
            </a:r>
            <a:endParaRPr kumimoji="0" lang="zh-CN" altLang="en-US" sz="1200" b="0" i="0" u="none" strike="noStrike" kern="1200" cap="none" spc="0" normalizeH="0" baseline="0" noProof="0" dirty="0">
              <a:ln>
                <a:noFill/>
              </a:ln>
              <a:solidFill>
                <a:srgbClr val="000000"/>
              </a:solidFill>
              <a:effectLst/>
              <a:uLnTx/>
              <a:uFillTx/>
              <a:latin typeface="+mn-ea"/>
              <a:ea typeface="+mn-ea"/>
              <a:cs typeface="+mn-cs"/>
            </a:endParaRPr>
          </a:p>
          <a:p>
            <a:pPr marL="0" marR="0" lvl="0" indent="0" algn="l" defTabSz="914400" rtl="0" eaLnBrk="0" fontAlgn="base" latinLnBrk="0" hangingPunct="0">
              <a:lnSpc>
                <a:spcPct val="15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mn-ea"/>
                <a:ea typeface="+mn-ea"/>
                <a:cs typeface="+mn-cs"/>
              </a:rPr>
              <a:t>以上方法可以将图片直接自动填充到此预设的图片形状中</a:t>
            </a:r>
            <a:endParaRPr kumimoji="0" lang="zh-CN" altLang="en-US" sz="1200" b="0" i="0" u="none" strike="noStrike" kern="1200" cap="none" spc="0" normalizeH="0" baseline="0" noProof="0" dirty="0">
              <a:ln>
                <a:noFill/>
              </a:ln>
              <a:solidFill>
                <a:srgbClr val="000000"/>
              </a:solidFill>
              <a:effectLst/>
              <a:uLnTx/>
              <a:uFillTx/>
              <a:latin typeface="+mn-ea"/>
              <a:ea typeface="+mn-ea"/>
              <a:cs typeface="+mn-cs"/>
            </a:endParaRPr>
          </a:p>
          <a:p>
            <a:pPr marL="0" marR="0" lvl="0" indent="0" algn="l" defTabSz="914400" rtl="0" eaLnBrk="0" fontAlgn="base" latinLnBrk="0" hangingPunct="0">
              <a:lnSpc>
                <a:spcPct val="15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latin typeface="+mn-ea"/>
              <a:ea typeface="+mn-ea"/>
              <a:cs typeface="+mn-cs"/>
            </a:endParaRPr>
          </a:p>
          <a:p>
            <a:pPr marL="0" marR="0" lvl="0" indent="0" algn="l" defTabSz="914400" rtl="0" eaLnBrk="0" fontAlgn="base" latinLnBrk="0" hangingPunct="0">
              <a:lnSpc>
                <a:spcPct val="15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mn-ea"/>
                <a:ea typeface="+mn-ea"/>
                <a:cs typeface="+mn-cs"/>
              </a:rPr>
              <a:t>图片在形状中位置的修改</a:t>
            </a:r>
            <a:endParaRPr kumimoji="0" lang="zh-CN" altLang="en-US" sz="1200" b="0" i="0" u="none" strike="noStrike" kern="1200" cap="none" spc="0" normalizeH="0" baseline="0" noProof="0" dirty="0">
              <a:ln>
                <a:noFill/>
              </a:ln>
              <a:solidFill>
                <a:srgbClr val="000000"/>
              </a:solidFill>
              <a:effectLst/>
              <a:uLnTx/>
              <a:uFillTx/>
              <a:latin typeface="+mn-ea"/>
              <a:ea typeface="+mn-ea"/>
              <a:cs typeface="+mn-cs"/>
            </a:endParaRPr>
          </a:p>
          <a:p>
            <a:pPr marL="285750" marR="0" lvl="0" indent="-285750" algn="l" defTabSz="914400" rtl="0" eaLnBrk="0" fontAlgn="base" latinLnBrk="0" hangingPunct="0">
              <a:lnSpc>
                <a:spcPct val="150000"/>
              </a:lnSpc>
              <a:spcBef>
                <a:spcPct val="30000"/>
              </a:spcBef>
              <a:spcAft>
                <a:spcPct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000000"/>
                </a:solidFill>
                <a:effectLst/>
                <a:uLnTx/>
                <a:uFillTx/>
                <a:latin typeface="+mn-ea"/>
                <a:ea typeface="+mn-ea"/>
                <a:cs typeface="+mn-cs"/>
              </a:rPr>
              <a:t>插入图片后，选中本占位符框在顶部</a:t>
            </a:r>
            <a:r>
              <a:rPr kumimoji="0" lang="en-US" altLang="zh-CN" sz="1200" b="0" i="0" u="none" strike="noStrike" kern="1200" cap="none" spc="0" normalizeH="0" baseline="0" noProof="0" dirty="0">
                <a:ln>
                  <a:noFill/>
                </a:ln>
                <a:solidFill>
                  <a:srgbClr val="000000"/>
                </a:solidFill>
                <a:effectLst/>
                <a:uLnTx/>
                <a:uFillTx/>
                <a:latin typeface="+mn-ea"/>
                <a:ea typeface="+mn-ea"/>
                <a:cs typeface="+mn-cs"/>
              </a:rPr>
              <a:t>【</a:t>
            </a:r>
            <a:r>
              <a:rPr kumimoji="0" lang="zh-CN" altLang="en-US" sz="1200" b="0" i="0" u="none" strike="noStrike" kern="1200" cap="none" spc="0" normalizeH="0" baseline="0" noProof="0" dirty="0">
                <a:ln>
                  <a:noFill/>
                </a:ln>
                <a:solidFill>
                  <a:srgbClr val="000000"/>
                </a:solidFill>
                <a:effectLst/>
                <a:uLnTx/>
                <a:uFillTx/>
                <a:latin typeface="+mn-ea"/>
                <a:ea typeface="+mn-ea"/>
                <a:cs typeface="+mn-cs"/>
              </a:rPr>
              <a:t>图片工具</a:t>
            </a:r>
            <a:r>
              <a:rPr kumimoji="0" lang="en-US" altLang="zh-CN" sz="1200" b="0" i="0" u="none" strike="noStrike" kern="1200" cap="none" spc="0" normalizeH="0" baseline="0" noProof="0" dirty="0">
                <a:ln>
                  <a:noFill/>
                </a:ln>
                <a:solidFill>
                  <a:srgbClr val="000000"/>
                </a:solidFill>
                <a:effectLst/>
                <a:uLnTx/>
                <a:uFillTx/>
                <a:latin typeface="+mn-ea"/>
                <a:ea typeface="+mn-ea"/>
                <a:cs typeface="+mn-cs"/>
              </a:rPr>
              <a:t>-</a:t>
            </a:r>
            <a:r>
              <a:rPr kumimoji="0" lang="zh-CN" altLang="en-US" sz="1200" b="0" i="0" u="none" strike="noStrike" kern="1200" cap="none" spc="0" normalizeH="0" baseline="0" noProof="0" dirty="0">
                <a:ln>
                  <a:noFill/>
                </a:ln>
                <a:solidFill>
                  <a:srgbClr val="000000"/>
                </a:solidFill>
                <a:effectLst/>
                <a:uLnTx/>
                <a:uFillTx/>
                <a:latin typeface="+mn-ea"/>
                <a:ea typeface="+mn-ea"/>
                <a:cs typeface="+mn-cs"/>
              </a:rPr>
              <a:t>格式</a:t>
            </a:r>
            <a:r>
              <a:rPr kumimoji="0" lang="en-US" altLang="zh-CN" sz="1200" b="0" i="0" u="none" strike="noStrike" kern="1200" cap="none" spc="0" normalizeH="0" baseline="0" noProof="0" dirty="0">
                <a:ln>
                  <a:noFill/>
                </a:ln>
                <a:solidFill>
                  <a:srgbClr val="000000"/>
                </a:solidFill>
                <a:effectLst/>
                <a:uLnTx/>
                <a:uFillTx/>
                <a:latin typeface="+mn-ea"/>
                <a:ea typeface="+mn-ea"/>
                <a:cs typeface="+mn-cs"/>
              </a:rPr>
              <a:t>】</a:t>
            </a:r>
            <a:r>
              <a:rPr kumimoji="0" lang="zh-CN" altLang="en-US" sz="1200" b="0" i="0" u="none" strike="noStrike" kern="1200" cap="none" spc="0" normalizeH="0" baseline="0" noProof="0" dirty="0">
                <a:ln>
                  <a:noFill/>
                </a:ln>
                <a:solidFill>
                  <a:srgbClr val="000000"/>
                </a:solidFill>
                <a:effectLst/>
                <a:uLnTx/>
                <a:uFillTx/>
                <a:latin typeface="+mn-ea"/>
                <a:ea typeface="+mn-ea"/>
                <a:cs typeface="+mn-cs"/>
              </a:rPr>
              <a:t>菜单中，选择</a:t>
            </a:r>
            <a:r>
              <a:rPr kumimoji="0" lang="en-US" altLang="zh-CN" sz="1200" b="0" i="0" u="none" strike="noStrike" kern="1200" cap="none" spc="0" normalizeH="0" baseline="0" noProof="0" dirty="0">
                <a:ln>
                  <a:noFill/>
                </a:ln>
                <a:solidFill>
                  <a:srgbClr val="000000"/>
                </a:solidFill>
                <a:effectLst/>
                <a:uLnTx/>
                <a:uFillTx/>
                <a:latin typeface="+mn-ea"/>
                <a:ea typeface="+mn-ea"/>
                <a:cs typeface="+mn-cs"/>
              </a:rPr>
              <a:t>【</a:t>
            </a:r>
            <a:r>
              <a:rPr kumimoji="0" lang="zh-CN" altLang="en-US" sz="1200" b="0" i="0" u="none" strike="noStrike" kern="1200" cap="none" spc="0" normalizeH="0" baseline="0" noProof="0" dirty="0">
                <a:ln>
                  <a:noFill/>
                </a:ln>
                <a:solidFill>
                  <a:srgbClr val="000000"/>
                </a:solidFill>
                <a:effectLst/>
                <a:uLnTx/>
                <a:uFillTx/>
                <a:latin typeface="+mn-ea"/>
                <a:ea typeface="+mn-ea"/>
                <a:cs typeface="+mn-cs"/>
              </a:rPr>
              <a:t>裁剪</a:t>
            </a:r>
            <a:r>
              <a:rPr kumimoji="0" lang="en-US" altLang="zh-CN" sz="1200" b="0" i="0" u="none" strike="noStrike" kern="1200" cap="none" spc="0" normalizeH="0" baseline="0" noProof="0" dirty="0">
                <a:ln>
                  <a:noFill/>
                </a:ln>
                <a:solidFill>
                  <a:srgbClr val="000000"/>
                </a:solidFill>
                <a:effectLst/>
                <a:uLnTx/>
                <a:uFillTx/>
                <a:latin typeface="+mn-ea"/>
                <a:ea typeface="+mn-ea"/>
                <a:cs typeface="+mn-cs"/>
              </a:rPr>
              <a:t>】</a:t>
            </a:r>
            <a:r>
              <a:rPr kumimoji="0" lang="zh-CN" altLang="en-US" sz="1200" b="0" i="0" u="none" strike="noStrike" kern="1200" cap="none" spc="0" normalizeH="0" baseline="0" noProof="0" dirty="0">
                <a:ln>
                  <a:noFill/>
                </a:ln>
                <a:solidFill>
                  <a:srgbClr val="000000"/>
                </a:solidFill>
                <a:effectLst/>
                <a:uLnTx/>
                <a:uFillTx/>
                <a:latin typeface="+mn-ea"/>
                <a:ea typeface="+mn-ea"/>
                <a:cs typeface="+mn-cs"/>
              </a:rPr>
              <a:t>下拉菜单中的填充功能，对形状中的图片进行大小，位置等调整。（本功能适用于</a:t>
            </a:r>
            <a:r>
              <a:rPr kumimoji="0" lang="en-US" altLang="zh-CN" sz="1200" b="0" i="0" u="none" strike="noStrike" kern="1200" cap="none" spc="0" normalizeH="0" baseline="0" noProof="0" dirty="0">
                <a:ln>
                  <a:noFill/>
                </a:ln>
                <a:solidFill>
                  <a:srgbClr val="000000"/>
                </a:solidFill>
                <a:effectLst/>
                <a:uLnTx/>
                <a:uFillTx/>
                <a:latin typeface="+mn-ea"/>
                <a:ea typeface="+mn-ea"/>
                <a:cs typeface="+mn-cs"/>
              </a:rPr>
              <a:t>PowerPoint2010</a:t>
            </a:r>
            <a:r>
              <a:rPr kumimoji="0" lang="zh-CN" altLang="en-US" sz="1200" b="0" i="0" u="none" strike="noStrike" kern="1200" cap="none" spc="0" normalizeH="0" baseline="0" noProof="0" dirty="0">
                <a:ln>
                  <a:noFill/>
                </a:ln>
                <a:solidFill>
                  <a:srgbClr val="000000"/>
                </a:solidFill>
                <a:effectLst/>
                <a:uLnTx/>
                <a:uFillTx/>
                <a:latin typeface="+mn-ea"/>
                <a:ea typeface="+mn-ea"/>
                <a:cs typeface="+mn-cs"/>
              </a:rPr>
              <a:t>及以上版本）</a:t>
            </a:r>
            <a:endParaRPr kumimoji="0" lang="zh-CN" altLang="en-US" sz="1200" b="0" i="0" u="none" strike="noStrike" kern="1200" cap="none" spc="0" normalizeH="0" baseline="0" noProof="0" dirty="0">
              <a:ln>
                <a:noFill/>
              </a:ln>
              <a:solidFill>
                <a:srgbClr val="000000"/>
              </a:solidFill>
              <a:effectLst/>
              <a:uLnTx/>
              <a:uFillTx/>
              <a:latin typeface="+mn-ea"/>
              <a:ea typeface="+mn-ea"/>
              <a:cs typeface="+mn-cs"/>
            </a:endParaRPr>
          </a:p>
        </p:txBody>
      </p:sp>
      <p:sp>
        <p:nvSpPr>
          <p:cNvPr id="28" name="矩形 27"/>
          <p:cNvSpPr/>
          <p:nvPr/>
        </p:nvSpPr>
        <p:spPr bwMode="auto">
          <a:xfrm>
            <a:off x="9144000" y="0"/>
            <a:ext cx="4457700" cy="440615"/>
          </a:xfrm>
          <a:prstGeom prst="rect">
            <a:avLst/>
          </a:prstGeom>
          <a:solidFill>
            <a:schemeClr val="accent1"/>
          </a:solidFill>
          <a:ln>
            <a:noFill/>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bg1"/>
                </a:solidFill>
                <a:effectLst/>
                <a:latin typeface="+mn-ea"/>
                <a:ea typeface="+mn-ea"/>
              </a:rPr>
              <a:t>版式使用说明</a:t>
            </a:r>
            <a:endParaRPr kumimoji="0" lang="zh-CN" altLang="en-US" sz="1400" b="1" i="0" u="none" strike="noStrike" cap="none" normalizeH="0" baseline="0" dirty="0">
              <a:ln>
                <a:noFill/>
              </a:ln>
              <a:solidFill>
                <a:schemeClr val="bg1"/>
              </a:solidFill>
              <a:effectLst/>
              <a:latin typeface="+mn-ea"/>
              <a:ea typeface="+mn-ea"/>
            </a:endParaRPr>
          </a:p>
        </p:txBody>
      </p:sp>
      <p:grpSp>
        <p:nvGrpSpPr>
          <p:cNvPr id="77" name="组合 76"/>
          <p:cNvGrpSpPr/>
          <p:nvPr userDrawn="1"/>
        </p:nvGrpSpPr>
        <p:grpSpPr>
          <a:xfrm>
            <a:off x="3174433" y="1257300"/>
            <a:ext cx="5969565" cy="327213"/>
            <a:chOff x="2305049" y="1209646"/>
            <a:chExt cx="6838949" cy="374867"/>
          </a:xfrm>
        </p:grpSpPr>
        <p:sp>
          <p:nvSpPr>
            <p:cNvPr id="78" name="单圆角矩形 77"/>
            <p:cNvSpPr/>
            <p:nvPr/>
          </p:nvSpPr>
          <p:spPr bwMode="auto">
            <a:xfrm flipH="1">
              <a:off x="2305049" y="1223173"/>
              <a:ext cx="6838947" cy="361340"/>
            </a:xfrm>
            <a:prstGeom prst="round1Rect">
              <a:avLst>
                <a:gd name="adj" fmla="val 50000"/>
              </a:avLst>
            </a:prstGeom>
            <a:solidFill>
              <a:schemeClr val="bg1"/>
            </a:solidFill>
            <a:ln>
              <a:noFill/>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bg1"/>
                </a:solidFill>
                <a:effectLst/>
                <a:latin typeface="Arial" panose="020B0604020202020204" pitchFamily="34" charset="0"/>
                <a:ea typeface="黑体" panose="02010609060101010101" pitchFamily="49" charset="-122"/>
              </a:endParaRPr>
            </a:p>
          </p:txBody>
        </p:sp>
        <p:sp>
          <p:nvSpPr>
            <p:cNvPr id="79" name="单圆角矩形 78"/>
            <p:cNvSpPr/>
            <p:nvPr/>
          </p:nvSpPr>
          <p:spPr bwMode="auto">
            <a:xfrm flipH="1">
              <a:off x="2305050" y="1209646"/>
              <a:ext cx="6838948" cy="361340"/>
            </a:xfrm>
            <a:prstGeom prst="round1Rect">
              <a:avLst>
                <a:gd name="adj" fmla="val 50000"/>
              </a:avLst>
            </a:prstGeom>
            <a:solidFill>
              <a:schemeClr val="accent1"/>
            </a:solidFill>
            <a:ln>
              <a:noFill/>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bg1"/>
                </a:solidFill>
                <a:effectLst/>
                <a:latin typeface="Arial" panose="020B0604020202020204" pitchFamily="34" charset="0"/>
                <a:ea typeface="黑体" panose="02010609060101010101" pitchFamily="49" charset="-122"/>
              </a:endParaRPr>
            </a:p>
          </p:txBody>
        </p:sp>
      </p:grpSp>
      <p:sp>
        <p:nvSpPr>
          <p:cNvPr id="81" name="文本占位符 59"/>
          <p:cNvSpPr>
            <a:spLocks noGrp="1"/>
          </p:cNvSpPr>
          <p:nvPr>
            <p:ph type="body" sz="quarter" idx="15"/>
          </p:nvPr>
        </p:nvSpPr>
        <p:spPr bwMode="auto">
          <a:xfrm>
            <a:off x="0" y="1608136"/>
            <a:ext cx="9144000" cy="4087813"/>
          </a:xfrm>
          <a:prstGeom prst="rect">
            <a:avLst/>
          </a:prstGeom>
          <a:solidFill>
            <a:schemeClr val="tx1">
              <a:alpha val="40000"/>
            </a:schemeClr>
          </a:solidFill>
          <a:ln>
            <a:noFill/>
          </a:ln>
          <a:effectLst/>
        </p:spPr>
        <p:txBody>
          <a:bodyPr vert="horz" wrap="square" lIns="91441" tIns="45720" rIns="91441" bIns="45720" numCol="1" rtlCol="0" anchor="ctr" anchorCtr="0" compatLnSpc="1">
            <a:noAutofit/>
          </a:bodyPr>
          <a:lstStyle>
            <a:lvl1pPr marL="0" indent="0">
              <a:buNone/>
              <a:defRPr lang="zh-CN" altLang="en-US" sz="1800" smtClean="0">
                <a:noFill/>
                <a:cs typeface="+mn-ea"/>
              </a:defRPr>
            </a:lvl1pPr>
            <a:lvl2pPr marL="114300" indent="0">
              <a:buNone/>
              <a:defRPr lang="zh-CN" altLang="en-US" sz="1800" smtClean="0">
                <a:noFill/>
              </a:defRPr>
            </a:lvl2pPr>
            <a:lvl3pPr marL="628650" indent="0">
              <a:buNone/>
              <a:defRPr lang="zh-CN" altLang="en-US" sz="1800" smtClean="0">
                <a:noFill/>
              </a:defRPr>
            </a:lvl3pPr>
            <a:lvl4pPr marL="1085850" indent="0">
              <a:buNone/>
              <a:defRPr lang="zh-CN" altLang="en-US" sz="1800" smtClean="0">
                <a:noFill/>
              </a:defRPr>
            </a:lvl4pPr>
            <a:lvl5pPr marL="1600200" indent="0">
              <a:buNone/>
              <a:defRPr lang="zh-CN" altLang="en-US" sz="1800">
                <a:noFill/>
                <a:ea typeface="+mn-ea"/>
              </a:defRPr>
            </a:lvl5pPr>
          </a:lstStyle>
          <a:p>
            <a:pPr marL="0" lvl="0" algn="ctr" defTabSz="914400" latinLnBrk="0"/>
            <a:r>
              <a:rPr lang="zh-CN" altLang="en-US" dirty="0"/>
              <a:t>单击此处编辑母版文本样式</a:t>
            </a:r>
            <a:endParaRPr lang="zh-CN" altLang="en-US" dirty="0"/>
          </a:p>
          <a:p>
            <a:pPr marL="457200" lvl="1" defTabSz="914400" latinLnBrk="0"/>
            <a:r>
              <a:rPr lang="zh-CN" altLang="en-US" dirty="0"/>
              <a:t>第二级</a:t>
            </a:r>
            <a:endParaRPr lang="zh-CN" altLang="en-US" dirty="0"/>
          </a:p>
          <a:p>
            <a:pPr marL="914400" lvl="2" defTabSz="914400" latinLnBrk="0"/>
            <a:r>
              <a:rPr lang="zh-CN" altLang="en-US" dirty="0"/>
              <a:t>第三级</a:t>
            </a:r>
            <a:endParaRPr lang="zh-CN" altLang="en-US" dirty="0"/>
          </a:p>
          <a:p>
            <a:pPr marL="1371600" lvl="3" defTabSz="914400" latinLnBrk="0"/>
            <a:r>
              <a:rPr lang="zh-CN" altLang="en-US" dirty="0"/>
              <a:t>第四级</a:t>
            </a:r>
            <a:endParaRPr lang="zh-CN" altLang="en-US" dirty="0"/>
          </a:p>
          <a:p>
            <a:pPr marL="1828800" lvl="4" defTabSz="914400" latinLnBrk="0"/>
            <a:r>
              <a:rPr lang="zh-CN" altLang="en-US" dirty="0"/>
              <a:t>第五级</a:t>
            </a:r>
            <a:endParaRPr lang="zh-CN" altLang="en-US" dirty="0"/>
          </a:p>
        </p:txBody>
      </p:sp>
      <p:sp>
        <p:nvSpPr>
          <p:cNvPr id="48" name="Rectangle 67"/>
          <p:cNvSpPr>
            <a:spLocks noGrp="1" noChangeArrowheads="1"/>
          </p:cNvSpPr>
          <p:nvPr>
            <p:ph type="ctrTitle" sz="quarter"/>
          </p:nvPr>
        </p:nvSpPr>
        <p:spPr>
          <a:xfrm>
            <a:off x="863600" y="3323615"/>
            <a:ext cx="7885112" cy="101689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91440" bIns="45720" anchor="b">
            <a:noAutofit/>
          </a:bodyPr>
          <a:lstStyle>
            <a:lvl1pPr algn="l">
              <a:defRPr sz="3365" b="1">
                <a:solidFill>
                  <a:schemeClr val="bg1"/>
                </a:solidFill>
              </a:defRPr>
            </a:lvl1pPr>
          </a:lstStyle>
          <a:p>
            <a:pPr lvl="0"/>
            <a:r>
              <a:rPr lang="zh-CN" altLang="en-US" noProof="0" dirty="0"/>
              <a:t>单击此处编辑母版标题样式</a:t>
            </a:r>
            <a:endParaRPr lang="zh-CN" altLang="en-US" noProof="0" dirty="0"/>
          </a:p>
        </p:txBody>
      </p:sp>
      <p:sp>
        <p:nvSpPr>
          <p:cNvPr id="49" name="Rectangle 68"/>
          <p:cNvSpPr>
            <a:spLocks noGrp="1" noChangeArrowheads="1"/>
          </p:cNvSpPr>
          <p:nvPr>
            <p:ph type="subTitle" sz="quarter" idx="1"/>
          </p:nvPr>
        </p:nvSpPr>
        <p:spPr>
          <a:xfrm>
            <a:off x="863600" y="4340506"/>
            <a:ext cx="7885112" cy="36933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91440" bIns="45720" anchor="ctr">
            <a:spAutoFit/>
          </a:bodyPr>
          <a:lstStyle>
            <a:lvl1pPr marL="0" indent="0" algn="l">
              <a:buSzPct val="60000"/>
              <a:buFont typeface="Wingdings" panose="05000000000000000000" pitchFamily="2" charset="2"/>
              <a:buNone/>
              <a:defRPr sz="1800" b="1">
                <a:solidFill>
                  <a:schemeClr val="bg1"/>
                </a:solidFill>
              </a:defRPr>
            </a:lvl1pPr>
          </a:lstStyle>
          <a:p>
            <a:pPr lvl="0"/>
            <a:r>
              <a:rPr lang="zh-CN" altLang="en-US" noProof="0"/>
              <a:t>单击此处编辑母版副标题样式</a:t>
            </a:r>
            <a:endParaRPr lang="zh-CN" altLang="en-US" noProof="0" dirty="0"/>
          </a:p>
        </p:txBody>
      </p:sp>
      <p:sp>
        <p:nvSpPr>
          <p:cNvPr id="50" name="文本占位符 12"/>
          <p:cNvSpPr>
            <a:spLocks noGrp="1"/>
          </p:cNvSpPr>
          <p:nvPr>
            <p:ph type="body" sz="quarter" idx="10" hasCustomPrompt="1"/>
          </p:nvPr>
        </p:nvSpPr>
        <p:spPr>
          <a:xfrm>
            <a:off x="863600" y="5015678"/>
            <a:ext cx="7885112" cy="522895"/>
          </a:xfrm>
        </p:spPr>
        <p:txBody>
          <a:bodyPr lIns="0"/>
          <a:lstStyle>
            <a:lvl1pPr marL="0" indent="0">
              <a:buNone/>
              <a:defRPr sz="1200">
                <a:solidFill>
                  <a:schemeClr val="bg1"/>
                </a:solidFill>
              </a:defRPr>
            </a:lvl1pPr>
          </a:lstStyle>
          <a:p>
            <a:r>
              <a:rPr lang="zh-CN" altLang="en-US" dirty="0"/>
              <a:t>时间日期署名</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p14:flythrough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 fill="hold"/>
                                        <p:tgtEl>
                                          <p:spTgt spid="11"/>
                                        </p:tgtEl>
                                        <p:attrNameLst>
                                          <p:attrName>ppt_w</p:attrName>
                                        </p:attrNameLst>
                                      </p:cBhvr>
                                      <p:tavLst>
                                        <p:tav tm="0">
                                          <p:val>
                                            <p:strVal val="4*#ppt_w"/>
                                          </p:val>
                                        </p:tav>
                                        <p:tav tm="100000">
                                          <p:val>
                                            <p:strVal val="#ppt_w"/>
                                          </p:val>
                                        </p:tav>
                                      </p:tavLst>
                                    </p:anim>
                                    <p:anim calcmode="lin" valueType="num">
                                      <p:cBhvr>
                                        <p:cTn id="8" dur="200" fill="hold"/>
                                        <p:tgtEl>
                                          <p:spTgt spid="11"/>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0" presetClass="exit" presetSubtype="0" accel="100000" fill="hold" grpId="1" nodeType="afterEffect">
                                  <p:stCondLst>
                                    <p:cond delay="300"/>
                                  </p:stCondLst>
                                  <p:childTnLst>
                                    <p:anim calcmode="lin" valueType="num">
                                      <p:cBhvr>
                                        <p:cTn id="11" dur="1000"/>
                                        <p:tgtEl>
                                          <p:spTgt spid="11"/>
                                        </p:tgtEl>
                                        <p:attrNameLst>
                                          <p:attrName>ppt_w</p:attrName>
                                        </p:attrNameLst>
                                      </p:cBhvr>
                                      <p:tavLst>
                                        <p:tav tm="0">
                                          <p:val>
                                            <p:strVal val="ppt_w"/>
                                          </p:val>
                                        </p:tav>
                                        <p:tav tm="100000">
                                          <p:val>
                                            <p:strVal val="ppt_w+.3"/>
                                          </p:val>
                                        </p:tav>
                                      </p:tavLst>
                                    </p:anim>
                                    <p:anim calcmode="lin" valueType="num">
                                      <p:cBhvr>
                                        <p:cTn id="12" dur="1000"/>
                                        <p:tgtEl>
                                          <p:spTgt spid="11"/>
                                        </p:tgtEl>
                                        <p:attrNameLst>
                                          <p:attrName>ppt_h</p:attrName>
                                        </p:attrNameLst>
                                      </p:cBhvr>
                                      <p:tavLst>
                                        <p:tav tm="0">
                                          <p:val>
                                            <p:strVal val="ppt_h"/>
                                          </p:val>
                                        </p:tav>
                                        <p:tav tm="100000">
                                          <p:val>
                                            <p:strVal val="ppt_h"/>
                                          </p:val>
                                        </p:tav>
                                      </p:tavLst>
                                    </p:anim>
                                    <p:animEffect transition="out" filter="fade">
                                      <p:cBhvr>
                                        <p:cTn id="13" dur="1000"/>
                                        <p:tgtEl>
                                          <p:spTgt spid="11"/>
                                        </p:tgtEl>
                                      </p:cBhvr>
                                    </p:animEffect>
                                    <p:set>
                                      <p:cBhvr>
                                        <p:cTn id="14" dur="1" fill="hold">
                                          <p:stCondLst>
                                            <p:cond delay="999"/>
                                          </p:stCondLst>
                                        </p:cTn>
                                        <p:tgtEl>
                                          <p:spTgt spid="11"/>
                                        </p:tgtEl>
                                        <p:attrNameLst>
                                          <p:attrName>style.visibility</p:attrName>
                                        </p:attrNameLst>
                                      </p:cBhvr>
                                      <p:to>
                                        <p:strVal val="hidden"/>
                                      </p:to>
                                    </p:set>
                                  </p:childTnLst>
                                </p:cTn>
                              </p:par>
                              <p:par>
                                <p:cTn id="15" presetID="10" presetClass="entr" presetSubtype="0" fill="hold" grpId="0" nodeType="withEffect">
                                  <p:stCondLst>
                                    <p:cond delay="0"/>
                                  </p:stCondLst>
                                  <p:iterate type="lt">
                                    <p:tmPct val="10000"/>
                                  </p:iterate>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par>
                                <p:cTn id="18" presetID="10" presetClass="entr" presetSubtype="0" fill="hold" grpId="0" nodeType="withEffect">
                                  <p:stCondLst>
                                    <p:cond delay="300"/>
                                  </p:stCondLst>
                                  <p:iterate type="lt">
                                    <p:tmPct val="10000"/>
                                  </p:iterate>
                                  <p:childTnLst>
                                    <p:set>
                                      <p:cBhvr>
                                        <p:cTn id="19" dur="1" fill="hold">
                                          <p:stCondLst>
                                            <p:cond delay="0"/>
                                          </p:stCondLst>
                                        </p:cTn>
                                        <p:tgtEl>
                                          <p:spTgt spid="49">
                                            <p:txEl>
                                              <p:pRg st="0" end="0"/>
                                            </p:txEl>
                                          </p:spTgt>
                                        </p:tgtEl>
                                        <p:attrNameLst>
                                          <p:attrName>style.visibility</p:attrName>
                                        </p:attrNameLst>
                                      </p:cBhvr>
                                      <p:to>
                                        <p:strVal val="visible"/>
                                      </p:to>
                                    </p:set>
                                    <p:animEffect transition="in" filter="fade">
                                      <p:cBhvr>
                                        <p:cTn id="20" dur="500"/>
                                        <p:tgtEl>
                                          <p:spTgt spid="49">
                                            <p:txEl>
                                              <p:pRg st="0" end="0"/>
                                            </p:txEl>
                                          </p:spTgt>
                                        </p:tgtEl>
                                      </p:cBhvr>
                                    </p:animEffect>
                                  </p:childTnLst>
                                </p:cTn>
                              </p:par>
                              <p:par>
                                <p:cTn id="21" presetID="10" presetClass="entr" presetSubtype="0" fill="hold" grpId="0" nodeType="withEffect">
                                  <p:stCondLst>
                                    <p:cond delay="300"/>
                                  </p:stCondLst>
                                  <p:iterate type="lt">
                                    <p:tmPct val="10000"/>
                                  </p:iterate>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fade">
                                      <p:cBhvr>
                                        <p:cTn id="23" dur="500"/>
                                        <p:tgtEl>
                                          <p:spTgt spid="50">
                                            <p:txEl>
                                              <p:pRg st="0" end="0"/>
                                            </p:txEl>
                                          </p:spTgt>
                                        </p:tgtEl>
                                      </p:cBhvr>
                                    </p:animEffect>
                                  </p:childTnLst>
                                </p:cTn>
                              </p:par>
                              <p:par>
                                <p:cTn id="24" presetID="10" presetClass="entr" presetSubtype="0" fill="hold" grpId="0" nodeType="withEffect">
                                  <p:stCondLst>
                                    <p:cond delay="300"/>
                                  </p:stCondLst>
                                  <p:iterate type="lt">
                                    <p:tmPct val="10000"/>
                                  </p:iterate>
                                  <p:childTnLst>
                                    <p:set>
                                      <p:cBhvr>
                                        <p:cTn id="25" dur="1" fill="hold">
                                          <p:stCondLst>
                                            <p:cond delay="0"/>
                                          </p:stCondLst>
                                        </p:cTn>
                                        <p:tgtEl>
                                          <p:spTgt spid="54">
                                            <p:txEl>
                                              <p:pRg st="0" end="0"/>
                                            </p:txEl>
                                          </p:spTgt>
                                        </p:tgtEl>
                                        <p:attrNameLst>
                                          <p:attrName>style.visibility</p:attrName>
                                        </p:attrNameLst>
                                      </p:cBhvr>
                                      <p:to>
                                        <p:strVal val="visible"/>
                                      </p:to>
                                    </p:set>
                                    <p:animEffect transition="in" filter="fade">
                                      <p:cBhvr>
                                        <p:cTn id="26" dur="500"/>
                                        <p:tgtEl>
                                          <p:spTgt spid="54">
                                            <p:txEl>
                                              <p:pRg st="0" end="0"/>
                                            </p:txEl>
                                          </p:spTgt>
                                        </p:tgtEl>
                                      </p:cBhvr>
                                    </p:animEffect>
                                  </p:childTnLst>
                                </p:cTn>
                              </p:par>
                              <p:par>
                                <p:cTn id="27" presetID="10" presetClass="entr" presetSubtype="0" fill="hold" grpId="0" nodeType="withEffect">
                                  <p:stCondLst>
                                    <p:cond delay="300"/>
                                  </p:stCondLst>
                                  <p:iterate type="lt">
                                    <p:tmPct val="10000"/>
                                  </p:iterate>
                                  <p:childTnLst>
                                    <p:set>
                                      <p:cBhvr>
                                        <p:cTn id="28" dur="1" fill="hold">
                                          <p:stCondLst>
                                            <p:cond delay="0"/>
                                          </p:stCondLst>
                                        </p:cTn>
                                        <p:tgtEl>
                                          <p:spTgt spid="54">
                                            <p:txEl>
                                              <p:pRg st="1" end="1"/>
                                            </p:txEl>
                                          </p:spTgt>
                                        </p:tgtEl>
                                        <p:attrNameLst>
                                          <p:attrName>style.visibility</p:attrName>
                                        </p:attrNameLst>
                                      </p:cBhvr>
                                      <p:to>
                                        <p:strVal val="visible"/>
                                      </p:to>
                                    </p:set>
                                    <p:animEffect transition="in" filter="fade">
                                      <p:cBhvr>
                                        <p:cTn id="29" dur="500"/>
                                        <p:tgtEl>
                                          <p:spTgt spid="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54" grpId="0" build="p">
        <p:tmplLst>
          <p:tmpl lvl="1">
            <p:tnLst>
              <p:par>
                <p:cTn presetID="10" presetClass="entr" presetSubtype="0" fill="hold" nodeType="withEffect">
                  <p:stCondLst>
                    <p:cond delay="300"/>
                  </p:stCondLst>
                  <p:iterate type="lt">
                    <p:tmPct val="10000"/>
                  </p:iterate>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48" grpId="0"/>
      <p:bldP spid="49" grpId="0" build="p">
        <p:tmplLst>
          <p:tmpl lvl="1">
            <p:tnLst>
              <p:par>
                <p:cTn presetID="10" presetClass="entr" presetSubtype="0" fill="hold" nodeType="withEffect">
                  <p:stCondLst>
                    <p:cond delay="300"/>
                  </p:stCondLst>
                  <p:iterate type="lt">
                    <p:tmPct val="10000"/>
                  </p:iterate>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300"/>
                  </p:stCondLst>
                  <p:iterate type="lt">
                    <p:tmPct val="10000"/>
                  </p:iterate>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buClr>
                <a:srgbClr val="C70019"/>
              </a:buClr>
              <a:defRPr/>
            </a:lvl1pPr>
            <a:lvl2pPr>
              <a:buClr>
                <a:srgbClr val="C70019"/>
              </a:buClr>
              <a:defRPr/>
            </a:lvl2pPr>
            <a:lvl3pPr>
              <a:buClr>
                <a:srgbClr val="C70019"/>
              </a:buClr>
              <a:defRPr/>
            </a:lvl3pPr>
            <a:lvl4pPr>
              <a:buClr>
                <a:srgbClr val="C70019"/>
              </a:buClr>
              <a:defRPr/>
            </a:lvl4pPr>
            <a:lvl5pPr>
              <a:buClr>
                <a:srgbClr val="C70019"/>
              </a:buClr>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 name="标题 9"/>
          <p:cNvSpPr>
            <a:spLocks noGrp="1"/>
          </p:cNvSpPr>
          <p:nvPr>
            <p:ph type="title"/>
          </p:nvPr>
        </p:nvSpPr>
        <p:spPr/>
        <p:txBody>
          <a:bodyPr/>
          <a:lstStyle/>
          <a:p>
            <a:r>
              <a:rPr lang="zh-CN" altLang="en-US"/>
              <a:t>单击此处编辑母版标题样式</a:t>
            </a:r>
            <a:endParaRPr lang="zh-CN" altLang="en-US"/>
          </a:p>
        </p:txBody>
      </p:sp>
      <p:sp>
        <p:nvSpPr>
          <p:cNvPr id="11" name="日期占位符 10"/>
          <p:cNvSpPr>
            <a:spLocks noGrp="1"/>
          </p:cNvSpPr>
          <p:nvPr>
            <p:ph type="dt" sz="half" idx="10"/>
          </p:nvPr>
        </p:nvSpPr>
        <p:spPr/>
        <p:txBody>
          <a:bodyPr/>
          <a:lstStyle/>
          <a:p>
            <a:fld id="{71792131-2F5F-4F83-8ECA-5052A67A97E0}" type="datetime1">
              <a:rPr lang="zh-CN" altLang="en-US" smtClean="0"/>
            </a:fld>
            <a:endParaRPr lang="zh-CN" altLang="en-US" dirty="0"/>
          </a:p>
        </p:txBody>
      </p:sp>
      <p:sp>
        <p:nvSpPr>
          <p:cNvPr id="12" name="页脚占位符 11"/>
          <p:cNvSpPr>
            <a:spLocks noGrp="1"/>
          </p:cNvSpPr>
          <p:nvPr>
            <p:ph type="ftr" sz="quarter" idx="11"/>
          </p:nvPr>
        </p:nvSpPr>
        <p:spPr/>
        <p:txBody>
          <a:bodyPr/>
          <a:lstStyle/>
          <a:p>
            <a:endParaRPr lang="zh-CN" altLang="en-US" dirty="0"/>
          </a:p>
        </p:txBody>
      </p:sp>
      <p:sp>
        <p:nvSpPr>
          <p:cNvPr id="13" name="灯片编号占位符 12"/>
          <p:cNvSpPr>
            <a:spLocks noGrp="1"/>
          </p:cNvSpPr>
          <p:nvPr>
            <p:ph type="sldNum" sz="quarter" idx="12"/>
          </p:nvPr>
        </p:nvSpPr>
        <p:spPr/>
        <p:txBody>
          <a:bodyPr/>
          <a:lstStyle>
            <a:lvl1pPr>
              <a:defRPr>
                <a:solidFill>
                  <a:schemeClr val="bg1"/>
                </a:solidFill>
              </a:defRPr>
            </a:lvl1pPr>
          </a:lstStyle>
          <a:p>
            <a:fld id="{6B8E27FD-115D-4720-AE9C-63133A02825A}" type="slidenum">
              <a:rPr lang="zh-CN" altLang="en-US" smtClean="0"/>
            </a:fld>
            <a:endParaRPr lang="zh-CN" alt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bIns="144000"/>
          <a:lstStyle/>
          <a:p>
            <a:r>
              <a:rPr lang="zh-CN" altLang="en-US"/>
              <a:t>单击此处编辑母版标题样式</a:t>
            </a:r>
            <a:endParaRPr lang="zh-CN" altLang="en-US"/>
          </a:p>
        </p:txBody>
      </p:sp>
      <p:sp>
        <p:nvSpPr>
          <p:cNvPr id="6" name="日期占位符 5"/>
          <p:cNvSpPr>
            <a:spLocks noGrp="1"/>
          </p:cNvSpPr>
          <p:nvPr>
            <p:ph type="dt" sz="half" idx="10"/>
          </p:nvPr>
        </p:nvSpPr>
        <p:spPr/>
        <p:txBody>
          <a:bodyPr/>
          <a:lstStyle/>
          <a:p>
            <a:fld id="{A631DB3B-8410-4227-9709-86867240C230}" type="datetime1">
              <a:rPr lang="zh-CN" altLang="en-US" smtClean="0"/>
            </a:fld>
            <a:endParaRPr lang="zh-CN" altLang="en-US"/>
          </a:p>
        </p:txBody>
      </p:sp>
      <p:sp>
        <p:nvSpPr>
          <p:cNvPr id="7" name="页脚占位符 6"/>
          <p:cNvSpPr>
            <a:spLocks noGrp="1"/>
          </p:cNvSpPr>
          <p:nvPr>
            <p:ph type="ftr" sz="quarter" idx="11"/>
          </p:nvPr>
        </p:nvSpPr>
        <p:spPr/>
        <p:txBody>
          <a:bodyPr/>
          <a:lstStyle/>
          <a:p>
            <a:r>
              <a:rPr lang="zh-CN" altLang="en-US"/>
              <a:t>中国中车股份有限公司 版权所有 </a:t>
            </a:r>
            <a:r>
              <a:rPr lang="en-US" altLang="zh-CN"/>
              <a:t>2015</a:t>
            </a:r>
            <a:endParaRPr lang="zh-CN" altLang="en-US"/>
          </a:p>
        </p:txBody>
      </p:sp>
      <p:sp>
        <p:nvSpPr>
          <p:cNvPr id="8" name="灯片编号占位符 7"/>
          <p:cNvSpPr>
            <a:spLocks noGrp="1"/>
          </p:cNvSpPr>
          <p:nvPr>
            <p:ph type="sldNum" sz="quarter" idx="12"/>
          </p:nvPr>
        </p:nvSpPr>
        <p:spPr/>
        <p:txBody>
          <a:bodyPr/>
          <a:lstStyle/>
          <a:p>
            <a:fld id="{6B8E27FD-115D-4720-AE9C-63133A02825A}" type="slidenum">
              <a:rPr lang="zh-CN" altLang="en-US" smtClean="0"/>
            </a:fld>
            <a:endParaRPr lang="zh-CN" altLang="en-US"/>
          </a:p>
        </p:txBody>
      </p:sp>
      <p:sp>
        <p:nvSpPr>
          <p:cNvPr id="9" name="矩形 8"/>
          <p:cNvSpPr/>
          <p:nvPr/>
        </p:nvSpPr>
        <p:spPr>
          <a:xfrm>
            <a:off x="9144000" y="440614"/>
            <a:ext cx="4426857" cy="6417385"/>
          </a:xfrm>
          <a:prstGeom prst="rect">
            <a:avLst/>
          </a:prstGeom>
        </p:spPr>
        <p:txBody>
          <a:bodyPr wrap="square">
            <a:noAutofit/>
          </a:bodyPr>
          <a:lstStyle/>
          <a:p>
            <a:pPr marL="0" marR="0" lvl="0" indent="0" algn="l" defTabSz="914400" rtl="0" eaLnBrk="0" fontAlgn="base" latinLnBrk="0" hangingPunct="0">
              <a:lnSpc>
                <a:spcPct val="15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mn-ea"/>
                <a:ea typeface="+mn-ea"/>
                <a:cs typeface="+mn-cs"/>
              </a:rPr>
              <a:t>开启参考线，请在参考线规定的区域范围内进行编辑</a:t>
            </a:r>
            <a:endParaRPr kumimoji="0" lang="en-US" altLang="zh-CN" sz="1200" b="0" i="0" u="none" strike="noStrike" kern="1200" cap="none" spc="0" normalizeH="0" baseline="0" noProof="0" dirty="0">
              <a:ln>
                <a:noFill/>
              </a:ln>
              <a:solidFill>
                <a:srgbClr val="000000"/>
              </a:solidFill>
              <a:effectLst/>
              <a:uLnTx/>
              <a:uFillTx/>
              <a:latin typeface="+mn-ea"/>
              <a:ea typeface="+mn-ea"/>
              <a:cs typeface="+mn-cs"/>
            </a:endParaRPr>
          </a:p>
          <a:p>
            <a:pPr marL="0" marR="0" lvl="0" indent="0" algn="l" defTabSz="914400" rtl="0" eaLnBrk="0" fontAlgn="base" latinLnBrk="0" hangingPunct="0">
              <a:lnSpc>
                <a:spcPct val="15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mn-ea"/>
                <a:ea typeface="+mn-ea"/>
                <a:cs typeface="+mn-cs"/>
              </a:rPr>
              <a:t>参考线开启的快捷键：</a:t>
            </a:r>
            <a:r>
              <a:rPr kumimoji="0" lang="en-US" altLang="zh-CN" sz="1200" b="0" i="0" u="none" strike="noStrike" kern="1200" cap="none" spc="0" normalizeH="0" baseline="0" noProof="0" dirty="0">
                <a:ln>
                  <a:noFill/>
                </a:ln>
                <a:solidFill>
                  <a:srgbClr val="000000"/>
                </a:solidFill>
                <a:effectLst/>
                <a:uLnTx/>
                <a:uFillTx/>
                <a:latin typeface="+mn-ea"/>
                <a:ea typeface="+mn-ea"/>
                <a:cs typeface="+mn-cs"/>
              </a:rPr>
              <a:t>【ALT】+F9</a:t>
            </a:r>
            <a:endParaRPr kumimoji="0" lang="zh-CN" altLang="en-US" sz="1200" b="0" i="0" u="none" strike="noStrike" kern="1200" cap="none" spc="0" normalizeH="0" baseline="0" noProof="0" dirty="0">
              <a:ln>
                <a:noFill/>
              </a:ln>
              <a:solidFill>
                <a:srgbClr val="000000"/>
              </a:solidFill>
              <a:effectLst/>
              <a:uLnTx/>
              <a:uFillTx/>
              <a:latin typeface="+mn-ea"/>
              <a:ea typeface="+mn-ea"/>
              <a:cs typeface="+mn-cs"/>
            </a:endParaRPr>
          </a:p>
        </p:txBody>
      </p:sp>
      <p:sp>
        <p:nvSpPr>
          <p:cNvPr id="10" name="矩形 9"/>
          <p:cNvSpPr/>
          <p:nvPr/>
        </p:nvSpPr>
        <p:spPr bwMode="auto">
          <a:xfrm>
            <a:off x="9144000" y="0"/>
            <a:ext cx="4457700" cy="440615"/>
          </a:xfrm>
          <a:prstGeom prst="rect">
            <a:avLst/>
          </a:prstGeom>
          <a:solidFill>
            <a:schemeClr val="accent1"/>
          </a:solidFill>
          <a:ln>
            <a:noFill/>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bg1"/>
                </a:solidFill>
                <a:effectLst/>
                <a:latin typeface="+mn-ea"/>
                <a:ea typeface="+mn-ea"/>
              </a:rPr>
              <a:t>版式使用说明</a:t>
            </a:r>
            <a:endParaRPr kumimoji="0" lang="zh-CN" altLang="en-US" sz="1400" b="1" i="0" u="none" strike="noStrike" cap="none" normalizeH="0" baseline="0" dirty="0">
              <a:ln>
                <a:noFill/>
              </a:ln>
              <a:solidFill>
                <a:schemeClr val="bg1"/>
              </a:solidFill>
              <a:effectLst/>
              <a:latin typeface="+mn-ea"/>
              <a:ea typeface="+mn-ea"/>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showMasterSp="0">
  <p:cSld name="1_仅标题">
    <p:bg>
      <p:bgPr>
        <a:solidFill>
          <a:schemeClr val="accent2">
            <a:lumMod val="75000"/>
          </a:schemeClr>
        </a:solidFill>
        <a:effectLst/>
      </p:bgPr>
    </p:bg>
    <p:spTree>
      <p:nvGrpSpPr>
        <p:cNvPr id="1" name=""/>
        <p:cNvGrpSpPr/>
        <p:nvPr/>
      </p:nvGrpSpPr>
      <p:grpSpPr>
        <a:xfrm>
          <a:off x="0" y="0"/>
          <a:ext cx="0" cy="0"/>
          <a:chOff x="0" y="0"/>
          <a:chExt cx="0" cy="0"/>
        </a:xfrm>
      </p:grpSpPr>
      <p:sp>
        <p:nvSpPr>
          <p:cNvPr id="9" name="同侧圆角矩形 8"/>
          <p:cNvSpPr/>
          <p:nvPr userDrawn="1"/>
        </p:nvSpPr>
        <p:spPr bwMode="auto">
          <a:xfrm rot="5400000">
            <a:off x="555044" y="6403397"/>
            <a:ext cx="190074" cy="509586"/>
          </a:xfrm>
          <a:prstGeom prst="round2SameRect">
            <a:avLst>
              <a:gd name="adj1" fmla="val 29955"/>
              <a:gd name="adj2" fmla="val 0"/>
            </a:avLst>
          </a:prstGeom>
          <a:solidFill>
            <a:schemeClr val="accent3"/>
          </a:solidFill>
          <a:ln>
            <a:noFill/>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bg1"/>
              </a:solidFill>
              <a:effectLst/>
              <a:latin typeface="Arial" panose="020B0604020202020204" pitchFamily="34" charset="0"/>
              <a:ea typeface="黑体" panose="02010609060101010101" pitchFamily="49" charset="-122"/>
            </a:endParaRPr>
          </a:p>
        </p:txBody>
      </p:sp>
      <p:sp>
        <p:nvSpPr>
          <p:cNvPr id="2" name="标题 1"/>
          <p:cNvSpPr>
            <a:spLocks noGrp="1"/>
          </p:cNvSpPr>
          <p:nvPr>
            <p:ph type="title"/>
          </p:nvPr>
        </p:nvSpPr>
        <p:spPr/>
        <p:txBody>
          <a:bodyPr/>
          <a:lstStyle>
            <a:lvl1pPr>
              <a:defRPr>
                <a:solidFill>
                  <a:schemeClr val="bg1"/>
                </a:solidFill>
              </a:defRPr>
            </a:lvl1pPr>
          </a:lstStyle>
          <a:p>
            <a:r>
              <a:rPr lang="zh-CN" altLang="en-US"/>
              <a:t>单击此处编辑母版标题样式</a:t>
            </a:r>
            <a:endParaRPr lang="zh-CN" altLang="en-US"/>
          </a:p>
        </p:txBody>
      </p:sp>
      <p:sp>
        <p:nvSpPr>
          <p:cNvPr id="6" name="日期占位符 5"/>
          <p:cNvSpPr>
            <a:spLocks noGrp="1"/>
          </p:cNvSpPr>
          <p:nvPr>
            <p:ph type="dt" sz="half" idx="10"/>
          </p:nvPr>
        </p:nvSpPr>
        <p:spPr/>
        <p:txBody>
          <a:bodyPr/>
          <a:lstStyle>
            <a:lvl1pPr>
              <a:defRPr>
                <a:solidFill>
                  <a:schemeClr val="bg1"/>
                </a:solidFill>
              </a:defRPr>
            </a:lvl1pPr>
          </a:lstStyle>
          <a:p>
            <a:fld id="{BF7BD8AE-4D28-45CC-8BB0-430AAD38501F}" type="datetime1">
              <a:rPr lang="zh-CN" altLang="en-US" smtClean="0"/>
            </a:fld>
            <a:endParaRPr lang="en-US"/>
          </a:p>
        </p:txBody>
      </p:sp>
      <p:sp>
        <p:nvSpPr>
          <p:cNvPr id="7" name="页脚占位符 6"/>
          <p:cNvSpPr>
            <a:spLocks noGrp="1"/>
          </p:cNvSpPr>
          <p:nvPr>
            <p:ph type="ftr" sz="quarter" idx="11"/>
          </p:nvPr>
        </p:nvSpPr>
        <p:spPr/>
        <p:txBody>
          <a:bodyPr/>
          <a:lstStyle>
            <a:lvl1pPr>
              <a:defRPr>
                <a:solidFill>
                  <a:schemeClr val="bg1"/>
                </a:solidFill>
              </a:defRPr>
            </a:lvl1pPr>
          </a:lstStyle>
          <a:p>
            <a:endParaRPr lang="zh-CN" altLang="en-US" dirty="0"/>
          </a:p>
        </p:txBody>
      </p:sp>
      <p:sp>
        <p:nvSpPr>
          <p:cNvPr id="8" name="灯片编号占位符 7"/>
          <p:cNvSpPr>
            <a:spLocks noGrp="1"/>
          </p:cNvSpPr>
          <p:nvPr>
            <p:ph type="sldNum" sz="quarter" idx="12"/>
          </p:nvPr>
        </p:nvSpPr>
        <p:spPr/>
        <p:txBody>
          <a:bodyPr/>
          <a:lstStyle>
            <a:lvl1pPr>
              <a:defRPr>
                <a:solidFill>
                  <a:schemeClr val="bg1"/>
                </a:solidFill>
              </a:defRPr>
            </a:lvl1pPr>
          </a:lstStyle>
          <a:p>
            <a:fld id="{6B8E27FD-115D-4720-AE9C-63133A02825A}" type="slidenum">
              <a:rPr lang="zh-CN" altLang="en-US" smtClean="0"/>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8" name="同侧圆角矩形 7"/>
          <p:cNvSpPr/>
          <p:nvPr userDrawn="1"/>
        </p:nvSpPr>
        <p:spPr bwMode="auto">
          <a:xfrm rot="5400000">
            <a:off x="555044" y="6403397"/>
            <a:ext cx="190074" cy="509586"/>
          </a:xfrm>
          <a:prstGeom prst="round2SameRect">
            <a:avLst>
              <a:gd name="adj1" fmla="val 29955"/>
              <a:gd name="adj2" fmla="val 0"/>
            </a:avLst>
          </a:prstGeom>
          <a:solidFill>
            <a:schemeClr val="accent3"/>
          </a:solidFill>
          <a:ln>
            <a:noFill/>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bg1"/>
              </a:solidFill>
              <a:effectLst/>
              <a:latin typeface="Arial" panose="020B0604020202020204" pitchFamily="34" charset="0"/>
              <a:ea typeface="黑体" panose="02010609060101010101" pitchFamily="49" charset="-122"/>
            </a:endParaRPr>
          </a:p>
        </p:txBody>
      </p:sp>
      <p:sp>
        <p:nvSpPr>
          <p:cNvPr id="5" name="日期占位符 4"/>
          <p:cNvSpPr>
            <a:spLocks noGrp="1"/>
          </p:cNvSpPr>
          <p:nvPr>
            <p:ph type="dt" sz="half" idx="10"/>
          </p:nvPr>
        </p:nvSpPr>
        <p:spPr/>
        <p:txBody>
          <a:bodyPr/>
          <a:lstStyle>
            <a:lvl1pPr>
              <a:defRPr>
                <a:solidFill>
                  <a:schemeClr val="accent2"/>
                </a:solidFill>
              </a:defRPr>
            </a:lvl1pPr>
          </a:lstStyle>
          <a:p>
            <a:fld id="{B7D89C24-9A74-4CD6-AB49-67BCBC830133}" type="datetime1">
              <a:rPr lang="zh-CN" altLang="en-US" smtClean="0"/>
            </a:fld>
            <a:endParaRPr lang="zh-CN" altLang="en-US"/>
          </a:p>
        </p:txBody>
      </p:sp>
      <p:sp>
        <p:nvSpPr>
          <p:cNvPr id="6" name="页脚占位符 5"/>
          <p:cNvSpPr>
            <a:spLocks noGrp="1"/>
          </p:cNvSpPr>
          <p:nvPr>
            <p:ph type="ftr" sz="quarter" idx="11"/>
          </p:nvPr>
        </p:nvSpPr>
        <p:spPr/>
        <p:txBody>
          <a:bodyPr/>
          <a:lstStyle>
            <a:lvl1pPr>
              <a:defRPr>
                <a:solidFill>
                  <a:schemeClr val="accent2"/>
                </a:solidFill>
              </a:defRPr>
            </a:lvl1pPr>
          </a:lstStyle>
          <a:p>
            <a:endParaRPr lang="zh-CN" altLang="en-US" dirty="0"/>
          </a:p>
        </p:txBody>
      </p:sp>
      <p:sp>
        <p:nvSpPr>
          <p:cNvPr id="7" name="灯片编号占位符 6"/>
          <p:cNvSpPr>
            <a:spLocks noGrp="1"/>
          </p:cNvSpPr>
          <p:nvPr>
            <p:ph type="sldNum" sz="quarter" idx="12"/>
          </p:nvPr>
        </p:nvSpPr>
        <p:spPr/>
        <p:txBody>
          <a:bodyPr/>
          <a:lstStyle>
            <a:lvl1pPr>
              <a:defRPr>
                <a:solidFill>
                  <a:schemeClr val="bg1"/>
                </a:solidFill>
              </a:defRPr>
            </a:lvl1pPr>
          </a:lstStyle>
          <a:p>
            <a:fld id="{6B8E27FD-115D-4720-AE9C-63133A02825A}" type="slidenum">
              <a:rPr lang="zh-CN" altLang="en-US" smtClean="0"/>
            </a:fld>
            <a:endParaRPr lang="zh-CN" alt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pic>
        <p:nvPicPr>
          <p:cNvPr id="47" name="图片 46"/>
          <p:cNvPicPr>
            <a:picLocks noChangeAspect="1"/>
          </p:cNvPicPr>
          <p:nvPr userDrawn="1"/>
        </p:nvPicPr>
        <p:blipFill rotWithShape="1">
          <a:blip r:embed="rId2" cstate="screen"/>
          <a:srcRect/>
          <a:stretch>
            <a:fillRect/>
          </a:stretch>
        </p:blipFill>
        <p:spPr>
          <a:xfrm>
            <a:off x="0" y="1749456"/>
            <a:ext cx="9143996" cy="4101224"/>
          </a:xfrm>
          <a:prstGeom prst="rect">
            <a:avLst/>
          </a:prstGeom>
          <a:blipFill>
            <a:blip r:embed="rId3" cstate="screen"/>
            <a:stretch>
              <a:fillRect/>
            </a:stretch>
          </a:blipFill>
        </p:spPr>
      </p:pic>
      <p:sp>
        <p:nvSpPr>
          <p:cNvPr id="48" name="文本占位符 12"/>
          <p:cNvSpPr txBox="1"/>
          <p:nvPr userDrawn="1"/>
        </p:nvSpPr>
        <p:spPr>
          <a:xfrm flipH="1" flipV="1">
            <a:off x="0" y="1737491"/>
            <a:ext cx="9143999" cy="4111440"/>
          </a:xfrm>
          <a:prstGeom prst="rect">
            <a:avLst/>
          </a:prstGeom>
          <a:gradFill flip="none" rotWithShape="1">
            <a:gsLst>
              <a:gs pos="73000">
                <a:schemeClr val="tx1">
                  <a:alpha val="31000"/>
                </a:schemeClr>
              </a:gs>
              <a:gs pos="100000">
                <a:schemeClr val="tx1">
                  <a:lumMod val="0"/>
                  <a:alpha val="64000"/>
                </a:schemeClr>
              </a:gs>
            </a:gsLst>
            <a:path path="circle">
              <a:fillToRect l="50000" t="50000" r="50000" b="50000"/>
            </a:path>
            <a:tileRect/>
          </a:gradFill>
        </p:spPr>
        <p:txBody>
          <a:bodyPr/>
          <a:lstStyle>
            <a:lvl1pPr marL="342900" indent="-342900" algn="l" rtl="0" eaLnBrk="1" fontAlgn="base" hangingPunct="1">
              <a:spcBef>
                <a:spcPct val="20000"/>
              </a:spcBef>
              <a:spcAft>
                <a:spcPct val="0"/>
              </a:spcAft>
              <a:buClr>
                <a:srgbClr val="C70019"/>
              </a:buClr>
              <a:buSzPct val="50000"/>
              <a:buFont typeface="Wingdings" panose="05000000000000000000" pitchFamily="2" charset="2"/>
              <a:buChar char="l"/>
              <a:defRPr sz="2400" kern="1200">
                <a:solidFill>
                  <a:schemeClr val="tx1"/>
                </a:solidFill>
                <a:latin typeface="+mn-lt"/>
                <a:ea typeface="+mn-ea"/>
                <a:cs typeface="+mn-cs"/>
              </a:defRPr>
            </a:lvl1pPr>
            <a:lvl2pPr marL="800100" indent="-342900" algn="l" rtl="0" eaLnBrk="1" fontAlgn="base" hangingPunct="1">
              <a:spcBef>
                <a:spcPct val="20000"/>
              </a:spcBef>
              <a:spcAft>
                <a:spcPct val="0"/>
              </a:spcAft>
              <a:buClr>
                <a:srgbClr val="C70019"/>
              </a:buClr>
              <a:buSzPct val="50000"/>
              <a:buFont typeface="Wingdings" panose="05000000000000000000" pitchFamily="2" charset="2"/>
              <a:buChar char="l"/>
              <a:defRPr sz="2000" kern="1200">
                <a:solidFill>
                  <a:schemeClr val="tx1"/>
                </a:solidFill>
                <a:latin typeface="+mn-lt"/>
                <a:ea typeface="+mn-ea"/>
                <a:cs typeface="+mn-cs"/>
              </a:defRPr>
            </a:lvl2pPr>
            <a:lvl3pPr marL="1200150" indent="-285750" algn="l" rtl="0" eaLnBrk="1" fontAlgn="base" hangingPunct="1">
              <a:spcBef>
                <a:spcPct val="20000"/>
              </a:spcBef>
              <a:spcAft>
                <a:spcPct val="0"/>
              </a:spcAft>
              <a:buClr>
                <a:srgbClr val="C70019"/>
              </a:buClr>
              <a:buSzPct val="50000"/>
              <a:buFont typeface="Wingdings" panose="05000000000000000000" pitchFamily="2" charset="2"/>
              <a:buChar char="l"/>
              <a:defRPr kern="1200">
                <a:solidFill>
                  <a:schemeClr val="tx1"/>
                </a:solidFill>
                <a:latin typeface="+mn-lt"/>
                <a:ea typeface="+mn-ea"/>
                <a:cs typeface="+mn-cs"/>
              </a:defRPr>
            </a:lvl3pPr>
            <a:lvl4pPr marL="1657350" indent="-285750" algn="l" rtl="0" eaLnBrk="1" fontAlgn="base" hangingPunct="1">
              <a:spcBef>
                <a:spcPct val="20000"/>
              </a:spcBef>
              <a:spcAft>
                <a:spcPct val="0"/>
              </a:spcAft>
              <a:buClr>
                <a:srgbClr val="C70019"/>
              </a:buClr>
              <a:buSzPct val="50000"/>
              <a:buFont typeface="Wingdings" panose="05000000000000000000" pitchFamily="2" charset="2"/>
              <a:buChar char="l"/>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宋体" panose="02010600030101010101" pitchFamily="2" charset="-122"/>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p:txBody>
      </p:sp>
      <p:sp>
        <p:nvSpPr>
          <p:cNvPr id="6" name="矩形 5"/>
          <p:cNvSpPr/>
          <p:nvPr userDrawn="1"/>
        </p:nvSpPr>
        <p:spPr bwMode="auto">
          <a:xfrm>
            <a:off x="-3" y="1539323"/>
            <a:ext cx="9143999" cy="256043"/>
          </a:xfrm>
          <a:prstGeom prst="rect">
            <a:avLst/>
          </a:prstGeom>
          <a:solidFill>
            <a:schemeClr val="accent1"/>
          </a:solidFill>
          <a:ln>
            <a:noFill/>
          </a:ln>
          <a:effectLst>
            <a:outerShdw dist="25400" dir="5400000" algn="t" rotWithShape="0">
              <a:schemeClr val="bg1"/>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bg1"/>
              </a:solidFill>
              <a:effectLst/>
              <a:latin typeface="Arial" panose="020B0604020202020204" pitchFamily="34" charset="0"/>
              <a:ea typeface="黑体" panose="02010609060101010101" pitchFamily="49" charset="-122"/>
            </a:endParaRPr>
          </a:p>
        </p:txBody>
      </p:sp>
      <p:sp>
        <p:nvSpPr>
          <p:cNvPr id="26" name="文本占位符 2"/>
          <p:cNvSpPr>
            <a:spLocks noGrp="1"/>
          </p:cNvSpPr>
          <p:nvPr>
            <p:ph type="body" sz="quarter" idx="10" hasCustomPrompt="1"/>
          </p:nvPr>
        </p:nvSpPr>
        <p:spPr>
          <a:xfrm>
            <a:off x="863600" y="2505210"/>
            <a:ext cx="7459852" cy="1256443"/>
          </a:xfrm>
          <a:extLst>
            <a:ext uri="{91240B29-F687-4F45-9708-019B960494DF}">
              <a14:hiddenLine xmlns:a14="http://schemas.microsoft.com/office/drawing/2010/main" w="9525">
                <a:solidFill>
                  <a:srgbClr val="000000"/>
                </a:solidFill>
                <a:round/>
              </a14:hiddenLine>
            </a:ext>
          </a:extLst>
        </p:spPr>
        <p:txBody>
          <a:bodyPr wrap="none" lIns="0" fromWordArt="0" anchor="ctr"/>
          <a:lstStyle>
            <a:lvl1pPr marL="0" indent="0" algn="ctr">
              <a:buNone/>
              <a:defRPr lang="zh-CN" altLang="en-US" sz="4800" b="1" kern="10" dirty="0" smtClean="0">
                <a:solidFill>
                  <a:schemeClr val="bg1"/>
                </a:solidFill>
                <a:latin typeface="微软雅黑" panose="020B0503020204020204" pitchFamily="34" charset="-122"/>
                <a:ea typeface="微软雅黑" panose="020B0503020204020204" pitchFamily="34" charset="-122"/>
              </a:defRPr>
            </a:lvl1pPr>
          </a:lstStyle>
          <a:p>
            <a:pPr lvl="0">
              <a:spcBef>
                <a:spcPct val="0"/>
              </a:spcBef>
            </a:pPr>
            <a:r>
              <a:rPr lang="zh-CN" altLang="en-US" dirty="0"/>
              <a:t>感谢观看</a:t>
            </a:r>
            <a:endParaRPr lang="zh-CN" altLang="en-US" dirty="0"/>
          </a:p>
        </p:txBody>
      </p:sp>
      <p:sp>
        <p:nvSpPr>
          <p:cNvPr id="43" name="文本占位符 3"/>
          <p:cNvSpPr>
            <a:spLocks noGrp="1"/>
          </p:cNvSpPr>
          <p:nvPr>
            <p:ph type="body" sz="quarter" idx="11" hasCustomPrompt="1"/>
          </p:nvPr>
        </p:nvSpPr>
        <p:spPr>
          <a:xfrm>
            <a:off x="863601" y="4574518"/>
            <a:ext cx="7459852" cy="883735"/>
          </a:xfrm>
        </p:spPr>
        <p:txBody>
          <a:bodyPr anchor="b"/>
          <a:lstStyle>
            <a:lvl1pPr marL="0" indent="0" algn="ctr">
              <a:buNone/>
              <a:defRPr sz="1050">
                <a:solidFill>
                  <a:schemeClr val="bg1"/>
                </a:solidFill>
              </a:defRPr>
            </a:lvl1pPr>
            <a:lvl2pPr marL="457200" indent="0">
              <a:buNone/>
              <a:defRPr sz="800"/>
            </a:lvl2pPr>
            <a:lvl3pPr marL="914400" indent="0">
              <a:buNone/>
              <a:defRPr sz="700"/>
            </a:lvl3pPr>
            <a:lvl4pPr marL="1371600" indent="0">
              <a:buNone/>
              <a:defRPr sz="600"/>
            </a:lvl4pPr>
            <a:lvl5pPr marL="1828800" indent="0">
              <a:buNone/>
              <a:defRPr sz="700"/>
            </a:lvl5pPr>
          </a:lstStyle>
          <a:p>
            <a:r>
              <a:rPr lang="zh-CN" altLang="en-US" dirty="0"/>
              <a:t>集团 </a:t>
            </a:r>
            <a:r>
              <a:rPr lang="en-US" altLang="zh-CN" dirty="0"/>
              <a:t>/ </a:t>
            </a:r>
            <a:r>
              <a:rPr lang="zh-CN" altLang="en-US" dirty="0"/>
              <a:t>公司 </a:t>
            </a:r>
            <a:r>
              <a:rPr lang="en-US" altLang="zh-CN" dirty="0"/>
              <a:t>/ </a:t>
            </a:r>
            <a:r>
              <a:rPr lang="zh-CN" altLang="en-US" dirty="0"/>
              <a:t>部门名称</a:t>
            </a:r>
            <a:endParaRPr lang="en-US" altLang="zh-CN" dirty="0"/>
          </a:p>
          <a:p>
            <a:r>
              <a:rPr lang="en-US" altLang="zh-CN" dirty="0"/>
              <a:t>CRRC </a:t>
            </a:r>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3">
                                            <p:txEl>
                                              <p:pRg st="0" end="0"/>
                                            </p:txEl>
                                          </p:spTgt>
                                        </p:tgtEl>
                                        <p:attrNameLst>
                                          <p:attrName>style.visibility</p:attrName>
                                        </p:attrNameLst>
                                      </p:cBhvr>
                                      <p:to>
                                        <p:strVal val="visible"/>
                                      </p:to>
                                    </p:set>
                                    <p:animEffect transition="in" filter="fade">
                                      <p:cBhvr>
                                        <p:cTn id="12" dur="500"/>
                                        <p:tgtEl>
                                          <p:spTgt spid="4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3">
                                            <p:txEl>
                                              <p:pRg st="1" end="1"/>
                                            </p:txEl>
                                          </p:spTgt>
                                        </p:tgtEl>
                                        <p:attrNameLst>
                                          <p:attrName>style.visibility</p:attrName>
                                        </p:attrNameLst>
                                      </p:cBhvr>
                                      <p:to>
                                        <p:strVal val="visible"/>
                                      </p:to>
                                    </p:set>
                                    <p:animEffect transition="in" filter="fade">
                                      <p:cBhvr>
                                        <p:cTn id="15" dur="500"/>
                                        <p:tgtEl>
                                          <p:spTgt spid="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tmplLst>
          <p:tmpl lvl="0">
            <p:tnLst>
              <p:par>
                <p:cTn presetID="5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77" t="10125" r="474" b="-5792"/>
          <a:stretch>
            <a:fillRect/>
          </a:stretch>
        </p:blipFill>
        <p:spPr>
          <a:xfrm>
            <a:off x="-892" y="-26126"/>
            <a:ext cx="9144891" cy="6675120"/>
          </a:xfrm>
          <a:prstGeom prst="rect">
            <a:avLst/>
          </a:prstGeom>
        </p:spPr>
      </p:pic>
      <p:sp>
        <p:nvSpPr>
          <p:cNvPr id="10" name="副标题 9"/>
          <p:cNvSpPr>
            <a:spLocks noGrp="1"/>
          </p:cNvSpPr>
          <p:nvPr>
            <p:ph type="subTitle" idx="1" hasCustomPrompt="1"/>
          </p:nvPr>
        </p:nvSpPr>
        <p:spPr>
          <a:xfrm>
            <a:off x="3043283" y="5747656"/>
            <a:ext cx="5362851" cy="402978"/>
          </a:xfrm>
          <a:custGeom>
            <a:avLst/>
            <a:gdLst>
              <a:gd name="connsiteX0" fmla="*/ 5209787 w 5209787"/>
              <a:gd name="connsiteY0" fmla="*/ 8709 h 316319"/>
              <a:gd name="connsiteX1" fmla="*/ 4376822 w 5209787"/>
              <a:gd name="connsiteY1" fmla="*/ 316319 h 316319"/>
              <a:gd name="connsiteX2" fmla="*/ 3804684 w 5209787"/>
              <a:gd name="connsiteY2" fmla="*/ 138589 h 316319"/>
              <a:gd name="connsiteX3" fmla="*/ 341626 w 5209787"/>
              <a:gd name="connsiteY3" fmla="*/ 0 h 316319"/>
              <a:gd name="connsiteX4" fmla="*/ 3231395 w 5209787"/>
              <a:gd name="connsiteY4" fmla="*/ 6989 h 316319"/>
              <a:gd name="connsiteX5" fmla="*/ 4135095 w 5209787"/>
              <a:gd name="connsiteY5" fmla="*/ 313875 h 316319"/>
              <a:gd name="connsiteX6" fmla="*/ 0 w 5209787"/>
              <a:gd name="connsiteY6" fmla="*/ 313875 h 3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9787" h="316319">
                <a:moveTo>
                  <a:pt x="5209787" y="8709"/>
                </a:moveTo>
                <a:lnTo>
                  <a:pt x="4376822" y="316319"/>
                </a:lnTo>
                <a:lnTo>
                  <a:pt x="3804684" y="138589"/>
                </a:lnTo>
                <a:close/>
                <a:moveTo>
                  <a:pt x="341626" y="0"/>
                </a:moveTo>
                <a:lnTo>
                  <a:pt x="3231395" y="6989"/>
                </a:lnTo>
                <a:lnTo>
                  <a:pt x="4135095" y="313875"/>
                </a:lnTo>
                <a:lnTo>
                  <a:pt x="0" y="313875"/>
                </a:lnTo>
                <a:close/>
              </a:path>
            </a:pathLst>
          </a:custGeom>
          <a:solidFill>
            <a:schemeClr val="tx2"/>
          </a:solidFill>
          <a:effectLst>
            <a:outerShdw blurRad="76200" dist="12700" dir="2700000" sy="-23000" kx="-800400" algn="bl" rotWithShape="0">
              <a:prstClr val="black">
                <a:alpha val="20000"/>
              </a:prstClr>
            </a:outerShdw>
          </a:effectLst>
        </p:spPr>
        <p:txBody>
          <a:bodyPr wrap="square" lIns="324000" rIns="1872000" anchor="ctr">
            <a:normAutofit/>
          </a:bodyPr>
          <a:lstStyle>
            <a:lvl1pPr marL="0" indent="0" algn="ctr">
              <a:buFont typeface="Arial" panose="020B0604020202020204" pitchFamily="34" charset="0"/>
              <a:buNone/>
              <a:defRPr sz="18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3043283" y="3901451"/>
            <a:ext cx="5352496" cy="1713459"/>
          </a:xfrm>
        </p:spPr>
        <p:txBody>
          <a:bodyPr>
            <a:normAutofit/>
          </a:bodyPr>
          <a:lstStyle>
            <a:lvl1pPr algn="ctr">
              <a:defRPr sz="4000" baseline="0">
                <a:solidFill>
                  <a:schemeClr val="tx2"/>
                </a:solidFill>
                <a:latin typeface="Arial" panose="020B0604020202020204" pitchFamily="34" charset="0"/>
              </a:defRPr>
            </a:lvl1pPr>
          </a:lstStyle>
          <a:p>
            <a:r>
              <a:rPr lang="zh-CN" altLang="en-US" dirty="0"/>
              <a:t>单击此处</a:t>
            </a:r>
            <a:br>
              <a:rPr lang="en-US" altLang="zh-CN" dirty="0"/>
            </a:br>
            <a:r>
              <a:rPr lang="zh-CN" altLang="en-US" dirty="0"/>
              <a:t>添加您的标题文本</a:t>
            </a:r>
            <a:endParaRPr lang="zh-CN" altLang="en-US" dirty="0"/>
          </a:p>
        </p:txBody>
      </p:sp>
      <p:sp>
        <p:nvSpPr>
          <p:cNvPr id="2" name="日期占位符 1"/>
          <p:cNvSpPr>
            <a:spLocks noGrp="1"/>
          </p:cNvSpPr>
          <p:nvPr>
            <p:ph type="dt" sz="half" idx="10"/>
          </p:nvPr>
        </p:nvSpPr>
        <p:spPr/>
        <p:txBody>
          <a:bodyPr/>
          <a:lstStyle/>
          <a:p>
            <a:fld id="{42DF1E59-AF93-417B-B1DB-A80C947A26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F5141B9-4633-46A8-8E3C-F4D827E26EE3}" type="slidenum">
              <a:rPr lang="zh-CN" altLang="en-US" smtClean="0"/>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dirty="0"/>
              <a:t>单击此处编辑母版标题样式</a:t>
            </a:r>
            <a:endParaRPr lang="en-US" dirty="0"/>
          </a:p>
        </p:txBody>
      </p:sp>
      <p:sp>
        <p:nvSpPr>
          <p:cNvPr id="3" name="KSO_BC1"/>
          <p:cNvSpPr>
            <a:spLocks noGrp="1"/>
          </p:cNvSpPr>
          <p:nvPr>
            <p:ph sz="half" idx="1"/>
          </p:nvPr>
        </p:nvSpPr>
        <p:spPr>
          <a:xfrm>
            <a:off x="1065600" y="1472400"/>
            <a:ext cx="3376800" cy="5014800"/>
          </a:xfrm>
          <a:ln>
            <a:solidFill>
              <a:srgbClr val="DDDDDD"/>
            </a:solidFill>
            <a:miter lim="800000"/>
          </a:ln>
        </p:spPr>
        <p:txBody>
          <a:bodyPr lIns="216000" tIns="144000" rIns="216000" bIns="144000" anchor="ctr" anchorCtr="0">
            <a:normAutofit/>
          </a:bodyPr>
          <a:lstStyle>
            <a:lvl1pPr marL="0" indent="0">
              <a:buFontTx/>
              <a:buNone/>
              <a:defRPr sz="2400">
                <a:solidFill>
                  <a:schemeClr val="tx1"/>
                </a:solidFill>
              </a:defRPr>
            </a:lvl1pPr>
            <a:lvl2pPr marL="575945" indent="0">
              <a:buFontTx/>
              <a:buNone/>
              <a:defRPr sz="2000">
                <a:solidFill>
                  <a:schemeClr val="tx1"/>
                </a:solidFill>
              </a:defRPr>
            </a:lvl2pPr>
            <a:lvl3pPr marL="914400" indent="0">
              <a:buFontTx/>
              <a:buNone/>
              <a:defRPr/>
            </a:lvl3pPr>
            <a:lvl4pPr marL="1371600" indent="0">
              <a:buFontTx/>
              <a:buNone/>
              <a:defRPr/>
            </a:lvl4pPr>
            <a:lvl5pPr marL="1828800" indent="0">
              <a:buFontTx/>
              <a:buNone/>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KSO_BC2"/>
          <p:cNvSpPr>
            <a:spLocks noGrp="1"/>
          </p:cNvSpPr>
          <p:nvPr>
            <p:ph sz="half" idx="2"/>
          </p:nvPr>
        </p:nvSpPr>
        <p:spPr>
          <a:xfrm>
            <a:off x="4708800" y="1472400"/>
            <a:ext cx="3376800" cy="5014800"/>
          </a:xfrm>
          <a:ln>
            <a:solidFill>
              <a:srgbClr val="DDDDDD"/>
            </a:solidFill>
            <a:miter lim="800000"/>
          </a:ln>
        </p:spPr>
        <p:txBody>
          <a:bodyPr lIns="216000" tIns="144000" rIns="216000" bIns="144000" anchor="ctr" anchorCtr="0">
            <a:normAutofit/>
          </a:bodyPr>
          <a:lstStyle>
            <a:lvl1pPr marL="0" indent="0">
              <a:buFontTx/>
              <a:buNone/>
              <a:defRPr sz="2400">
                <a:solidFill>
                  <a:schemeClr val="tx1"/>
                </a:solidFill>
              </a:defRPr>
            </a:lvl1pPr>
            <a:lvl2pPr marL="575945" indent="0">
              <a:buFontTx/>
              <a:buNone/>
              <a:defRPr sz="2000">
                <a:solidFill>
                  <a:schemeClr val="tx1"/>
                </a:solidFill>
              </a:defRPr>
            </a:lvl2pPr>
            <a:lvl3pPr marL="914400" indent="0">
              <a:buFontTx/>
              <a:buNone/>
              <a:defRPr/>
            </a:lvl3pPr>
            <a:lvl4pPr marL="1371600" indent="0">
              <a:buFontTx/>
              <a:buNone/>
              <a:defRPr/>
            </a:lvl4pPr>
            <a:lvl5pPr marL="1828800" indent="0">
              <a:buFontTx/>
              <a:buNone/>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42DF1E59-AF93-417B-B1DB-A80C947A26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5141B9-4633-46A8-8E3C-F4D827E26EE3}" type="slidenum">
              <a:rPr lang="zh-CN" altLang="en-US" smtClean="0"/>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6.png"/><Relationship Id="rId10" Type="http://schemas.openxmlformats.org/officeDocument/2006/relationships/tags" Target="../tags/tag8.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同侧圆角矩形 16"/>
          <p:cNvSpPr/>
          <p:nvPr userDrawn="1"/>
        </p:nvSpPr>
        <p:spPr bwMode="auto">
          <a:xfrm rot="5400000">
            <a:off x="555044" y="6403397"/>
            <a:ext cx="190074" cy="509586"/>
          </a:xfrm>
          <a:prstGeom prst="round2SameRect">
            <a:avLst>
              <a:gd name="adj1" fmla="val 29955"/>
              <a:gd name="adj2" fmla="val 0"/>
            </a:avLst>
          </a:prstGeom>
          <a:solidFill>
            <a:schemeClr val="accent3"/>
          </a:solidFill>
          <a:ln>
            <a:noFill/>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bg1"/>
              </a:solidFill>
              <a:effectLst/>
              <a:latin typeface="Arial" panose="020B0604020202020204" pitchFamily="34" charset="0"/>
              <a:ea typeface="黑体" panose="02010609060101010101" pitchFamily="49" charset="-122"/>
            </a:endParaRPr>
          </a:p>
        </p:txBody>
      </p:sp>
      <p:sp>
        <p:nvSpPr>
          <p:cNvPr id="10" name="矩形 9"/>
          <p:cNvSpPr/>
          <p:nvPr userDrawn="1"/>
        </p:nvSpPr>
        <p:spPr bwMode="auto">
          <a:xfrm>
            <a:off x="-3" y="-1583"/>
            <a:ext cx="9143999" cy="769950"/>
          </a:xfrm>
          <a:prstGeom prst="rect">
            <a:avLst/>
          </a:prstGeom>
          <a:solidFill>
            <a:schemeClr val="accent3"/>
          </a:solidFill>
          <a:ln>
            <a:noFill/>
          </a:ln>
          <a:effectLst>
            <a:outerShdw dist="25400" dir="5400000" algn="t" rotWithShape="0">
              <a:schemeClr val="bg1"/>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bg1"/>
              </a:solidFill>
              <a:effectLst/>
              <a:latin typeface="Arial" panose="020B0604020202020204" pitchFamily="34" charset="0"/>
              <a:ea typeface="黑体" panose="02010609060101010101" pitchFamily="49" charset="-122"/>
            </a:endParaRPr>
          </a:p>
        </p:txBody>
      </p:sp>
      <p:sp>
        <p:nvSpPr>
          <p:cNvPr id="1027" name="Rectangle 31"/>
          <p:cNvSpPr>
            <a:spLocks noGrp="1" noChangeArrowheads="1"/>
          </p:cNvSpPr>
          <p:nvPr>
            <p:ph type="body" idx="1"/>
          </p:nvPr>
        </p:nvSpPr>
        <p:spPr bwMode="auto">
          <a:xfrm>
            <a:off x="395289" y="919629"/>
            <a:ext cx="8353424" cy="538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1029" name="Rectangle 27"/>
          <p:cNvSpPr>
            <a:spLocks noGrp="1" noChangeArrowheads="1"/>
          </p:cNvSpPr>
          <p:nvPr>
            <p:ph type="title"/>
          </p:nvPr>
        </p:nvSpPr>
        <p:spPr bwMode="auto">
          <a:xfrm>
            <a:off x="395288" y="76275"/>
            <a:ext cx="7028161" cy="69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144000" numCol="1" anchor="ctr" anchorCtr="0" compatLnSpc="1">
            <a:normAutofit/>
          </a:bodyPr>
          <a:lstStyle/>
          <a:p>
            <a:pPr lvl="0"/>
            <a:r>
              <a:rPr lang="zh-CN" altLang="en-US" dirty="0"/>
              <a:t>单击此处编辑母版标题样式</a:t>
            </a:r>
            <a:endParaRPr lang="zh-CN" altLang="en-US" dirty="0"/>
          </a:p>
        </p:txBody>
      </p:sp>
      <p:cxnSp>
        <p:nvCxnSpPr>
          <p:cNvPr id="4" name="直接连接符 3"/>
          <p:cNvCxnSpPr/>
          <p:nvPr userDrawn="1"/>
        </p:nvCxnSpPr>
        <p:spPr bwMode="auto">
          <a:xfrm>
            <a:off x="465997" y="768358"/>
            <a:ext cx="8220809" cy="0"/>
          </a:xfrm>
          <a:prstGeom prst="line">
            <a:avLst/>
          </a:prstGeom>
          <a:gradFill rotWithShape="1">
            <a:gsLst>
              <a:gs pos="0">
                <a:schemeClr val="bg2"/>
              </a:gs>
              <a:gs pos="100000">
                <a:schemeClr val="bg2">
                  <a:gamma/>
                  <a:shade val="46275"/>
                  <a:invGamma/>
                </a:schemeClr>
              </a:gs>
            </a:gsLst>
            <a:lin ang="5400000" scaled="1"/>
          </a:gradFill>
          <a:ln w="3175" cap="flat" cmpd="sng" algn="ctr">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灯片编号占位符 1"/>
          <p:cNvSpPr>
            <a:spLocks noGrp="1"/>
          </p:cNvSpPr>
          <p:nvPr>
            <p:ph type="sldNum" sz="quarter" idx="4"/>
          </p:nvPr>
        </p:nvSpPr>
        <p:spPr>
          <a:xfrm>
            <a:off x="395288" y="6478189"/>
            <a:ext cx="2128103" cy="360000"/>
          </a:xfrm>
          <a:prstGeom prst="rect">
            <a:avLst/>
          </a:prstGeom>
        </p:spPr>
        <p:txBody>
          <a:bodyPr vert="horz" lIns="91440" tIns="45720" rIns="91440" bIns="45720" rtlCol="0" anchor="ctr"/>
          <a:lstStyle>
            <a:lvl1pPr algn="l">
              <a:defRPr sz="900">
                <a:solidFill>
                  <a:schemeClr val="bg1"/>
                </a:solidFill>
              </a:defRPr>
            </a:lvl1pPr>
          </a:lstStyle>
          <a:p>
            <a:fld id="{6B8E27FD-115D-4720-AE9C-63133A02825A}" type="slidenum">
              <a:rPr lang="zh-CN" altLang="en-US" smtClean="0"/>
            </a:fld>
            <a:endParaRPr lang="zh-CN" altLang="en-US" dirty="0"/>
          </a:p>
        </p:txBody>
      </p:sp>
      <p:sp>
        <p:nvSpPr>
          <p:cNvPr id="3" name="日期占位符 2"/>
          <p:cNvSpPr>
            <a:spLocks noGrp="1"/>
          </p:cNvSpPr>
          <p:nvPr>
            <p:ph type="dt" sz="half" idx="2"/>
          </p:nvPr>
        </p:nvSpPr>
        <p:spPr>
          <a:xfrm>
            <a:off x="6115050" y="6478189"/>
            <a:ext cx="2652310" cy="360000"/>
          </a:xfrm>
          <a:prstGeom prst="rect">
            <a:avLst/>
          </a:prstGeom>
        </p:spPr>
        <p:txBody>
          <a:bodyPr vert="horz" lIns="91440" tIns="45720" rIns="91440" bIns="45720" rtlCol="0" anchor="ctr"/>
          <a:lstStyle>
            <a:lvl1pPr>
              <a:defRPr lang="zh-CN" altLang="en-US" sz="900" smtClean="0"/>
            </a:lvl1pPr>
          </a:lstStyle>
          <a:p>
            <a:fld id="{4068AA3B-0E1F-4A89-8972-54B9415B0BAB}" type="datetime1">
              <a:rPr lang="zh-CN" altLang="en-US" smtClean="0"/>
            </a:fld>
            <a:endParaRPr lang="zh-CN" altLang="en-US" dirty="0"/>
          </a:p>
        </p:txBody>
      </p:sp>
      <p:sp>
        <p:nvSpPr>
          <p:cNvPr id="5" name="页脚占位符 4"/>
          <p:cNvSpPr>
            <a:spLocks noGrp="1"/>
          </p:cNvSpPr>
          <p:nvPr>
            <p:ph type="ftr" sz="quarter" idx="3"/>
          </p:nvPr>
        </p:nvSpPr>
        <p:spPr>
          <a:xfrm>
            <a:off x="2523391" y="6478189"/>
            <a:ext cx="3591659" cy="360000"/>
          </a:xfrm>
          <a:prstGeom prst="rect">
            <a:avLst/>
          </a:prstGeom>
        </p:spPr>
        <p:txBody>
          <a:bodyPr vert="horz" lIns="91440" tIns="45720" rIns="91440" bIns="45720" rtlCol="0" anchor="ctr"/>
          <a:lstStyle>
            <a:lvl1pPr>
              <a:defRPr lang="zh-CN" altLang="en-US" sz="900" dirty="0"/>
            </a:lvl1pPr>
          </a:lstStyle>
          <a:p>
            <a:r>
              <a:rPr lang="zh-CN" altLang="en-US"/>
              <a:t>中国中车股份有限公司 版权所有 </a:t>
            </a:r>
            <a:r>
              <a:rPr lang="en-US" altLang="zh-CN"/>
              <a:t>2015</a:t>
            </a:r>
            <a:endParaRPr lang="zh-CN" altLang="en-US"/>
          </a:p>
        </p:txBody>
      </p:sp>
      <p:sp>
        <p:nvSpPr>
          <p:cNvPr id="11" name="矩形 10"/>
          <p:cNvSpPr/>
          <p:nvPr userDrawn="1"/>
        </p:nvSpPr>
        <p:spPr bwMode="auto">
          <a:xfrm>
            <a:off x="-3" y="724411"/>
            <a:ext cx="9143999" cy="55937"/>
          </a:xfrm>
          <a:prstGeom prst="rect">
            <a:avLst/>
          </a:prstGeom>
          <a:solidFill>
            <a:schemeClr val="accent1"/>
          </a:solidFill>
          <a:ln>
            <a:noFill/>
          </a:ln>
          <a:effectLst>
            <a:outerShdw dist="25400" dir="16200000" rotWithShape="0">
              <a:schemeClr val="bg1"/>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bg1"/>
              </a:solidFill>
              <a:effectLst/>
              <a:latin typeface="Arial" panose="020B0604020202020204" pitchFamily="34" charset="0"/>
              <a:ea typeface="黑体" panose="02010609060101010101" pitchFamily="49" charset="-122"/>
            </a:endParaRPr>
          </a:p>
        </p:txBody>
      </p:sp>
      <p:grpSp>
        <p:nvGrpSpPr>
          <p:cNvPr id="12" name="组合 11"/>
          <p:cNvGrpSpPr/>
          <p:nvPr userDrawn="1"/>
        </p:nvGrpSpPr>
        <p:grpSpPr>
          <a:xfrm rot="10800000">
            <a:off x="7176185" y="152549"/>
            <a:ext cx="1690159" cy="1001102"/>
            <a:chOff x="3190875" y="772215"/>
            <a:chExt cx="2743200" cy="1624830"/>
          </a:xfrm>
        </p:grpSpPr>
        <p:sp>
          <p:nvSpPr>
            <p:cNvPr id="13" name="圆角矩形 12"/>
            <p:cNvSpPr/>
            <p:nvPr/>
          </p:nvSpPr>
          <p:spPr bwMode="auto">
            <a:xfrm>
              <a:off x="3481390" y="867447"/>
              <a:ext cx="2181225" cy="1529598"/>
            </a:xfrm>
            <a:prstGeom prst="roundRect">
              <a:avLst>
                <a:gd name="adj" fmla="val 6495"/>
              </a:avLst>
            </a:prstGeom>
            <a:solidFill>
              <a:schemeClr val="bg1"/>
            </a:solidFill>
            <a:ln>
              <a:noFill/>
            </a:ln>
            <a:effectLst>
              <a:outerShdw blurRad="50800" dist="38100" dir="5400000" algn="t" rotWithShape="0">
                <a:prstClr val="black">
                  <a:alpha val="17000"/>
                </a:prst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bg1"/>
                </a:solidFill>
                <a:effectLst/>
                <a:latin typeface="Arial" panose="020B0604020202020204" pitchFamily="34" charset="0"/>
                <a:ea typeface="黑体" panose="02010609060101010101" pitchFamily="49" charset="-122"/>
              </a:endParaRPr>
            </a:p>
          </p:txBody>
        </p:sp>
        <p:sp>
          <p:nvSpPr>
            <p:cNvPr id="15" name="矩形 14"/>
            <p:cNvSpPr/>
            <p:nvPr/>
          </p:nvSpPr>
          <p:spPr bwMode="auto">
            <a:xfrm>
              <a:off x="3190875" y="772215"/>
              <a:ext cx="2743200" cy="666814"/>
            </a:xfrm>
            <a:prstGeom prst="rect">
              <a:avLst/>
            </a:prstGeom>
            <a:gradFill flip="none" rotWithShape="1">
              <a:gsLst>
                <a:gs pos="33000">
                  <a:schemeClr val="bg1"/>
                </a:gs>
                <a:gs pos="100000">
                  <a:schemeClr val="tx1">
                    <a:alpha val="0"/>
                    <a:lumMod val="0"/>
                    <a:lumOff val="100000"/>
                  </a:schemeClr>
                </a:gs>
              </a:gsLst>
              <a:lin ang="5400000" scaled="1"/>
              <a:tileRect/>
            </a:gradFill>
            <a:ln>
              <a:noFill/>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bg1"/>
                </a:solidFill>
                <a:effectLst/>
                <a:latin typeface="Arial" panose="020B0604020202020204" pitchFamily="34" charset="0"/>
                <a:ea typeface="黑体" panose="02010609060101010101" pitchFamily="49" charset="-122"/>
              </a:endParaRPr>
            </a:p>
          </p:txBody>
        </p:sp>
      </p:grpSp>
      <p:cxnSp>
        <p:nvCxnSpPr>
          <p:cNvPr id="7" name="直接连接符 6"/>
          <p:cNvCxnSpPr/>
          <p:nvPr userDrawn="1"/>
        </p:nvCxnSpPr>
        <p:spPr bwMode="auto">
          <a:xfrm>
            <a:off x="395288" y="6478189"/>
            <a:ext cx="8372072" cy="0"/>
          </a:xfrm>
          <a:prstGeom prst="line">
            <a:avLst/>
          </a:prstGeom>
          <a:gradFill rotWithShape="1">
            <a:gsLst>
              <a:gs pos="0">
                <a:schemeClr val="bg2"/>
              </a:gs>
              <a:gs pos="100000">
                <a:schemeClr val="bg2">
                  <a:gamma/>
                  <a:shade val="46275"/>
                  <a:invGamma/>
                </a:schemeClr>
              </a:gs>
            </a:gsLst>
            <a:lin ang="5400000" scaled="1"/>
          </a:gradFill>
          <a:ln w="3175" cap="flat" cmpd="sng" algn="ctr">
            <a:solidFill>
              <a:schemeClr val="accent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图片 7"/>
          <p:cNvPicPr>
            <a:picLocks noChangeAspect="1"/>
          </p:cNvPicPr>
          <p:nvPr userDrawn="1">
            <p:custDataLst>
              <p:tags r:id="rId10"/>
            </p:custDataLst>
          </p:nvPr>
        </p:nvPicPr>
        <p:blipFill>
          <a:blip r:embed="rId11" cstate="print">
            <a:extLst>
              <a:ext uri="{28A0092B-C50C-407E-A947-70E740481C1C}">
                <a14:useLocalDpi xmlns:a14="http://schemas.microsoft.com/office/drawing/2010/main" val="0"/>
              </a:ext>
            </a:extLst>
          </a:blip>
          <a:stretch>
            <a:fillRect/>
          </a:stretch>
        </p:blipFill>
        <p:spPr>
          <a:xfrm>
            <a:off x="7572171" y="35544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p:transition>
  <p:hf hdr="0" dt="0"/>
  <p:txStyles>
    <p:titleStyle>
      <a:lvl1pPr algn="l" rtl="0" eaLnBrk="1" fontAlgn="base" hangingPunct="1">
        <a:spcBef>
          <a:spcPct val="0"/>
        </a:spcBef>
        <a:spcAft>
          <a:spcPct val="0"/>
        </a:spcAft>
        <a:defRPr sz="2800" b="1" kern="1200">
          <a:solidFill>
            <a:schemeClr val="bg1"/>
          </a:solidFill>
          <a:latin typeface="+mj-lt"/>
          <a:ea typeface="+mj-ea"/>
          <a:cs typeface="+mj-cs"/>
        </a:defRPr>
      </a:lvl1pPr>
      <a:lvl2pPr algn="l" rtl="0" eaLnBrk="1" fontAlgn="base" hangingPunct="1">
        <a:spcBef>
          <a:spcPct val="0"/>
        </a:spcBef>
        <a:spcAft>
          <a:spcPct val="0"/>
        </a:spcAft>
        <a:defRPr sz="2800" b="1">
          <a:solidFill>
            <a:schemeClr val="tx1"/>
          </a:solidFill>
          <a:latin typeface="Arial" panose="020B0604020202020204" pitchFamily="34" charset="0"/>
          <a:ea typeface="微软雅黑" panose="020B0503020204020204" pitchFamily="34" charset="-122"/>
        </a:defRPr>
      </a:lvl2pPr>
      <a:lvl3pPr algn="l" rtl="0" eaLnBrk="1" fontAlgn="base" hangingPunct="1">
        <a:spcBef>
          <a:spcPct val="0"/>
        </a:spcBef>
        <a:spcAft>
          <a:spcPct val="0"/>
        </a:spcAft>
        <a:defRPr sz="2800" b="1">
          <a:solidFill>
            <a:schemeClr val="tx1"/>
          </a:solidFill>
          <a:latin typeface="Arial" panose="020B0604020202020204" pitchFamily="34" charset="0"/>
          <a:ea typeface="微软雅黑" panose="020B0503020204020204" pitchFamily="34" charset="-122"/>
        </a:defRPr>
      </a:lvl3pPr>
      <a:lvl4pPr algn="l" rtl="0" eaLnBrk="1" fontAlgn="base" hangingPunct="1">
        <a:spcBef>
          <a:spcPct val="0"/>
        </a:spcBef>
        <a:spcAft>
          <a:spcPct val="0"/>
        </a:spcAft>
        <a:defRPr sz="2800" b="1">
          <a:solidFill>
            <a:schemeClr val="tx1"/>
          </a:solidFill>
          <a:latin typeface="Arial" panose="020B0604020202020204" pitchFamily="34" charset="0"/>
          <a:ea typeface="微软雅黑" panose="020B0503020204020204" pitchFamily="34" charset="-122"/>
        </a:defRPr>
      </a:lvl4pPr>
      <a:lvl5pPr algn="l" rtl="0" eaLnBrk="1" fontAlgn="base" hangingPunct="1">
        <a:spcBef>
          <a:spcPct val="0"/>
        </a:spcBef>
        <a:spcAft>
          <a:spcPct val="0"/>
        </a:spcAft>
        <a:defRPr sz="2800" b="1">
          <a:solidFill>
            <a:schemeClr val="tx1"/>
          </a:solidFill>
          <a:latin typeface="Arial" panose="020B0604020202020204" pitchFamily="34" charset="0"/>
          <a:ea typeface="微软雅黑" panose="020B0503020204020204" pitchFamily="34" charset="-122"/>
        </a:defRPr>
      </a:lvl5pPr>
      <a:lvl6pPr marL="457200" algn="l" rtl="0" eaLnBrk="1" fontAlgn="base" hangingPunct="1">
        <a:spcBef>
          <a:spcPct val="0"/>
        </a:spcBef>
        <a:spcAft>
          <a:spcPct val="0"/>
        </a:spcAft>
        <a:defRPr sz="2800" b="1">
          <a:solidFill>
            <a:schemeClr val="tx1"/>
          </a:solidFill>
          <a:latin typeface="Arial" panose="020B0604020202020204" pitchFamily="34" charset="0"/>
          <a:ea typeface="微软雅黑" panose="020B0503020204020204" pitchFamily="34" charset="-122"/>
        </a:defRPr>
      </a:lvl6pPr>
      <a:lvl7pPr marL="914400" algn="l" rtl="0" eaLnBrk="1" fontAlgn="base" hangingPunct="1">
        <a:spcBef>
          <a:spcPct val="0"/>
        </a:spcBef>
        <a:spcAft>
          <a:spcPct val="0"/>
        </a:spcAft>
        <a:defRPr sz="2800" b="1">
          <a:solidFill>
            <a:schemeClr val="tx1"/>
          </a:solidFill>
          <a:latin typeface="Arial" panose="020B0604020202020204" pitchFamily="34" charset="0"/>
          <a:ea typeface="微软雅黑" panose="020B0503020204020204" pitchFamily="34" charset="-122"/>
        </a:defRPr>
      </a:lvl7pPr>
      <a:lvl8pPr marL="1371600" algn="l" rtl="0" eaLnBrk="1" fontAlgn="base" hangingPunct="1">
        <a:spcBef>
          <a:spcPct val="0"/>
        </a:spcBef>
        <a:spcAft>
          <a:spcPct val="0"/>
        </a:spcAft>
        <a:defRPr sz="2800" b="1">
          <a:solidFill>
            <a:schemeClr val="tx1"/>
          </a:solidFill>
          <a:latin typeface="Arial" panose="020B0604020202020204" pitchFamily="34" charset="0"/>
          <a:ea typeface="微软雅黑" panose="020B0503020204020204" pitchFamily="34" charset="-122"/>
        </a:defRPr>
      </a:lvl8pPr>
      <a:lvl9pPr marL="1828800" algn="l" rtl="0" eaLnBrk="1" fontAlgn="base" hangingPunct="1">
        <a:spcBef>
          <a:spcPct val="0"/>
        </a:spcBef>
        <a:spcAft>
          <a:spcPct val="0"/>
        </a:spcAft>
        <a:defRPr sz="2800" b="1">
          <a:solidFill>
            <a:schemeClr val="tx1"/>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lr>
          <a:srgbClr val="C70019"/>
        </a:buClr>
        <a:buSzPct val="50000"/>
        <a:buFont typeface="Wingdings" panose="05000000000000000000" pitchFamily="2" charset="2"/>
        <a:buChar char="l"/>
        <a:defRPr sz="2400" kern="1200">
          <a:solidFill>
            <a:schemeClr val="tx1"/>
          </a:solidFill>
          <a:latin typeface="+mn-lt"/>
          <a:ea typeface="+mn-ea"/>
          <a:cs typeface="+mn-cs"/>
        </a:defRPr>
      </a:lvl1pPr>
      <a:lvl2pPr marL="800100" indent="-342900" algn="l" rtl="0" eaLnBrk="1" fontAlgn="base" hangingPunct="1">
        <a:spcBef>
          <a:spcPct val="20000"/>
        </a:spcBef>
        <a:spcAft>
          <a:spcPct val="0"/>
        </a:spcAft>
        <a:buClr>
          <a:srgbClr val="C70019"/>
        </a:buClr>
        <a:buSzPct val="50000"/>
        <a:buFont typeface="Wingdings" panose="05000000000000000000" pitchFamily="2" charset="2"/>
        <a:buChar char="l"/>
        <a:defRPr sz="2000" kern="1200">
          <a:solidFill>
            <a:schemeClr val="tx1"/>
          </a:solidFill>
          <a:latin typeface="+mn-lt"/>
          <a:ea typeface="+mn-ea"/>
          <a:cs typeface="+mn-cs"/>
        </a:defRPr>
      </a:lvl2pPr>
      <a:lvl3pPr marL="1200150" indent="-285750" algn="l" rtl="0" eaLnBrk="1" fontAlgn="base" hangingPunct="1">
        <a:spcBef>
          <a:spcPct val="20000"/>
        </a:spcBef>
        <a:spcAft>
          <a:spcPct val="0"/>
        </a:spcAft>
        <a:buClr>
          <a:srgbClr val="C70019"/>
        </a:buClr>
        <a:buSzPct val="50000"/>
        <a:buFont typeface="Wingdings" panose="05000000000000000000" pitchFamily="2" charset="2"/>
        <a:buChar char="l"/>
        <a:defRPr kern="1200">
          <a:solidFill>
            <a:schemeClr val="tx1"/>
          </a:solidFill>
          <a:latin typeface="+mn-lt"/>
          <a:ea typeface="+mn-ea"/>
          <a:cs typeface="+mn-cs"/>
        </a:defRPr>
      </a:lvl3pPr>
      <a:lvl4pPr marL="1657350" indent="-285750" algn="l" rtl="0" eaLnBrk="1" fontAlgn="base" hangingPunct="1">
        <a:spcBef>
          <a:spcPct val="20000"/>
        </a:spcBef>
        <a:spcAft>
          <a:spcPct val="0"/>
        </a:spcAft>
        <a:buClr>
          <a:srgbClr val="C70019"/>
        </a:buClr>
        <a:buSzPct val="50000"/>
        <a:buFont typeface="Wingdings" panose="05000000000000000000" pitchFamily="2" charset="2"/>
        <a:buChar char="l"/>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宋体" panose="02010600030101010101" pitchFamily="2" charset="-122"/>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5.xml"/><Relationship Id="rId2" Type="http://schemas.openxmlformats.org/officeDocument/2006/relationships/image" Target="../media/image13.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6.xml"/><Relationship Id="rId2" Type="http://schemas.openxmlformats.org/officeDocument/2006/relationships/image" Target="../media/image14.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7.xml"/><Relationship Id="rId2" Type="http://schemas.openxmlformats.org/officeDocument/2006/relationships/image" Target="../media/image15.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5.xml"/><Relationship Id="rId4" Type="http://schemas.openxmlformats.org/officeDocument/2006/relationships/image" Target="../media/image6.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36.xml"/><Relationship Id="rId2" Type="http://schemas.openxmlformats.org/officeDocument/2006/relationships/image" Target="../media/image16.png"/><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4.xml"/><Relationship Id="rId2" Type="http://schemas.openxmlformats.org/officeDocument/2006/relationships/image" Target="../media/image17.png"/><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image" Target="../media/image10.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1.xml"/><Relationship Id="rId2" Type="http://schemas.openxmlformats.org/officeDocument/2006/relationships/image" Target="../media/image18.png"/><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image" Target="../media/image10.pn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6.xml"/><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image" Target="../media/image10.pn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12.png"/><Relationship Id="rId1"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10.png"/></Relationships>
</file>

<file path=ppt/slides/_rels/slide57.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image" Target="../media/image21.jpeg"/><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image" Target="../media/image20.jpeg"/><Relationship Id="rId3" Type="http://schemas.openxmlformats.org/officeDocument/2006/relationships/tags" Target="../tags/tag72.xml"/><Relationship Id="rId2" Type="http://schemas.openxmlformats.org/officeDocument/2006/relationships/tags" Target="../tags/tag71.xml"/><Relationship Id="rId15" Type="http://schemas.openxmlformats.org/officeDocument/2006/relationships/slideLayout" Target="../slideLayouts/slideLayout6.xml"/><Relationship Id="rId14" Type="http://schemas.openxmlformats.org/officeDocument/2006/relationships/image" Target="../media/image6.png"/><Relationship Id="rId13" Type="http://schemas.openxmlformats.org/officeDocument/2006/relationships/tags" Target="../tags/tag79.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hyperlink" Target="http://www.bofety.com/" TargetMode="External"/><Relationship Id="rId1" Type="http://schemas.openxmlformats.org/officeDocument/2006/relationships/tags" Target="../tags/tag70.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xml"/><Relationship Id="rId2" Type="http://schemas.openxmlformats.org/officeDocument/2006/relationships/image" Target="../media/image12.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2"/>
          </p:nvPr>
        </p:nvPicPr>
        <p:blipFill>
          <a:blip r:embed="rId1" cstate="screen"/>
          <a:srcRect/>
          <a:stretch>
            <a:fillRect/>
          </a:stretch>
        </p:blipFill>
        <p:spPr/>
      </p:pic>
      <p:sp>
        <p:nvSpPr>
          <p:cNvPr id="15" name="文本占位符 14"/>
          <p:cNvSpPr>
            <a:spLocks noGrp="1"/>
          </p:cNvSpPr>
          <p:nvPr>
            <p:ph type="body" sz="quarter" idx="15"/>
          </p:nvPr>
        </p:nvSpPr>
        <p:spPr/>
        <p:txBody>
          <a:bodyPr/>
          <a:lstStyle/>
          <a:p>
            <a:pPr algn="r"/>
            <a:endParaRPr lang="zh-CN" altLang="en-US" dirty="0"/>
          </a:p>
        </p:txBody>
      </p:sp>
      <p:sp>
        <p:nvSpPr>
          <p:cNvPr id="4" name="标题 3"/>
          <p:cNvSpPr>
            <a:spLocks noGrp="1"/>
          </p:cNvSpPr>
          <p:nvPr>
            <p:ph type="ctrTitle" sz="quarter"/>
          </p:nvPr>
        </p:nvSpPr>
        <p:spPr>
          <a:xfrm>
            <a:off x="410308" y="2303714"/>
            <a:ext cx="8338405" cy="1016891"/>
          </a:xfrm>
        </p:spPr>
        <p:txBody>
          <a:bodyPr/>
          <a:lstStyle/>
          <a:p>
            <a:pPr algn="ctr"/>
            <a:r>
              <a:rPr lang="zh-CN" altLang="en-US" sz="5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班组长安全管理培训</a:t>
            </a:r>
            <a:endParaRPr lang="zh-CN" altLang="en-US" sz="5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2" name="文本占位符 1"/>
          <p:cNvSpPr>
            <a:spLocks noGrp="1"/>
          </p:cNvSpPr>
          <p:nvPr>
            <p:ph type="body" sz="quarter" idx="10"/>
          </p:nvPr>
        </p:nvSpPr>
        <p:spPr/>
        <p:txBody>
          <a:bodyPr/>
          <a:lstStyle/>
          <a:p>
            <a:endParaRPr lang="zh-CN" altLang="en-US"/>
          </a:p>
        </p:txBody>
      </p:sp>
      <p:sp>
        <p:nvSpPr>
          <p:cNvPr id="5" name="文本框 4" descr="7b0a2020202022776f7264617274223a20227b5c2269645c223a32353030343531362c5c227469645c223a31333439377d220a7d0a"/>
          <p:cNvSpPr txBox="1"/>
          <p:nvPr>
            <p:custDataLst>
              <p:tags r:id="rId2"/>
            </p:custDataLst>
          </p:nvPr>
        </p:nvSpPr>
        <p:spPr>
          <a:xfrm>
            <a:off x="5129689" y="361860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4775679" y="534766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5708015" y="534812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6640351" y="534766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pic>
        <p:nvPicPr>
          <p:cNvPr id="6" name="图片 5"/>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8102396" y="545306"/>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dir="ou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11267" name="Oval 14"/>
          <p:cNvSpPr>
            <a:spLocks noChangeArrowheads="1"/>
          </p:cNvSpPr>
          <p:nvPr/>
        </p:nvSpPr>
        <p:spPr bwMode="auto">
          <a:xfrm>
            <a:off x="4500563" y="1628775"/>
            <a:ext cx="4392612" cy="4248150"/>
          </a:xfrm>
          <a:prstGeom prst="ellipse">
            <a:avLst/>
          </a:prstGeom>
          <a:gradFill rotWithShape="1">
            <a:gsLst>
              <a:gs pos="0">
                <a:srgbClr val="F8F8F8"/>
              </a:gs>
              <a:gs pos="100000">
                <a:srgbClr val="737373">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3983" name="AutoShape 15"/>
          <p:cNvSpPr>
            <a:spLocks noChangeArrowheads="1"/>
          </p:cNvSpPr>
          <p:nvPr/>
        </p:nvSpPr>
        <p:spPr bwMode="auto">
          <a:xfrm rot="-5400000">
            <a:off x="1736725" y="2784475"/>
            <a:ext cx="647700" cy="3346450"/>
          </a:xfrm>
          <a:prstGeom prst="roundRect">
            <a:avLst>
              <a:gd name="adj" fmla="val 16667"/>
            </a:avLst>
          </a:prstGeom>
          <a:gradFill rotWithShape="1">
            <a:gsLst>
              <a:gs pos="0">
                <a:schemeClr val="bg1"/>
              </a:gs>
              <a:gs pos="100000">
                <a:schemeClr val="bg1">
                  <a:gamma/>
                  <a:shade val="46275"/>
                  <a:invGamma/>
                </a:schemeClr>
              </a:gs>
            </a:gsLst>
            <a:lin ang="5400000" scaled="1"/>
          </a:gradFill>
          <a:ln w="9525" algn="ctr">
            <a:solidFill>
              <a:srgbClr val="777777"/>
            </a:solidFill>
            <a:round/>
          </a:ln>
          <a:effectLst/>
        </p:spPr>
        <p:txBody>
          <a:bodyPr anchor="ctr">
            <a:spAutoFit/>
          </a:bodyPr>
          <a:lstStyle/>
          <a:p>
            <a:pPr>
              <a:defRPr/>
            </a:pPr>
            <a:endParaRPr lang="zh-CN" altLang="en-US"/>
          </a:p>
        </p:txBody>
      </p:sp>
      <p:sp>
        <p:nvSpPr>
          <p:cNvPr id="83984" name="AutoShape 16"/>
          <p:cNvSpPr>
            <a:spLocks noChangeArrowheads="1"/>
          </p:cNvSpPr>
          <p:nvPr/>
        </p:nvSpPr>
        <p:spPr bwMode="auto">
          <a:xfrm rot="-5400000">
            <a:off x="1739900" y="1603375"/>
            <a:ext cx="647700" cy="3346450"/>
          </a:xfrm>
          <a:prstGeom prst="roundRect">
            <a:avLst>
              <a:gd name="adj" fmla="val 16667"/>
            </a:avLst>
          </a:prstGeom>
          <a:gradFill rotWithShape="1">
            <a:gsLst>
              <a:gs pos="0">
                <a:schemeClr val="bg1"/>
              </a:gs>
              <a:gs pos="100000">
                <a:schemeClr val="bg1">
                  <a:gamma/>
                  <a:shade val="46275"/>
                  <a:invGamma/>
                </a:schemeClr>
              </a:gs>
            </a:gsLst>
            <a:lin ang="5400000" scaled="1"/>
          </a:gradFill>
          <a:ln w="9525" algn="ctr">
            <a:solidFill>
              <a:srgbClr val="777777"/>
            </a:solidFill>
            <a:round/>
          </a:ln>
          <a:effectLst/>
        </p:spPr>
        <p:txBody>
          <a:bodyPr anchor="ctr">
            <a:spAutoFit/>
          </a:bodyPr>
          <a:lstStyle/>
          <a:p>
            <a:pPr>
              <a:defRPr/>
            </a:pPr>
            <a:endParaRPr lang="zh-CN" altLang="en-US"/>
          </a:p>
        </p:txBody>
      </p:sp>
      <p:sp>
        <p:nvSpPr>
          <p:cNvPr id="11270" name="Oval 17"/>
          <p:cNvSpPr>
            <a:spLocks noChangeArrowheads="1"/>
          </p:cNvSpPr>
          <p:nvPr/>
        </p:nvSpPr>
        <p:spPr bwMode="auto">
          <a:xfrm>
            <a:off x="5378450" y="2614613"/>
            <a:ext cx="2609850" cy="2520950"/>
          </a:xfrm>
          <a:prstGeom prst="ellipse">
            <a:avLst/>
          </a:prstGeom>
          <a:gradFill rotWithShape="1">
            <a:gsLst>
              <a:gs pos="0">
                <a:schemeClr val="tx1">
                  <a:alpha val="70000"/>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1271" name="AutoShape 18"/>
          <p:cNvSpPr>
            <a:spLocks noChangeAspect="1" noChangeArrowheads="1"/>
          </p:cNvSpPr>
          <p:nvPr/>
        </p:nvSpPr>
        <p:spPr bwMode="auto">
          <a:xfrm>
            <a:off x="4475163" y="1619250"/>
            <a:ext cx="4418012" cy="4273550"/>
          </a:xfrm>
          <a:custGeom>
            <a:avLst/>
            <a:gdLst>
              <a:gd name="T0" fmla="*/ 2209006 w 21600"/>
              <a:gd name="T1" fmla="*/ 0 h 21600"/>
              <a:gd name="T2" fmla="*/ 646952 w 21600"/>
              <a:gd name="T3" fmla="*/ 625798 h 21600"/>
              <a:gd name="T4" fmla="*/ 0 w 21600"/>
              <a:gd name="T5" fmla="*/ 2136775 h 21600"/>
              <a:gd name="T6" fmla="*/ 646952 w 21600"/>
              <a:gd name="T7" fmla="*/ 3647752 h 21600"/>
              <a:gd name="T8" fmla="*/ 2209006 w 21600"/>
              <a:gd name="T9" fmla="*/ 4273550 h 21600"/>
              <a:gd name="T10" fmla="*/ 3771060 w 21600"/>
              <a:gd name="T11" fmla="*/ 3647752 h 21600"/>
              <a:gd name="T12" fmla="*/ 4418012 w 21600"/>
              <a:gd name="T13" fmla="*/ 2136775 h 21600"/>
              <a:gd name="T14" fmla="*/ 3771060 w 21600"/>
              <a:gd name="T15" fmla="*/ 62579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46" y="10800"/>
                </a:moveTo>
                <a:cubicBezTo>
                  <a:pt x="2546" y="15359"/>
                  <a:pt x="6241" y="19054"/>
                  <a:pt x="10800" y="19054"/>
                </a:cubicBezTo>
                <a:cubicBezTo>
                  <a:pt x="15359" y="19054"/>
                  <a:pt x="19054" y="15359"/>
                  <a:pt x="19054" y="10800"/>
                </a:cubicBezTo>
                <a:cubicBezTo>
                  <a:pt x="19054" y="6241"/>
                  <a:pt x="15359" y="2546"/>
                  <a:pt x="10800" y="2546"/>
                </a:cubicBezTo>
                <a:cubicBezTo>
                  <a:pt x="6241" y="2546"/>
                  <a:pt x="2546" y="6241"/>
                  <a:pt x="2546" y="10800"/>
                </a:cubicBezTo>
                <a:close/>
              </a:path>
            </a:pathLst>
          </a:custGeom>
          <a:solidFill>
            <a:srgbClr val="FFFFFF">
              <a:alpha val="50195"/>
            </a:srgbClr>
          </a:soli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p>
            <a:endParaRPr lang="zh-CN" altLang="en-US"/>
          </a:p>
        </p:txBody>
      </p:sp>
      <p:sp>
        <p:nvSpPr>
          <p:cNvPr id="11272" name="AutoShape 19"/>
          <p:cNvSpPr>
            <a:spLocks noChangeAspect="1" noChangeArrowheads="1"/>
          </p:cNvSpPr>
          <p:nvPr/>
        </p:nvSpPr>
        <p:spPr bwMode="auto">
          <a:xfrm>
            <a:off x="4632325" y="1771650"/>
            <a:ext cx="4103688" cy="3968750"/>
          </a:xfrm>
          <a:custGeom>
            <a:avLst/>
            <a:gdLst>
              <a:gd name="T0" fmla="*/ 2051844 w 21600"/>
              <a:gd name="T1" fmla="*/ 0 h 21600"/>
              <a:gd name="T2" fmla="*/ 600924 w 21600"/>
              <a:gd name="T3" fmla="*/ 581165 h 21600"/>
              <a:gd name="T4" fmla="*/ 0 w 21600"/>
              <a:gd name="T5" fmla="*/ 1984375 h 21600"/>
              <a:gd name="T6" fmla="*/ 600924 w 21600"/>
              <a:gd name="T7" fmla="*/ 3387586 h 21600"/>
              <a:gd name="T8" fmla="*/ 2051844 w 21600"/>
              <a:gd name="T9" fmla="*/ 3968750 h 21600"/>
              <a:gd name="T10" fmla="*/ 3502764 w 21600"/>
              <a:gd name="T11" fmla="*/ 3387586 h 21600"/>
              <a:gd name="T12" fmla="*/ 4103688 w 21600"/>
              <a:gd name="T13" fmla="*/ 1984375 h 21600"/>
              <a:gd name="T14" fmla="*/ 3502764 w 21600"/>
              <a:gd name="T15" fmla="*/ 58116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57" y="10800"/>
                </a:moveTo>
                <a:cubicBezTo>
                  <a:pt x="1157" y="16126"/>
                  <a:pt x="5474" y="20443"/>
                  <a:pt x="10800" y="20443"/>
                </a:cubicBezTo>
                <a:cubicBezTo>
                  <a:pt x="16126" y="20443"/>
                  <a:pt x="20443" y="16126"/>
                  <a:pt x="20443" y="10800"/>
                </a:cubicBezTo>
                <a:cubicBezTo>
                  <a:pt x="20443" y="5474"/>
                  <a:pt x="16126" y="1157"/>
                  <a:pt x="10800" y="1157"/>
                </a:cubicBezTo>
                <a:cubicBezTo>
                  <a:pt x="5474" y="1157"/>
                  <a:pt x="1157" y="5474"/>
                  <a:pt x="1157" y="10800"/>
                </a:cubicBezTo>
                <a:close/>
              </a:path>
            </a:pathLst>
          </a:custGeom>
          <a:solidFill>
            <a:srgbClr val="ABEFDF">
              <a:alpha val="59999"/>
            </a:srgbClr>
          </a:soli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p>
            <a:endParaRPr lang="zh-CN" altLang="en-US"/>
          </a:p>
        </p:txBody>
      </p:sp>
      <p:sp>
        <p:nvSpPr>
          <p:cNvPr id="11273" name="Freeform 20"/>
          <p:cNvSpPr/>
          <p:nvPr/>
        </p:nvSpPr>
        <p:spPr bwMode="auto">
          <a:xfrm>
            <a:off x="3741738" y="2105025"/>
            <a:ext cx="2303462" cy="592138"/>
          </a:xfrm>
          <a:custGeom>
            <a:avLst/>
            <a:gdLst>
              <a:gd name="T0" fmla="*/ 0 w 1569"/>
              <a:gd name="T1" fmla="*/ 0 h 404"/>
              <a:gd name="T2" fmla="*/ 1104 w 1569"/>
              <a:gd name="T3" fmla="*/ 0 h 404"/>
              <a:gd name="T4" fmla="*/ 1569 w 1569"/>
              <a:gd name="T5" fmla="*/ 404 h 404"/>
              <a:gd name="T6" fmla="*/ 0 60000 65536"/>
              <a:gd name="T7" fmla="*/ 0 60000 65536"/>
              <a:gd name="T8" fmla="*/ 0 60000 65536"/>
              <a:gd name="T9" fmla="*/ 0 w 1569"/>
              <a:gd name="T10" fmla="*/ 0 h 404"/>
              <a:gd name="T11" fmla="*/ 1569 w 1569"/>
              <a:gd name="T12" fmla="*/ 404 h 404"/>
            </a:gdLst>
            <a:ahLst/>
            <a:cxnLst>
              <a:cxn ang="T6">
                <a:pos x="T0" y="T1"/>
              </a:cxn>
              <a:cxn ang="T7">
                <a:pos x="T2" y="T3"/>
              </a:cxn>
              <a:cxn ang="T8">
                <a:pos x="T4" y="T5"/>
              </a:cxn>
            </a:cxnLst>
            <a:rect l="T9" t="T10" r="T11" b="T12"/>
            <a:pathLst>
              <a:path w="1569" h="404">
                <a:moveTo>
                  <a:pt x="0" y="0"/>
                </a:moveTo>
                <a:lnTo>
                  <a:pt x="1104" y="0"/>
                </a:lnTo>
                <a:lnTo>
                  <a:pt x="1569" y="404"/>
                </a:lnTo>
              </a:path>
            </a:pathLst>
          </a:custGeom>
          <a:noFill/>
          <a:ln w="127000" cap="flat" cmpd="sng">
            <a:solidFill>
              <a:srgbClr val="F8F8F8">
                <a:alpha val="59999"/>
              </a:srgbClr>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endParaRPr lang="zh-CN" altLang="en-US"/>
          </a:p>
        </p:txBody>
      </p:sp>
      <p:sp>
        <p:nvSpPr>
          <p:cNvPr id="11274" name="Freeform 21"/>
          <p:cNvSpPr/>
          <p:nvPr/>
        </p:nvSpPr>
        <p:spPr bwMode="auto">
          <a:xfrm>
            <a:off x="3741738" y="2106613"/>
            <a:ext cx="2241550" cy="528637"/>
          </a:xfrm>
          <a:custGeom>
            <a:avLst/>
            <a:gdLst>
              <a:gd name="T0" fmla="*/ 0 w 1527"/>
              <a:gd name="T1" fmla="*/ 0 h 361"/>
              <a:gd name="T2" fmla="*/ 1104 w 1527"/>
              <a:gd name="T3" fmla="*/ 0 h 361"/>
              <a:gd name="T4" fmla="*/ 1527 w 1527"/>
              <a:gd name="T5" fmla="*/ 361 h 361"/>
              <a:gd name="T6" fmla="*/ 0 60000 65536"/>
              <a:gd name="T7" fmla="*/ 0 60000 65536"/>
              <a:gd name="T8" fmla="*/ 0 60000 65536"/>
              <a:gd name="T9" fmla="*/ 0 w 1527"/>
              <a:gd name="T10" fmla="*/ 0 h 361"/>
              <a:gd name="T11" fmla="*/ 1527 w 1527"/>
              <a:gd name="T12" fmla="*/ 361 h 361"/>
            </a:gdLst>
            <a:ahLst/>
            <a:cxnLst>
              <a:cxn ang="T6">
                <a:pos x="T0" y="T1"/>
              </a:cxn>
              <a:cxn ang="T7">
                <a:pos x="T2" y="T3"/>
              </a:cxn>
              <a:cxn ang="T8">
                <a:pos x="T4" y="T5"/>
              </a:cxn>
            </a:cxnLst>
            <a:rect l="T9" t="T10" r="T11" b="T12"/>
            <a:pathLst>
              <a:path w="1527" h="361">
                <a:moveTo>
                  <a:pt x="0" y="0"/>
                </a:moveTo>
                <a:lnTo>
                  <a:pt x="1104" y="0"/>
                </a:lnTo>
                <a:lnTo>
                  <a:pt x="1527" y="361"/>
                </a:lnTo>
              </a:path>
            </a:pathLst>
          </a:custGeom>
          <a:noFill/>
          <a:ln w="28575" cap="rnd" cmpd="sng">
            <a:solidFill>
              <a:schemeClr val="bg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endParaRPr lang="zh-CN" altLang="en-US"/>
          </a:p>
        </p:txBody>
      </p:sp>
      <p:sp>
        <p:nvSpPr>
          <p:cNvPr id="11275" name="Freeform 22"/>
          <p:cNvSpPr/>
          <p:nvPr/>
        </p:nvSpPr>
        <p:spPr bwMode="auto">
          <a:xfrm flipV="1">
            <a:off x="3741738" y="5037138"/>
            <a:ext cx="2303462" cy="593725"/>
          </a:xfrm>
          <a:custGeom>
            <a:avLst/>
            <a:gdLst>
              <a:gd name="T0" fmla="*/ 0 w 1569"/>
              <a:gd name="T1" fmla="*/ 0 h 404"/>
              <a:gd name="T2" fmla="*/ 1104 w 1569"/>
              <a:gd name="T3" fmla="*/ 0 h 404"/>
              <a:gd name="T4" fmla="*/ 1569 w 1569"/>
              <a:gd name="T5" fmla="*/ 404 h 404"/>
              <a:gd name="T6" fmla="*/ 0 60000 65536"/>
              <a:gd name="T7" fmla="*/ 0 60000 65536"/>
              <a:gd name="T8" fmla="*/ 0 60000 65536"/>
              <a:gd name="T9" fmla="*/ 0 w 1569"/>
              <a:gd name="T10" fmla="*/ 0 h 404"/>
              <a:gd name="T11" fmla="*/ 1569 w 1569"/>
              <a:gd name="T12" fmla="*/ 404 h 404"/>
            </a:gdLst>
            <a:ahLst/>
            <a:cxnLst>
              <a:cxn ang="T6">
                <a:pos x="T0" y="T1"/>
              </a:cxn>
              <a:cxn ang="T7">
                <a:pos x="T2" y="T3"/>
              </a:cxn>
              <a:cxn ang="T8">
                <a:pos x="T4" y="T5"/>
              </a:cxn>
            </a:cxnLst>
            <a:rect l="T9" t="T10" r="T11" b="T12"/>
            <a:pathLst>
              <a:path w="1569" h="404">
                <a:moveTo>
                  <a:pt x="0" y="0"/>
                </a:moveTo>
                <a:lnTo>
                  <a:pt x="1104" y="0"/>
                </a:lnTo>
                <a:lnTo>
                  <a:pt x="1569" y="404"/>
                </a:lnTo>
              </a:path>
            </a:pathLst>
          </a:custGeom>
          <a:noFill/>
          <a:ln w="127000" cap="flat" cmpd="sng">
            <a:solidFill>
              <a:srgbClr val="F8F8F8">
                <a:alpha val="59999"/>
              </a:srgbClr>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endParaRPr lang="zh-CN" altLang="en-US"/>
          </a:p>
        </p:txBody>
      </p:sp>
      <p:sp>
        <p:nvSpPr>
          <p:cNvPr id="11276" name="Freeform 23"/>
          <p:cNvSpPr/>
          <p:nvPr/>
        </p:nvSpPr>
        <p:spPr bwMode="auto">
          <a:xfrm flipV="1">
            <a:off x="3741738" y="5099050"/>
            <a:ext cx="2241550" cy="530225"/>
          </a:xfrm>
          <a:custGeom>
            <a:avLst/>
            <a:gdLst>
              <a:gd name="T0" fmla="*/ 0 w 1527"/>
              <a:gd name="T1" fmla="*/ 0 h 361"/>
              <a:gd name="T2" fmla="*/ 1104 w 1527"/>
              <a:gd name="T3" fmla="*/ 0 h 361"/>
              <a:gd name="T4" fmla="*/ 1527 w 1527"/>
              <a:gd name="T5" fmla="*/ 361 h 361"/>
              <a:gd name="T6" fmla="*/ 0 60000 65536"/>
              <a:gd name="T7" fmla="*/ 0 60000 65536"/>
              <a:gd name="T8" fmla="*/ 0 60000 65536"/>
              <a:gd name="T9" fmla="*/ 0 w 1527"/>
              <a:gd name="T10" fmla="*/ 0 h 361"/>
              <a:gd name="T11" fmla="*/ 1527 w 1527"/>
              <a:gd name="T12" fmla="*/ 361 h 361"/>
            </a:gdLst>
            <a:ahLst/>
            <a:cxnLst>
              <a:cxn ang="T6">
                <a:pos x="T0" y="T1"/>
              </a:cxn>
              <a:cxn ang="T7">
                <a:pos x="T2" y="T3"/>
              </a:cxn>
              <a:cxn ang="T8">
                <a:pos x="T4" y="T5"/>
              </a:cxn>
            </a:cxnLst>
            <a:rect l="T9" t="T10" r="T11" b="T12"/>
            <a:pathLst>
              <a:path w="1527" h="361">
                <a:moveTo>
                  <a:pt x="0" y="0"/>
                </a:moveTo>
                <a:lnTo>
                  <a:pt x="1104" y="0"/>
                </a:lnTo>
                <a:lnTo>
                  <a:pt x="1527" y="361"/>
                </a:lnTo>
              </a:path>
            </a:pathLst>
          </a:custGeom>
          <a:noFill/>
          <a:ln w="28575" cap="rnd" cmpd="sng">
            <a:solidFill>
              <a:schemeClr val="bg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endParaRPr lang="zh-CN" altLang="en-US"/>
          </a:p>
        </p:txBody>
      </p:sp>
      <p:sp>
        <p:nvSpPr>
          <p:cNvPr id="83992" name="AutoShape 24"/>
          <p:cNvSpPr>
            <a:spLocks noChangeArrowheads="1"/>
          </p:cNvSpPr>
          <p:nvPr/>
        </p:nvSpPr>
        <p:spPr bwMode="auto">
          <a:xfrm rot="-5400000">
            <a:off x="2062163" y="101600"/>
            <a:ext cx="665162" cy="4014788"/>
          </a:xfrm>
          <a:prstGeom prst="roundRect">
            <a:avLst>
              <a:gd name="adj" fmla="val 16667"/>
            </a:avLst>
          </a:prstGeom>
          <a:gradFill rotWithShape="1">
            <a:gsLst>
              <a:gs pos="0">
                <a:schemeClr val="bg1"/>
              </a:gs>
              <a:gs pos="100000">
                <a:schemeClr val="bg1">
                  <a:gamma/>
                  <a:shade val="46275"/>
                  <a:invGamma/>
                </a:schemeClr>
              </a:gs>
            </a:gsLst>
            <a:lin ang="5400000" scaled="1"/>
          </a:gradFill>
          <a:ln w="9525" algn="ctr">
            <a:solidFill>
              <a:srgbClr val="777777"/>
            </a:solidFill>
            <a:round/>
          </a:ln>
          <a:effectLst/>
        </p:spPr>
        <p:txBody>
          <a:bodyPr anchor="ctr">
            <a:spAutoFit/>
          </a:bodyPr>
          <a:lstStyle/>
          <a:p>
            <a:pPr>
              <a:defRPr/>
            </a:pPr>
            <a:endParaRPr lang="zh-CN" altLang="en-US"/>
          </a:p>
        </p:txBody>
      </p:sp>
      <p:sp>
        <p:nvSpPr>
          <p:cNvPr id="83993" name="AutoShape 25"/>
          <p:cNvSpPr>
            <a:spLocks noChangeArrowheads="1"/>
          </p:cNvSpPr>
          <p:nvPr/>
        </p:nvSpPr>
        <p:spPr bwMode="auto">
          <a:xfrm rot="-5400000">
            <a:off x="2062163" y="3609975"/>
            <a:ext cx="665162" cy="4014788"/>
          </a:xfrm>
          <a:prstGeom prst="roundRect">
            <a:avLst>
              <a:gd name="adj" fmla="val 16667"/>
            </a:avLst>
          </a:prstGeom>
          <a:gradFill rotWithShape="1">
            <a:gsLst>
              <a:gs pos="0">
                <a:schemeClr val="bg1"/>
              </a:gs>
              <a:gs pos="100000">
                <a:schemeClr val="bg1">
                  <a:gamma/>
                  <a:shade val="46275"/>
                  <a:invGamma/>
                </a:schemeClr>
              </a:gs>
            </a:gsLst>
            <a:lin ang="5400000" scaled="1"/>
          </a:gradFill>
          <a:ln w="9525" algn="ctr">
            <a:solidFill>
              <a:srgbClr val="777777"/>
            </a:solidFill>
            <a:round/>
          </a:ln>
          <a:effectLst/>
        </p:spPr>
        <p:txBody>
          <a:bodyPr anchor="ctr">
            <a:spAutoFit/>
          </a:bodyPr>
          <a:lstStyle/>
          <a:p>
            <a:pPr>
              <a:defRPr/>
            </a:pPr>
            <a:endParaRPr lang="zh-CN" altLang="en-US"/>
          </a:p>
        </p:txBody>
      </p:sp>
      <p:sp>
        <p:nvSpPr>
          <p:cNvPr id="83994" name="AutoShape 26"/>
          <p:cNvSpPr>
            <a:spLocks noChangeArrowheads="1"/>
          </p:cNvSpPr>
          <p:nvPr/>
        </p:nvSpPr>
        <p:spPr bwMode="auto">
          <a:xfrm rot="-5400000">
            <a:off x="2115344" y="3672682"/>
            <a:ext cx="593725" cy="3887787"/>
          </a:xfrm>
          <a:prstGeom prst="roundRect">
            <a:avLst>
              <a:gd name="adj" fmla="val 16667"/>
            </a:avLst>
          </a:prstGeom>
          <a:gradFill rotWithShape="1">
            <a:gsLst>
              <a:gs pos="0">
                <a:schemeClr val="bg1">
                  <a:gamma/>
                  <a:shade val="6275"/>
                  <a:invGamma/>
                  <a:alpha val="39999"/>
                </a:schemeClr>
              </a:gs>
              <a:gs pos="100000">
                <a:schemeClr val="bg1">
                  <a:alpha val="80000"/>
                </a:schemeClr>
              </a:gs>
            </a:gsLst>
            <a:lin ang="5400000" scaled="1"/>
          </a:gradFill>
          <a:ln w="9525" algn="ctr">
            <a:solidFill>
              <a:schemeClr val="bg1"/>
            </a:solidFill>
            <a:round/>
          </a:ln>
          <a:effectLst/>
        </p:spPr>
        <p:txBody>
          <a:bodyPr anchor="ctr">
            <a:spAutoFit/>
          </a:bodyPr>
          <a:lstStyle/>
          <a:p>
            <a:pPr>
              <a:defRPr/>
            </a:pPr>
            <a:endParaRPr lang="zh-CN" altLang="en-US"/>
          </a:p>
        </p:txBody>
      </p:sp>
      <p:sp>
        <p:nvSpPr>
          <p:cNvPr id="83995" name="Rectangle 27"/>
          <p:cNvSpPr>
            <a:spLocks noChangeArrowheads="1"/>
          </p:cNvSpPr>
          <p:nvPr/>
        </p:nvSpPr>
        <p:spPr bwMode="auto">
          <a:xfrm>
            <a:off x="1116013" y="5475249"/>
            <a:ext cx="1223092" cy="276999"/>
          </a:xfrm>
          <a:prstGeom prst="rect">
            <a:avLst/>
          </a:prstGeom>
          <a:noFill/>
          <a:ln w="12700" algn="ctr">
            <a:noFill/>
            <a:miter lim="800000"/>
          </a:ln>
          <a:effectLst>
            <a:outerShdw dist="17961" dir="2700000" algn="ctr" rotWithShape="0">
              <a:schemeClr val="bg2"/>
            </a:outerShdw>
          </a:effectLst>
        </p:spPr>
        <p:txBody>
          <a:bodyPr wrap="square" lIns="0" tIns="0" rIns="0" bIns="0" anchor="ctr">
            <a:spAutoFit/>
          </a:bodyPr>
          <a:lstStyle/>
          <a:p>
            <a:pPr defTabSz="857250" eaLnBrk="0" hangingPunct="0">
              <a:defRPr/>
            </a:pPr>
            <a:r>
              <a:rPr lang="zh-CN" altLang="en-US" b="1" dirty="0">
                <a:latin typeface="+mn-ea"/>
              </a:rPr>
              <a:t>轨迹交叉论 </a:t>
            </a:r>
            <a:endParaRPr lang="en-US" altLang="ko-KR" b="1" dirty="0">
              <a:latin typeface="+mn-ea"/>
            </a:endParaRPr>
          </a:p>
        </p:txBody>
      </p:sp>
      <p:sp>
        <p:nvSpPr>
          <p:cNvPr id="11281" name="Freeform 28"/>
          <p:cNvSpPr/>
          <p:nvPr/>
        </p:nvSpPr>
        <p:spPr bwMode="auto">
          <a:xfrm>
            <a:off x="3741738" y="3271838"/>
            <a:ext cx="1544637" cy="63500"/>
          </a:xfrm>
          <a:custGeom>
            <a:avLst/>
            <a:gdLst>
              <a:gd name="T0" fmla="*/ 0 w 1104"/>
              <a:gd name="T1" fmla="*/ 0 h 1"/>
              <a:gd name="T2" fmla="*/ 1104 w 1104"/>
              <a:gd name="T3" fmla="*/ 0 h 1"/>
              <a:gd name="T4" fmla="*/ 0 60000 65536"/>
              <a:gd name="T5" fmla="*/ 0 60000 65536"/>
              <a:gd name="T6" fmla="*/ 0 w 1104"/>
              <a:gd name="T7" fmla="*/ 0 h 1"/>
              <a:gd name="T8" fmla="*/ 1104 w 1104"/>
              <a:gd name="T9" fmla="*/ 1 h 1"/>
            </a:gdLst>
            <a:ahLst/>
            <a:cxnLst>
              <a:cxn ang="T4">
                <a:pos x="T0" y="T1"/>
              </a:cxn>
              <a:cxn ang="T5">
                <a:pos x="T2" y="T3"/>
              </a:cxn>
            </a:cxnLst>
            <a:rect l="T6" t="T7" r="T8" b="T9"/>
            <a:pathLst>
              <a:path w="1104" h="1">
                <a:moveTo>
                  <a:pt x="0" y="0"/>
                </a:moveTo>
                <a:lnTo>
                  <a:pt x="1104" y="0"/>
                </a:lnTo>
              </a:path>
            </a:pathLst>
          </a:custGeom>
          <a:noFill/>
          <a:ln w="127000" cap="flat" cmpd="sng">
            <a:solidFill>
              <a:srgbClr val="F8F8F8">
                <a:alpha val="59999"/>
              </a:srgbClr>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endParaRPr lang="zh-CN" altLang="en-US"/>
          </a:p>
        </p:txBody>
      </p:sp>
      <p:sp>
        <p:nvSpPr>
          <p:cNvPr id="11282" name="Freeform 29"/>
          <p:cNvSpPr/>
          <p:nvPr/>
        </p:nvSpPr>
        <p:spPr bwMode="auto">
          <a:xfrm>
            <a:off x="3741738" y="3273425"/>
            <a:ext cx="1465262" cy="63500"/>
          </a:xfrm>
          <a:custGeom>
            <a:avLst/>
            <a:gdLst>
              <a:gd name="T0" fmla="*/ 0 w 1047"/>
              <a:gd name="T1" fmla="*/ 0 h 1"/>
              <a:gd name="T2" fmla="*/ 1047 w 1047"/>
              <a:gd name="T3" fmla="*/ 0 h 1"/>
              <a:gd name="T4" fmla="*/ 0 60000 65536"/>
              <a:gd name="T5" fmla="*/ 0 60000 65536"/>
              <a:gd name="T6" fmla="*/ 0 w 1047"/>
              <a:gd name="T7" fmla="*/ 0 h 1"/>
              <a:gd name="T8" fmla="*/ 1047 w 1047"/>
              <a:gd name="T9" fmla="*/ 1 h 1"/>
            </a:gdLst>
            <a:ahLst/>
            <a:cxnLst>
              <a:cxn ang="T4">
                <a:pos x="T0" y="T1"/>
              </a:cxn>
              <a:cxn ang="T5">
                <a:pos x="T2" y="T3"/>
              </a:cxn>
            </a:cxnLst>
            <a:rect l="T6" t="T7" r="T8" b="T9"/>
            <a:pathLst>
              <a:path w="1047" h="1">
                <a:moveTo>
                  <a:pt x="0" y="0"/>
                </a:moveTo>
                <a:lnTo>
                  <a:pt x="1047" y="0"/>
                </a:lnTo>
              </a:path>
            </a:pathLst>
          </a:custGeom>
          <a:noFill/>
          <a:ln w="28575" cap="rnd" cmpd="sng">
            <a:solidFill>
              <a:schemeClr val="bg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endParaRPr lang="zh-CN" altLang="en-US"/>
          </a:p>
        </p:txBody>
      </p:sp>
      <p:sp>
        <p:nvSpPr>
          <p:cNvPr id="11283" name="Freeform 30"/>
          <p:cNvSpPr/>
          <p:nvPr/>
        </p:nvSpPr>
        <p:spPr bwMode="auto">
          <a:xfrm>
            <a:off x="3741738" y="4437063"/>
            <a:ext cx="1544637" cy="63500"/>
          </a:xfrm>
          <a:custGeom>
            <a:avLst/>
            <a:gdLst>
              <a:gd name="T0" fmla="*/ 0 w 1104"/>
              <a:gd name="T1" fmla="*/ 0 h 1"/>
              <a:gd name="T2" fmla="*/ 1104 w 1104"/>
              <a:gd name="T3" fmla="*/ 0 h 1"/>
              <a:gd name="T4" fmla="*/ 0 60000 65536"/>
              <a:gd name="T5" fmla="*/ 0 60000 65536"/>
              <a:gd name="T6" fmla="*/ 0 w 1104"/>
              <a:gd name="T7" fmla="*/ 0 h 1"/>
              <a:gd name="T8" fmla="*/ 1104 w 1104"/>
              <a:gd name="T9" fmla="*/ 1 h 1"/>
            </a:gdLst>
            <a:ahLst/>
            <a:cxnLst>
              <a:cxn ang="T4">
                <a:pos x="T0" y="T1"/>
              </a:cxn>
              <a:cxn ang="T5">
                <a:pos x="T2" y="T3"/>
              </a:cxn>
            </a:cxnLst>
            <a:rect l="T6" t="T7" r="T8" b="T9"/>
            <a:pathLst>
              <a:path w="1104" h="1">
                <a:moveTo>
                  <a:pt x="0" y="0"/>
                </a:moveTo>
                <a:lnTo>
                  <a:pt x="1104" y="0"/>
                </a:lnTo>
              </a:path>
            </a:pathLst>
          </a:custGeom>
          <a:noFill/>
          <a:ln w="127000" cap="flat" cmpd="sng">
            <a:solidFill>
              <a:srgbClr val="F8F8F8">
                <a:alpha val="59999"/>
              </a:srgbClr>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endParaRPr lang="zh-CN" altLang="en-US"/>
          </a:p>
        </p:txBody>
      </p:sp>
      <p:sp>
        <p:nvSpPr>
          <p:cNvPr id="11284" name="Freeform 31"/>
          <p:cNvSpPr/>
          <p:nvPr/>
        </p:nvSpPr>
        <p:spPr bwMode="auto">
          <a:xfrm>
            <a:off x="3741738" y="4438650"/>
            <a:ext cx="1465262" cy="63500"/>
          </a:xfrm>
          <a:custGeom>
            <a:avLst/>
            <a:gdLst>
              <a:gd name="T0" fmla="*/ 0 w 1047"/>
              <a:gd name="T1" fmla="*/ 0 h 1"/>
              <a:gd name="T2" fmla="*/ 1047 w 1047"/>
              <a:gd name="T3" fmla="*/ 0 h 1"/>
              <a:gd name="T4" fmla="*/ 0 60000 65536"/>
              <a:gd name="T5" fmla="*/ 0 60000 65536"/>
              <a:gd name="T6" fmla="*/ 0 w 1047"/>
              <a:gd name="T7" fmla="*/ 0 h 1"/>
              <a:gd name="T8" fmla="*/ 1047 w 1047"/>
              <a:gd name="T9" fmla="*/ 1 h 1"/>
            </a:gdLst>
            <a:ahLst/>
            <a:cxnLst>
              <a:cxn ang="T4">
                <a:pos x="T0" y="T1"/>
              </a:cxn>
              <a:cxn ang="T5">
                <a:pos x="T2" y="T3"/>
              </a:cxn>
            </a:cxnLst>
            <a:rect l="T6" t="T7" r="T8" b="T9"/>
            <a:pathLst>
              <a:path w="1047" h="1">
                <a:moveTo>
                  <a:pt x="0" y="0"/>
                </a:moveTo>
                <a:lnTo>
                  <a:pt x="1047" y="0"/>
                </a:lnTo>
              </a:path>
            </a:pathLst>
          </a:custGeom>
          <a:noFill/>
          <a:ln w="28575" cap="rnd" cmpd="sng">
            <a:solidFill>
              <a:schemeClr val="bg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endParaRPr lang="zh-CN" altLang="en-US"/>
          </a:p>
        </p:txBody>
      </p:sp>
      <p:sp>
        <p:nvSpPr>
          <p:cNvPr id="11285" name="Oval 32"/>
          <p:cNvSpPr>
            <a:spLocks noChangeArrowheads="1"/>
          </p:cNvSpPr>
          <p:nvPr/>
        </p:nvSpPr>
        <p:spPr bwMode="auto">
          <a:xfrm>
            <a:off x="5495925" y="2727325"/>
            <a:ext cx="2376488" cy="2295525"/>
          </a:xfrm>
          <a:prstGeom prst="ellipse">
            <a:avLst/>
          </a:prstGeom>
          <a:gradFill rotWithShape="1">
            <a:gsLst>
              <a:gs pos="0">
                <a:schemeClr val="bg1">
                  <a:alpha val="0"/>
                </a:schemeClr>
              </a:gs>
              <a:gs pos="100000">
                <a:schemeClr val="tx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4001" name="Rectangle 33"/>
          <p:cNvSpPr>
            <a:spLocks noChangeArrowheads="1"/>
          </p:cNvSpPr>
          <p:nvPr/>
        </p:nvSpPr>
        <p:spPr bwMode="auto">
          <a:xfrm>
            <a:off x="5969000" y="3659188"/>
            <a:ext cx="1428750" cy="427037"/>
          </a:xfrm>
          <a:prstGeom prst="rect">
            <a:avLst/>
          </a:prstGeom>
          <a:noFill/>
          <a:ln w="12700" algn="ctr">
            <a:noFill/>
            <a:miter lim="800000"/>
          </a:ln>
          <a:effectLst>
            <a:outerShdw dist="17961" dir="2700000" algn="ctr" rotWithShape="0">
              <a:schemeClr val="tx1">
                <a:alpha val="50000"/>
              </a:schemeClr>
            </a:outerShdw>
          </a:effectLst>
        </p:spPr>
        <p:txBody>
          <a:bodyPr wrap="none" lIns="0" tIns="0" rIns="0" bIns="0" anchor="ctr">
            <a:spAutoFit/>
          </a:bodyPr>
          <a:lstStyle/>
          <a:p>
            <a:pPr algn="ctr" defTabSz="857250" eaLnBrk="0" hangingPunct="0">
              <a:defRPr/>
            </a:pPr>
            <a:r>
              <a:rPr lang="zh-CN" altLang="en-US" sz="2800" b="1">
                <a:solidFill>
                  <a:srgbClr val="FFFF00"/>
                </a:solidFill>
                <a:latin typeface="Arial Black" panose="020B0A04020102020204" pitchFamily="34" charset="0"/>
              </a:rPr>
              <a:t>安全原理</a:t>
            </a:r>
            <a:endParaRPr lang="en-US" altLang="zh-CN" sz="2800" b="1">
              <a:solidFill>
                <a:srgbClr val="FFFF00"/>
              </a:solidFill>
              <a:latin typeface="Arial Black" panose="020B0A04020102020204" pitchFamily="34" charset="0"/>
            </a:endParaRPr>
          </a:p>
        </p:txBody>
      </p:sp>
      <p:sp>
        <p:nvSpPr>
          <p:cNvPr id="84002" name="Oval 34"/>
          <p:cNvSpPr>
            <a:spLocks noChangeArrowheads="1"/>
          </p:cNvSpPr>
          <p:nvPr/>
        </p:nvSpPr>
        <p:spPr bwMode="auto">
          <a:xfrm rot="-2588504">
            <a:off x="5461000" y="2981325"/>
            <a:ext cx="1079500" cy="584200"/>
          </a:xfrm>
          <a:prstGeom prst="ellipse">
            <a:avLst/>
          </a:prstGeom>
          <a:gradFill rotWithShape="1">
            <a:gsLst>
              <a:gs pos="0">
                <a:schemeClr val="bg1">
                  <a:alpha val="39999"/>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84003" name="AutoShape 35"/>
          <p:cNvSpPr>
            <a:spLocks noChangeArrowheads="1"/>
          </p:cNvSpPr>
          <p:nvPr/>
        </p:nvSpPr>
        <p:spPr bwMode="auto">
          <a:xfrm rot="-5400000">
            <a:off x="369888" y="5497513"/>
            <a:ext cx="531812" cy="239712"/>
          </a:xfrm>
          <a:prstGeom prst="roundRect">
            <a:avLst>
              <a:gd name="adj" fmla="val 25958"/>
            </a:avLst>
          </a:prstGeom>
          <a:gradFill rotWithShape="1">
            <a:gsLst>
              <a:gs pos="0">
                <a:schemeClr val="bg1">
                  <a:alpha val="80000"/>
                </a:schemeClr>
              </a:gs>
              <a:gs pos="100000">
                <a:schemeClr val="bg1">
                  <a:gamma/>
                  <a:shade val="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84004" name="AutoShape 36"/>
          <p:cNvSpPr>
            <a:spLocks noChangeArrowheads="1"/>
          </p:cNvSpPr>
          <p:nvPr/>
        </p:nvSpPr>
        <p:spPr bwMode="auto">
          <a:xfrm rot="-5400000">
            <a:off x="1781175" y="2847976"/>
            <a:ext cx="593725" cy="3219450"/>
          </a:xfrm>
          <a:prstGeom prst="roundRect">
            <a:avLst>
              <a:gd name="adj" fmla="val 16667"/>
            </a:avLst>
          </a:prstGeom>
          <a:gradFill rotWithShape="1">
            <a:gsLst>
              <a:gs pos="0">
                <a:schemeClr val="bg1">
                  <a:gamma/>
                  <a:shade val="6275"/>
                  <a:invGamma/>
                  <a:alpha val="39999"/>
                </a:schemeClr>
              </a:gs>
              <a:gs pos="100000">
                <a:schemeClr val="bg1">
                  <a:alpha val="80000"/>
                </a:schemeClr>
              </a:gs>
            </a:gsLst>
            <a:lin ang="5400000" scaled="1"/>
          </a:gradFill>
          <a:ln w="9525" algn="ctr">
            <a:solidFill>
              <a:schemeClr val="bg1"/>
            </a:solidFill>
            <a:round/>
          </a:ln>
          <a:effectLst/>
        </p:spPr>
        <p:txBody>
          <a:bodyPr anchor="ctr">
            <a:spAutoFit/>
          </a:bodyPr>
          <a:lstStyle/>
          <a:p>
            <a:pPr>
              <a:defRPr/>
            </a:pPr>
            <a:endParaRPr lang="zh-CN" altLang="en-US"/>
          </a:p>
        </p:txBody>
      </p:sp>
      <p:sp>
        <p:nvSpPr>
          <p:cNvPr id="84005" name="AutoShape 37"/>
          <p:cNvSpPr>
            <a:spLocks noChangeArrowheads="1"/>
          </p:cNvSpPr>
          <p:nvPr/>
        </p:nvSpPr>
        <p:spPr bwMode="auto">
          <a:xfrm rot="-5400000">
            <a:off x="1781175" y="1666876"/>
            <a:ext cx="593725" cy="3219450"/>
          </a:xfrm>
          <a:prstGeom prst="roundRect">
            <a:avLst>
              <a:gd name="adj" fmla="val 16667"/>
            </a:avLst>
          </a:prstGeom>
          <a:gradFill rotWithShape="1">
            <a:gsLst>
              <a:gs pos="0">
                <a:schemeClr val="bg1">
                  <a:gamma/>
                  <a:shade val="6275"/>
                  <a:invGamma/>
                  <a:alpha val="39999"/>
                </a:schemeClr>
              </a:gs>
              <a:gs pos="100000">
                <a:schemeClr val="bg1">
                  <a:alpha val="80000"/>
                </a:schemeClr>
              </a:gs>
            </a:gsLst>
            <a:lin ang="5400000" scaled="1"/>
          </a:gradFill>
          <a:ln w="9525" algn="ctr">
            <a:solidFill>
              <a:schemeClr val="bg1"/>
            </a:solidFill>
            <a:round/>
          </a:ln>
          <a:effectLst/>
        </p:spPr>
        <p:txBody>
          <a:bodyPr anchor="ctr">
            <a:spAutoFit/>
          </a:bodyPr>
          <a:lstStyle/>
          <a:p>
            <a:pPr>
              <a:defRPr/>
            </a:pPr>
            <a:endParaRPr lang="zh-CN" altLang="en-US"/>
          </a:p>
        </p:txBody>
      </p:sp>
      <p:sp>
        <p:nvSpPr>
          <p:cNvPr id="84006" name="AutoShape 38"/>
          <p:cNvSpPr>
            <a:spLocks noChangeArrowheads="1"/>
          </p:cNvSpPr>
          <p:nvPr/>
        </p:nvSpPr>
        <p:spPr bwMode="auto">
          <a:xfrm rot="-5400000">
            <a:off x="2115344" y="164307"/>
            <a:ext cx="593725" cy="3887787"/>
          </a:xfrm>
          <a:prstGeom prst="roundRect">
            <a:avLst>
              <a:gd name="adj" fmla="val 16667"/>
            </a:avLst>
          </a:prstGeom>
          <a:gradFill rotWithShape="1">
            <a:gsLst>
              <a:gs pos="0">
                <a:schemeClr val="bg1">
                  <a:gamma/>
                  <a:shade val="6275"/>
                  <a:invGamma/>
                  <a:alpha val="39999"/>
                </a:schemeClr>
              </a:gs>
              <a:gs pos="100000">
                <a:schemeClr val="bg1">
                  <a:alpha val="80000"/>
                </a:schemeClr>
              </a:gs>
            </a:gsLst>
            <a:lin ang="5400000" scaled="1"/>
          </a:gradFill>
          <a:ln w="9525" algn="ctr">
            <a:solidFill>
              <a:schemeClr val="bg1"/>
            </a:solidFill>
            <a:round/>
          </a:ln>
          <a:effectLst/>
        </p:spPr>
        <p:txBody>
          <a:bodyPr anchor="ctr">
            <a:spAutoFit/>
          </a:bodyPr>
          <a:lstStyle/>
          <a:p>
            <a:pPr>
              <a:defRPr/>
            </a:pPr>
            <a:endParaRPr lang="zh-CN" altLang="en-US"/>
          </a:p>
        </p:txBody>
      </p:sp>
      <p:sp>
        <p:nvSpPr>
          <p:cNvPr id="84007" name="Rectangle 39"/>
          <p:cNvSpPr>
            <a:spLocks noChangeArrowheads="1"/>
          </p:cNvSpPr>
          <p:nvPr/>
        </p:nvSpPr>
        <p:spPr bwMode="auto">
          <a:xfrm>
            <a:off x="1048215" y="1981394"/>
            <a:ext cx="2409575" cy="276999"/>
          </a:xfrm>
          <a:prstGeom prst="rect">
            <a:avLst/>
          </a:prstGeom>
          <a:noFill/>
          <a:ln w="12700" algn="ctr">
            <a:noFill/>
            <a:miter lim="800000"/>
          </a:ln>
          <a:effectLst>
            <a:outerShdw dist="17961" dir="2700000" algn="ctr" rotWithShape="0">
              <a:schemeClr val="bg2"/>
            </a:outerShdw>
          </a:effectLst>
        </p:spPr>
        <p:txBody>
          <a:bodyPr wrap="square" lIns="0" tIns="0" rIns="0" bIns="0" anchor="ctr">
            <a:spAutoFit/>
          </a:bodyPr>
          <a:lstStyle/>
          <a:p>
            <a:pPr defTabSz="857250" eaLnBrk="0" hangingPunct="0">
              <a:defRPr/>
            </a:pPr>
            <a:r>
              <a:rPr lang="zh-CN" altLang="en-US" b="1" dirty="0">
                <a:latin typeface="+mn-ea"/>
              </a:rPr>
              <a:t>海因里希事故连锁理论</a:t>
            </a:r>
            <a:endParaRPr lang="en-US" altLang="zh-CN" b="1" dirty="0">
              <a:latin typeface="+mn-ea"/>
            </a:endParaRPr>
          </a:p>
        </p:txBody>
      </p:sp>
      <p:sp>
        <p:nvSpPr>
          <p:cNvPr id="84008" name="Rectangle 40"/>
          <p:cNvSpPr>
            <a:spLocks noChangeArrowheads="1"/>
          </p:cNvSpPr>
          <p:nvPr/>
        </p:nvSpPr>
        <p:spPr bwMode="auto">
          <a:xfrm>
            <a:off x="1116013" y="3150483"/>
            <a:ext cx="992259" cy="276999"/>
          </a:xfrm>
          <a:prstGeom prst="rect">
            <a:avLst/>
          </a:prstGeom>
          <a:noFill/>
          <a:ln w="12700" algn="ctr">
            <a:noFill/>
            <a:miter lim="800000"/>
          </a:ln>
          <a:effectLst>
            <a:outerShdw dist="17961" dir="2700000" algn="ctr" rotWithShape="0">
              <a:schemeClr val="bg2"/>
            </a:outerShdw>
          </a:effectLst>
        </p:spPr>
        <p:txBody>
          <a:bodyPr wrap="square" lIns="0" tIns="0" rIns="0" bIns="0" anchor="ctr">
            <a:spAutoFit/>
          </a:bodyPr>
          <a:lstStyle/>
          <a:p>
            <a:pPr defTabSz="857250" eaLnBrk="0" hangingPunct="0">
              <a:defRPr/>
            </a:pPr>
            <a:r>
              <a:rPr lang="zh-CN" altLang="en-US" b="1" dirty="0">
                <a:latin typeface="+mn-ea"/>
              </a:rPr>
              <a:t>墨菲定律</a:t>
            </a:r>
            <a:r>
              <a:rPr lang="zh-CN" altLang="en-US" sz="1800" dirty="0">
                <a:latin typeface="+mn-ea"/>
              </a:rPr>
              <a:t> </a:t>
            </a:r>
            <a:endParaRPr lang="zh-CN" altLang="en-US" sz="1800" dirty="0">
              <a:latin typeface="+mn-ea"/>
            </a:endParaRPr>
          </a:p>
        </p:txBody>
      </p:sp>
      <p:sp>
        <p:nvSpPr>
          <p:cNvPr id="84009" name="Rectangle 41"/>
          <p:cNvSpPr>
            <a:spLocks noChangeArrowheads="1"/>
          </p:cNvSpPr>
          <p:nvPr/>
        </p:nvSpPr>
        <p:spPr bwMode="auto">
          <a:xfrm>
            <a:off x="1116013" y="4337824"/>
            <a:ext cx="987450" cy="276999"/>
          </a:xfrm>
          <a:prstGeom prst="rect">
            <a:avLst/>
          </a:prstGeom>
          <a:noFill/>
          <a:ln w="12700" algn="ctr">
            <a:noFill/>
            <a:miter lim="800000"/>
          </a:ln>
          <a:effectLst>
            <a:outerShdw dist="17961" dir="2700000" algn="ctr" rotWithShape="0">
              <a:schemeClr val="bg2"/>
            </a:outerShdw>
          </a:effectLst>
        </p:spPr>
        <p:txBody>
          <a:bodyPr wrap="square" lIns="0" tIns="0" rIns="0" bIns="0" anchor="ctr">
            <a:spAutoFit/>
          </a:bodyPr>
          <a:lstStyle/>
          <a:p>
            <a:pPr defTabSz="857250" eaLnBrk="0" hangingPunct="0">
              <a:defRPr/>
            </a:pPr>
            <a:r>
              <a:rPr lang="zh-CN" altLang="en-US" b="1" dirty="0">
                <a:latin typeface="+mn-ea"/>
              </a:rPr>
              <a:t>预防为主</a:t>
            </a:r>
            <a:r>
              <a:rPr lang="zh-CN" altLang="en-US" sz="1800" b="1" dirty="0">
                <a:latin typeface="+mn-ea"/>
              </a:rPr>
              <a:t> </a:t>
            </a:r>
            <a:endParaRPr lang="en-US" altLang="ko-KR" sz="1800" b="1" dirty="0">
              <a:latin typeface="+mn-ea"/>
            </a:endParaRPr>
          </a:p>
        </p:txBody>
      </p:sp>
      <p:sp>
        <p:nvSpPr>
          <p:cNvPr id="84010" name="AutoShape 42"/>
          <p:cNvSpPr>
            <a:spLocks noChangeArrowheads="1"/>
          </p:cNvSpPr>
          <p:nvPr/>
        </p:nvSpPr>
        <p:spPr bwMode="auto">
          <a:xfrm rot="-5400000">
            <a:off x="369888" y="4338638"/>
            <a:ext cx="531812" cy="239712"/>
          </a:xfrm>
          <a:prstGeom prst="roundRect">
            <a:avLst>
              <a:gd name="adj" fmla="val 25958"/>
            </a:avLst>
          </a:prstGeom>
          <a:gradFill rotWithShape="1">
            <a:gsLst>
              <a:gs pos="0">
                <a:schemeClr val="bg1">
                  <a:alpha val="80000"/>
                </a:schemeClr>
              </a:gs>
              <a:gs pos="100000">
                <a:schemeClr val="bg1">
                  <a:gamma/>
                  <a:shade val="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84011" name="AutoShape 43"/>
          <p:cNvSpPr>
            <a:spLocks noChangeArrowheads="1"/>
          </p:cNvSpPr>
          <p:nvPr/>
        </p:nvSpPr>
        <p:spPr bwMode="auto">
          <a:xfrm rot="-5400000">
            <a:off x="369888" y="3157538"/>
            <a:ext cx="531812" cy="239712"/>
          </a:xfrm>
          <a:prstGeom prst="roundRect">
            <a:avLst>
              <a:gd name="adj" fmla="val 25958"/>
            </a:avLst>
          </a:prstGeom>
          <a:gradFill rotWithShape="1">
            <a:gsLst>
              <a:gs pos="0">
                <a:schemeClr val="bg1">
                  <a:alpha val="80000"/>
                </a:schemeClr>
              </a:gs>
              <a:gs pos="100000">
                <a:schemeClr val="bg1">
                  <a:gamma/>
                  <a:shade val="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84012" name="AutoShape 44"/>
          <p:cNvSpPr>
            <a:spLocks noChangeArrowheads="1"/>
          </p:cNvSpPr>
          <p:nvPr/>
        </p:nvSpPr>
        <p:spPr bwMode="auto">
          <a:xfrm rot="-5400000">
            <a:off x="369888" y="1989138"/>
            <a:ext cx="531812" cy="239712"/>
          </a:xfrm>
          <a:prstGeom prst="roundRect">
            <a:avLst>
              <a:gd name="adj" fmla="val 25958"/>
            </a:avLst>
          </a:prstGeom>
          <a:gradFill rotWithShape="1">
            <a:gsLst>
              <a:gs pos="0">
                <a:schemeClr val="bg1">
                  <a:alpha val="80000"/>
                </a:schemeClr>
              </a:gs>
              <a:gs pos="100000">
                <a:schemeClr val="bg1">
                  <a:gamma/>
                  <a:shade val="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2" name="标题 1"/>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2"/>
    </p:custData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12290" name="Rectangle 2"/>
          <p:cNvSpPr>
            <a:spLocks noGrp="1" noChangeArrowheads="1"/>
          </p:cNvSpPr>
          <p:nvPr>
            <p:ph type="title"/>
          </p:nvPr>
        </p:nvSpPr>
        <p:spPr>
          <a:xfrm>
            <a:off x="827088" y="836613"/>
            <a:ext cx="7786687" cy="865187"/>
          </a:xfrm>
        </p:spPr>
        <p:txBody>
          <a:bodyPr/>
          <a:lstStyle/>
          <a:p>
            <a:pPr eaLnBrk="1" hangingPunct="1"/>
            <a:r>
              <a:rPr lang="zh-CN" altLang="en-US" sz="3600"/>
              <a:t>辨识控制危险源，消除习惯性违章</a:t>
            </a:r>
            <a:endParaRPr lang="zh-CN" altLang="en-US" sz="3600"/>
          </a:p>
        </p:txBody>
      </p:sp>
      <p:grpSp>
        <p:nvGrpSpPr>
          <p:cNvPr id="12291" name="Group 4"/>
          <p:cNvGrpSpPr/>
          <p:nvPr/>
        </p:nvGrpSpPr>
        <p:grpSpPr bwMode="auto">
          <a:xfrm>
            <a:off x="384138" y="1960214"/>
            <a:ext cx="5735638" cy="576263"/>
            <a:chOff x="174" y="663"/>
            <a:chExt cx="3613" cy="363"/>
          </a:xfrm>
        </p:grpSpPr>
        <p:grpSp>
          <p:nvGrpSpPr>
            <p:cNvPr id="12294" name="Group 5"/>
            <p:cNvGrpSpPr/>
            <p:nvPr/>
          </p:nvGrpSpPr>
          <p:grpSpPr bwMode="auto">
            <a:xfrm>
              <a:off x="174" y="715"/>
              <a:ext cx="205" cy="205"/>
              <a:chOff x="2481" y="949"/>
              <a:chExt cx="917" cy="918"/>
            </a:xfrm>
          </p:grpSpPr>
          <p:sp>
            <p:nvSpPr>
              <p:cNvPr id="84998" name="AutoShape 6"/>
              <p:cNvSpPr>
                <a:spLocks noChangeArrowheads="1"/>
              </p:cNvSpPr>
              <p:nvPr/>
            </p:nvSpPr>
            <p:spPr bwMode="auto">
              <a:xfrm>
                <a:off x="2481" y="949"/>
                <a:ext cx="917"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12297" name="Oval 7"/>
              <p:cNvSpPr>
                <a:spLocks noChangeArrowheads="1"/>
              </p:cNvSpPr>
              <p:nvPr/>
            </p:nvSpPr>
            <p:spPr bwMode="auto">
              <a:xfrm>
                <a:off x="2639" y="1108"/>
                <a:ext cx="599" cy="601"/>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12298" name="Group 8"/>
              <p:cNvGrpSpPr/>
              <p:nvPr/>
            </p:nvGrpSpPr>
            <p:grpSpPr bwMode="auto">
              <a:xfrm>
                <a:off x="2650" y="1152"/>
                <a:ext cx="587" cy="503"/>
                <a:chOff x="505" y="1138"/>
                <a:chExt cx="587" cy="503"/>
              </a:xfrm>
            </p:grpSpPr>
            <p:sp>
              <p:nvSpPr>
                <p:cNvPr id="85001" name="Oval 9"/>
                <p:cNvSpPr>
                  <a:spLocks noChangeArrowheads="1"/>
                </p:cNvSpPr>
                <p:nvPr/>
              </p:nvSpPr>
              <p:spPr bwMode="auto">
                <a:xfrm rot="18900000">
                  <a:off x="505" y="1138"/>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85002" name="Oval 10"/>
                <p:cNvSpPr>
                  <a:spLocks noChangeArrowheads="1"/>
                </p:cNvSpPr>
                <p:nvPr/>
              </p:nvSpPr>
              <p:spPr bwMode="auto">
                <a:xfrm rot="18900000" flipH="1" flipV="1">
                  <a:off x="716" y="1345"/>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12299" name="Oval 11"/>
              <p:cNvSpPr>
                <a:spLocks noChangeArrowheads="1"/>
              </p:cNvSpPr>
              <p:nvPr/>
            </p:nvSpPr>
            <p:spPr bwMode="auto">
              <a:xfrm>
                <a:off x="2775" y="1241"/>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5004" name="Oval 12"/>
              <p:cNvSpPr>
                <a:spLocks noChangeArrowheads="1"/>
              </p:cNvSpPr>
              <p:nvPr/>
            </p:nvSpPr>
            <p:spPr bwMode="auto">
              <a:xfrm>
                <a:off x="2785" y="1251"/>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12295"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2.2.1 </a:t>
              </a:r>
              <a:r>
                <a:rPr kumimoji="0" lang="zh-CN" altLang="en-US" sz="2800" b="1" dirty="0">
                  <a:latin typeface="+mj-ea"/>
                  <a:ea typeface="+mj-ea"/>
                </a:rPr>
                <a:t>海因里希因果连锁理论</a:t>
              </a:r>
              <a:r>
                <a:rPr kumimoji="0" lang="zh-CN" altLang="en-US" sz="1800" dirty="0">
                  <a:latin typeface="+mj-ea"/>
                  <a:ea typeface="+mj-ea"/>
                </a:rPr>
                <a:t> </a:t>
              </a:r>
              <a:endParaRPr kumimoji="0" lang="en-US" altLang="zh-CN" sz="1800" dirty="0">
                <a:latin typeface="+mj-ea"/>
                <a:ea typeface="+mj-ea"/>
              </a:endParaRPr>
            </a:p>
          </p:txBody>
        </p:sp>
      </p:grpSp>
      <p:sp>
        <p:nvSpPr>
          <p:cNvPr id="12292" name="Rectangle 15"/>
          <p:cNvSpPr>
            <a:spLocks noChangeArrowheads="1"/>
          </p:cNvSpPr>
          <p:nvPr/>
        </p:nvSpPr>
        <p:spPr bwMode="gray">
          <a:xfrm>
            <a:off x="3132138" y="3141663"/>
            <a:ext cx="52800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20000"/>
              </a:spcBef>
            </a:pPr>
            <a:r>
              <a:rPr kumimoji="0" lang="zh-CN" altLang="en-US" sz="2200" dirty="0">
                <a:latin typeface="+mn-ea"/>
                <a:ea typeface="+mn-ea"/>
              </a:rPr>
              <a:t>           海因里希首先提出了事故因果连锁论，用以阐明导致伤亡事故的各种原因及与事故间的关系。该理论认为，伤亡事故的发生不是一个孤立的事件，尽管伤害可能在某瞬间突然发生，却是一系列事件相继发生的结果。 。</a:t>
            </a:r>
            <a:endParaRPr kumimoji="0" lang="zh-CN" altLang="en-US" sz="2200" dirty="0">
              <a:latin typeface="+mn-ea"/>
              <a:ea typeface="+mn-ea"/>
            </a:endParaRPr>
          </a:p>
        </p:txBody>
      </p:sp>
      <p:sp>
        <p:nvSpPr>
          <p:cNvPr id="12293" name="AutoShape 16"/>
          <p:cNvSpPr>
            <a:spLocks noChangeArrowheads="1"/>
          </p:cNvSpPr>
          <p:nvPr/>
        </p:nvSpPr>
        <p:spPr bwMode="auto">
          <a:xfrm>
            <a:off x="1187450" y="3500438"/>
            <a:ext cx="1584325" cy="1368425"/>
          </a:xfrm>
          <a:prstGeom prst="roundRect">
            <a:avLst>
              <a:gd name="adj" fmla="val 16667"/>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endParaRPr kumimoji="0" lang="en-US" altLang="zh-CN" b="1" dirty="0">
              <a:latin typeface="Arial" panose="020B0604020202020204" pitchFamily="34" charset="0"/>
            </a:endParaRPr>
          </a:p>
          <a:p>
            <a:pPr algn="ctr" eaLnBrk="1" hangingPunct="1"/>
            <a:r>
              <a:rPr kumimoji="0" lang="zh-CN" altLang="en-US" b="1" dirty="0">
                <a:latin typeface="+mn-ea"/>
                <a:ea typeface="+mn-ea"/>
              </a:rPr>
              <a:t>定义</a:t>
            </a:r>
            <a:r>
              <a:rPr kumimoji="0" lang="zh-CN" altLang="en-US" sz="1800" b="1" dirty="0">
                <a:latin typeface="+mn-ea"/>
                <a:ea typeface="+mn-ea"/>
              </a:rPr>
              <a:t> </a:t>
            </a:r>
            <a:endParaRPr kumimoji="0" lang="zh-CN" altLang="en-US" b="1" dirty="0">
              <a:latin typeface="+mn-ea"/>
              <a:ea typeface="+mn-ea"/>
            </a:endParaRPr>
          </a:p>
          <a:p>
            <a:pPr algn="ctr" eaLnBrk="1" hangingPunct="1"/>
            <a:r>
              <a:rPr kumimoji="0" lang="zh-CN" altLang="en-US" dirty="0">
                <a:latin typeface="Arial" panose="020B0604020202020204" pitchFamily="34" charset="0"/>
              </a:rPr>
              <a:t> </a:t>
            </a:r>
            <a:endParaRPr kumimoji="0" lang="zh-CN" altLang="en-US" dirty="0">
              <a:latin typeface="Arial" panose="020B0604020202020204" pitchFamily="34" charset="0"/>
            </a:endParaRPr>
          </a:p>
        </p:txBody>
      </p:sp>
      <p:sp>
        <p:nvSpPr>
          <p:cNvPr id="2" name="标题 1"/>
          <p:cNvSpPr/>
          <p:nvPr/>
        </p:nvSpPr>
        <p:spPr>
          <a:xfrm>
            <a:off x="395288" y="76275"/>
            <a:ext cx="7028161" cy="692092"/>
          </a:xfrm>
          <a:prstGeom prst="rect">
            <a:avLst/>
          </a:prstGeom>
          <a:noFill/>
          <a:ln>
            <a:noFill/>
          </a:ln>
        </p:spPr>
        <p:txBody>
          <a:bodyPr vert="horz" wrap="square" lIns="91432" tIns="45716" rIns="91432" bIns="144000" numCol="1" anchor="ctr" anchorCtr="0" compatLnSpc="1">
            <a:normAutofit/>
          </a:bodyPr>
          <a:lstStyle>
            <a:lvl1pPr algn="l" rtl="0" eaLnBrk="1" fontAlgn="base" hangingPunct="1">
              <a:spcBef>
                <a:spcPct val="0"/>
              </a:spcBef>
              <a:spcAft>
                <a:spcPct val="0"/>
              </a:spcAft>
              <a:defRPr sz="2800" b="1" kern="1200">
                <a:solidFill>
                  <a:schemeClr val="bg1"/>
                </a:solidFill>
                <a:latin typeface="+mj-lt"/>
                <a:ea typeface="+mj-ea"/>
                <a:cs typeface="+mj-cs"/>
              </a:defRPr>
            </a:lvl1pPr>
            <a:lvl2pPr algn="l" rtl="0" eaLnBrk="1" fontAlgn="base" hangingPunct="1">
              <a:spcBef>
                <a:spcPct val="0"/>
              </a:spcBef>
              <a:spcAft>
                <a:spcPct val="0"/>
              </a:spcAft>
              <a:defRPr sz="2800" b="1">
                <a:solidFill>
                  <a:schemeClr val="tx1"/>
                </a:solidFill>
                <a:latin typeface="Arial" panose="020B0604020202020204" pitchFamily="34" charset="0"/>
                <a:ea typeface="微软雅黑" panose="020B0503020204020204" pitchFamily="34" charset="-122"/>
              </a:defRPr>
            </a:lvl2pPr>
            <a:lvl3pPr algn="l" rtl="0" eaLnBrk="1" fontAlgn="base" hangingPunct="1">
              <a:spcBef>
                <a:spcPct val="0"/>
              </a:spcBef>
              <a:spcAft>
                <a:spcPct val="0"/>
              </a:spcAft>
              <a:defRPr sz="2800" b="1">
                <a:solidFill>
                  <a:schemeClr val="tx1"/>
                </a:solidFill>
                <a:latin typeface="Arial" panose="020B0604020202020204" pitchFamily="34" charset="0"/>
                <a:ea typeface="微软雅黑" panose="020B0503020204020204" pitchFamily="34" charset="-122"/>
              </a:defRPr>
            </a:lvl3pPr>
            <a:lvl4pPr algn="l" rtl="0" eaLnBrk="1" fontAlgn="base" hangingPunct="1">
              <a:spcBef>
                <a:spcPct val="0"/>
              </a:spcBef>
              <a:spcAft>
                <a:spcPct val="0"/>
              </a:spcAft>
              <a:defRPr sz="2800" b="1">
                <a:solidFill>
                  <a:schemeClr val="tx1"/>
                </a:solidFill>
                <a:latin typeface="Arial" panose="020B0604020202020204" pitchFamily="34" charset="0"/>
                <a:ea typeface="微软雅黑" panose="020B0503020204020204" pitchFamily="34" charset="-122"/>
              </a:defRPr>
            </a:lvl4pPr>
            <a:lvl5pPr algn="l" rtl="0" eaLnBrk="1" fontAlgn="base" hangingPunct="1">
              <a:spcBef>
                <a:spcPct val="0"/>
              </a:spcBef>
              <a:spcAft>
                <a:spcPct val="0"/>
              </a:spcAft>
              <a:defRPr sz="2800" b="1">
                <a:solidFill>
                  <a:schemeClr val="tx1"/>
                </a:solidFill>
                <a:latin typeface="Arial" panose="020B0604020202020204" pitchFamily="34" charset="0"/>
                <a:ea typeface="微软雅黑" panose="020B0503020204020204" pitchFamily="34" charset="-122"/>
              </a:defRPr>
            </a:lvl5pPr>
            <a:lvl6pPr marL="457200" algn="l" rtl="0" eaLnBrk="1" fontAlgn="base" hangingPunct="1">
              <a:spcBef>
                <a:spcPct val="0"/>
              </a:spcBef>
              <a:spcAft>
                <a:spcPct val="0"/>
              </a:spcAft>
              <a:defRPr sz="2800" b="1">
                <a:solidFill>
                  <a:schemeClr val="tx1"/>
                </a:solidFill>
                <a:latin typeface="Arial" panose="020B0604020202020204" pitchFamily="34" charset="0"/>
                <a:ea typeface="微软雅黑" panose="020B0503020204020204" pitchFamily="34" charset="-122"/>
              </a:defRPr>
            </a:lvl6pPr>
            <a:lvl7pPr marL="914400" algn="l" rtl="0" eaLnBrk="1" fontAlgn="base" hangingPunct="1">
              <a:spcBef>
                <a:spcPct val="0"/>
              </a:spcBef>
              <a:spcAft>
                <a:spcPct val="0"/>
              </a:spcAft>
              <a:defRPr sz="2800" b="1">
                <a:solidFill>
                  <a:schemeClr val="tx1"/>
                </a:solidFill>
                <a:latin typeface="Arial" panose="020B0604020202020204" pitchFamily="34" charset="0"/>
                <a:ea typeface="微软雅黑" panose="020B0503020204020204" pitchFamily="34" charset="-122"/>
              </a:defRPr>
            </a:lvl7pPr>
            <a:lvl8pPr marL="1371600" algn="l" rtl="0" eaLnBrk="1" fontAlgn="base" hangingPunct="1">
              <a:spcBef>
                <a:spcPct val="0"/>
              </a:spcBef>
              <a:spcAft>
                <a:spcPct val="0"/>
              </a:spcAft>
              <a:defRPr sz="2800" b="1">
                <a:solidFill>
                  <a:schemeClr val="tx1"/>
                </a:solidFill>
                <a:latin typeface="Arial" panose="020B0604020202020204" pitchFamily="34" charset="0"/>
                <a:ea typeface="微软雅黑" panose="020B0503020204020204" pitchFamily="34" charset="-122"/>
              </a:defRPr>
            </a:lvl8pPr>
            <a:lvl9pPr marL="1828800" algn="l" rtl="0" eaLnBrk="1" fontAlgn="base" hangingPunct="1">
              <a:spcBef>
                <a:spcPct val="0"/>
              </a:spcBef>
              <a:spcAft>
                <a:spcPct val="0"/>
              </a:spcAft>
              <a:defRPr sz="2800" b="1">
                <a:solidFill>
                  <a:schemeClr val="tx1"/>
                </a:solidFill>
                <a:latin typeface="Arial" panose="020B0604020202020204" pitchFamily="34" charset="0"/>
                <a:ea typeface="微软雅黑" panose="020B0503020204020204" pitchFamily="34" charset="-122"/>
              </a:defRPr>
            </a:lvl9pPr>
          </a:lstStyle>
          <a:p>
            <a:r>
              <a:rPr lang="zh-CN" altLang="en-US">
                <a:sym typeface="+mn-ea"/>
              </a:rPr>
              <a:t>二、辨识控制危险源，消除习惯性违章</a:t>
            </a:r>
            <a:endParaRPr lang="zh-CN" altLang="en-US"/>
          </a:p>
        </p:txBody>
      </p:sp>
    </p:spTree>
    <p:custDataLst>
      <p:tags r:id="rId2"/>
    </p:custData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13315" name="Group 4"/>
          <p:cNvGrpSpPr/>
          <p:nvPr/>
        </p:nvGrpSpPr>
        <p:grpSpPr bwMode="auto">
          <a:xfrm>
            <a:off x="539750" y="1484313"/>
            <a:ext cx="5735638" cy="576262"/>
            <a:chOff x="174" y="663"/>
            <a:chExt cx="3613" cy="363"/>
          </a:xfrm>
        </p:grpSpPr>
        <p:grpSp>
          <p:nvGrpSpPr>
            <p:cNvPr id="13317" name="Group 5"/>
            <p:cNvGrpSpPr/>
            <p:nvPr/>
          </p:nvGrpSpPr>
          <p:grpSpPr bwMode="auto">
            <a:xfrm>
              <a:off x="174" y="715"/>
              <a:ext cx="205" cy="205"/>
              <a:chOff x="2485" y="949"/>
              <a:chExt cx="918" cy="918"/>
            </a:xfrm>
          </p:grpSpPr>
          <p:sp>
            <p:nvSpPr>
              <p:cNvPr id="87046"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13320"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13321" name="Group 8"/>
              <p:cNvGrpSpPr/>
              <p:nvPr/>
            </p:nvGrpSpPr>
            <p:grpSpPr bwMode="auto">
              <a:xfrm>
                <a:off x="2656" y="1155"/>
                <a:ext cx="586" cy="500"/>
                <a:chOff x="511" y="1141"/>
                <a:chExt cx="586" cy="500"/>
              </a:xfrm>
            </p:grpSpPr>
            <p:sp>
              <p:nvSpPr>
                <p:cNvPr id="87049"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87050"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13322"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7052"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13318"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2.2.1 </a:t>
              </a:r>
              <a:r>
                <a:rPr kumimoji="0" lang="zh-CN" altLang="en-US" sz="2800" b="1" dirty="0">
                  <a:latin typeface="+mj-ea"/>
                  <a:ea typeface="+mj-ea"/>
                </a:rPr>
                <a:t>海因里希因果连锁理论</a:t>
              </a:r>
              <a:r>
                <a:rPr kumimoji="0" lang="zh-CN" altLang="en-US" sz="1800" dirty="0">
                  <a:latin typeface="+mj-ea"/>
                  <a:ea typeface="+mj-ea"/>
                </a:rPr>
                <a:t> </a:t>
              </a:r>
              <a:endParaRPr kumimoji="0" lang="en-US" altLang="zh-CN" sz="1800" dirty="0">
                <a:latin typeface="+mj-ea"/>
                <a:ea typeface="+mj-ea"/>
              </a:endParaRPr>
            </a:p>
          </p:txBody>
        </p:sp>
      </p:grpSp>
      <p:pic>
        <p:nvPicPr>
          <p:cNvPr id="1331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875" y="2133600"/>
            <a:ext cx="52562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标题 4"/>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3"/>
    </p:custData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14339" name="Group 4"/>
          <p:cNvGrpSpPr/>
          <p:nvPr/>
        </p:nvGrpSpPr>
        <p:grpSpPr bwMode="auto">
          <a:xfrm>
            <a:off x="557561" y="1484313"/>
            <a:ext cx="5529262" cy="576262"/>
            <a:chOff x="174" y="663"/>
            <a:chExt cx="3613" cy="363"/>
          </a:xfrm>
        </p:grpSpPr>
        <p:grpSp>
          <p:nvGrpSpPr>
            <p:cNvPr id="14341" name="Group 5"/>
            <p:cNvGrpSpPr/>
            <p:nvPr/>
          </p:nvGrpSpPr>
          <p:grpSpPr bwMode="auto">
            <a:xfrm>
              <a:off x="174" y="715"/>
              <a:ext cx="205" cy="205"/>
              <a:chOff x="2485" y="949"/>
              <a:chExt cx="918" cy="918"/>
            </a:xfrm>
          </p:grpSpPr>
          <p:sp>
            <p:nvSpPr>
              <p:cNvPr id="86022"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14344"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14345" name="Group 8"/>
              <p:cNvGrpSpPr/>
              <p:nvPr/>
            </p:nvGrpSpPr>
            <p:grpSpPr bwMode="auto">
              <a:xfrm>
                <a:off x="2656" y="1155"/>
                <a:ext cx="586" cy="500"/>
                <a:chOff x="511" y="1141"/>
                <a:chExt cx="586" cy="500"/>
              </a:xfrm>
            </p:grpSpPr>
            <p:sp>
              <p:nvSpPr>
                <p:cNvPr id="86025"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86026"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14346"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6028"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14342"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2.2.1 </a:t>
              </a:r>
              <a:r>
                <a:rPr kumimoji="0" lang="zh-CN" altLang="en-US" sz="2800" b="1" dirty="0">
                  <a:latin typeface="+mj-ea"/>
                  <a:ea typeface="+mj-ea"/>
                </a:rPr>
                <a:t>海因里希因果连锁理论</a:t>
              </a:r>
              <a:r>
                <a:rPr kumimoji="0" lang="zh-CN" altLang="en-US" sz="1800" dirty="0">
                  <a:latin typeface="+mj-ea"/>
                  <a:ea typeface="+mj-ea"/>
                </a:rPr>
                <a:t> </a:t>
              </a:r>
              <a:endParaRPr kumimoji="0" lang="en-US" altLang="zh-CN" sz="1800" dirty="0">
                <a:latin typeface="+mj-ea"/>
                <a:ea typeface="+mj-ea"/>
              </a:endParaRPr>
            </a:p>
          </p:txBody>
        </p:sp>
      </p:grpSp>
      <p:pic>
        <p:nvPicPr>
          <p:cNvPr id="14340"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775" y="2205038"/>
            <a:ext cx="5400675"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3"/>
    </p:custData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15363" name="Group 4"/>
          <p:cNvGrpSpPr/>
          <p:nvPr/>
        </p:nvGrpSpPr>
        <p:grpSpPr bwMode="auto">
          <a:xfrm>
            <a:off x="539750" y="1412875"/>
            <a:ext cx="5735638" cy="576263"/>
            <a:chOff x="174" y="663"/>
            <a:chExt cx="3613" cy="363"/>
          </a:xfrm>
        </p:grpSpPr>
        <p:grpSp>
          <p:nvGrpSpPr>
            <p:cNvPr id="15366" name="Group 5"/>
            <p:cNvGrpSpPr/>
            <p:nvPr/>
          </p:nvGrpSpPr>
          <p:grpSpPr bwMode="auto">
            <a:xfrm>
              <a:off x="174" y="715"/>
              <a:ext cx="205" cy="205"/>
              <a:chOff x="2485" y="949"/>
              <a:chExt cx="918" cy="918"/>
            </a:xfrm>
          </p:grpSpPr>
          <p:sp>
            <p:nvSpPr>
              <p:cNvPr id="88070"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15369"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15370" name="Group 8"/>
              <p:cNvGrpSpPr/>
              <p:nvPr/>
            </p:nvGrpSpPr>
            <p:grpSpPr bwMode="auto">
              <a:xfrm>
                <a:off x="2656" y="1155"/>
                <a:ext cx="586" cy="500"/>
                <a:chOff x="511" y="1141"/>
                <a:chExt cx="586" cy="500"/>
              </a:xfrm>
            </p:grpSpPr>
            <p:sp>
              <p:nvSpPr>
                <p:cNvPr id="88073"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88074"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15371"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8076"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15367"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2.2.2 </a:t>
              </a:r>
              <a:r>
                <a:rPr kumimoji="0" lang="zh-CN" altLang="en-US" sz="2800" b="1" dirty="0">
                  <a:latin typeface="+mj-ea"/>
                  <a:ea typeface="+mj-ea"/>
                </a:rPr>
                <a:t>轨迹交叉论</a:t>
              </a:r>
              <a:endParaRPr kumimoji="0" lang="zh-CN" altLang="en-US" sz="1800" dirty="0">
                <a:latin typeface="+mj-ea"/>
                <a:ea typeface="+mj-ea"/>
              </a:endParaRPr>
            </a:p>
          </p:txBody>
        </p:sp>
      </p:grpSp>
      <p:pic>
        <p:nvPicPr>
          <p:cNvPr id="1536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2133600"/>
            <a:ext cx="74199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AutoShape 15"/>
          <p:cNvSpPr>
            <a:spLocks noChangeArrowheads="1"/>
          </p:cNvSpPr>
          <p:nvPr/>
        </p:nvSpPr>
        <p:spPr bwMode="auto">
          <a:xfrm>
            <a:off x="1116013" y="5300663"/>
            <a:ext cx="7561262" cy="1008062"/>
          </a:xfrm>
          <a:prstGeom prst="roundRect">
            <a:avLst>
              <a:gd name="adj" fmla="val 16667"/>
            </a:avLst>
          </a:prstGeom>
          <a:solidFill>
            <a:srgbClr val="808000"/>
          </a:solidFill>
          <a:ln w="9525">
            <a:solidFill>
              <a:schemeClr val="tx1"/>
            </a:solidFill>
            <a:round/>
          </a:ln>
        </p:spPr>
        <p:txBody>
          <a:bodyPr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sz="1800" b="1" dirty="0">
                <a:latin typeface="+mn-ea"/>
                <a:ea typeface="+mn-ea"/>
              </a:rPr>
              <a:t>轨迹交叉论认为，在一个系统中，人的不安全行为和物的不安全状态的形成过程中，一旦发生时间和空间的运动轨迹交叉，就会造成事故</a:t>
            </a:r>
            <a:r>
              <a:rPr kumimoji="0" lang="zh-CN" altLang="en-US" sz="1800" dirty="0">
                <a:latin typeface="+mn-ea"/>
                <a:ea typeface="+mn-ea"/>
              </a:rPr>
              <a:t> </a:t>
            </a:r>
            <a:endParaRPr kumimoji="0" lang="zh-CN" altLang="en-US" sz="1800" dirty="0">
              <a:latin typeface="+mn-ea"/>
              <a:ea typeface="+mn-ea"/>
            </a:endParaRPr>
          </a:p>
        </p:txBody>
      </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3"/>
    </p:custData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68374"/>
            <a:ext cx="9144000" cy="5685446"/>
          </a:xfrm>
          <a:prstGeom prst="rect">
            <a:avLst/>
          </a:prstGeom>
          <a:noFill/>
          <a:ln w="9525">
            <a:noFill/>
            <a:miter lim="800000"/>
            <a:headEnd/>
            <a:tailEnd/>
          </a:ln>
        </p:spPr>
      </p:pic>
      <p:grpSp>
        <p:nvGrpSpPr>
          <p:cNvPr id="16387" name="Group 14"/>
          <p:cNvGrpSpPr/>
          <p:nvPr/>
        </p:nvGrpSpPr>
        <p:grpSpPr bwMode="auto">
          <a:xfrm>
            <a:off x="611188" y="1412875"/>
            <a:ext cx="5735637" cy="576263"/>
            <a:chOff x="174" y="663"/>
            <a:chExt cx="3613" cy="363"/>
          </a:xfrm>
        </p:grpSpPr>
        <p:grpSp>
          <p:nvGrpSpPr>
            <p:cNvPr id="16392" name="Group 15"/>
            <p:cNvGrpSpPr/>
            <p:nvPr/>
          </p:nvGrpSpPr>
          <p:grpSpPr bwMode="auto">
            <a:xfrm>
              <a:off x="174" y="715"/>
              <a:ext cx="205" cy="205"/>
              <a:chOff x="2485" y="949"/>
              <a:chExt cx="918" cy="918"/>
            </a:xfrm>
          </p:grpSpPr>
          <p:sp>
            <p:nvSpPr>
              <p:cNvPr id="89104" name="AutoShape 1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16395" name="Oval 1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16396" name="Group 18"/>
              <p:cNvGrpSpPr/>
              <p:nvPr/>
            </p:nvGrpSpPr>
            <p:grpSpPr bwMode="auto">
              <a:xfrm>
                <a:off x="2656" y="1155"/>
                <a:ext cx="586" cy="500"/>
                <a:chOff x="511" y="1141"/>
                <a:chExt cx="586" cy="500"/>
              </a:xfrm>
            </p:grpSpPr>
            <p:sp>
              <p:nvSpPr>
                <p:cNvPr id="89107" name="Oval 1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89108" name="Oval 2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16397" name="Oval 2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9110" name="Oval 2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16393" name="AutoShape 2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2.2.2</a:t>
              </a:r>
              <a:r>
                <a:rPr kumimoji="0" lang="zh-CN" altLang="en-US" sz="2800" b="1" dirty="0">
                  <a:latin typeface="+mj-ea"/>
                  <a:ea typeface="+mj-ea"/>
                </a:rPr>
                <a:t>轨迹交叉论</a:t>
              </a:r>
              <a:endParaRPr kumimoji="0" lang="zh-CN" altLang="en-US" sz="1800" dirty="0">
                <a:latin typeface="+mj-ea"/>
                <a:ea typeface="+mj-ea"/>
              </a:endParaRPr>
            </a:p>
          </p:txBody>
        </p:sp>
      </p:grpSp>
      <p:sp>
        <p:nvSpPr>
          <p:cNvPr id="16388" name="AutoShape 24"/>
          <p:cNvSpPr>
            <a:spLocks noChangeArrowheads="1"/>
          </p:cNvSpPr>
          <p:nvPr/>
        </p:nvSpPr>
        <p:spPr bwMode="auto">
          <a:xfrm>
            <a:off x="3924300" y="3644900"/>
            <a:ext cx="4679950" cy="1081088"/>
          </a:xfrm>
          <a:prstGeom prst="roundRect">
            <a:avLst>
              <a:gd name="adj" fmla="val 16667"/>
            </a:avLst>
          </a:prstGeom>
          <a:solidFill>
            <a:schemeClr val="accent1"/>
          </a:solidFill>
          <a:ln w="9525">
            <a:solidFill>
              <a:schemeClr val="tx1"/>
            </a:solidFill>
            <a:round/>
          </a:ln>
        </p:spPr>
        <p:txBody>
          <a:bodyPr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sz="1800" b="1">
                <a:latin typeface="+mn-ea"/>
                <a:ea typeface="+mn-ea"/>
              </a:rPr>
              <a:t>控制人的不安全行为</a:t>
            </a:r>
            <a:endParaRPr kumimoji="0" lang="zh-CN" altLang="en-US" sz="1800" b="1">
              <a:latin typeface="+mn-ea"/>
              <a:ea typeface="+mn-ea"/>
            </a:endParaRPr>
          </a:p>
        </p:txBody>
      </p:sp>
      <p:sp>
        <p:nvSpPr>
          <p:cNvPr id="16389" name="AutoShape 27"/>
          <p:cNvSpPr>
            <a:spLocks noChangeArrowheads="1"/>
          </p:cNvSpPr>
          <p:nvPr/>
        </p:nvSpPr>
        <p:spPr bwMode="auto">
          <a:xfrm>
            <a:off x="3851275" y="2276475"/>
            <a:ext cx="4679950" cy="1081088"/>
          </a:xfrm>
          <a:prstGeom prst="roundRect">
            <a:avLst>
              <a:gd name="adj" fmla="val 16667"/>
            </a:avLst>
          </a:prstGeom>
          <a:solidFill>
            <a:schemeClr val="accent1"/>
          </a:solidFill>
          <a:ln w="9525">
            <a:solidFill>
              <a:schemeClr val="tx1"/>
            </a:solidFill>
            <a:round/>
          </a:ln>
        </p:spPr>
        <p:txBody>
          <a:bodyPr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kumimoji="0" lang="zh-CN" altLang="en-US" sz="1800" b="1" dirty="0">
                <a:latin typeface="+mn-ea"/>
                <a:ea typeface="+mn-ea"/>
              </a:rPr>
              <a:t>       防止和避免人和物的运动轨迹的交叉是避免事故发生的根本出路 </a:t>
            </a:r>
            <a:endParaRPr kumimoji="0" lang="zh-CN" altLang="en-US" sz="1800" b="1" dirty="0">
              <a:latin typeface="+mn-ea"/>
              <a:ea typeface="+mn-ea"/>
            </a:endParaRPr>
          </a:p>
        </p:txBody>
      </p:sp>
      <p:sp>
        <p:nvSpPr>
          <p:cNvPr id="16390" name="AutoShape 28"/>
          <p:cNvSpPr>
            <a:spLocks noChangeArrowheads="1"/>
          </p:cNvSpPr>
          <p:nvPr/>
        </p:nvSpPr>
        <p:spPr bwMode="auto">
          <a:xfrm>
            <a:off x="3924300" y="4941888"/>
            <a:ext cx="4679950" cy="1081087"/>
          </a:xfrm>
          <a:prstGeom prst="roundRect">
            <a:avLst>
              <a:gd name="adj" fmla="val 16667"/>
            </a:avLst>
          </a:prstGeom>
          <a:solidFill>
            <a:schemeClr val="accent1"/>
          </a:solidFill>
          <a:ln w="9525">
            <a:solidFill>
              <a:schemeClr val="tx1"/>
            </a:solidFill>
            <a:round/>
          </a:ln>
        </p:spPr>
        <p:txBody>
          <a:bodyPr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sz="1800" b="1">
                <a:latin typeface="+mn-ea"/>
                <a:ea typeface="+mn-ea"/>
              </a:rPr>
              <a:t>控制物的不安全状态</a:t>
            </a:r>
            <a:endParaRPr kumimoji="0" lang="zh-CN" altLang="en-US" sz="1800" b="1">
              <a:latin typeface="+mn-ea"/>
              <a:ea typeface="+mn-ea"/>
            </a:endParaRPr>
          </a:p>
        </p:txBody>
      </p:sp>
      <p:sp>
        <p:nvSpPr>
          <p:cNvPr id="16391" name="Oval 29"/>
          <p:cNvSpPr>
            <a:spLocks noChangeArrowheads="1"/>
          </p:cNvSpPr>
          <p:nvPr/>
        </p:nvSpPr>
        <p:spPr bwMode="auto">
          <a:xfrm>
            <a:off x="1258888" y="2565400"/>
            <a:ext cx="1800225" cy="3024188"/>
          </a:xfrm>
          <a:prstGeom prst="ellipse">
            <a:avLst/>
          </a:prstGeom>
          <a:solidFill>
            <a:srgbClr val="003366"/>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50000"/>
              </a:lnSpc>
            </a:pPr>
            <a:r>
              <a:rPr kumimoji="0" lang="zh-CN" altLang="en-US" sz="1800" b="1" dirty="0">
                <a:solidFill>
                  <a:srgbClr val="FFFFFF"/>
                </a:solidFill>
                <a:latin typeface="+mn-ea"/>
                <a:ea typeface="+mn-ea"/>
              </a:rPr>
              <a:t>预防事故</a:t>
            </a:r>
            <a:endParaRPr kumimoji="0" lang="zh-CN" altLang="en-US" sz="1800" b="1" dirty="0">
              <a:solidFill>
                <a:srgbClr val="FFFFFF"/>
              </a:solidFill>
              <a:latin typeface="+mn-ea"/>
              <a:ea typeface="+mn-ea"/>
            </a:endParaRPr>
          </a:p>
          <a:p>
            <a:pPr algn="ctr" eaLnBrk="1" hangingPunct="1">
              <a:lnSpc>
                <a:spcPct val="150000"/>
              </a:lnSpc>
            </a:pPr>
            <a:r>
              <a:rPr kumimoji="0" lang="zh-CN" altLang="en-US" sz="1800" b="1" dirty="0">
                <a:solidFill>
                  <a:srgbClr val="FFFFFF"/>
                </a:solidFill>
                <a:latin typeface="+mn-ea"/>
                <a:ea typeface="+mn-ea"/>
              </a:rPr>
              <a:t>的三个</a:t>
            </a:r>
            <a:endParaRPr kumimoji="0" lang="zh-CN" altLang="en-US" sz="1800" b="1" dirty="0">
              <a:solidFill>
                <a:srgbClr val="FFFFFF"/>
              </a:solidFill>
              <a:latin typeface="+mn-ea"/>
              <a:ea typeface="+mn-ea"/>
            </a:endParaRPr>
          </a:p>
          <a:p>
            <a:pPr algn="ctr" eaLnBrk="1" hangingPunct="1">
              <a:lnSpc>
                <a:spcPct val="150000"/>
              </a:lnSpc>
            </a:pPr>
            <a:r>
              <a:rPr kumimoji="0" lang="zh-CN" altLang="en-US" sz="1800" b="1" dirty="0">
                <a:solidFill>
                  <a:srgbClr val="FFFFFF"/>
                </a:solidFill>
                <a:latin typeface="+mn-ea"/>
                <a:ea typeface="+mn-ea"/>
              </a:rPr>
              <a:t>方面</a:t>
            </a:r>
            <a:endParaRPr kumimoji="0" lang="en-US" altLang="zh-CN" sz="1800" b="1" dirty="0">
              <a:solidFill>
                <a:srgbClr val="FFFFFF"/>
              </a:solidFill>
              <a:latin typeface="+mn-ea"/>
              <a:ea typeface="+mn-ea"/>
            </a:endParaRPr>
          </a:p>
        </p:txBody>
      </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2"/>
    </p:custData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17411" name="Group 4"/>
          <p:cNvGrpSpPr/>
          <p:nvPr/>
        </p:nvGrpSpPr>
        <p:grpSpPr bwMode="auto">
          <a:xfrm>
            <a:off x="468313" y="1700213"/>
            <a:ext cx="5735637" cy="576262"/>
            <a:chOff x="174" y="663"/>
            <a:chExt cx="3613" cy="363"/>
          </a:xfrm>
        </p:grpSpPr>
        <p:grpSp>
          <p:nvGrpSpPr>
            <p:cNvPr id="17414" name="Group 5"/>
            <p:cNvGrpSpPr/>
            <p:nvPr/>
          </p:nvGrpSpPr>
          <p:grpSpPr bwMode="auto">
            <a:xfrm>
              <a:off x="174" y="715"/>
              <a:ext cx="205" cy="205"/>
              <a:chOff x="2485" y="949"/>
              <a:chExt cx="918" cy="918"/>
            </a:xfrm>
          </p:grpSpPr>
          <p:sp>
            <p:nvSpPr>
              <p:cNvPr id="90118"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17417"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17418" name="Group 8"/>
              <p:cNvGrpSpPr/>
              <p:nvPr/>
            </p:nvGrpSpPr>
            <p:grpSpPr bwMode="auto">
              <a:xfrm>
                <a:off x="2656" y="1155"/>
                <a:ext cx="586" cy="500"/>
                <a:chOff x="511" y="1141"/>
                <a:chExt cx="586" cy="500"/>
              </a:xfrm>
            </p:grpSpPr>
            <p:sp>
              <p:nvSpPr>
                <p:cNvPr id="90121"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90122"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17419"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0124"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17415"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2.3.1 </a:t>
              </a:r>
              <a:r>
                <a:rPr kumimoji="0" lang="zh-CN" altLang="en-US" sz="2800" b="1" dirty="0">
                  <a:latin typeface="+mj-ea"/>
                  <a:ea typeface="+mj-ea"/>
                </a:rPr>
                <a:t>危险源特征</a:t>
              </a:r>
              <a:endParaRPr kumimoji="0" lang="en-US" altLang="zh-CN" sz="1800" dirty="0">
                <a:latin typeface="+mj-ea"/>
                <a:ea typeface="+mj-ea"/>
              </a:endParaRPr>
            </a:p>
          </p:txBody>
        </p:sp>
      </p:grpSp>
      <p:sp>
        <p:nvSpPr>
          <p:cNvPr id="17412" name="Rectangle 14"/>
          <p:cNvSpPr>
            <a:spLocks noChangeArrowheads="1"/>
          </p:cNvSpPr>
          <p:nvPr/>
        </p:nvSpPr>
        <p:spPr bwMode="gray">
          <a:xfrm>
            <a:off x="2987675" y="2854712"/>
            <a:ext cx="5781675" cy="266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1" eaLnBrk="1" hangingPunct="1">
              <a:lnSpc>
                <a:spcPct val="150000"/>
              </a:lnSpc>
              <a:spcBef>
                <a:spcPct val="20000"/>
              </a:spcBef>
            </a:pPr>
            <a:r>
              <a:rPr kumimoji="0" lang="zh-CN" altLang="en-US" b="1" dirty="0">
                <a:latin typeface="Arial" panose="020B0604020202020204" pitchFamily="34" charset="0"/>
                <a:ea typeface="楷体_GB2312" pitchFamily="49" charset="-122"/>
              </a:rPr>
              <a:t>           </a:t>
            </a:r>
            <a:r>
              <a:rPr kumimoji="0" lang="zh-CN" altLang="en-US" b="1" dirty="0">
                <a:latin typeface="+mn-ea"/>
                <a:ea typeface="+mn-ea"/>
              </a:rPr>
              <a:t>是具有潜在危险的源点或部位，是爆发事故的源头，是能量、危险物质集中的核心，是能量从那里传出来或爆发的地方。</a:t>
            </a:r>
            <a:r>
              <a:rPr kumimoji="0" lang="zh-CN" altLang="en-US" sz="3200" dirty="0">
                <a:latin typeface="+mn-ea"/>
                <a:ea typeface="+mn-ea"/>
              </a:rPr>
              <a:t> </a:t>
            </a:r>
            <a:endParaRPr kumimoji="0" lang="zh-CN" altLang="en-US" sz="3200" dirty="0">
              <a:latin typeface="+mn-ea"/>
              <a:ea typeface="+mn-ea"/>
            </a:endParaRPr>
          </a:p>
        </p:txBody>
      </p:sp>
      <p:sp>
        <p:nvSpPr>
          <p:cNvPr id="17413" name="AutoShape 15"/>
          <p:cNvSpPr>
            <a:spLocks noChangeArrowheads="1"/>
          </p:cNvSpPr>
          <p:nvPr/>
        </p:nvSpPr>
        <p:spPr bwMode="auto">
          <a:xfrm>
            <a:off x="1187450" y="3141663"/>
            <a:ext cx="1584325" cy="1873250"/>
          </a:xfrm>
          <a:prstGeom prst="roundRect">
            <a:avLst>
              <a:gd name="adj" fmla="val 16667"/>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50000"/>
              </a:lnSpc>
            </a:pPr>
            <a:r>
              <a:rPr kumimoji="0" lang="zh-CN" altLang="en-US" b="1" dirty="0">
                <a:latin typeface="Arial" panose="020B0604020202020204" pitchFamily="34" charset="0"/>
              </a:rPr>
              <a:t>危险源</a:t>
            </a:r>
            <a:endParaRPr kumimoji="0" lang="zh-CN" altLang="en-US" b="1" dirty="0">
              <a:latin typeface="Arial" panose="020B0604020202020204" pitchFamily="34" charset="0"/>
            </a:endParaRPr>
          </a:p>
          <a:p>
            <a:pPr algn="ctr" eaLnBrk="1" hangingPunct="1">
              <a:lnSpc>
                <a:spcPct val="150000"/>
              </a:lnSpc>
            </a:pPr>
            <a:r>
              <a:rPr kumimoji="0" lang="zh-CN" altLang="en-US" b="1" dirty="0">
                <a:latin typeface="Arial" panose="020B0604020202020204" pitchFamily="34" charset="0"/>
              </a:rPr>
              <a:t>的实质</a:t>
            </a:r>
            <a:endParaRPr kumimoji="0" lang="en-US" altLang="zh-CN" b="1" dirty="0">
              <a:latin typeface="Arial" panose="020B0604020202020204" pitchFamily="34" charset="0"/>
            </a:endParaRPr>
          </a:p>
          <a:p>
            <a:pPr algn="ctr" eaLnBrk="1" hangingPunct="1"/>
            <a:r>
              <a:rPr kumimoji="0" lang="zh-CN" altLang="en-US" dirty="0">
                <a:latin typeface="Arial" panose="020B0604020202020204" pitchFamily="34" charset="0"/>
              </a:rPr>
              <a:t> </a:t>
            </a:r>
            <a:endParaRPr kumimoji="0" lang="zh-CN" altLang="en-US" dirty="0">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2"/>
    </p:custData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18435" name="AutoShape 4"/>
          <p:cNvSpPr>
            <a:spLocks noChangeArrowheads="1"/>
          </p:cNvSpPr>
          <p:nvPr/>
        </p:nvSpPr>
        <p:spPr bwMode="auto">
          <a:xfrm>
            <a:off x="3779838" y="3500438"/>
            <a:ext cx="4679950" cy="1081087"/>
          </a:xfrm>
          <a:prstGeom prst="roundRect">
            <a:avLst>
              <a:gd name="adj" fmla="val 16667"/>
            </a:avLst>
          </a:prstGeom>
          <a:solidFill>
            <a:srgbClr val="808000"/>
          </a:solidFill>
          <a:ln w="9525">
            <a:solidFill>
              <a:schemeClr val="tx1"/>
            </a:solidFill>
            <a:round/>
          </a:ln>
        </p:spPr>
        <p:txBody>
          <a:bodyPr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sz="1800" b="1">
                <a:latin typeface="+mn-ea"/>
                <a:ea typeface="+mn-ea"/>
              </a:rPr>
              <a:t>存在条件是</a:t>
            </a:r>
            <a:r>
              <a:rPr kumimoji="0" lang="zh-CN" altLang="en-US" sz="1800">
                <a:latin typeface="+mn-ea"/>
                <a:ea typeface="+mn-ea"/>
              </a:rPr>
              <a:t>指危险源所处的物理、化学状态和约束条件状态。 </a:t>
            </a:r>
            <a:endParaRPr kumimoji="0" lang="zh-CN" altLang="en-US" sz="1800">
              <a:latin typeface="+mn-ea"/>
              <a:ea typeface="+mn-ea"/>
            </a:endParaRPr>
          </a:p>
        </p:txBody>
      </p:sp>
      <p:sp>
        <p:nvSpPr>
          <p:cNvPr id="18436" name="AutoShape 5"/>
          <p:cNvSpPr>
            <a:spLocks noChangeArrowheads="1"/>
          </p:cNvSpPr>
          <p:nvPr/>
        </p:nvSpPr>
        <p:spPr bwMode="auto">
          <a:xfrm>
            <a:off x="3779838" y="2205038"/>
            <a:ext cx="4679950" cy="1081087"/>
          </a:xfrm>
          <a:prstGeom prst="roundRect">
            <a:avLst>
              <a:gd name="adj" fmla="val 16667"/>
            </a:avLst>
          </a:prstGeom>
          <a:solidFill>
            <a:schemeClr val="accent1"/>
          </a:solidFill>
          <a:ln w="9525">
            <a:solidFill>
              <a:schemeClr val="tx1"/>
            </a:solidFill>
            <a:round/>
          </a:ln>
        </p:spPr>
        <p:txBody>
          <a:bodyPr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sz="1800" b="1" dirty="0">
                <a:latin typeface="+mn-ea"/>
                <a:ea typeface="+mn-ea"/>
              </a:rPr>
              <a:t>潜在危险性</a:t>
            </a:r>
            <a:r>
              <a:rPr kumimoji="0" lang="zh-CN" altLang="en-US" sz="1800" dirty="0">
                <a:latin typeface="+mn-ea"/>
                <a:ea typeface="+mn-ea"/>
              </a:rPr>
              <a:t>是指一旦触发事故，可能带来的危害程度或损失大小，或者说危险源可能释放的能量强度或危险物质量的大小。</a:t>
            </a:r>
            <a:endParaRPr kumimoji="0" lang="zh-CN" altLang="en-US" sz="1800" dirty="0">
              <a:latin typeface="+mn-ea"/>
              <a:ea typeface="+mn-ea"/>
            </a:endParaRPr>
          </a:p>
        </p:txBody>
      </p:sp>
      <p:sp>
        <p:nvSpPr>
          <p:cNvPr id="18437" name="AutoShape 6"/>
          <p:cNvSpPr>
            <a:spLocks noChangeArrowheads="1"/>
          </p:cNvSpPr>
          <p:nvPr/>
        </p:nvSpPr>
        <p:spPr bwMode="auto">
          <a:xfrm>
            <a:off x="3779838" y="4797425"/>
            <a:ext cx="4679950" cy="1081088"/>
          </a:xfrm>
          <a:prstGeom prst="roundRect">
            <a:avLst>
              <a:gd name="adj" fmla="val 16667"/>
            </a:avLst>
          </a:prstGeom>
          <a:solidFill>
            <a:srgbClr val="000080"/>
          </a:solidFill>
          <a:ln w="9525">
            <a:solidFill>
              <a:schemeClr val="tx1"/>
            </a:solidFill>
            <a:round/>
          </a:ln>
        </p:spPr>
        <p:txBody>
          <a:bodyPr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sz="1800" b="1" dirty="0">
                <a:solidFill>
                  <a:srgbClr val="FFFFFF"/>
                </a:solidFill>
                <a:latin typeface="+mn-ea"/>
                <a:ea typeface="+mn-ea"/>
              </a:rPr>
              <a:t>触发因素</a:t>
            </a:r>
            <a:r>
              <a:rPr kumimoji="0" lang="zh-CN" altLang="en-US" sz="1800" dirty="0">
                <a:solidFill>
                  <a:srgbClr val="FFFFFF"/>
                </a:solidFill>
                <a:latin typeface="+mn-ea"/>
                <a:ea typeface="+mn-ea"/>
              </a:rPr>
              <a:t>虽然不属于危险源的固有属性，但它是危险源转化为事故的外因，而且每一类型的危险源都有相应的敏感触发因素 </a:t>
            </a:r>
            <a:endParaRPr kumimoji="0" lang="zh-CN" altLang="en-US" sz="1800" dirty="0">
              <a:solidFill>
                <a:srgbClr val="FFFFFF"/>
              </a:solidFill>
              <a:latin typeface="+mn-ea"/>
              <a:ea typeface="+mn-ea"/>
            </a:endParaRPr>
          </a:p>
        </p:txBody>
      </p:sp>
      <p:sp>
        <p:nvSpPr>
          <p:cNvPr id="18438" name="Oval 7"/>
          <p:cNvSpPr>
            <a:spLocks noChangeArrowheads="1"/>
          </p:cNvSpPr>
          <p:nvPr/>
        </p:nvSpPr>
        <p:spPr bwMode="auto">
          <a:xfrm>
            <a:off x="1331913" y="2565400"/>
            <a:ext cx="1800225" cy="3024188"/>
          </a:xfrm>
          <a:prstGeom prst="ellipse">
            <a:avLst/>
          </a:prstGeom>
          <a:solidFill>
            <a:srgbClr val="008000"/>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50000"/>
              </a:lnSpc>
            </a:pPr>
            <a:r>
              <a:rPr kumimoji="0" lang="zh-CN" altLang="en-US" sz="1800" b="1" dirty="0">
                <a:solidFill>
                  <a:srgbClr val="FFFFFF"/>
                </a:solidFill>
                <a:latin typeface="+mn-ea"/>
                <a:ea typeface="+mn-ea"/>
              </a:rPr>
              <a:t>预防事故</a:t>
            </a:r>
            <a:endParaRPr kumimoji="0" lang="zh-CN" altLang="en-US" sz="1800" b="1" dirty="0">
              <a:solidFill>
                <a:srgbClr val="FFFFFF"/>
              </a:solidFill>
              <a:latin typeface="+mn-ea"/>
              <a:ea typeface="+mn-ea"/>
            </a:endParaRPr>
          </a:p>
          <a:p>
            <a:pPr algn="ctr" eaLnBrk="1" hangingPunct="1">
              <a:lnSpc>
                <a:spcPct val="150000"/>
              </a:lnSpc>
            </a:pPr>
            <a:r>
              <a:rPr kumimoji="0" lang="zh-CN" altLang="en-US" sz="1800" b="1" dirty="0">
                <a:solidFill>
                  <a:srgbClr val="FFFFFF"/>
                </a:solidFill>
                <a:latin typeface="+mn-ea"/>
                <a:ea typeface="+mn-ea"/>
              </a:rPr>
              <a:t>的三个</a:t>
            </a:r>
            <a:endParaRPr kumimoji="0" lang="zh-CN" altLang="en-US" sz="1800" b="1" dirty="0">
              <a:solidFill>
                <a:srgbClr val="FFFFFF"/>
              </a:solidFill>
              <a:latin typeface="+mn-ea"/>
              <a:ea typeface="+mn-ea"/>
            </a:endParaRPr>
          </a:p>
          <a:p>
            <a:pPr algn="ctr" eaLnBrk="1" hangingPunct="1">
              <a:lnSpc>
                <a:spcPct val="150000"/>
              </a:lnSpc>
            </a:pPr>
            <a:r>
              <a:rPr kumimoji="0" lang="zh-CN" altLang="en-US" sz="1800" b="1" dirty="0">
                <a:solidFill>
                  <a:srgbClr val="FFFFFF"/>
                </a:solidFill>
                <a:latin typeface="+mn-ea"/>
                <a:ea typeface="+mn-ea"/>
              </a:rPr>
              <a:t>方面</a:t>
            </a:r>
            <a:endParaRPr kumimoji="0" lang="en-US" altLang="zh-CN" sz="1800" b="1" dirty="0">
              <a:solidFill>
                <a:srgbClr val="FFFFFF"/>
              </a:solidFill>
              <a:latin typeface="+mn-ea"/>
              <a:ea typeface="+mn-ea"/>
            </a:endParaRPr>
          </a:p>
        </p:txBody>
      </p:sp>
      <p:grpSp>
        <p:nvGrpSpPr>
          <p:cNvPr id="18439" name="Group 8"/>
          <p:cNvGrpSpPr/>
          <p:nvPr/>
        </p:nvGrpSpPr>
        <p:grpSpPr bwMode="auto">
          <a:xfrm>
            <a:off x="250825" y="1412875"/>
            <a:ext cx="5735638" cy="576263"/>
            <a:chOff x="174" y="663"/>
            <a:chExt cx="3613" cy="363"/>
          </a:xfrm>
        </p:grpSpPr>
        <p:grpSp>
          <p:nvGrpSpPr>
            <p:cNvPr id="18440" name="Group 9"/>
            <p:cNvGrpSpPr/>
            <p:nvPr/>
          </p:nvGrpSpPr>
          <p:grpSpPr bwMode="auto">
            <a:xfrm>
              <a:off x="174" y="715"/>
              <a:ext cx="205" cy="205"/>
              <a:chOff x="2485" y="949"/>
              <a:chExt cx="918" cy="918"/>
            </a:xfrm>
          </p:grpSpPr>
          <p:sp>
            <p:nvSpPr>
              <p:cNvPr id="91146" name="AutoShape 10"/>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18443" name="Oval 11"/>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18444" name="Group 12"/>
              <p:cNvGrpSpPr/>
              <p:nvPr/>
            </p:nvGrpSpPr>
            <p:grpSpPr bwMode="auto">
              <a:xfrm>
                <a:off x="2656" y="1155"/>
                <a:ext cx="586" cy="500"/>
                <a:chOff x="511" y="1141"/>
                <a:chExt cx="586" cy="500"/>
              </a:xfrm>
            </p:grpSpPr>
            <p:sp>
              <p:nvSpPr>
                <p:cNvPr id="91149" name="Oval 13"/>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91150" name="Oval 14"/>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18445" name="Oval 15"/>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1152" name="Oval 16"/>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18441" name="AutoShape 17"/>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2.3.2 </a:t>
              </a:r>
              <a:r>
                <a:rPr kumimoji="0" lang="zh-CN" altLang="en-US" sz="2800" b="1" dirty="0">
                  <a:latin typeface="+mj-ea"/>
                  <a:ea typeface="+mj-ea"/>
                </a:rPr>
                <a:t>危险源特征</a:t>
              </a:r>
              <a:endParaRPr kumimoji="0" lang="en-US" altLang="zh-CN" sz="1800" dirty="0">
                <a:latin typeface="+mj-ea"/>
                <a:ea typeface="+mj-ea"/>
              </a:endParaRPr>
            </a:p>
          </p:txBody>
        </p:sp>
      </p:gr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2"/>
    </p:custData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19459" name="Group 4"/>
          <p:cNvGrpSpPr/>
          <p:nvPr/>
        </p:nvGrpSpPr>
        <p:grpSpPr bwMode="auto">
          <a:xfrm>
            <a:off x="539750" y="1844675"/>
            <a:ext cx="5735638" cy="576263"/>
            <a:chOff x="174" y="663"/>
            <a:chExt cx="3613" cy="363"/>
          </a:xfrm>
        </p:grpSpPr>
        <p:grpSp>
          <p:nvGrpSpPr>
            <p:cNvPr id="19462" name="Group 5"/>
            <p:cNvGrpSpPr/>
            <p:nvPr/>
          </p:nvGrpSpPr>
          <p:grpSpPr bwMode="auto">
            <a:xfrm>
              <a:off x="174" y="715"/>
              <a:ext cx="205" cy="205"/>
              <a:chOff x="2485" y="949"/>
              <a:chExt cx="918" cy="918"/>
            </a:xfrm>
          </p:grpSpPr>
          <p:sp>
            <p:nvSpPr>
              <p:cNvPr id="92166"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19465"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19466" name="Group 8"/>
              <p:cNvGrpSpPr/>
              <p:nvPr/>
            </p:nvGrpSpPr>
            <p:grpSpPr bwMode="auto">
              <a:xfrm>
                <a:off x="2656" y="1155"/>
                <a:ext cx="586" cy="500"/>
                <a:chOff x="511" y="1141"/>
                <a:chExt cx="586" cy="500"/>
              </a:xfrm>
            </p:grpSpPr>
            <p:sp>
              <p:nvSpPr>
                <p:cNvPr id="92169"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92170"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19467"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2172"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19463"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2.4.1 </a:t>
              </a:r>
              <a:r>
                <a:rPr kumimoji="0" lang="zh-CN" altLang="en-US" sz="2800" b="1" dirty="0">
                  <a:latin typeface="+mj-ea"/>
                  <a:ea typeface="+mj-ea"/>
                </a:rPr>
                <a:t>划分作业活动</a:t>
              </a:r>
              <a:endParaRPr kumimoji="0" lang="en-US" altLang="zh-CN" sz="1800" dirty="0">
                <a:latin typeface="+mj-ea"/>
                <a:ea typeface="+mj-ea"/>
              </a:endParaRPr>
            </a:p>
          </p:txBody>
        </p:sp>
      </p:grpSp>
      <p:sp>
        <p:nvSpPr>
          <p:cNvPr id="19460" name="Rectangle 15"/>
          <p:cNvSpPr>
            <a:spLocks noChangeArrowheads="1"/>
          </p:cNvSpPr>
          <p:nvPr/>
        </p:nvSpPr>
        <p:spPr bwMode="gray">
          <a:xfrm>
            <a:off x="2987675" y="2832411"/>
            <a:ext cx="5781675" cy="261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1" eaLnBrk="1" hangingPunct="1">
              <a:lnSpc>
                <a:spcPct val="150000"/>
              </a:lnSpc>
              <a:spcBef>
                <a:spcPct val="20000"/>
              </a:spcBef>
            </a:pPr>
            <a:r>
              <a:rPr kumimoji="0" lang="zh-CN" altLang="en-US" b="1" dirty="0">
                <a:latin typeface="+mn-ea"/>
                <a:ea typeface="+mn-ea"/>
              </a:rPr>
              <a:t>          在特定工作系统中，为了完成特定任务或特定功能而进行的活动。作业活动中一般包括人、物、作业环境、管理等几个方面的要素。</a:t>
            </a:r>
            <a:r>
              <a:rPr kumimoji="0" lang="zh-CN" altLang="en-US" dirty="0">
                <a:latin typeface="+mn-ea"/>
                <a:ea typeface="+mn-ea"/>
              </a:rPr>
              <a:t> </a:t>
            </a:r>
            <a:endParaRPr kumimoji="0" lang="zh-CN" altLang="en-US" dirty="0">
              <a:latin typeface="+mn-ea"/>
              <a:ea typeface="+mn-ea"/>
            </a:endParaRPr>
          </a:p>
        </p:txBody>
      </p:sp>
      <p:sp>
        <p:nvSpPr>
          <p:cNvPr id="19461" name="AutoShape 16"/>
          <p:cNvSpPr>
            <a:spLocks noChangeArrowheads="1"/>
          </p:cNvSpPr>
          <p:nvPr/>
        </p:nvSpPr>
        <p:spPr bwMode="auto">
          <a:xfrm>
            <a:off x="1258888" y="3213100"/>
            <a:ext cx="1584325" cy="1873250"/>
          </a:xfrm>
          <a:prstGeom prst="roundRect">
            <a:avLst>
              <a:gd name="adj" fmla="val 16667"/>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endParaRPr kumimoji="0" lang="en-US" altLang="zh-CN" b="1" dirty="0">
              <a:latin typeface="+mn-ea"/>
              <a:ea typeface="+mn-ea"/>
            </a:endParaRPr>
          </a:p>
          <a:p>
            <a:pPr algn="ctr" eaLnBrk="1" hangingPunct="1"/>
            <a:r>
              <a:rPr kumimoji="0" lang="zh-CN" altLang="en-US" b="1" dirty="0">
                <a:latin typeface="+mn-ea"/>
                <a:ea typeface="+mn-ea"/>
              </a:rPr>
              <a:t>定义</a:t>
            </a:r>
            <a:endParaRPr kumimoji="0" lang="zh-CN" altLang="en-US" b="1" dirty="0">
              <a:latin typeface="+mn-ea"/>
              <a:ea typeface="+mn-ea"/>
            </a:endParaRPr>
          </a:p>
          <a:p>
            <a:pPr algn="ctr" eaLnBrk="1" hangingPunct="1"/>
            <a:r>
              <a:rPr kumimoji="0" lang="zh-CN" altLang="en-US" dirty="0">
                <a:latin typeface="+mn-ea"/>
                <a:ea typeface="+mn-ea"/>
              </a:rPr>
              <a:t> </a:t>
            </a:r>
            <a:endParaRPr kumimoji="0" lang="zh-CN" altLang="en-US" dirty="0">
              <a:latin typeface="+mn-ea"/>
              <a:ea typeface="+mn-ea"/>
            </a:endParaRPr>
          </a:p>
        </p:txBody>
      </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2"/>
    </p:custData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20483" name="Group 4"/>
          <p:cNvGrpSpPr/>
          <p:nvPr/>
        </p:nvGrpSpPr>
        <p:grpSpPr bwMode="auto">
          <a:xfrm>
            <a:off x="323850" y="1557338"/>
            <a:ext cx="5735638" cy="576262"/>
            <a:chOff x="174" y="663"/>
            <a:chExt cx="3613" cy="363"/>
          </a:xfrm>
        </p:grpSpPr>
        <p:grpSp>
          <p:nvGrpSpPr>
            <p:cNvPr id="20511" name="Group 5"/>
            <p:cNvGrpSpPr/>
            <p:nvPr/>
          </p:nvGrpSpPr>
          <p:grpSpPr bwMode="auto">
            <a:xfrm>
              <a:off x="174" y="715"/>
              <a:ext cx="205" cy="205"/>
              <a:chOff x="2485" y="949"/>
              <a:chExt cx="918" cy="918"/>
            </a:xfrm>
          </p:grpSpPr>
          <p:sp>
            <p:nvSpPr>
              <p:cNvPr id="93190"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20514"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20515" name="Group 8"/>
              <p:cNvGrpSpPr/>
              <p:nvPr/>
            </p:nvGrpSpPr>
            <p:grpSpPr bwMode="auto">
              <a:xfrm>
                <a:off x="2656" y="1155"/>
                <a:ext cx="586" cy="500"/>
                <a:chOff x="511" y="1141"/>
                <a:chExt cx="586" cy="500"/>
              </a:xfrm>
            </p:grpSpPr>
            <p:sp>
              <p:nvSpPr>
                <p:cNvPr id="93193"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93194"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20516"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3196"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20512"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a:latin typeface="Arial" panose="020B0604020202020204" pitchFamily="34" charset="0"/>
                </a:rPr>
                <a:t>2.4.1 </a:t>
              </a:r>
              <a:r>
                <a:rPr kumimoji="0" lang="zh-CN" altLang="en-US" sz="2800" b="1">
                  <a:latin typeface="Arial" panose="020B0604020202020204" pitchFamily="34" charset="0"/>
                </a:rPr>
                <a:t>划分作业活动</a:t>
              </a:r>
              <a:endParaRPr kumimoji="0" lang="en-US" altLang="zh-CN" sz="1800">
                <a:latin typeface="Arial" panose="020B0604020202020204" pitchFamily="34" charset="0"/>
              </a:endParaRPr>
            </a:p>
          </p:txBody>
        </p:sp>
      </p:grpSp>
      <p:grpSp>
        <p:nvGrpSpPr>
          <p:cNvPr id="20484" name="Group 40"/>
          <p:cNvGrpSpPr/>
          <p:nvPr/>
        </p:nvGrpSpPr>
        <p:grpSpPr bwMode="auto">
          <a:xfrm>
            <a:off x="1403350" y="2276475"/>
            <a:ext cx="7232650" cy="4105275"/>
            <a:chOff x="249" y="754"/>
            <a:chExt cx="5191" cy="3266"/>
          </a:xfrm>
        </p:grpSpPr>
        <p:sp>
          <p:nvSpPr>
            <p:cNvPr id="20485" name="Oval 14"/>
            <p:cNvSpPr>
              <a:spLocks noChangeArrowheads="1"/>
            </p:cNvSpPr>
            <p:nvPr/>
          </p:nvSpPr>
          <p:spPr bwMode="auto">
            <a:xfrm>
              <a:off x="249" y="762"/>
              <a:ext cx="5191" cy="3242"/>
            </a:xfrm>
            <a:prstGeom prst="ellipse">
              <a:avLst/>
            </a:prstGeom>
            <a:gradFill rotWithShape="1">
              <a:gsLst>
                <a:gs pos="0">
                  <a:schemeClr val="tx1"/>
                </a:gs>
                <a:gs pos="100000">
                  <a:schemeClr val="bg2">
                    <a:alpha val="20000"/>
                  </a:schemeClr>
                </a:gs>
              </a:gsLst>
              <a:path path="shape">
                <a:fillToRect l="50000" t="50000" r="50000" b="50000"/>
              </a:path>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0486" name="Oval 15"/>
            <p:cNvSpPr>
              <a:spLocks noChangeAspect="1" noChangeArrowheads="1"/>
            </p:cNvSpPr>
            <p:nvPr/>
          </p:nvSpPr>
          <p:spPr bwMode="auto">
            <a:xfrm>
              <a:off x="1592" y="1610"/>
              <a:ext cx="2540" cy="1555"/>
            </a:xfrm>
            <a:prstGeom prst="ellipse">
              <a:avLst/>
            </a:prstGeom>
            <a:gradFill rotWithShape="1">
              <a:gsLst>
                <a:gs pos="0">
                  <a:schemeClr val="tx1">
                    <a:alpha val="20000"/>
                  </a:schemeClr>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0487" name="AutoShape 16"/>
            <p:cNvSpPr>
              <a:spLocks noChangeArrowheads="1"/>
            </p:cNvSpPr>
            <p:nvPr/>
          </p:nvSpPr>
          <p:spPr bwMode="auto">
            <a:xfrm rot="-2304850">
              <a:off x="3703" y="1601"/>
              <a:ext cx="642" cy="468"/>
            </a:xfrm>
            <a:prstGeom prst="rightArrow">
              <a:avLst>
                <a:gd name="adj1" fmla="val 49861"/>
                <a:gd name="adj2" fmla="val 62404"/>
              </a:avLst>
            </a:prstGeom>
            <a:gradFill rotWithShape="1">
              <a:gsLst>
                <a:gs pos="0">
                  <a:srgbClr val="000066"/>
                </a:gs>
                <a:gs pos="100000">
                  <a:srgbClr val="FFCC00"/>
                </a:gs>
              </a:gsLst>
              <a:lin ang="0" scaled="1"/>
            </a:gradFill>
            <a:ln w="9525">
              <a:miter lim="800000"/>
            </a:ln>
            <a:scene3d>
              <a:camera prst="legacyObliqueBottomLeft"/>
              <a:lightRig rig="legacyFlat1" dir="t"/>
            </a:scene3d>
            <a:sp3d extrusionH="74600" prstMaterial="legacyPlastic">
              <a:bevelT w="13500" h="13500" prst="angle"/>
              <a:bevelB w="13500" h="13500" prst="angle"/>
              <a:extrusionClr>
                <a:srgbClr val="FFCC00"/>
              </a:extrusionClr>
              <a:contourClr>
                <a:srgbClr val="000066"/>
              </a:contourClr>
            </a:sp3d>
          </p:spPr>
          <p:txBody>
            <a:bodyPr wrap="none" lIns="87313" tIns="44450" rIns="87313" bIns="44450"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0488" name="AutoShape 17"/>
            <p:cNvSpPr>
              <a:spLocks noChangeArrowheads="1"/>
            </p:cNvSpPr>
            <p:nvPr/>
          </p:nvSpPr>
          <p:spPr bwMode="auto">
            <a:xfrm rot="2304850" flipV="1">
              <a:off x="3703" y="2705"/>
              <a:ext cx="642" cy="468"/>
            </a:xfrm>
            <a:prstGeom prst="rightArrow">
              <a:avLst>
                <a:gd name="adj1" fmla="val 49861"/>
                <a:gd name="adj2" fmla="val 62404"/>
              </a:avLst>
            </a:prstGeom>
            <a:gradFill rotWithShape="1">
              <a:gsLst>
                <a:gs pos="0">
                  <a:srgbClr val="000066"/>
                </a:gs>
                <a:gs pos="100000">
                  <a:srgbClr val="FFCC00"/>
                </a:gs>
              </a:gsLst>
              <a:lin ang="0" scaled="1"/>
            </a:gradFill>
            <a:ln w="9525">
              <a:miter lim="800000"/>
            </a:ln>
            <a:scene3d>
              <a:camera prst="legacyObliqueTopLeft"/>
              <a:lightRig rig="legacyFlat1" dir="t"/>
            </a:scene3d>
            <a:sp3d extrusionH="74600" prstMaterial="legacyPlastic">
              <a:bevelT w="13500" h="13500" prst="angle"/>
              <a:bevelB w="13500" h="13500" prst="angle"/>
              <a:extrusionClr>
                <a:srgbClr val="FFCC00"/>
              </a:extrusionClr>
              <a:contourClr>
                <a:srgbClr val="000066"/>
              </a:contourClr>
            </a:sp3d>
          </p:spPr>
          <p:txBody>
            <a:bodyPr wrap="none" lIns="87313" tIns="44450" rIns="87313" bIns="44450"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0489" name="AutoShape 18"/>
            <p:cNvSpPr>
              <a:spLocks noChangeArrowheads="1"/>
            </p:cNvSpPr>
            <p:nvPr/>
          </p:nvSpPr>
          <p:spPr bwMode="auto">
            <a:xfrm rot="2304850" flipH="1">
              <a:off x="1376" y="1601"/>
              <a:ext cx="642" cy="468"/>
            </a:xfrm>
            <a:prstGeom prst="rightArrow">
              <a:avLst>
                <a:gd name="adj1" fmla="val 49861"/>
                <a:gd name="adj2" fmla="val 62404"/>
              </a:avLst>
            </a:prstGeom>
            <a:gradFill rotWithShape="1">
              <a:gsLst>
                <a:gs pos="0">
                  <a:srgbClr val="000066"/>
                </a:gs>
                <a:gs pos="100000">
                  <a:srgbClr val="FFCC00"/>
                </a:gs>
              </a:gsLst>
              <a:lin ang="0" scaled="1"/>
            </a:gradFill>
            <a:ln w="9525">
              <a:miter lim="800000"/>
            </a:ln>
            <a:scene3d>
              <a:camera prst="legacyObliqueBottomRight"/>
              <a:lightRig rig="legacyFlat1" dir="t"/>
            </a:scene3d>
            <a:sp3d extrusionH="74600" prstMaterial="legacyPlastic">
              <a:bevelT w="13500" h="13500" prst="angle"/>
              <a:bevelB w="13500" h="13500" prst="angle"/>
              <a:extrusionClr>
                <a:srgbClr val="FFCC00"/>
              </a:extrusionClr>
              <a:contourClr>
                <a:srgbClr val="000066"/>
              </a:contourClr>
            </a:sp3d>
          </p:spPr>
          <p:txBody>
            <a:bodyPr wrap="none" lIns="87313" tIns="44450" rIns="87313" bIns="44450"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0490" name="AutoShape 19"/>
            <p:cNvSpPr>
              <a:spLocks noChangeArrowheads="1"/>
            </p:cNvSpPr>
            <p:nvPr/>
          </p:nvSpPr>
          <p:spPr bwMode="auto">
            <a:xfrm rot="-2304850" flipH="1" flipV="1">
              <a:off x="1376" y="2705"/>
              <a:ext cx="642" cy="468"/>
            </a:xfrm>
            <a:prstGeom prst="rightArrow">
              <a:avLst>
                <a:gd name="adj1" fmla="val 49861"/>
                <a:gd name="adj2" fmla="val 62404"/>
              </a:avLst>
            </a:prstGeom>
            <a:gradFill rotWithShape="1">
              <a:gsLst>
                <a:gs pos="0">
                  <a:srgbClr val="000066"/>
                </a:gs>
                <a:gs pos="100000">
                  <a:srgbClr val="FFCC00"/>
                </a:gs>
              </a:gsLst>
              <a:lin ang="0" scaled="1"/>
            </a:gradFill>
            <a:ln w="9525">
              <a:miter lim="800000"/>
            </a:ln>
            <a:scene3d>
              <a:camera prst="legacyObliqueTopRight"/>
              <a:lightRig rig="legacyFlat1" dir="t"/>
            </a:scene3d>
            <a:sp3d extrusionH="74600" prstMaterial="legacyPlastic">
              <a:bevelT w="13500" h="13500" prst="angle"/>
              <a:bevelB w="13500" h="13500" prst="angle"/>
              <a:extrusionClr>
                <a:srgbClr val="FFCC00"/>
              </a:extrusionClr>
              <a:contourClr>
                <a:srgbClr val="000066"/>
              </a:contourClr>
            </a:sp3d>
          </p:spPr>
          <p:txBody>
            <a:bodyPr wrap="none" lIns="87313" tIns="44450" rIns="87313" bIns="44450"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0491" name="Oval 20"/>
            <p:cNvSpPr>
              <a:spLocks noChangeArrowheads="1"/>
            </p:cNvSpPr>
            <p:nvPr/>
          </p:nvSpPr>
          <p:spPr bwMode="auto">
            <a:xfrm>
              <a:off x="1751" y="1707"/>
              <a:ext cx="2222" cy="1361"/>
            </a:xfrm>
            <a:prstGeom prst="ellipse">
              <a:avLst/>
            </a:prstGeom>
            <a:gradFill rotWithShape="1">
              <a:gsLst>
                <a:gs pos="0">
                  <a:srgbClr val="3366FF"/>
                </a:gs>
                <a:gs pos="100000">
                  <a:srgbClr val="000066"/>
                </a:gs>
              </a:gsLst>
              <a:path path="shape">
                <a:fillToRect l="50000" t="50000" r="50000" b="50000"/>
              </a:path>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0492" name="AutoShape 21"/>
            <p:cNvSpPr>
              <a:spLocks noChangeArrowheads="1"/>
            </p:cNvSpPr>
            <p:nvPr/>
          </p:nvSpPr>
          <p:spPr bwMode="auto">
            <a:xfrm>
              <a:off x="347" y="3219"/>
              <a:ext cx="2102" cy="800"/>
            </a:xfrm>
            <a:prstGeom prst="roundRect">
              <a:avLst>
                <a:gd name="adj" fmla="val 16667"/>
              </a:avLst>
            </a:prstGeom>
            <a:gradFill rotWithShape="1">
              <a:gsLst>
                <a:gs pos="0">
                  <a:srgbClr val="336699"/>
                </a:gs>
                <a:gs pos="100000">
                  <a:srgbClr val="182F47"/>
                </a:gs>
              </a:gsLst>
              <a:lin ang="5400000" scaled="1"/>
            </a:gradFill>
            <a:ln w="28575" algn="ctr">
              <a:solidFill>
                <a:schemeClr val="bg1"/>
              </a:solidFill>
              <a:round/>
            </a:ln>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0493" name="AutoShape 22"/>
            <p:cNvSpPr>
              <a:spLocks noChangeArrowheads="1"/>
            </p:cNvSpPr>
            <p:nvPr/>
          </p:nvSpPr>
          <p:spPr bwMode="auto">
            <a:xfrm>
              <a:off x="367" y="3248"/>
              <a:ext cx="2061" cy="744"/>
            </a:xfrm>
            <a:prstGeom prst="roundRect">
              <a:avLst>
                <a:gd name="adj" fmla="val 16667"/>
              </a:avLst>
            </a:prstGeom>
            <a:gradFill rotWithShape="1">
              <a:gsLst>
                <a:gs pos="0">
                  <a:srgbClr val="182F47"/>
                </a:gs>
                <a:gs pos="100000">
                  <a:srgbClr val="33669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20494" name="Group 23"/>
            <p:cNvGrpSpPr/>
            <p:nvPr/>
          </p:nvGrpSpPr>
          <p:grpSpPr bwMode="auto">
            <a:xfrm>
              <a:off x="346" y="754"/>
              <a:ext cx="2102" cy="800"/>
              <a:chOff x="386" y="1188"/>
              <a:chExt cx="2038" cy="775"/>
            </a:xfrm>
          </p:grpSpPr>
          <p:sp>
            <p:nvSpPr>
              <p:cNvPr id="20509" name="AutoShape 24"/>
              <p:cNvSpPr>
                <a:spLocks noChangeArrowheads="1"/>
              </p:cNvSpPr>
              <p:nvPr/>
            </p:nvSpPr>
            <p:spPr bwMode="auto">
              <a:xfrm>
                <a:off x="386" y="1188"/>
                <a:ext cx="2038" cy="775"/>
              </a:xfrm>
              <a:prstGeom prst="roundRect">
                <a:avLst>
                  <a:gd name="adj" fmla="val 16667"/>
                </a:avLst>
              </a:prstGeom>
              <a:gradFill rotWithShape="1">
                <a:gsLst>
                  <a:gs pos="0">
                    <a:srgbClr val="666633"/>
                  </a:gs>
                  <a:gs pos="100000">
                    <a:srgbClr val="2F2F18"/>
                  </a:gs>
                </a:gsLst>
                <a:lin ang="5400000" scaled="1"/>
              </a:gradFill>
              <a:ln w="28575" algn="ctr">
                <a:solidFill>
                  <a:schemeClr val="bg1"/>
                </a:solidFill>
                <a:round/>
              </a:ln>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0510" name="AutoShape 25"/>
              <p:cNvSpPr>
                <a:spLocks noChangeArrowheads="1"/>
              </p:cNvSpPr>
              <p:nvPr/>
            </p:nvSpPr>
            <p:spPr bwMode="auto">
              <a:xfrm>
                <a:off x="405" y="1216"/>
                <a:ext cx="1999" cy="721"/>
              </a:xfrm>
              <a:prstGeom prst="roundRect">
                <a:avLst>
                  <a:gd name="adj" fmla="val 16667"/>
                </a:avLst>
              </a:prstGeom>
              <a:gradFill rotWithShape="1">
                <a:gsLst>
                  <a:gs pos="0">
                    <a:srgbClr val="2F2F18"/>
                  </a:gs>
                  <a:gs pos="100000">
                    <a:srgbClr val="66663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20495" name="Group 26"/>
            <p:cNvGrpSpPr/>
            <p:nvPr/>
          </p:nvGrpSpPr>
          <p:grpSpPr bwMode="auto">
            <a:xfrm>
              <a:off x="3318" y="754"/>
              <a:ext cx="2102" cy="800"/>
              <a:chOff x="385" y="2662"/>
              <a:chExt cx="2038" cy="775"/>
            </a:xfrm>
          </p:grpSpPr>
          <p:sp>
            <p:nvSpPr>
              <p:cNvPr id="20507" name="AutoShape 27"/>
              <p:cNvSpPr>
                <a:spLocks noChangeArrowheads="1"/>
              </p:cNvSpPr>
              <p:nvPr/>
            </p:nvSpPr>
            <p:spPr bwMode="auto">
              <a:xfrm>
                <a:off x="385" y="2662"/>
                <a:ext cx="2038" cy="775"/>
              </a:xfrm>
              <a:prstGeom prst="roundRect">
                <a:avLst>
                  <a:gd name="adj" fmla="val 16667"/>
                </a:avLst>
              </a:prstGeom>
              <a:gradFill rotWithShape="1">
                <a:gsLst>
                  <a:gs pos="0">
                    <a:srgbClr val="336699"/>
                  </a:gs>
                  <a:gs pos="100000">
                    <a:srgbClr val="182F47"/>
                  </a:gs>
                </a:gsLst>
                <a:lin ang="5400000" scaled="1"/>
              </a:gradFill>
              <a:ln w="28575" algn="ctr">
                <a:solidFill>
                  <a:schemeClr val="bg1"/>
                </a:solidFill>
                <a:round/>
              </a:ln>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0508" name="AutoShape 28"/>
              <p:cNvSpPr>
                <a:spLocks noChangeArrowheads="1"/>
              </p:cNvSpPr>
              <p:nvPr/>
            </p:nvSpPr>
            <p:spPr bwMode="auto">
              <a:xfrm>
                <a:off x="404" y="2690"/>
                <a:ext cx="1999" cy="721"/>
              </a:xfrm>
              <a:prstGeom prst="roundRect">
                <a:avLst>
                  <a:gd name="adj" fmla="val 16667"/>
                </a:avLst>
              </a:prstGeom>
              <a:gradFill rotWithShape="1">
                <a:gsLst>
                  <a:gs pos="0">
                    <a:srgbClr val="182F47"/>
                  </a:gs>
                  <a:gs pos="100000">
                    <a:srgbClr val="33669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20496" name="Group 29"/>
            <p:cNvGrpSpPr/>
            <p:nvPr/>
          </p:nvGrpSpPr>
          <p:grpSpPr bwMode="auto">
            <a:xfrm>
              <a:off x="3317" y="3220"/>
              <a:ext cx="2102" cy="800"/>
              <a:chOff x="386" y="1188"/>
              <a:chExt cx="2038" cy="775"/>
            </a:xfrm>
          </p:grpSpPr>
          <p:sp>
            <p:nvSpPr>
              <p:cNvPr id="20505" name="AutoShape 30"/>
              <p:cNvSpPr>
                <a:spLocks noChangeArrowheads="1"/>
              </p:cNvSpPr>
              <p:nvPr/>
            </p:nvSpPr>
            <p:spPr bwMode="auto">
              <a:xfrm>
                <a:off x="386" y="1188"/>
                <a:ext cx="2038" cy="775"/>
              </a:xfrm>
              <a:prstGeom prst="roundRect">
                <a:avLst>
                  <a:gd name="adj" fmla="val 16667"/>
                </a:avLst>
              </a:prstGeom>
              <a:gradFill rotWithShape="1">
                <a:gsLst>
                  <a:gs pos="0">
                    <a:srgbClr val="666633"/>
                  </a:gs>
                  <a:gs pos="100000">
                    <a:srgbClr val="2F2F18"/>
                  </a:gs>
                </a:gsLst>
                <a:lin ang="5400000" scaled="1"/>
              </a:gradFill>
              <a:ln w="28575" algn="ctr">
                <a:solidFill>
                  <a:schemeClr val="bg1"/>
                </a:solidFill>
                <a:round/>
              </a:ln>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0506" name="AutoShape 31"/>
              <p:cNvSpPr>
                <a:spLocks noChangeArrowheads="1"/>
              </p:cNvSpPr>
              <p:nvPr/>
            </p:nvSpPr>
            <p:spPr bwMode="auto">
              <a:xfrm>
                <a:off x="405" y="1216"/>
                <a:ext cx="1999" cy="721"/>
              </a:xfrm>
              <a:prstGeom prst="roundRect">
                <a:avLst>
                  <a:gd name="adj" fmla="val 16667"/>
                </a:avLst>
              </a:prstGeom>
              <a:gradFill rotWithShape="1">
                <a:gsLst>
                  <a:gs pos="0">
                    <a:srgbClr val="2F2F18"/>
                  </a:gs>
                  <a:gs pos="100000">
                    <a:srgbClr val="66663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20497" name="Oval 32"/>
            <p:cNvSpPr>
              <a:spLocks noChangeAspect="1" noChangeArrowheads="1"/>
            </p:cNvSpPr>
            <p:nvPr/>
          </p:nvSpPr>
          <p:spPr bwMode="auto">
            <a:xfrm>
              <a:off x="1882" y="1787"/>
              <a:ext cx="1961" cy="1201"/>
            </a:xfrm>
            <a:prstGeom prst="ellipse">
              <a:avLst/>
            </a:prstGeom>
            <a:gradFill rotWithShape="1">
              <a:gsLst>
                <a:gs pos="0">
                  <a:srgbClr val="3366FF">
                    <a:alpha val="60001"/>
                  </a:srgbClr>
                </a:gs>
                <a:gs pos="100000">
                  <a:srgbClr val="000066">
                    <a:alpha val="20000"/>
                  </a:srgbClr>
                </a:gs>
              </a:gsLst>
              <a:path path="shape">
                <a:fillToRect l="50000" t="50000" r="50000" b="50000"/>
              </a:path>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0498" name="Oval 33"/>
            <p:cNvSpPr>
              <a:spLocks noChangeArrowheads="1"/>
            </p:cNvSpPr>
            <p:nvPr/>
          </p:nvSpPr>
          <p:spPr bwMode="auto">
            <a:xfrm rot="-1800000">
              <a:off x="1797" y="1915"/>
              <a:ext cx="772" cy="272"/>
            </a:xfrm>
            <a:prstGeom prst="ellipse">
              <a:avLst/>
            </a:prstGeom>
            <a:gradFill rotWithShape="1">
              <a:gsLst>
                <a:gs pos="0">
                  <a:schemeClr val="bg1">
                    <a:alpha val="39998"/>
                  </a:schemeClr>
                </a:gs>
                <a:gs pos="100000">
                  <a:srgbClr val="3366FF">
                    <a:alpha val="0"/>
                  </a:srgbClr>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0499" name="Oval 34"/>
            <p:cNvSpPr>
              <a:spLocks noChangeArrowheads="1"/>
            </p:cNvSpPr>
            <p:nvPr/>
          </p:nvSpPr>
          <p:spPr bwMode="auto">
            <a:xfrm rot="-1800000">
              <a:off x="1870" y="1933"/>
              <a:ext cx="590" cy="208"/>
            </a:xfrm>
            <a:prstGeom prst="ellipse">
              <a:avLst/>
            </a:prstGeom>
            <a:gradFill rotWithShape="1">
              <a:gsLst>
                <a:gs pos="0">
                  <a:schemeClr val="bg1">
                    <a:alpha val="39998"/>
                  </a:schemeClr>
                </a:gs>
                <a:gs pos="100000">
                  <a:srgbClr val="3366FF">
                    <a:alpha val="0"/>
                  </a:srgbClr>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3219" name="Text Box 35"/>
            <p:cNvSpPr txBox="1">
              <a:spLocks noChangeArrowheads="1"/>
            </p:cNvSpPr>
            <p:nvPr/>
          </p:nvSpPr>
          <p:spPr bwMode="auto">
            <a:xfrm>
              <a:off x="1096" y="3487"/>
              <a:ext cx="510" cy="340"/>
            </a:xfrm>
            <a:prstGeom prst="rect">
              <a:avLst/>
            </a:prstGeom>
            <a:noFill/>
            <a:ln w="9525" algn="ctr">
              <a:noFill/>
              <a:miter lim="800000"/>
            </a:ln>
            <a:effectLst>
              <a:outerShdw dist="28398" dir="3806097" algn="ctr" rotWithShape="0">
                <a:schemeClr val="tx1"/>
              </a:outerShdw>
            </a:effectLst>
          </p:spPr>
          <p:txBody>
            <a:bodyPr wrap="none" lIns="0" tIns="0" rIns="0" bIns="0">
              <a:spAutoFit/>
            </a:bodyPr>
            <a:lstStyle/>
            <a:p>
              <a:pPr algn="ctr" latinLnBrk="1">
                <a:defRPr/>
              </a:pPr>
              <a:r>
                <a:rPr lang="zh-CN" altLang="en-US" sz="2800">
                  <a:solidFill>
                    <a:schemeClr val="bg1"/>
                  </a:solidFill>
                  <a:latin typeface="HY견고딕" pitchFamily="18" charset="-127"/>
                </a:rPr>
                <a:t>环境</a:t>
              </a:r>
              <a:endParaRPr lang="zh-CN" altLang="en-US" sz="2800">
                <a:solidFill>
                  <a:schemeClr val="bg1"/>
                </a:solidFill>
                <a:latin typeface="HY견고딕" pitchFamily="18" charset="-127"/>
              </a:endParaRPr>
            </a:p>
          </p:txBody>
        </p:sp>
        <p:sp>
          <p:nvSpPr>
            <p:cNvPr id="93220" name="Text Box 36"/>
            <p:cNvSpPr txBox="1">
              <a:spLocks noChangeArrowheads="1"/>
            </p:cNvSpPr>
            <p:nvPr/>
          </p:nvSpPr>
          <p:spPr bwMode="auto">
            <a:xfrm>
              <a:off x="4163" y="3487"/>
              <a:ext cx="510" cy="340"/>
            </a:xfrm>
            <a:prstGeom prst="rect">
              <a:avLst/>
            </a:prstGeom>
            <a:noFill/>
            <a:ln w="9525" algn="ctr">
              <a:noFill/>
              <a:miter lim="800000"/>
            </a:ln>
            <a:effectLst>
              <a:outerShdw dist="28398" dir="3806097" algn="ctr" rotWithShape="0">
                <a:schemeClr val="tx1"/>
              </a:outerShdw>
            </a:effectLst>
          </p:spPr>
          <p:txBody>
            <a:bodyPr wrap="none" lIns="0" tIns="0" rIns="0" bIns="0">
              <a:spAutoFit/>
            </a:bodyPr>
            <a:lstStyle/>
            <a:p>
              <a:pPr algn="ctr" latinLnBrk="1">
                <a:defRPr/>
              </a:pPr>
              <a:r>
                <a:rPr lang="zh-CN" altLang="en-US" sz="2800">
                  <a:solidFill>
                    <a:schemeClr val="bg1"/>
                  </a:solidFill>
                  <a:latin typeface="HY견고딕" pitchFamily="18" charset="-127"/>
                </a:rPr>
                <a:t>管理</a:t>
              </a:r>
              <a:endParaRPr lang="zh-CN" altLang="en-US" sz="2800">
                <a:solidFill>
                  <a:schemeClr val="bg1"/>
                </a:solidFill>
                <a:latin typeface="HY견고딕" pitchFamily="18" charset="-127"/>
              </a:endParaRPr>
            </a:p>
          </p:txBody>
        </p:sp>
        <p:sp>
          <p:nvSpPr>
            <p:cNvPr id="93221" name="Text Box 37"/>
            <p:cNvSpPr txBox="1">
              <a:spLocks noChangeArrowheads="1"/>
            </p:cNvSpPr>
            <p:nvPr/>
          </p:nvSpPr>
          <p:spPr bwMode="auto">
            <a:xfrm>
              <a:off x="2278" y="2201"/>
              <a:ext cx="1171" cy="388"/>
            </a:xfrm>
            <a:prstGeom prst="rect">
              <a:avLst/>
            </a:prstGeom>
            <a:noFill/>
            <a:ln w="9525" algn="ctr">
              <a:noFill/>
              <a:miter lim="800000"/>
            </a:ln>
            <a:effectLst>
              <a:outerShdw dist="25400" dir="5400000" algn="ctr" rotWithShape="0">
                <a:schemeClr val="tx1"/>
              </a:outerShdw>
            </a:effectLst>
          </p:spPr>
          <p:txBody>
            <a:bodyPr wrap="none" lIns="0" tIns="0" rIns="0" bIns="0">
              <a:spAutoFit/>
            </a:bodyPr>
            <a:lstStyle/>
            <a:p>
              <a:pPr algn="ctr" latinLnBrk="1">
                <a:defRPr/>
              </a:pPr>
              <a:r>
                <a:rPr lang="zh-CN" altLang="en-US" sz="3200" b="1">
                  <a:solidFill>
                    <a:schemeClr val="bg1"/>
                  </a:solidFill>
                  <a:latin typeface="Arial" panose="020B0604020202020204" pitchFamily="34" charset="0"/>
                </a:rPr>
                <a:t>作业活动</a:t>
              </a:r>
              <a:endParaRPr lang="en-US" altLang="zh-CN" sz="3200" b="1">
                <a:solidFill>
                  <a:schemeClr val="bg1"/>
                </a:solidFill>
                <a:latin typeface="Arial" panose="020B0604020202020204" pitchFamily="34" charset="0"/>
              </a:endParaRPr>
            </a:p>
          </p:txBody>
        </p:sp>
        <p:sp>
          <p:nvSpPr>
            <p:cNvPr id="93222" name="Text Box 38"/>
            <p:cNvSpPr txBox="1">
              <a:spLocks noChangeArrowheads="1"/>
            </p:cNvSpPr>
            <p:nvPr/>
          </p:nvSpPr>
          <p:spPr bwMode="auto">
            <a:xfrm>
              <a:off x="4276" y="1039"/>
              <a:ext cx="255" cy="340"/>
            </a:xfrm>
            <a:prstGeom prst="rect">
              <a:avLst/>
            </a:prstGeom>
            <a:noFill/>
            <a:ln w="9525" algn="ctr">
              <a:noFill/>
              <a:miter lim="800000"/>
            </a:ln>
            <a:effectLst>
              <a:outerShdw dist="28398" dir="3806097" algn="ctr" rotWithShape="0">
                <a:schemeClr val="tx1"/>
              </a:outerShdw>
            </a:effectLst>
          </p:spPr>
          <p:txBody>
            <a:bodyPr wrap="none" lIns="0" tIns="0" rIns="0" bIns="0">
              <a:spAutoFit/>
            </a:bodyPr>
            <a:lstStyle/>
            <a:p>
              <a:pPr algn="ctr" latinLnBrk="1">
                <a:defRPr/>
              </a:pPr>
              <a:r>
                <a:rPr lang="zh-CN" altLang="en-US" sz="2800">
                  <a:solidFill>
                    <a:schemeClr val="bg1"/>
                  </a:solidFill>
                  <a:latin typeface="HY견고딕" pitchFamily="18" charset="-127"/>
                </a:rPr>
                <a:t>物</a:t>
              </a:r>
              <a:endParaRPr lang="zh-CN" altLang="en-US" sz="2800">
                <a:solidFill>
                  <a:schemeClr val="bg1"/>
                </a:solidFill>
                <a:latin typeface="HY견고딕" pitchFamily="18" charset="-127"/>
              </a:endParaRPr>
            </a:p>
          </p:txBody>
        </p:sp>
        <p:sp>
          <p:nvSpPr>
            <p:cNvPr id="93223" name="Text Box 39"/>
            <p:cNvSpPr txBox="1">
              <a:spLocks noChangeArrowheads="1"/>
            </p:cNvSpPr>
            <p:nvPr/>
          </p:nvSpPr>
          <p:spPr bwMode="auto">
            <a:xfrm>
              <a:off x="1257" y="996"/>
              <a:ext cx="255" cy="340"/>
            </a:xfrm>
            <a:prstGeom prst="rect">
              <a:avLst/>
            </a:prstGeom>
            <a:noFill/>
            <a:ln w="9525" algn="ctr">
              <a:noFill/>
              <a:miter lim="800000"/>
            </a:ln>
            <a:effectLst>
              <a:outerShdw dist="28398" dir="3806097" algn="ctr" rotWithShape="0">
                <a:schemeClr val="tx1"/>
              </a:outerShdw>
            </a:effectLst>
          </p:spPr>
          <p:txBody>
            <a:bodyPr wrap="none" lIns="0" tIns="0" rIns="0" bIns="0">
              <a:spAutoFit/>
            </a:bodyPr>
            <a:lstStyle/>
            <a:p>
              <a:pPr algn="ctr" latinLnBrk="1">
                <a:defRPr/>
              </a:pPr>
              <a:r>
                <a:rPr lang="zh-CN" altLang="en-US" sz="2800">
                  <a:solidFill>
                    <a:schemeClr val="bg1"/>
                  </a:solidFill>
                  <a:latin typeface="HY견고딕" pitchFamily="18" charset="-127"/>
                </a:rPr>
                <a:t>人</a:t>
              </a:r>
              <a:endParaRPr lang="zh-CN" altLang="en-US" sz="2800">
                <a:solidFill>
                  <a:schemeClr val="bg1"/>
                </a:solidFill>
                <a:latin typeface="HY견고딕" pitchFamily="18" charset="-127"/>
              </a:endParaRPr>
            </a:p>
          </p:txBody>
        </p:sp>
      </p:gr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2"/>
    </p:custData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74040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545306"/>
            <a:ext cx="898096" cy="453553"/>
          </a:xfrm>
          <a:prstGeom prst="rect">
            <a:avLst/>
          </a:prstGeom>
        </p:spPr>
      </p:pic>
    </p:spTree>
    <p:custDataLst>
      <p:tags r:id="rId5"/>
    </p:custData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21507" name="Oval 4"/>
          <p:cNvSpPr>
            <a:spLocks noChangeArrowheads="1"/>
          </p:cNvSpPr>
          <p:nvPr/>
        </p:nvSpPr>
        <p:spPr bwMode="auto">
          <a:xfrm>
            <a:off x="827088" y="3716338"/>
            <a:ext cx="2160587" cy="1223962"/>
          </a:xfrm>
          <a:prstGeom prst="ellipse">
            <a:avLst/>
          </a:prstGeom>
          <a:solidFill>
            <a:srgbClr val="008000"/>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b="1" dirty="0">
                <a:solidFill>
                  <a:srgbClr val="FFFFFF"/>
                </a:solidFill>
                <a:latin typeface="+mn-ea"/>
                <a:ea typeface="+mn-ea"/>
              </a:rPr>
              <a:t>划分原则</a:t>
            </a:r>
            <a:endParaRPr kumimoji="0" lang="en-US" altLang="zh-CN" b="1" dirty="0">
              <a:solidFill>
                <a:srgbClr val="FFFFFF"/>
              </a:solidFill>
              <a:latin typeface="+mn-ea"/>
              <a:ea typeface="+mn-ea"/>
            </a:endParaRPr>
          </a:p>
        </p:txBody>
      </p:sp>
      <p:sp>
        <p:nvSpPr>
          <p:cNvPr id="21508" name="Rectangle 6"/>
          <p:cNvSpPr>
            <a:spLocks noChangeArrowheads="1"/>
          </p:cNvSpPr>
          <p:nvPr/>
        </p:nvSpPr>
        <p:spPr bwMode="gray">
          <a:xfrm>
            <a:off x="3059113" y="3412273"/>
            <a:ext cx="5781675" cy="174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1" eaLnBrk="1" hangingPunct="1">
              <a:lnSpc>
                <a:spcPct val="150000"/>
              </a:lnSpc>
              <a:spcBef>
                <a:spcPct val="20000"/>
              </a:spcBef>
              <a:buFontTx/>
              <a:buChar char="–"/>
            </a:pPr>
            <a:r>
              <a:rPr kumimoji="0" lang="zh-CN" altLang="en-US" b="1" dirty="0">
                <a:latin typeface="+mn-ea"/>
                <a:ea typeface="+mn-ea"/>
              </a:rPr>
              <a:t>划分作业活动应以合理性为原则</a:t>
            </a:r>
            <a:endParaRPr kumimoji="0" lang="zh-CN" altLang="en-US" b="1" dirty="0">
              <a:latin typeface="+mn-ea"/>
              <a:ea typeface="+mn-ea"/>
            </a:endParaRPr>
          </a:p>
          <a:p>
            <a:pPr lvl="1" eaLnBrk="1" hangingPunct="1">
              <a:lnSpc>
                <a:spcPct val="150000"/>
              </a:lnSpc>
              <a:spcBef>
                <a:spcPct val="20000"/>
              </a:spcBef>
              <a:buFontTx/>
              <a:buChar char="–"/>
            </a:pPr>
            <a:r>
              <a:rPr kumimoji="0" lang="zh-CN" altLang="en-US" b="1" dirty="0">
                <a:latin typeface="+mn-ea"/>
                <a:ea typeface="+mn-ea"/>
              </a:rPr>
              <a:t>应符合员工作业习惯和客观实际情况</a:t>
            </a:r>
            <a:endParaRPr kumimoji="0" lang="zh-CN" altLang="en-US" b="1" dirty="0">
              <a:latin typeface="+mn-ea"/>
              <a:ea typeface="+mn-ea"/>
            </a:endParaRPr>
          </a:p>
        </p:txBody>
      </p:sp>
      <p:grpSp>
        <p:nvGrpSpPr>
          <p:cNvPr id="21509" name="Group 8"/>
          <p:cNvGrpSpPr/>
          <p:nvPr/>
        </p:nvGrpSpPr>
        <p:grpSpPr bwMode="auto">
          <a:xfrm>
            <a:off x="684213" y="2060575"/>
            <a:ext cx="5735637" cy="576263"/>
            <a:chOff x="174" y="663"/>
            <a:chExt cx="3613" cy="363"/>
          </a:xfrm>
        </p:grpSpPr>
        <p:grpSp>
          <p:nvGrpSpPr>
            <p:cNvPr id="21510" name="Group 9"/>
            <p:cNvGrpSpPr/>
            <p:nvPr/>
          </p:nvGrpSpPr>
          <p:grpSpPr bwMode="auto">
            <a:xfrm>
              <a:off x="174" y="715"/>
              <a:ext cx="205" cy="205"/>
              <a:chOff x="2485" y="949"/>
              <a:chExt cx="918" cy="918"/>
            </a:xfrm>
          </p:grpSpPr>
          <p:sp>
            <p:nvSpPr>
              <p:cNvPr id="94218" name="AutoShape 10"/>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21513" name="Oval 11"/>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21514" name="Group 12"/>
              <p:cNvGrpSpPr/>
              <p:nvPr/>
            </p:nvGrpSpPr>
            <p:grpSpPr bwMode="auto">
              <a:xfrm>
                <a:off x="2656" y="1155"/>
                <a:ext cx="586" cy="500"/>
                <a:chOff x="511" y="1141"/>
                <a:chExt cx="586" cy="500"/>
              </a:xfrm>
            </p:grpSpPr>
            <p:sp>
              <p:nvSpPr>
                <p:cNvPr id="94221" name="Oval 13"/>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94222" name="Oval 14"/>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21515" name="Oval 15"/>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4224" name="Oval 16"/>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21511" name="AutoShape 17"/>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2.4.1 </a:t>
              </a:r>
              <a:r>
                <a:rPr kumimoji="0" lang="zh-CN" altLang="en-US" sz="2800" b="1" dirty="0">
                  <a:latin typeface="+mj-ea"/>
                  <a:ea typeface="+mj-ea"/>
                </a:rPr>
                <a:t>划分作业活动</a:t>
              </a:r>
              <a:endParaRPr kumimoji="0" lang="en-US" altLang="zh-CN" sz="1800" dirty="0">
                <a:latin typeface="+mj-ea"/>
                <a:ea typeface="+mj-ea"/>
              </a:endParaRPr>
            </a:p>
          </p:txBody>
        </p:sp>
      </p:gr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2"/>
    </p:custData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22531" name="Group 33"/>
          <p:cNvGrpSpPr/>
          <p:nvPr/>
        </p:nvGrpSpPr>
        <p:grpSpPr bwMode="auto">
          <a:xfrm>
            <a:off x="1619250" y="2205038"/>
            <a:ext cx="6553200" cy="3960812"/>
            <a:chOff x="670" y="981"/>
            <a:chExt cx="4297" cy="2767"/>
          </a:xfrm>
        </p:grpSpPr>
        <p:sp>
          <p:nvSpPr>
            <p:cNvPr id="22542" name="Rectangle 4"/>
            <p:cNvSpPr>
              <a:spLocks noChangeArrowheads="1"/>
            </p:cNvSpPr>
            <p:nvPr/>
          </p:nvSpPr>
          <p:spPr bwMode="auto">
            <a:xfrm>
              <a:off x="670" y="981"/>
              <a:ext cx="4297" cy="2767"/>
            </a:xfrm>
            <a:prstGeom prst="rect">
              <a:avLst/>
            </a:prstGeom>
            <a:solidFill>
              <a:srgbClr val="FFDF00">
                <a:alpha val="20000"/>
              </a:srgbClr>
            </a:solidFill>
            <a:ln w="9525">
              <a:miter lim="800000"/>
            </a:ln>
            <a:scene3d>
              <a:camera prst="legacyObliqueTopRight"/>
              <a:lightRig rig="legacyFlat3" dir="b"/>
            </a:scene3d>
            <a:sp3d extrusionH="36500" prstMaterial="legacyMatte">
              <a:bevelT w="13500" h="13500" prst="angle"/>
              <a:bevelB w="13500" h="13500" prst="angle"/>
              <a:extrusionClr>
                <a:srgbClr val="FFDF00"/>
              </a:extrusionClr>
              <a:contourClr>
                <a:srgbClr val="FFDF00"/>
              </a:contourClr>
            </a:sp3d>
          </p:spPr>
          <p:txBody>
            <a:bodyPr wrap="none" lIns="87313" tIns="44450" rIns="87313" bIns="44450"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2543" name="Rectangle 5"/>
            <p:cNvSpPr>
              <a:spLocks noChangeArrowheads="1"/>
            </p:cNvSpPr>
            <p:nvPr/>
          </p:nvSpPr>
          <p:spPr bwMode="auto">
            <a:xfrm>
              <a:off x="866" y="1169"/>
              <a:ext cx="1089" cy="2404"/>
            </a:xfrm>
            <a:prstGeom prst="rect">
              <a:avLst/>
            </a:prstGeom>
            <a:solidFill>
              <a:srgbClr val="E01721">
                <a:alpha val="59999"/>
              </a:srgbClr>
            </a:solidFill>
            <a:ln w="9525">
              <a:miter lim="800000"/>
            </a:ln>
            <a:scene3d>
              <a:camera prst="legacyObliqueTopRight"/>
              <a:lightRig rig="legacyFlat3" dir="b"/>
            </a:scene3d>
            <a:sp3d extrusionH="100000" prstMaterial="legacyMatte">
              <a:bevelT w="13500" h="13500" prst="angle"/>
              <a:bevelB w="13500" h="13500" prst="angle"/>
              <a:extrusionClr>
                <a:srgbClr val="E01721"/>
              </a:extrusionClr>
              <a:contourClr>
                <a:srgbClr val="E01721"/>
              </a:contourClr>
            </a:sp3d>
          </p:spPr>
          <p:txBody>
            <a:bodyPr wrap="none" lIns="87313" tIns="44450" rIns="87313" bIns="44450"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2544" name="Freeform 6"/>
            <p:cNvSpPr/>
            <p:nvPr/>
          </p:nvSpPr>
          <p:spPr bwMode="auto">
            <a:xfrm flipH="1" flipV="1">
              <a:off x="2063" y="2976"/>
              <a:ext cx="2737" cy="596"/>
            </a:xfrm>
            <a:custGeom>
              <a:avLst/>
              <a:gdLst>
                <a:gd name="T0" fmla="*/ 0 w 2737"/>
                <a:gd name="T1" fmla="*/ 0 h 525"/>
                <a:gd name="T2" fmla="*/ 241 w 2737"/>
                <a:gd name="T3" fmla="*/ 522 h 525"/>
                <a:gd name="T4" fmla="*/ 2737 w 2737"/>
                <a:gd name="T5" fmla="*/ 525 h 525"/>
                <a:gd name="T6" fmla="*/ 2737 w 2737"/>
                <a:gd name="T7" fmla="*/ 3 h 525"/>
                <a:gd name="T8" fmla="*/ 0 w 2737"/>
                <a:gd name="T9" fmla="*/ 0 h 525"/>
                <a:gd name="T10" fmla="*/ 0 60000 65536"/>
                <a:gd name="T11" fmla="*/ 0 60000 65536"/>
                <a:gd name="T12" fmla="*/ 0 60000 65536"/>
                <a:gd name="T13" fmla="*/ 0 60000 65536"/>
                <a:gd name="T14" fmla="*/ 0 60000 65536"/>
                <a:gd name="T15" fmla="*/ 0 w 2737"/>
                <a:gd name="T16" fmla="*/ 0 h 525"/>
                <a:gd name="T17" fmla="*/ 2737 w 2737"/>
                <a:gd name="T18" fmla="*/ 525 h 525"/>
              </a:gdLst>
              <a:ahLst/>
              <a:cxnLst>
                <a:cxn ang="T10">
                  <a:pos x="T0" y="T1"/>
                </a:cxn>
                <a:cxn ang="T11">
                  <a:pos x="T2" y="T3"/>
                </a:cxn>
                <a:cxn ang="T12">
                  <a:pos x="T4" y="T5"/>
                </a:cxn>
                <a:cxn ang="T13">
                  <a:pos x="T6" y="T7"/>
                </a:cxn>
                <a:cxn ang="T14">
                  <a:pos x="T8" y="T9"/>
                </a:cxn>
              </a:cxnLst>
              <a:rect l="T15" t="T16" r="T17" b="T18"/>
              <a:pathLst>
                <a:path w="2737" h="525">
                  <a:moveTo>
                    <a:pt x="0" y="0"/>
                  </a:moveTo>
                  <a:lnTo>
                    <a:pt x="241" y="522"/>
                  </a:lnTo>
                  <a:lnTo>
                    <a:pt x="2737" y="525"/>
                  </a:lnTo>
                  <a:lnTo>
                    <a:pt x="2737" y="3"/>
                  </a:lnTo>
                  <a:lnTo>
                    <a:pt x="0" y="0"/>
                  </a:lnTo>
                  <a:close/>
                </a:path>
              </a:pathLst>
            </a:custGeom>
            <a:gradFill rotWithShape="1">
              <a:gsLst>
                <a:gs pos="0">
                  <a:srgbClr val="FF5050">
                    <a:alpha val="79999"/>
                  </a:srgbClr>
                </a:gs>
                <a:gs pos="100000">
                  <a:srgbClr val="FF9999">
                    <a:alpha val="79999"/>
                  </a:srgbClr>
                </a:gs>
              </a:gsLst>
              <a:lin ang="2700000" scaled="1"/>
            </a:gradFill>
            <a:ln w="9525">
              <a:round/>
            </a:ln>
            <a:scene3d>
              <a:camera prst="legacyObliqueTopRight"/>
              <a:lightRig rig="legacyFlat3" dir="b"/>
            </a:scene3d>
            <a:sp3d extrusionH="227000" prstMaterial="legacyMatte">
              <a:bevelT w="13500" h="13500" prst="angle"/>
              <a:bevelB w="13500" h="13500" prst="angle"/>
              <a:extrusionClr>
                <a:srgbClr val="FF5050"/>
              </a:extrusionClr>
              <a:contourClr>
                <a:srgbClr val="FF5050"/>
              </a:contourClr>
            </a:sp3d>
          </p:spPr>
          <p:txBody>
            <a:bodyPr wrap="none" lIns="87313" tIns="44450" rIns="87313" bIns="44450" anchor="ctr">
              <a:flatTx/>
            </a:bodyPr>
            <a:lstStyle/>
            <a:p>
              <a:endParaRPr lang="zh-CN" altLang="en-US"/>
            </a:p>
          </p:txBody>
        </p:sp>
        <p:sp>
          <p:nvSpPr>
            <p:cNvPr id="22545" name="Freeform 7"/>
            <p:cNvSpPr/>
            <p:nvPr/>
          </p:nvSpPr>
          <p:spPr bwMode="auto">
            <a:xfrm flipH="1" flipV="1">
              <a:off x="2063" y="2376"/>
              <a:ext cx="2737" cy="596"/>
            </a:xfrm>
            <a:custGeom>
              <a:avLst/>
              <a:gdLst>
                <a:gd name="T0" fmla="*/ 0 w 2737"/>
                <a:gd name="T1" fmla="*/ 0 h 525"/>
                <a:gd name="T2" fmla="*/ 241 w 2737"/>
                <a:gd name="T3" fmla="*/ 522 h 525"/>
                <a:gd name="T4" fmla="*/ 2737 w 2737"/>
                <a:gd name="T5" fmla="*/ 525 h 525"/>
                <a:gd name="T6" fmla="*/ 2737 w 2737"/>
                <a:gd name="T7" fmla="*/ 3 h 525"/>
                <a:gd name="T8" fmla="*/ 0 w 2737"/>
                <a:gd name="T9" fmla="*/ 0 h 525"/>
                <a:gd name="T10" fmla="*/ 0 60000 65536"/>
                <a:gd name="T11" fmla="*/ 0 60000 65536"/>
                <a:gd name="T12" fmla="*/ 0 60000 65536"/>
                <a:gd name="T13" fmla="*/ 0 60000 65536"/>
                <a:gd name="T14" fmla="*/ 0 60000 65536"/>
                <a:gd name="T15" fmla="*/ 0 w 2737"/>
                <a:gd name="T16" fmla="*/ 0 h 525"/>
                <a:gd name="T17" fmla="*/ 2737 w 2737"/>
                <a:gd name="T18" fmla="*/ 525 h 525"/>
              </a:gdLst>
              <a:ahLst/>
              <a:cxnLst>
                <a:cxn ang="T10">
                  <a:pos x="T0" y="T1"/>
                </a:cxn>
                <a:cxn ang="T11">
                  <a:pos x="T2" y="T3"/>
                </a:cxn>
                <a:cxn ang="T12">
                  <a:pos x="T4" y="T5"/>
                </a:cxn>
                <a:cxn ang="T13">
                  <a:pos x="T6" y="T7"/>
                </a:cxn>
                <a:cxn ang="T14">
                  <a:pos x="T8" y="T9"/>
                </a:cxn>
              </a:cxnLst>
              <a:rect l="T15" t="T16" r="T17" b="T18"/>
              <a:pathLst>
                <a:path w="2737" h="525">
                  <a:moveTo>
                    <a:pt x="0" y="0"/>
                  </a:moveTo>
                  <a:lnTo>
                    <a:pt x="241" y="522"/>
                  </a:lnTo>
                  <a:lnTo>
                    <a:pt x="2737" y="525"/>
                  </a:lnTo>
                  <a:lnTo>
                    <a:pt x="2737" y="3"/>
                  </a:lnTo>
                  <a:lnTo>
                    <a:pt x="0" y="0"/>
                  </a:lnTo>
                  <a:close/>
                </a:path>
              </a:pathLst>
            </a:custGeom>
            <a:gradFill rotWithShape="1">
              <a:gsLst>
                <a:gs pos="0">
                  <a:srgbClr val="FF9933">
                    <a:alpha val="79999"/>
                  </a:srgbClr>
                </a:gs>
                <a:gs pos="100000">
                  <a:srgbClr val="FFFF66">
                    <a:alpha val="79999"/>
                  </a:srgbClr>
                </a:gs>
              </a:gsLst>
              <a:lin ang="2700000" scaled="1"/>
            </a:gradFill>
            <a:ln w="9525">
              <a:round/>
            </a:ln>
            <a:scene3d>
              <a:camera prst="legacyObliqueTopRight"/>
              <a:lightRig rig="legacyFlat3" dir="b"/>
            </a:scene3d>
            <a:sp3d extrusionH="227000" prstMaterial="legacyMatte">
              <a:bevelT w="13500" h="13500" prst="angle"/>
              <a:bevelB w="13500" h="13500" prst="angle"/>
              <a:extrusionClr>
                <a:srgbClr val="FF9933"/>
              </a:extrusionClr>
              <a:contourClr>
                <a:srgbClr val="FF9933"/>
              </a:contourClr>
            </a:sp3d>
          </p:spPr>
          <p:txBody>
            <a:bodyPr wrap="none" lIns="87313" tIns="44450" rIns="87313" bIns="44450" anchor="ctr">
              <a:flatTx/>
            </a:bodyPr>
            <a:lstStyle/>
            <a:p>
              <a:endParaRPr lang="zh-CN" altLang="en-US"/>
            </a:p>
          </p:txBody>
        </p:sp>
        <p:sp>
          <p:nvSpPr>
            <p:cNvPr id="22546" name="Freeform 8"/>
            <p:cNvSpPr/>
            <p:nvPr/>
          </p:nvSpPr>
          <p:spPr bwMode="auto">
            <a:xfrm flipH="1" flipV="1">
              <a:off x="2063" y="1776"/>
              <a:ext cx="2737" cy="596"/>
            </a:xfrm>
            <a:custGeom>
              <a:avLst/>
              <a:gdLst>
                <a:gd name="T0" fmla="*/ 0 w 2737"/>
                <a:gd name="T1" fmla="*/ 0 h 525"/>
                <a:gd name="T2" fmla="*/ 241 w 2737"/>
                <a:gd name="T3" fmla="*/ 522 h 525"/>
                <a:gd name="T4" fmla="*/ 2737 w 2737"/>
                <a:gd name="T5" fmla="*/ 525 h 525"/>
                <a:gd name="T6" fmla="*/ 2737 w 2737"/>
                <a:gd name="T7" fmla="*/ 3 h 525"/>
                <a:gd name="T8" fmla="*/ 0 w 2737"/>
                <a:gd name="T9" fmla="*/ 0 h 525"/>
                <a:gd name="T10" fmla="*/ 0 60000 65536"/>
                <a:gd name="T11" fmla="*/ 0 60000 65536"/>
                <a:gd name="T12" fmla="*/ 0 60000 65536"/>
                <a:gd name="T13" fmla="*/ 0 60000 65536"/>
                <a:gd name="T14" fmla="*/ 0 60000 65536"/>
                <a:gd name="T15" fmla="*/ 0 w 2737"/>
                <a:gd name="T16" fmla="*/ 0 h 525"/>
                <a:gd name="T17" fmla="*/ 2737 w 2737"/>
                <a:gd name="T18" fmla="*/ 525 h 525"/>
              </a:gdLst>
              <a:ahLst/>
              <a:cxnLst>
                <a:cxn ang="T10">
                  <a:pos x="T0" y="T1"/>
                </a:cxn>
                <a:cxn ang="T11">
                  <a:pos x="T2" y="T3"/>
                </a:cxn>
                <a:cxn ang="T12">
                  <a:pos x="T4" y="T5"/>
                </a:cxn>
                <a:cxn ang="T13">
                  <a:pos x="T6" y="T7"/>
                </a:cxn>
                <a:cxn ang="T14">
                  <a:pos x="T8" y="T9"/>
                </a:cxn>
              </a:cxnLst>
              <a:rect l="T15" t="T16" r="T17" b="T18"/>
              <a:pathLst>
                <a:path w="2737" h="525">
                  <a:moveTo>
                    <a:pt x="0" y="0"/>
                  </a:moveTo>
                  <a:lnTo>
                    <a:pt x="241" y="522"/>
                  </a:lnTo>
                  <a:lnTo>
                    <a:pt x="2737" y="525"/>
                  </a:lnTo>
                  <a:lnTo>
                    <a:pt x="2737" y="3"/>
                  </a:lnTo>
                  <a:lnTo>
                    <a:pt x="0" y="0"/>
                  </a:lnTo>
                  <a:close/>
                </a:path>
              </a:pathLst>
            </a:custGeom>
            <a:gradFill rotWithShape="1">
              <a:gsLst>
                <a:gs pos="0">
                  <a:srgbClr val="33CC33">
                    <a:alpha val="79999"/>
                  </a:srgbClr>
                </a:gs>
                <a:gs pos="100000">
                  <a:srgbClr val="99FF66">
                    <a:alpha val="79999"/>
                  </a:srgbClr>
                </a:gs>
              </a:gsLst>
              <a:lin ang="2700000" scaled="1"/>
            </a:gradFill>
            <a:ln w="9525">
              <a:round/>
            </a:ln>
            <a:scene3d>
              <a:camera prst="legacyObliqueTopRight"/>
              <a:lightRig rig="legacyFlat3" dir="b"/>
            </a:scene3d>
            <a:sp3d extrusionH="227000" prstMaterial="legacyMatte">
              <a:bevelT w="13500" h="13500" prst="angle"/>
              <a:bevelB w="13500" h="13500" prst="angle"/>
              <a:extrusionClr>
                <a:srgbClr val="33CC33"/>
              </a:extrusionClr>
              <a:contourClr>
                <a:srgbClr val="33CC33"/>
              </a:contourClr>
            </a:sp3d>
          </p:spPr>
          <p:txBody>
            <a:bodyPr wrap="none" lIns="87313" tIns="44450" rIns="87313" bIns="44450" anchor="ctr">
              <a:flatTx/>
            </a:bodyPr>
            <a:lstStyle/>
            <a:p>
              <a:endParaRPr lang="zh-CN" altLang="en-US"/>
            </a:p>
          </p:txBody>
        </p:sp>
        <p:sp>
          <p:nvSpPr>
            <p:cNvPr id="22547" name="Freeform 9"/>
            <p:cNvSpPr/>
            <p:nvPr/>
          </p:nvSpPr>
          <p:spPr bwMode="auto">
            <a:xfrm flipH="1" flipV="1">
              <a:off x="2063" y="1177"/>
              <a:ext cx="2737" cy="596"/>
            </a:xfrm>
            <a:custGeom>
              <a:avLst/>
              <a:gdLst>
                <a:gd name="T0" fmla="*/ 0 w 2737"/>
                <a:gd name="T1" fmla="*/ 0 h 525"/>
                <a:gd name="T2" fmla="*/ 241 w 2737"/>
                <a:gd name="T3" fmla="*/ 522 h 525"/>
                <a:gd name="T4" fmla="*/ 2737 w 2737"/>
                <a:gd name="T5" fmla="*/ 525 h 525"/>
                <a:gd name="T6" fmla="*/ 2737 w 2737"/>
                <a:gd name="T7" fmla="*/ 3 h 525"/>
                <a:gd name="T8" fmla="*/ 0 w 2737"/>
                <a:gd name="T9" fmla="*/ 0 h 525"/>
                <a:gd name="T10" fmla="*/ 0 60000 65536"/>
                <a:gd name="T11" fmla="*/ 0 60000 65536"/>
                <a:gd name="T12" fmla="*/ 0 60000 65536"/>
                <a:gd name="T13" fmla="*/ 0 60000 65536"/>
                <a:gd name="T14" fmla="*/ 0 60000 65536"/>
                <a:gd name="T15" fmla="*/ 0 w 2737"/>
                <a:gd name="T16" fmla="*/ 0 h 525"/>
                <a:gd name="T17" fmla="*/ 2737 w 2737"/>
                <a:gd name="T18" fmla="*/ 525 h 525"/>
              </a:gdLst>
              <a:ahLst/>
              <a:cxnLst>
                <a:cxn ang="T10">
                  <a:pos x="T0" y="T1"/>
                </a:cxn>
                <a:cxn ang="T11">
                  <a:pos x="T2" y="T3"/>
                </a:cxn>
                <a:cxn ang="T12">
                  <a:pos x="T4" y="T5"/>
                </a:cxn>
                <a:cxn ang="T13">
                  <a:pos x="T6" y="T7"/>
                </a:cxn>
                <a:cxn ang="T14">
                  <a:pos x="T8" y="T9"/>
                </a:cxn>
              </a:cxnLst>
              <a:rect l="T15" t="T16" r="T17" b="T18"/>
              <a:pathLst>
                <a:path w="2737" h="525">
                  <a:moveTo>
                    <a:pt x="0" y="0"/>
                  </a:moveTo>
                  <a:lnTo>
                    <a:pt x="241" y="522"/>
                  </a:lnTo>
                  <a:lnTo>
                    <a:pt x="2737" y="525"/>
                  </a:lnTo>
                  <a:lnTo>
                    <a:pt x="2737" y="3"/>
                  </a:lnTo>
                  <a:lnTo>
                    <a:pt x="0" y="0"/>
                  </a:lnTo>
                  <a:close/>
                </a:path>
              </a:pathLst>
            </a:custGeom>
            <a:gradFill rotWithShape="1">
              <a:gsLst>
                <a:gs pos="0">
                  <a:srgbClr val="0099FF">
                    <a:alpha val="79999"/>
                  </a:srgbClr>
                </a:gs>
                <a:gs pos="100000">
                  <a:srgbClr val="66FFFF">
                    <a:alpha val="79999"/>
                  </a:srgbClr>
                </a:gs>
              </a:gsLst>
              <a:lin ang="2700000" scaled="1"/>
            </a:gradFill>
            <a:ln w="9525">
              <a:round/>
            </a:ln>
            <a:scene3d>
              <a:camera prst="legacyObliqueTopRight"/>
              <a:lightRig rig="legacyFlat3" dir="b"/>
            </a:scene3d>
            <a:sp3d extrusionH="227000" prstMaterial="legacyMatte">
              <a:bevelT w="13500" h="13500" prst="angle"/>
              <a:bevelB w="13500" h="13500" prst="angle"/>
              <a:extrusionClr>
                <a:srgbClr val="0099FF"/>
              </a:extrusionClr>
              <a:contourClr>
                <a:srgbClr val="0099FF"/>
              </a:contourClr>
            </a:sp3d>
          </p:spPr>
          <p:txBody>
            <a:bodyPr wrap="none" lIns="87313" tIns="44450" rIns="87313" bIns="44450" anchor="ctr">
              <a:flatTx/>
            </a:bodyPr>
            <a:lstStyle/>
            <a:p>
              <a:endParaRPr lang="zh-CN" altLang="en-US"/>
            </a:p>
          </p:txBody>
        </p:sp>
        <p:sp>
          <p:nvSpPr>
            <p:cNvPr id="95242" name="Text Box 10"/>
            <p:cNvSpPr txBox="1">
              <a:spLocks noChangeArrowheads="1"/>
            </p:cNvSpPr>
            <p:nvPr/>
          </p:nvSpPr>
          <p:spPr bwMode="auto">
            <a:xfrm>
              <a:off x="2381" y="1376"/>
              <a:ext cx="1730" cy="213"/>
            </a:xfrm>
            <a:prstGeom prst="rect">
              <a:avLst/>
            </a:prstGeom>
            <a:noFill/>
            <a:ln w="9525" algn="ctr">
              <a:noFill/>
              <a:miter lim="800000"/>
            </a:ln>
            <a:effectLst>
              <a:outerShdw dist="17961" dir="2700000" algn="ctr" rotWithShape="0">
                <a:schemeClr val="bg2">
                  <a:alpha val="50000"/>
                </a:schemeClr>
              </a:outerShdw>
            </a:effectLst>
          </p:spPr>
          <p:txBody>
            <a:bodyPr wrap="none" lIns="0" tIns="0" rIns="0" bIns="0">
              <a:spAutoFit/>
            </a:bodyPr>
            <a:lstStyle/>
            <a:p>
              <a:pPr marL="85725" indent="-85725" latinLnBrk="1">
                <a:defRPr/>
              </a:pPr>
              <a:r>
                <a:rPr lang="zh-CN" altLang="en-US" sz="1800" b="1" dirty="0">
                  <a:latin typeface="+mn-ea"/>
                </a:rPr>
                <a:t>按</a:t>
              </a:r>
              <a:r>
                <a:rPr lang="zh-CN" altLang="en-US" sz="2000" b="1" dirty="0">
                  <a:latin typeface="+mn-ea"/>
                </a:rPr>
                <a:t>生产</a:t>
              </a:r>
              <a:r>
                <a:rPr lang="zh-CN" altLang="en-US" sz="1800" b="1" dirty="0">
                  <a:latin typeface="+mn-ea"/>
                </a:rPr>
                <a:t>流程阶段名称划分 </a:t>
              </a:r>
              <a:endParaRPr lang="en-US" altLang="ko-KR" sz="1800" b="1" dirty="0">
                <a:latin typeface="+mn-ea"/>
              </a:endParaRPr>
            </a:p>
          </p:txBody>
        </p:sp>
        <p:sp>
          <p:nvSpPr>
            <p:cNvPr id="95243" name="Text Box 11"/>
            <p:cNvSpPr txBox="1">
              <a:spLocks noChangeArrowheads="1"/>
            </p:cNvSpPr>
            <p:nvPr/>
          </p:nvSpPr>
          <p:spPr bwMode="auto">
            <a:xfrm>
              <a:off x="2381" y="1996"/>
              <a:ext cx="1400" cy="192"/>
            </a:xfrm>
            <a:prstGeom prst="rect">
              <a:avLst/>
            </a:prstGeom>
            <a:noFill/>
            <a:ln w="9525" algn="ctr">
              <a:noFill/>
              <a:miter lim="800000"/>
            </a:ln>
            <a:effectLst>
              <a:outerShdw dist="17961" dir="2700000" algn="ctr" rotWithShape="0">
                <a:schemeClr val="bg2">
                  <a:alpha val="50000"/>
                </a:schemeClr>
              </a:outerShdw>
            </a:effectLst>
          </p:spPr>
          <p:txBody>
            <a:bodyPr wrap="none" lIns="0" tIns="0" rIns="0" bIns="0">
              <a:spAutoFit/>
            </a:bodyPr>
            <a:lstStyle/>
            <a:p>
              <a:pPr marL="85725" indent="-85725" latinLnBrk="1">
                <a:defRPr/>
              </a:pPr>
              <a:r>
                <a:rPr lang="zh-CN" altLang="en-US" sz="1800" b="1" dirty="0">
                  <a:latin typeface="Arial" panose="020B0604020202020204" pitchFamily="34" charset="0"/>
                </a:rPr>
                <a:t>按作业任务名称划分</a:t>
              </a:r>
              <a:r>
                <a:rPr lang="zh-CN" altLang="en-US" sz="1800" dirty="0">
                  <a:latin typeface="Arial" panose="020B0604020202020204" pitchFamily="34" charset="0"/>
                </a:rPr>
                <a:t> </a:t>
              </a:r>
              <a:endParaRPr lang="en-US" altLang="ko-KR" sz="1800" dirty="0">
                <a:latin typeface="Arial" panose="020B0604020202020204" pitchFamily="34" charset="0"/>
                <a:ea typeface="Gulim" panose="020B0600000101010101" pitchFamily="34" charset="-127"/>
              </a:endParaRPr>
            </a:p>
          </p:txBody>
        </p:sp>
        <p:sp>
          <p:nvSpPr>
            <p:cNvPr id="95244" name="Text Box 12"/>
            <p:cNvSpPr txBox="1">
              <a:spLocks noChangeArrowheads="1"/>
            </p:cNvSpPr>
            <p:nvPr/>
          </p:nvSpPr>
          <p:spPr bwMode="auto">
            <a:xfrm>
              <a:off x="2381" y="2599"/>
              <a:ext cx="1702" cy="192"/>
            </a:xfrm>
            <a:prstGeom prst="rect">
              <a:avLst/>
            </a:prstGeom>
            <a:noFill/>
            <a:ln w="9525" algn="ctr">
              <a:noFill/>
              <a:miter lim="800000"/>
            </a:ln>
            <a:effectLst>
              <a:outerShdw dist="17961" dir="2700000" algn="ctr" rotWithShape="0">
                <a:schemeClr val="bg2">
                  <a:alpha val="50000"/>
                </a:schemeClr>
              </a:outerShdw>
            </a:effectLst>
          </p:spPr>
          <p:txBody>
            <a:bodyPr wrap="none" lIns="0" tIns="0" rIns="0" bIns="0">
              <a:spAutoFit/>
            </a:bodyPr>
            <a:lstStyle/>
            <a:p>
              <a:pPr marL="85725" indent="-85725" latinLnBrk="1">
                <a:defRPr/>
              </a:pPr>
              <a:r>
                <a:rPr lang="zh-CN" altLang="en-US" sz="1800" b="1" dirty="0">
                  <a:latin typeface="Arial" panose="020B0604020202020204" pitchFamily="34" charset="0"/>
                </a:rPr>
                <a:t>按工艺装置控制名称划分</a:t>
              </a:r>
              <a:r>
                <a:rPr lang="zh-CN" altLang="en-US" sz="1800" dirty="0">
                  <a:latin typeface="Arial" panose="020B0604020202020204" pitchFamily="34" charset="0"/>
                </a:rPr>
                <a:t> </a:t>
              </a:r>
              <a:endParaRPr lang="en-US" altLang="ko-KR" sz="1800" dirty="0">
                <a:latin typeface="Arial" panose="020B0604020202020204" pitchFamily="34" charset="0"/>
                <a:ea typeface="Gulim" panose="020B0600000101010101" pitchFamily="34" charset="-127"/>
              </a:endParaRPr>
            </a:p>
          </p:txBody>
        </p:sp>
        <p:sp>
          <p:nvSpPr>
            <p:cNvPr id="95245" name="Text Box 13"/>
            <p:cNvSpPr txBox="1">
              <a:spLocks noChangeArrowheads="1"/>
            </p:cNvSpPr>
            <p:nvPr/>
          </p:nvSpPr>
          <p:spPr bwMode="auto">
            <a:xfrm>
              <a:off x="2381" y="3202"/>
              <a:ext cx="1551" cy="192"/>
            </a:xfrm>
            <a:prstGeom prst="rect">
              <a:avLst/>
            </a:prstGeom>
            <a:noFill/>
            <a:ln w="9525" algn="ctr">
              <a:noFill/>
              <a:miter lim="800000"/>
            </a:ln>
            <a:effectLst>
              <a:outerShdw dist="17961" dir="2700000" algn="ctr" rotWithShape="0">
                <a:schemeClr val="bg2">
                  <a:alpha val="50000"/>
                </a:schemeClr>
              </a:outerShdw>
            </a:effectLst>
          </p:spPr>
          <p:txBody>
            <a:bodyPr wrap="none" lIns="0" tIns="0" rIns="0" bIns="0">
              <a:spAutoFit/>
            </a:bodyPr>
            <a:lstStyle/>
            <a:p>
              <a:pPr marL="85725" indent="-85725" latinLnBrk="1">
                <a:defRPr/>
              </a:pPr>
              <a:r>
                <a:rPr lang="zh-CN" altLang="en-US" sz="1800" b="1">
                  <a:latin typeface="Arial" panose="020B0604020202020204" pitchFamily="34" charset="0"/>
                </a:rPr>
                <a:t>按照作业区域名称划分</a:t>
              </a:r>
              <a:r>
                <a:rPr lang="zh-CN" altLang="en-US" sz="1800">
                  <a:latin typeface="Arial" panose="020B0604020202020204" pitchFamily="34" charset="0"/>
                </a:rPr>
                <a:t> </a:t>
              </a:r>
              <a:endParaRPr lang="en-US" altLang="ko-KR" sz="1800">
                <a:latin typeface="Arial" panose="020B0604020202020204" pitchFamily="34" charset="0"/>
                <a:ea typeface="Gulim" panose="020B0600000101010101" pitchFamily="34" charset="-127"/>
              </a:endParaRPr>
            </a:p>
          </p:txBody>
        </p:sp>
        <p:sp>
          <p:nvSpPr>
            <p:cNvPr id="22552" name="AutoShape 14"/>
            <p:cNvSpPr>
              <a:spLocks noChangeArrowheads="1"/>
            </p:cNvSpPr>
            <p:nvPr/>
          </p:nvSpPr>
          <p:spPr bwMode="auto">
            <a:xfrm>
              <a:off x="1967" y="1431"/>
              <a:ext cx="302" cy="74"/>
            </a:xfrm>
            <a:prstGeom prst="rightArrow">
              <a:avLst>
                <a:gd name="adj1" fmla="val 50000"/>
                <a:gd name="adj2" fmla="val 149318"/>
              </a:avLst>
            </a:prstGeom>
            <a:solidFill>
              <a:srgbClr val="E01721">
                <a:alpha val="70195"/>
              </a:srgbClr>
            </a:solidFill>
            <a:ln w="9525">
              <a:miter lim="800000"/>
            </a:ln>
            <a:scene3d>
              <a:camera prst="legacyObliqueBottom"/>
              <a:lightRig rig="legacyFlat3" dir="b"/>
            </a:scene3d>
            <a:sp3d extrusionH="11100" prstMaterial="legacyPlastic">
              <a:bevelT w="13500" h="13500" prst="angle"/>
              <a:bevelB w="13500" h="13500" prst="angle"/>
              <a:extrusionClr>
                <a:srgbClr val="E01721"/>
              </a:extrusionClr>
              <a:contourClr>
                <a:srgbClr val="E01721"/>
              </a:contourClr>
            </a:sp3d>
          </p:spPr>
          <p:txBody>
            <a:bodyPr wrap="none"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5247" name="Text Box 15"/>
            <p:cNvSpPr txBox="1">
              <a:spLocks noChangeArrowheads="1"/>
            </p:cNvSpPr>
            <p:nvPr/>
          </p:nvSpPr>
          <p:spPr bwMode="auto">
            <a:xfrm>
              <a:off x="975" y="2023"/>
              <a:ext cx="937" cy="895"/>
            </a:xfrm>
            <a:prstGeom prst="rect">
              <a:avLst/>
            </a:prstGeom>
            <a:noFill/>
            <a:ln w="9525" algn="ctr">
              <a:noFill/>
              <a:miter lim="800000"/>
            </a:ln>
            <a:effectLst>
              <a:outerShdw dist="35921" dir="2700000" algn="ctr" rotWithShape="0">
                <a:schemeClr val="tx1">
                  <a:alpha val="50000"/>
                </a:schemeClr>
              </a:outerShdw>
            </a:effectLst>
          </p:spPr>
          <p:txBody>
            <a:bodyPr wrap="none" lIns="0" tIns="0" rIns="0" bIns="0">
              <a:spAutoFit/>
            </a:bodyPr>
            <a:lstStyle/>
            <a:p>
              <a:pPr marL="85725" indent="-85725" latinLnBrk="1">
                <a:defRPr/>
              </a:pPr>
              <a:r>
                <a:rPr lang="zh-CN" altLang="en-US" sz="2800" b="1" dirty="0">
                  <a:solidFill>
                    <a:schemeClr val="bg1"/>
                  </a:solidFill>
                  <a:latin typeface="Arial" panose="020B0604020202020204" pitchFamily="34" charset="0"/>
                </a:rPr>
                <a:t>划分作业</a:t>
              </a:r>
              <a:endParaRPr lang="zh-CN" altLang="en-US" sz="2800" b="1" dirty="0">
                <a:solidFill>
                  <a:schemeClr val="bg1"/>
                </a:solidFill>
                <a:latin typeface="Arial" panose="020B0604020202020204" pitchFamily="34" charset="0"/>
              </a:endParaRPr>
            </a:p>
            <a:p>
              <a:pPr marL="85725" indent="-85725" latinLnBrk="1">
                <a:defRPr/>
              </a:pPr>
              <a:r>
                <a:rPr lang="zh-CN" altLang="en-US" sz="2800" b="1" dirty="0">
                  <a:solidFill>
                    <a:schemeClr val="bg1"/>
                  </a:solidFill>
                  <a:latin typeface="Arial" panose="020B0604020202020204" pitchFamily="34" charset="0"/>
                </a:rPr>
                <a:t>活动的</a:t>
              </a:r>
              <a:endParaRPr lang="zh-CN" altLang="en-US" sz="2800" b="1" dirty="0">
                <a:solidFill>
                  <a:schemeClr val="bg1"/>
                </a:solidFill>
                <a:latin typeface="Arial" panose="020B0604020202020204" pitchFamily="34" charset="0"/>
              </a:endParaRPr>
            </a:p>
            <a:p>
              <a:pPr marL="85725" indent="-85725" latinLnBrk="1">
                <a:defRPr/>
              </a:pPr>
              <a:r>
                <a:rPr lang="zh-CN" altLang="en-US" sz="2800" b="1" dirty="0">
                  <a:solidFill>
                    <a:schemeClr val="bg1"/>
                  </a:solidFill>
                  <a:latin typeface="Arial" panose="020B0604020202020204" pitchFamily="34" charset="0"/>
                </a:rPr>
                <a:t>方法</a:t>
              </a:r>
              <a:endParaRPr lang="en-US" altLang="zh-CN" sz="2800" b="1" dirty="0">
                <a:solidFill>
                  <a:schemeClr val="bg1"/>
                </a:solidFill>
                <a:latin typeface="Arial" panose="020B0604020202020204" pitchFamily="34" charset="0"/>
              </a:endParaRPr>
            </a:p>
          </p:txBody>
        </p:sp>
        <p:sp>
          <p:nvSpPr>
            <p:cNvPr id="22554" name="AutoShape 16"/>
            <p:cNvSpPr>
              <a:spLocks noChangeArrowheads="1"/>
            </p:cNvSpPr>
            <p:nvPr/>
          </p:nvSpPr>
          <p:spPr bwMode="auto">
            <a:xfrm>
              <a:off x="1967" y="2033"/>
              <a:ext cx="302" cy="74"/>
            </a:xfrm>
            <a:prstGeom prst="rightArrow">
              <a:avLst>
                <a:gd name="adj1" fmla="val 50000"/>
                <a:gd name="adj2" fmla="val 149318"/>
              </a:avLst>
            </a:prstGeom>
            <a:solidFill>
              <a:srgbClr val="E01721">
                <a:alpha val="70195"/>
              </a:srgbClr>
            </a:solidFill>
            <a:ln w="9525">
              <a:miter lim="800000"/>
            </a:ln>
            <a:scene3d>
              <a:camera prst="legacyObliqueBottom"/>
              <a:lightRig rig="legacyFlat3" dir="b"/>
            </a:scene3d>
            <a:sp3d extrusionH="11100" prstMaterial="legacyPlastic">
              <a:bevelT w="13500" h="13500" prst="angle"/>
              <a:bevelB w="13500" h="13500" prst="angle"/>
              <a:extrusionClr>
                <a:srgbClr val="E01721"/>
              </a:extrusionClr>
              <a:contourClr>
                <a:srgbClr val="E01721"/>
              </a:contourClr>
            </a:sp3d>
          </p:spPr>
          <p:txBody>
            <a:bodyPr wrap="none"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2555" name="AutoShape 17"/>
            <p:cNvSpPr>
              <a:spLocks noChangeArrowheads="1"/>
            </p:cNvSpPr>
            <p:nvPr/>
          </p:nvSpPr>
          <p:spPr bwMode="auto">
            <a:xfrm>
              <a:off x="1967" y="2635"/>
              <a:ext cx="302" cy="74"/>
            </a:xfrm>
            <a:prstGeom prst="rightArrow">
              <a:avLst>
                <a:gd name="adj1" fmla="val 50000"/>
                <a:gd name="adj2" fmla="val 149318"/>
              </a:avLst>
            </a:prstGeom>
            <a:solidFill>
              <a:srgbClr val="E01721">
                <a:alpha val="70195"/>
              </a:srgbClr>
            </a:solidFill>
            <a:ln w="9525">
              <a:miter lim="800000"/>
            </a:ln>
            <a:scene3d>
              <a:camera prst="legacyObliqueBottom"/>
              <a:lightRig rig="legacyFlat3" dir="b"/>
            </a:scene3d>
            <a:sp3d extrusionH="11100" prstMaterial="legacyPlastic">
              <a:bevelT w="13500" h="13500" prst="angle"/>
              <a:bevelB w="13500" h="13500" prst="angle"/>
              <a:extrusionClr>
                <a:srgbClr val="E01721"/>
              </a:extrusionClr>
              <a:contourClr>
                <a:srgbClr val="E01721"/>
              </a:contourClr>
            </a:sp3d>
          </p:spPr>
          <p:txBody>
            <a:bodyPr wrap="none"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2556" name="AutoShape 18"/>
            <p:cNvSpPr>
              <a:spLocks noChangeArrowheads="1"/>
            </p:cNvSpPr>
            <p:nvPr/>
          </p:nvSpPr>
          <p:spPr bwMode="auto">
            <a:xfrm>
              <a:off x="1967" y="3237"/>
              <a:ext cx="302" cy="74"/>
            </a:xfrm>
            <a:prstGeom prst="rightArrow">
              <a:avLst>
                <a:gd name="adj1" fmla="val 50000"/>
                <a:gd name="adj2" fmla="val 149318"/>
              </a:avLst>
            </a:prstGeom>
            <a:solidFill>
              <a:srgbClr val="E01721">
                <a:alpha val="70195"/>
              </a:srgbClr>
            </a:solidFill>
            <a:ln w="9525">
              <a:miter lim="800000"/>
            </a:ln>
            <a:scene3d>
              <a:camera prst="legacyObliqueBottom"/>
              <a:lightRig rig="legacyFlat3" dir="b"/>
            </a:scene3d>
            <a:sp3d extrusionH="11100" prstMaterial="legacyPlastic">
              <a:bevelT w="13500" h="13500" prst="angle"/>
              <a:bevelB w="13500" h="13500" prst="angle"/>
              <a:extrusionClr>
                <a:srgbClr val="E01721"/>
              </a:extrusionClr>
              <a:contourClr>
                <a:srgbClr val="E01721"/>
              </a:contourClr>
            </a:sp3d>
          </p:spPr>
          <p:txBody>
            <a:bodyPr wrap="none"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22532" name="Group 23"/>
          <p:cNvGrpSpPr/>
          <p:nvPr/>
        </p:nvGrpSpPr>
        <p:grpSpPr bwMode="auto">
          <a:xfrm>
            <a:off x="395288" y="1484313"/>
            <a:ext cx="5735637" cy="576262"/>
            <a:chOff x="174" y="663"/>
            <a:chExt cx="3613" cy="363"/>
          </a:xfrm>
        </p:grpSpPr>
        <p:grpSp>
          <p:nvGrpSpPr>
            <p:cNvPr id="22533" name="Group 24"/>
            <p:cNvGrpSpPr/>
            <p:nvPr/>
          </p:nvGrpSpPr>
          <p:grpSpPr bwMode="auto">
            <a:xfrm>
              <a:off x="174" y="715"/>
              <a:ext cx="205" cy="205"/>
              <a:chOff x="2485" y="949"/>
              <a:chExt cx="918" cy="918"/>
            </a:xfrm>
          </p:grpSpPr>
          <p:sp>
            <p:nvSpPr>
              <p:cNvPr id="95257" name="AutoShape 25"/>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22536" name="Oval 26"/>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22537" name="Group 27"/>
              <p:cNvGrpSpPr/>
              <p:nvPr/>
            </p:nvGrpSpPr>
            <p:grpSpPr bwMode="auto">
              <a:xfrm>
                <a:off x="2656" y="1155"/>
                <a:ext cx="586" cy="500"/>
                <a:chOff x="511" y="1141"/>
                <a:chExt cx="586" cy="500"/>
              </a:xfrm>
            </p:grpSpPr>
            <p:sp>
              <p:nvSpPr>
                <p:cNvPr id="95260" name="Oval 28"/>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95261" name="Oval 29"/>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22538" name="Oval 30"/>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5263" name="Oval 31"/>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22534" name="AutoShape 32"/>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n-ea"/>
                  <a:ea typeface="+mn-ea"/>
                </a:rPr>
                <a:t>2.4.1 </a:t>
              </a:r>
              <a:r>
                <a:rPr kumimoji="0" lang="zh-CN" altLang="en-US" sz="2800" b="1" dirty="0">
                  <a:latin typeface="+mn-ea"/>
                  <a:ea typeface="+mn-ea"/>
                </a:rPr>
                <a:t>划分作业活动</a:t>
              </a:r>
              <a:endParaRPr kumimoji="0" lang="en-US" altLang="zh-CN" sz="1800" dirty="0">
                <a:latin typeface="+mn-ea"/>
                <a:ea typeface="+mn-ea"/>
              </a:endParaRPr>
            </a:p>
          </p:txBody>
        </p:sp>
      </p:gr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2"/>
    </p:custData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68374"/>
            <a:ext cx="9144000" cy="5685446"/>
          </a:xfrm>
          <a:prstGeom prst="rect">
            <a:avLst/>
          </a:prstGeom>
          <a:noFill/>
          <a:ln w="9525">
            <a:noFill/>
            <a:miter lim="800000"/>
            <a:headEnd/>
            <a:tailEnd/>
          </a:ln>
        </p:spPr>
      </p:pic>
      <p:sp>
        <p:nvSpPr>
          <p:cNvPr id="107524" name="Freeform 4"/>
          <p:cNvSpPr/>
          <p:nvPr/>
        </p:nvSpPr>
        <p:spPr bwMode="gray">
          <a:xfrm flipH="1" flipV="1">
            <a:off x="636588" y="4076700"/>
            <a:ext cx="7607300" cy="1944688"/>
          </a:xfrm>
          <a:custGeom>
            <a:avLst/>
            <a:gdLst/>
            <a:ahLst/>
            <a:cxnLst>
              <a:cxn ang="0">
                <a:pos x="3724" y="288"/>
              </a:cxn>
              <a:cxn ang="0">
                <a:pos x="1346" y="290"/>
              </a:cxn>
              <a:cxn ang="0">
                <a:pos x="1246" y="258"/>
              </a:cxn>
              <a:cxn ang="0">
                <a:pos x="1066" y="79"/>
              </a:cxn>
              <a:cxn ang="0">
                <a:pos x="923" y="4"/>
              </a:cxn>
              <a:cxn ang="0">
                <a:pos x="103" y="4"/>
              </a:cxn>
              <a:cxn ang="0">
                <a:pos x="2" y="88"/>
              </a:cxn>
              <a:cxn ang="0">
                <a:pos x="2" y="729"/>
              </a:cxn>
              <a:cxn ang="0">
                <a:pos x="103" y="804"/>
              </a:cxn>
              <a:cxn ang="0">
                <a:pos x="3688" y="804"/>
              </a:cxn>
              <a:cxn ang="0">
                <a:pos x="3790" y="716"/>
              </a:cxn>
              <a:cxn ang="0">
                <a:pos x="3790" y="356"/>
              </a:cxn>
              <a:cxn ang="0">
                <a:pos x="3724" y="288"/>
              </a:cxn>
            </a:cxnLst>
            <a:rect l="0" t="0" r="r" b="b"/>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chemeClr val="hlink"/>
              </a:gs>
              <a:gs pos="100000">
                <a:schemeClr val="hlink">
                  <a:gamma/>
                  <a:shade val="46275"/>
                  <a:invGamma/>
                </a:schemeClr>
              </a:gs>
            </a:gsLst>
            <a:lin ang="5400000" scaled="1"/>
          </a:gradFill>
          <a:ln w="9525">
            <a:noFill/>
            <a:round/>
          </a:ln>
          <a:effectLst>
            <a:outerShdw dist="35921" dir="2700000" algn="ctr" rotWithShape="0">
              <a:schemeClr val="bg2"/>
            </a:outerShdw>
          </a:effectLst>
        </p:spPr>
        <p:txBody>
          <a:bodyPr/>
          <a:lstStyle/>
          <a:p>
            <a:pPr>
              <a:defRPr/>
            </a:pPr>
            <a:endParaRPr lang="zh-CN" altLang="en-US">
              <a:latin typeface="+mn-ea"/>
            </a:endParaRPr>
          </a:p>
        </p:txBody>
      </p:sp>
      <p:sp>
        <p:nvSpPr>
          <p:cNvPr id="107525" name="Freeform 5"/>
          <p:cNvSpPr/>
          <p:nvPr/>
        </p:nvSpPr>
        <p:spPr bwMode="gray">
          <a:xfrm>
            <a:off x="622300" y="2022475"/>
            <a:ext cx="7607300" cy="2117725"/>
          </a:xfrm>
          <a:custGeom>
            <a:avLst/>
            <a:gdLst/>
            <a:ahLst/>
            <a:cxnLst>
              <a:cxn ang="0">
                <a:pos x="3724" y="288"/>
              </a:cxn>
              <a:cxn ang="0">
                <a:pos x="1346" y="290"/>
              </a:cxn>
              <a:cxn ang="0">
                <a:pos x="1246" y="258"/>
              </a:cxn>
              <a:cxn ang="0">
                <a:pos x="1066" y="79"/>
              </a:cxn>
              <a:cxn ang="0">
                <a:pos x="923" y="4"/>
              </a:cxn>
              <a:cxn ang="0">
                <a:pos x="103" y="4"/>
              </a:cxn>
              <a:cxn ang="0">
                <a:pos x="2" y="88"/>
              </a:cxn>
              <a:cxn ang="0">
                <a:pos x="2" y="729"/>
              </a:cxn>
              <a:cxn ang="0">
                <a:pos x="103" y="804"/>
              </a:cxn>
              <a:cxn ang="0">
                <a:pos x="3688" y="804"/>
              </a:cxn>
              <a:cxn ang="0">
                <a:pos x="3790" y="716"/>
              </a:cxn>
              <a:cxn ang="0">
                <a:pos x="3790" y="356"/>
              </a:cxn>
              <a:cxn ang="0">
                <a:pos x="3724" y="288"/>
              </a:cxn>
            </a:cxnLst>
            <a:rect l="0" t="0" r="r" b="b"/>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chemeClr val="accent1"/>
              </a:gs>
              <a:gs pos="100000">
                <a:schemeClr val="accent1">
                  <a:gamma/>
                  <a:shade val="46275"/>
                  <a:invGamma/>
                </a:schemeClr>
              </a:gs>
            </a:gsLst>
            <a:lin ang="5400000" scaled="1"/>
          </a:gradFill>
          <a:ln w="9525">
            <a:noFill/>
            <a:round/>
          </a:ln>
          <a:effectLst>
            <a:outerShdw dist="35921" dir="2700000" algn="ctr" rotWithShape="0">
              <a:schemeClr val="bg2"/>
            </a:outerShdw>
          </a:effectLst>
        </p:spPr>
        <p:txBody>
          <a:bodyPr/>
          <a:lstStyle/>
          <a:p>
            <a:pPr>
              <a:defRPr/>
            </a:pPr>
            <a:endParaRPr lang="zh-CN" altLang="en-US">
              <a:latin typeface="+mn-ea"/>
            </a:endParaRPr>
          </a:p>
        </p:txBody>
      </p:sp>
      <p:sp>
        <p:nvSpPr>
          <p:cNvPr id="107526" name="Rectangle 6"/>
          <p:cNvSpPr>
            <a:spLocks noChangeArrowheads="1"/>
          </p:cNvSpPr>
          <p:nvPr/>
        </p:nvSpPr>
        <p:spPr bwMode="gray">
          <a:xfrm>
            <a:off x="842963" y="3302000"/>
            <a:ext cx="1643062" cy="1639888"/>
          </a:xfrm>
          <a:prstGeom prst="rect">
            <a:avLst/>
          </a:prstGeom>
          <a:gradFill rotWithShape="1">
            <a:gsLst>
              <a:gs pos="0">
                <a:srgbClr val="DAE9FA">
                  <a:gamma/>
                  <a:tint val="0"/>
                  <a:invGamma/>
                </a:srgbClr>
              </a:gs>
              <a:gs pos="100000">
                <a:srgbClr val="DAE9FA"/>
              </a:gs>
            </a:gsLst>
            <a:lin ang="5400000" scaled="1"/>
          </a:gradFill>
          <a:ln w="9525">
            <a:solidFill>
              <a:srgbClr val="F8F8F8"/>
            </a:solidFill>
            <a:miter lim="800000"/>
          </a:ln>
          <a:effectLst>
            <a:outerShdw dist="35921" dir="2700000" algn="ctr" rotWithShape="0">
              <a:srgbClr val="080808">
                <a:alpha val="50000"/>
              </a:srgbClr>
            </a:outerShdw>
          </a:effectLst>
        </p:spPr>
        <p:txBody>
          <a:bodyPr wrap="none" anchor="ctr"/>
          <a:lstStyle/>
          <a:p>
            <a:pPr>
              <a:defRPr/>
            </a:pPr>
            <a:endParaRPr lang="zh-CN" altLang="en-US">
              <a:latin typeface="+mn-ea"/>
            </a:endParaRPr>
          </a:p>
        </p:txBody>
      </p:sp>
      <p:sp>
        <p:nvSpPr>
          <p:cNvPr id="107527" name="Rectangle 7"/>
          <p:cNvSpPr>
            <a:spLocks noChangeArrowheads="1"/>
          </p:cNvSpPr>
          <p:nvPr/>
        </p:nvSpPr>
        <p:spPr bwMode="gray">
          <a:xfrm>
            <a:off x="2684463" y="3302000"/>
            <a:ext cx="1643062" cy="1639888"/>
          </a:xfrm>
          <a:prstGeom prst="rect">
            <a:avLst/>
          </a:prstGeom>
          <a:gradFill rotWithShape="1">
            <a:gsLst>
              <a:gs pos="0">
                <a:srgbClr val="DAE9FA">
                  <a:gamma/>
                  <a:tint val="0"/>
                  <a:invGamma/>
                </a:srgbClr>
              </a:gs>
              <a:gs pos="100000">
                <a:srgbClr val="DAE9FA"/>
              </a:gs>
            </a:gsLst>
            <a:lin ang="5400000" scaled="1"/>
          </a:gradFill>
          <a:ln w="9525">
            <a:solidFill>
              <a:srgbClr val="F8F8F8"/>
            </a:solidFill>
            <a:miter lim="800000"/>
          </a:ln>
          <a:effectLst>
            <a:outerShdw dist="35921" dir="2700000" algn="ctr" rotWithShape="0">
              <a:srgbClr val="080808">
                <a:alpha val="50000"/>
              </a:srgbClr>
            </a:outerShdw>
          </a:effectLst>
        </p:spPr>
        <p:txBody>
          <a:bodyPr wrap="none" anchor="ctr"/>
          <a:lstStyle/>
          <a:p>
            <a:pPr>
              <a:defRPr/>
            </a:pPr>
            <a:endParaRPr lang="zh-CN" altLang="en-US">
              <a:latin typeface="+mn-ea"/>
            </a:endParaRPr>
          </a:p>
        </p:txBody>
      </p:sp>
      <p:sp>
        <p:nvSpPr>
          <p:cNvPr id="107528" name="Rectangle 8"/>
          <p:cNvSpPr>
            <a:spLocks noChangeArrowheads="1"/>
          </p:cNvSpPr>
          <p:nvPr/>
        </p:nvSpPr>
        <p:spPr bwMode="gray">
          <a:xfrm>
            <a:off x="4514850" y="3302000"/>
            <a:ext cx="1643063" cy="1639888"/>
          </a:xfrm>
          <a:prstGeom prst="rect">
            <a:avLst/>
          </a:prstGeom>
          <a:gradFill rotWithShape="1">
            <a:gsLst>
              <a:gs pos="0">
                <a:srgbClr val="DAE9FA">
                  <a:gamma/>
                  <a:tint val="0"/>
                  <a:invGamma/>
                </a:srgbClr>
              </a:gs>
              <a:gs pos="100000">
                <a:srgbClr val="DAE9FA"/>
              </a:gs>
            </a:gsLst>
            <a:lin ang="5400000" scaled="1"/>
          </a:gradFill>
          <a:ln w="9525">
            <a:solidFill>
              <a:srgbClr val="F8F8F8"/>
            </a:solidFill>
            <a:miter lim="800000"/>
          </a:ln>
          <a:effectLst>
            <a:outerShdw dist="35921" dir="2700000" algn="ctr" rotWithShape="0">
              <a:srgbClr val="080808">
                <a:alpha val="50000"/>
              </a:srgbClr>
            </a:outerShdw>
          </a:effectLst>
        </p:spPr>
        <p:txBody>
          <a:bodyPr wrap="none" anchor="ctr"/>
          <a:lstStyle/>
          <a:p>
            <a:pPr>
              <a:defRPr/>
            </a:pPr>
            <a:endParaRPr lang="zh-CN" altLang="en-US">
              <a:latin typeface="+mn-ea"/>
            </a:endParaRPr>
          </a:p>
        </p:txBody>
      </p:sp>
      <p:sp>
        <p:nvSpPr>
          <p:cNvPr id="107529" name="Rectangle 9"/>
          <p:cNvSpPr>
            <a:spLocks noChangeArrowheads="1"/>
          </p:cNvSpPr>
          <p:nvPr/>
        </p:nvSpPr>
        <p:spPr bwMode="gray">
          <a:xfrm>
            <a:off x="6356350" y="3302000"/>
            <a:ext cx="1643063" cy="1639888"/>
          </a:xfrm>
          <a:prstGeom prst="rect">
            <a:avLst/>
          </a:prstGeom>
          <a:gradFill rotWithShape="1">
            <a:gsLst>
              <a:gs pos="0">
                <a:srgbClr val="DAE9FA">
                  <a:gamma/>
                  <a:tint val="0"/>
                  <a:invGamma/>
                </a:srgbClr>
              </a:gs>
              <a:gs pos="100000">
                <a:srgbClr val="DAE9FA"/>
              </a:gs>
            </a:gsLst>
            <a:lin ang="5400000" scaled="1"/>
          </a:gradFill>
          <a:ln w="9525">
            <a:solidFill>
              <a:srgbClr val="F8F8F8"/>
            </a:solidFill>
            <a:miter lim="800000"/>
          </a:ln>
          <a:effectLst>
            <a:outerShdw dist="35921" dir="2700000" algn="ctr" rotWithShape="0">
              <a:srgbClr val="080808">
                <a:alpha val="50000"/>
              </a:srgbClr>
            </a:outerShdw>
          </a:effectLst>
        </p:spPr>
        <p:txBody>
          <a:bodyPr wrap="none" anchor="ctr"/>
          <a:lstStyle/>
          <a:p>
            <a:pPr>
              <a:defRPr/>
            </a:pPr>
            <a:endParaRPr lang="zh-CN" altLang="en-US">
              <a:latin typeface="+mn-ea"/>
            </a:endParaRPr>
          </a:p>
        </p:txBody>
      </p:sp>
      <p:sp>
        <p:nvSpPr>
          <p:cNvPr id="107530" name="Rectangle 10"/>
          <p:cNvSpPr>
            <a:spLocks noChangeArrowheads="1"/>
          </p:cNvSpPr>
          <p:nvPr/>
        </p:nvSpPr>
        <p:spPr bwMode="gray">
          <a:xfrm>
            <a:off x="663575" y="2151063"/>
            <a:ext cx="2219325" cy="369332"/>
          </a:xfrm>
          <a:prstGeom prst="rect">
            <a:avLst/>
          </a:prstGeom>
          <a:noFill/>
          <a:ln w="9525" algn="ctr">
            <a:noFill/>
            <a:miter lim="800000"/>
          </a:ln>
          <a:effectLst>
            <a:outerShdw dist="35921" dir="2700000" algn="ctr" rotWithShape="0">
              <a:srgbClr val="333333">
                <a:alpha val="50000"/>
              </a:srgbClr>
            </a:outerShdw>
          </a:effectLst>
        </p:spPr>
        <p:txBody>
          <a:bodyPr>
            <a:spAutoFit/>
          </a:bodyPr>
          <a:lstStyle/>
          <a:p>
            <a:pPr>
              <a:defRPr/>
            </a:pPr>
            <a:r>
              <a:rPr kumimoji="0" lang="zh-CN" altLang="en-US" b="1" i="1">
                <a:solidFill>
                  <a:srgbClr val="F8F8F8"/>
                </a:solidFill>
                <a:latin typeface="+mn-ea"/>
              </a:rPr>
              <a:t>危险源控制</a:t>
            </a:r>
            <a:endParaRPr kumimoji="0" lang="en-US" altLang="zh-CN" b="1" i="1">
              <a:solidFill>
                <a:srgbClr val="F8F8F8"/>
              </a:solidFill>
              <a:latin typeface="+mn-ea"/>
            </a:endParaRPr>
          </a:p>
        </p:txBody>
      </p:sp>
      <p:sp>
        <p:nvSpPr>
          <p:cNvPr id="23562" name="Rectangle 11"/>
          <p:cNvSpPr>
            <a:spLocks noChangeArrowheads="1"/>
          </p:cNvSpPr>
          <p:nvPr/>
        </p:nvSpPr>
        <p:spPr bwMode="gray">
          <a:xfrm>
            <a:off x="865188" y="3857625"/>
            <a:ext cx="1635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kumimoji="0" lang="zh-CN" altLang="en-US" sz="1800" b="1">
                <a:latin typeface="+mn-ea"/>
                <a:ea typeface="+mn-ea"/>
              </a:rPr>
              <a:t>安全对策措施基本要求</a:t>
            </a:r>
            <a:r>
              <a:rPr kumimoji="0" lang="zh-CN" altLang="en-US" sz="1800">
                <a:latin typeface="+mn-ea"/>
                <a:ea typeface="+mn-ea"/>
              </a:rPr>
              <a:t> </a:t>
            </a:r>
            <a:endParaRPr kumimoji="0" lang="en-US" altLang="zh-CN" sz="1800">
              <a:latin typeface="+mn-ea"/>
              <a:ea typeface="+mn-ea"/>
            </a:endParaRPr>
          </a:p>
        </p:txBody>
      </p:sp>
      <p:sp>
        <p:nvSpPr>
          <p:cNvPr id="107532" name="Rectangle 12"/>
          <p:cNvSpPr>
            <a:spLocks noChangeArrowheads="1"/>
          </p:cNvSpPr>
          <p:nvPr/>
        </p:nvSpPr>
        <p:spPr bwMode="gray">
          <a:xfrm>
            <a:off x="5954713" y="5546725"/>
            <a:ext cx="2219325" cy="366713"/>
          </a:xfrm>
          <a:prstGeom prst="rect">
            <a:avLst/>
          </a:prstGeom>
          <a:noFill/>
          <a:ln w="9525" algn="ctr">
            <a:noFill/>
            <a:miter lim="800000"/>
          </a:ln>
          <a:effectLst>
            <a:outerShdw dist="17961" dir="2700000" algn="ctr" rotWithShape="0">
              <a:srgbClr val="333333">
                <a:alpha val="50000"/>
              </a:srgbClr>
            </a:outerShdw>
          </a:effectLst>
        </p:spPr>
        <p:txBody>
          <a:bodyPr>
            <a:spAutoFit/>
          </a:bodyPr>
          <a:lstStyle/>
          <a:p>
            <a:pPr algn="r">
              <a:defRPr/>
            </a:pPr>
            <a:r>
              <a:rPr kumimoji="0" lang="zh-CN" altLang="en-US" sz="1800" i="1" dirty="0">
                <a:solidFill>
                  <a:srgbClr val="F8F8F8"/>
                </a:solidFill>
                <a:latin typeface="+mn-ea"/>
              </a:rPr>
              <a:t>危险源控制</a:t>
            </a:r>
            <a:endParaRPr kumimoji="0" lang="en-US" altLang="zh-CN" sz="1800" i="1" dirty="0">
              <a:solidFill>
                <a:srgbClr val="F8F8F8"/>
              </a:solidFill>
              <a:latin typeface="+mn-ea"/>
            </a:endParaRPr>
          </a:p>
        </p:txBody>
      </p:sp>
      <p:sp>
        <p:nvSpPr>
          <p:cNvPr id="23564" name="Rectangle 13"/>
          <p:cNvSpPr>
            <a:spLocks noChangeArrowheads="1"/>
          </p:cNvSpPr>
          <p:nvPr/>
        </p:nvSpPr>
        <p:spPr bwMode="gray">
          <a:xfrm>
            <a:off x="3035300" y="2847975"/>
            <a:ext cx="28575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600">
                <a:solidFill>
                  <a:srgbClr val="F8F8F8"/>
                </a:solidFill>
                <a:latin typeface="+mn-ea"/>
                <a:ea typeface="+mn-ea"/>
              </a:rPr>
              <a:t>Description of the contents</a:t>
            </a:r>
            <a:endParaRPr kumimoji="0" lang="en-US" altLang="zh-CN" sz="1600">
              <a:solidFill>
                <a:srgbClr val="F8F8F8"/>
              </a:solidFill>
              <a:latin typeface="+mn-ea"/>
              <a:ea typeface="+mn-ea"/>
            </a:endParaRPr>
          </a:p>
        </p:txBody>
      </p:sp>
      <p:cxnSp>
        <p:nvCxnSpPr>
          <p:cNvPr id="23565" name="AutoShape 14"/>
          <p:cNvCxnSpPr>
            <a:cxnSpLocks noChangeShapeType="1"/>
            <a:stCxn id="107526" idx="0"/>
            <a:endCxn id="23564" idx="1"/>
          </p:cNvCxnSpPr>
          <p:nvPr/>
        </p:nvCxnSpPr>
        <p:spPr bwMode="gray">
          <a:xfrm rot="5400000" flipH="1" flipV="1">
            <a:off x="2207523" y="2474223"/>
            <a:ext cx="284748" cy="1370806"/>
          </a:xfrm>
          <a:prstGeom prst="bentConnector2">
            <a:avLst/>
          </a:prstGeom>
          <a:noFill/>
          <a:ln w="9525">
            <a:solidFill>
              <a:srgbClr val="EAEAEA"/>
            </a:solidFill>
            <a:miter lim="800000"/>
            <a:tailEnd type="triangle" w="med" len="med"/>
          </a:ln>
          <a:extLst>
            <a:ext uri="{909E8E84-426E-40DD-AFC4-6F175D3DCCD1}">
              <a14:hiddenFill xmlns:a14="http://schemas.microsoft.com/office/drawing/2010/main">
                <a:noFill/>
              </a14:hiddenFill>
            </a:ext>
          </a:extLst>
        </p:spPr>
      </p:cxnSp>
      <p:cxnSp>
        <p:nvCxnSpPr>
          <p:cNvPr id="23566" name="AutoShape 15"/>
          <p:cNvCxnSpPr>
            <a:cxnSpLocks noChangeShapeType="1"/>
            <a:stCxn id="107529" idx="0"/>
            <a:endCxn id="23564" idx="3"/>
          </p:cNvCxnSpPr>
          <p:nvPr/>
        </p:nvCxnSpPr>
        <p:spPr bwMode="gray">
          <a:xfrm rot="16200000" flipV="1">
            <a:off x="6392974" y="2517092"/>
            <a:ext cx="284748" cy="1285068"/>
          </a:xfrm>
          <a:prstGeom prst="bentConnector2">
            <a:avLst/>
          </a:prstGeom>
          <a:noFill/>
          <a:ln w="9525">
            <a:solidFill>
              <a:srgbClr val="EAEAEA"/>
            </a:solidFill>
            <a:miter lim="800000"/>
            <a:tailEnd type="triangle" w="med" len="med"/>
          </a:ln>
          <a:extLst>
            <a:ext uri="{909E8E84-426E-40DD-AFC4-6F175D3DCCD1}">
              <a14:hiddenFill xmlns:a14="http://schemas.microsoft.com/office/drawing/2010/main">
                <a:noFill/>
              </a14:hiddenFill>
            </a:ext>
          </a:extLst>
        </p:spPr>
      </p:cxnSp>
      <p:cxnSp>
        <p:nvCxnSpPr>
          <p:cNvPr id="23567" name="AutoShape 16"/>
          <p:cNvCxnSpPr>
            <a:cxnSpLocks noChangeShapeType="1"/>
            <a:stCxn id="107526" idx="2"/>
            <a:endCxn id="107527" idx="2"/>
          </p:cNvCxnSpPr>
          <p:nvPr/>
        </p:nvCxnSpPr>
        <p:spPr bwMode="gray">
          <a:xfrm rot="16200000" flipH="1">
            <a:off x="2585244" y="4021932"/>
            <a:ext cx="1587" cy="1841500"/>
          </a:xfrm>
          <a:prstGeom prst="bentConnector3">
            <a:avLst>
              <a:gd name="adj1" fmla="val 14300005"/>
            </a:avLst>
          </a:prstGeom>
          <a:noFill/>
          <a:ln w="9525">
            <a:solidFill>
              <a:srgbClr val="EAEAEA"/>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3568" name="AutoShape 17"/>
          <p:cNvCxnSpPr>
            <a:cxnSpLocks noChangeShapeType="1"/>
            <a:stCxn id="107528" idx="2"/>
            <a:endCxn id="107529" idx="2"/>
          </p:cNvCxnSpPr>
          <p:nvPr/>
        </p:nvCxnSpPr>
        <p:spPr bwMode="gray">
          <a:xfrm rot="16200000" flipH="1">
            <a:off x="6257131" y="4021932"/>
            <a:ext cx="1587" cy="1841500"/>
          </a:xfrm>
          <a:prstGeom prst="bentConnector3">
            <a:avLst>
              <a:gd name="adj1" fmla="val 14300005"/>
            </a:avLst>
          </a:prstGeom>
          <a:noFill/>
          <a:ln w="9525">
            <a:solidFill>
              <a:srgbClr val="EAEAEA"/>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23569" name="Rectangle 18"/>
          <p:cNvSpPr>
            <a:spLocks noChangeArrowheads="1"/>
          </p:cNvSpPr>
          <p:nvPr/>
        </p:nvSpPr>
        <p:spPr bwMode="gray">
          <a:xfrm>
            <a:off x="2690813" y="3857625"/>
            <a:ext cx="1635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kumimoji="0" lang="zh-CN" altLang="en-US" sz="1800" b="1">
                <a:latin typeface="+mn-ea"/>
                <a:ea typeface="+mn-ea"/>
              </a:rPr>
              <a:t>安全技术措施等级顺序</a:t>
            </a:r>
            <a:r>
              <a:rPr kumimoji="0" lang="zh-CN" altLang="en-US" sz="1800">
                <a:latin typeface="+mn-ea"/>
                <a:ea typeface="+mn-ea"/>
              </a:rPr>
              <a:t> </a:t>
            </a:r>
            <a:endParaRPr kumimoji="0" lang="en-US" altLang="zh-CN" sz="1800">
              <a:latin typeface="+mn-ea"/>
              <a:ea typeface="+mn-ea"/>
            </a:endParaRPr>
          </a:p>
        </p:txBody>
      </p:sp>
      <p:sp>
        <p:nvSpPr>
          <p:cNvPr id="23570" name="Rectangle 19"/>
          <p:cNvSpPr>
            <a:spLocks noChangeArrowheads="1"/>
          </p:cNvSpPr>
          <p:nvPr/>
        </p:nvSpPr>
        <p:spPr bwMode="gray">
          <a:xfrm>
            <a:off x="4519613" y="3857625"/>
            <a:ext cx="1635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kumimoji="0" lang="zh-CN" altLang="en-US" sz="1800" b="1">
                <a:latin typeface="+mn-ea"/>
                <a:ea typeface="+mn-ea"/>
              </a:rPr>
              <a:t>安全技术措施具体原则</a:t>
            </a:r>
            <a:r>
              <a:rPr kumimoji="0" lang="zh-CN" altLang="en-US" sz="1800">
                <a:latin typeface="+mn-ea"/>
                <a:ea typeface="+mn-ea"/>
              </a:rPr>
              <a:t> </a:t>
            </a:r>
            <a:endParaRPr kumimoji="0" lang="en-US" altLang="zh-CN" sz="1800">
              <a:latin typeface="+mn-ea"/>
              <a:ea typeface="+mn-ea"/>
            </a:endParaRPr>
          </a:p>
        </p:txBody>
      </p:sp>
      <p:sp>
        <p:nvSpPr>
          <p:cNvPr id="23571" name="Rectangle 20"/>
          <p:cNvSpPr>
            <a:spLocks noChangeArrowheads="1"/>
          </p:cNvSpPr>
          <p:nvPr/>
        </p:nvSpPr>
        <p:spPr bwMode="gray">
          <a:xfrm>
            <a:off x="6369050" y="3857625"/>
            <a:ext cx="1635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kumimoji="0" lang="zh-CN" altLang="en-US" sz="1800" b="1">
                <a:latin typeface="+mn-ea"/>
                <a:ea typeface="+mn-ea"/>
              </a:rPr>
              <a:t>安全对策措施概要内容</a:t>
            </a:r>
            <a:r>
              <a:rPr kumimoji="0" lang="zh-CN" altLang="en-US" sz="1800">
                <a:latin typeface="+mn-ea"/>
                <a:ea typeface="+mn-ea"/>
              </a:rPr>
              <a:t> </a:t>
            </a:r>
            <a:endParaRPr kumimoji="0" lang="en-US" altLang="zh-CN" sz="1800">
              <a:latin typeface="+mn-ea"/>
              <a:ea typeface="+mn-ea"/>
            </a:endParaRPr>
          </a:p>
        </p:txBody>
      </p:sp>
      <p:sp>
        <p:nvSpPr>
          <p:cNvPr id="23572" name="Rectangle 21"/>
          <p:cNvSpPr>
            <a:spLocks noChangeArrowheads="1"/>
          </p:cNvSpPr>
          <p:nvPr/>
        </p:nvSpPr>
        <p:spPr bwMode="black">
          <a:xfrm>
            <a:off x="931863" y="3490913"/>
            <a:ext cx="9749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1800" b="1">
                <a:solidFill>
                  <a:schemeClr val="tx2"/>
                </a:solidFill>
                <a:latin typeface="+mn-ea"/>
                <a:ea typeface="+mn-ea"/>
              </a:rPr>
              <a:t>1. Title</a:t>
            </a:r>
            <a:endParaRPr kumimoji="0" lang="en-US" altLang="zh-CN" sz="1800" b="1">
              <a:solidFill>
                <a:schemeClr val="tx2"/>
              </a:solidFill>
              <a:latin typeface="+mn-ea"/>
              <a:ea typeface="+mn-ea"/>
            </a:endParaRPr>
          </a:p>
        </p:txBody>
      </p:sp>
      <p:sp>
        <p:nvSpPr>
          <p:cNvPr id="23573" name="Rectangle 22"/>
          <p:cNvSpPr>
            <a:spLocks noChangeArrowheads="1"/>
          </p:cNvSpPr>
          <p:nvPr/>
        </p:nvSpPr>
        <p:spPr bwMode="black">
          <a:xfrm>
            <a:off x="2776538" y="3490913"/>
            <a:ext cx="9749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1800" b="1">
                <a:solidFill>
                  <a:schemeClr val="tx2"/>
                </a:solidFill>
                <a:latin typeface="+mn-ea"/>
                <a:ea typeface="+mn-ea"/>
              </a:rPr>
              <a:t>2. Title</a:t>
            </a:r>
            <a:endParaRPr kumimoji="0" lang="en-US" altLang="zh-CN" sz="1800" b="1">
              <a:solidFill>
                <a:schemeClr val="tx2"/>
              </a:solidFill>
              <a:latin typeface="+mn-ea"/>
              <a:ea typeface="+mn-ea"/>
            </a:endParaRPr>
          </a:p>
        </p:txBody>
      </p:sp>
      <p:sp>
        <p:nvSpPr>
          <p:cNvPr id="23574" name="Rectangle 23"/>
          <p:cNvSpPr>
            <a:spLocks noChangeArrowheads="1"/>
          </p:cNvSpPr>
          <p:nvPr/>
        </p:nvSpPr>
        <p:spPr bwMode="black">
          <a:xfrm>
            <a:off x="4606925" y="3490913"/>
            <a:ext cx="9749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1800" b="1">
                <a:solidFill>
                  <a:schemeClr val="tx2"/>
                </a:solidFill>
                <a:latin typeface="+mn-ea"/>
                <a:ea typeface="+mn-ea"/>
              </a:rPr>
              <a:t>3. Title</a:t>
            </a:r>
            <a:endParaRPr kumimoji="0" lang="en-US" altLang="zh-CN" sz="1800" b="1">
              <a:solidFill>
                <a:schemeClr val="tx2"/>
              </a:solidFill>
              <a:latin typeface="+mn-ea"/>
              <a:ea typeface="+mn-ea"/>
            </a:endParaRPr>
          </a:p>
        </p:txBody>
      </p:sp>
      <p:sp>
        <p:nvSpPr>
          <p:cNvPr id="23575" name="Rectangle 24"/>
          <p:cNvSpPr>
            <a:spLocks noChangeArrowheads="1"/>
          </p:cNvSpPr>
          <p:nvPr/>
        </p:nvSpPr>
        <p:spPr bwMode="black">
          <a:xfrm>
            <a:off x="6445250" y="3490913"/>
            <a:ext cx="9749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1800" b="1">
                <a:solidFill>
                  <a:schemeClr val="tx2"/>
                </a:solidFill>
                <a:latin typeface="+mn-ea"/>
                <a:ea typeface="+mn-ea"/>
              </a:rPr>
              <a:t>4. Title</a:t>
            </a:r>
            <a:endParaRPr kumimoji="0" lang="en-US" altLang="zh-CN" sz="1800" b="1">
              <a:solidFill>
                <a:schemeClr val="tx2"/>
              </a:solidFill>
              <a:latin typeface="+mn-ea"/>
              <a:ea typeface="+mn-ea"/>
            </a:endParaRPr>
          </a:p>
        </p:txBody>
      </p:sp>
      <p:sp>
        <p:nvSpPr>
          <p:cNvPr id="107545" name="AutoShape 25"/>
          <p:cNvSpPr>
            <a:spLocks noChangeArrowheads="1"/>
          </p:cNvSpPr>
          <p:nvPr/>
        </p:nvSpPr>
        <p:spPr bwMode="gray">
          <a:xfrm rot="5400000">
            <a:off x="1557338" y="4591050"/>
            <a:ext cx="177800" cy="152400"/>
          </a:xfrm>
          <a:prstGeom prst="triangle">
            <a:avLst>
              <a:gd name="adj" fmla="val 50000"/>
            </a:avLst>
          </a:prstGeom>
          <a:solidFill>
            <a:srgbClr val="FF3300"/>
          </a:solidFill>
          <a:ln w="9525">
            <a:noFill/>
            <a:miter lim="800000"/>
          </a:ln>
          <a:effectLst>
            <a:outerShdw dist="35921" dir="2700000" algn="ctr" rotWithShape="0">
              <a:schemeClr val="bg2"/>
            </a:outerShdw>
          </a:effectLst>
        </p:spPr>
        <p:txBody>
          <a:bodyPr rot="10800000" vert="eaVert" wrap="none" anchor="ctr"/>
          <a:lstStyle/>
          <a:p>
            <a:pPr algn="ctr">
              <a:defRPr/>
            </a:pPr>
            <a:endParaRPr kumimoji="0" lang="zh-CN" altLang="en-US" sz="1800">
              <a:effectLst>
                <a:outerShdw blurRad="38100" dist="38100" dir="2700000" algn="tl">
                  <a:srgbClr val="FFFFFF"/>
                </a:outerShdw>
              </a:effectLst>
              <a:latin typeface="+mn-ea"/>
            </a:endParaRPr>
          </a:p>
        </p:txBody>
      </p:sp>
      <p:sp>
        <p:nvSpPr>
          <p:cNvPr id="107546" name="AutoShape 26"/>
          <p:cNvSpPr>
            <a:spLocks noChangeArrowheads="1"/>
          </p:cNvSpPr>
          <p:nvPr/>
        </p:nvSpPr>
        <p:spPr bwMode="gray">
          <a:xfrm rot="5400000">
            <a:off x="3375025" y="4591050"/>
            <a:ext cx="177800" cy="152400"/>
          </a:xfrm>
          <a:prstGeom prst="triangle">
            <a:avLst>
              <a:gd name="adj" fmla="val 50000"/>
            </a:avLst>
          </a:prstGeom>
          <a:solidFill>
            <a:srgbClr val="FF3300"/>
          </a:solidFill>
          <a:ln w="9525">
            <a:noFill/>
            <a:miter lim="800000"/>
          </a:ln>
          <a:effectLst>
            <a:outerShdw dist="35921" dir="2700000" algn="ctr" rotWithShape="0">
              <a:schemeClr val="bg2"/>
            </a:outerShdw>
          </a:effectLst>
        </p:spPr>
        <p:txBody>
          <a:bodyPr rot="10800000" vert="eaVert" wrap="none" anchor="ctr"/>
          <a:lstStyle/>
          <a:p>
            <a:pPr algn="ctr">
              <a:defRPr/>
            </a:pPr>
            <a:endParaRPr kumimoji="0" lang="zh-CN" altLang="en-US" sz="1800">
              <a:effectLst>
                <a:outerShdw blurRad="38100" dist="38100" dir="2700000" algn="tl">
                  <a:srgbClr val="FFFFFF"/>
                </a:outerShdw>
              </a:effectLst>
              <a:latin typeface="+mn-ea"/>
            </a:endParaRPr>
          </a:p>
        </p:txBody>
      </p:sp>
      <p:sp>
        <p:nvSpPr>
          <p:cNvPr id="107547" name="AutoShape 27"/>
          <p:cNvSpPr>
            <a:spLocks noChangeArrowheads="1"/>
          </p:cNvSpPr>
          <p:nvPr/>
        </p:nvSpPr>
        <p:spPr bwMode="gray">
          <a:xfrm rot="5400000">
            <a:off x="5280025" y="4591050"/>
            <a:ext cx="177800" cy="152400"/>
          </a:xfrm>
          <a:prstGeom prst="triangle">
            <a:avLst>
              <a:gd name="adj" fmla="val 50000"/>
            </a:avLst>
          </a:prstGeom>
          <a:solidFill>
            <a:srgbClr val="FF3300"/>
          </a:solidFill>
          <a:ln w="9525">
            <a:noFill/>
            <a:miter lim="800000"/>
          </a:ln>
          <a:effectLst>
            <a:outerShdw dist="35921" dir="2700000" algn="ctr" rotWithShape="0">
              <a:schemeClr val="bg2"/>
            </a:outerShdw>
          </a:effectLst>
        </p:spPr>
        <p:txBody>
          <a:bodyPr rot="10800000" vert="eaVert" wrap="none" anchor="ctr"/>
          <a:lstStyle/>
          <a:p>
            <a:pPr algn="ctr">
              <a:defRPr/>
            </a:pPr>
            <a:endParaRPr kumimoji="0" lang="zh-CN" altLang="en-US" sz="1800">
              <a:effectLst>
                <a:outerShdw blurRad="38100" dist="38100" dir="2700000" algn="tl">
                  <a:srgbClr val="FFFFFF"/>
                </a:outerShdw>
              </a:effectLst>
              <a:latin typeface="+mn-ea"/>
            </a:endParaRPr>
          </a:p>
        </p:txBody>
      </p:sp>
      <p:sp>
        <p:nvSpPr>
          <p:cNvPr id="107548" name="Rectangle 28"/>
          <p:cNvSpPr>
            <a:spLocks noChangeArrowheads="1"/>
          </p:cNvSpPr>
          <p:nvPr/>
        </p:nvSpPr>
        <p:spPr bwMode="gray">
          <a:xfrm rot="5400000">
            <a:off x="7085013" y="4591050"/>
            <a:ext cx="177800" cy="152400"/>
          </a:xfrm>
          <a:prstGeom prst="rect">
            <a:avLst/>
          </a:prstGeom>
          <a:solidFill>
            <a:srgbClr val="FF3300"/>
          </a:solidFill>
          <a:ln w="9525">
            <a:noFill/>
            <a:miter lim="800000"/>
          </a:ln>
          <a:effectLst>
            <a:outerShdw dist="35921" dir="2700000" algn="ctr" rotWithShape="0">
              <a:schemeClr val="bg2"/>
            </a:outerShdw>
          </a:effectLst>
        </p:spPr>
        <p:txBody>
          <a:bodyPr rot="10800000" vert="eaVert" wrap="none" anchor="ctr"/>
          <a:lstStyle/>
          <a:p>
            <a:pPr algn="ctr">
              <a:defRPr/>
            </a:pPr>
            <a:endParaRPr kumimoji="0" lang="zh-CN" altLang="en-US" sz="1800">
              <a:effectLst>
                <a:outerShdw blurRad="38100" dist="38100" dir="2700000" algn="tl">
                  <a:srgbClr val="FFFFFF"/>
                </a:outerShdw>
              </a:effectLst>
              <a:latin typeface="+mn-ea"/>
            </a:endParaRPr>
          </a:p>
        </p:txBody>
      </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2"/>
    </p:custData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24579" name="Group 42"/>
          <p:cNvGrpSpPr/>
          <p:nvPr/>
        </p:nvGrpSpPr>
        <p:grpSpPr bwMode="auto">
          <a:xfrm>
            <a:off x="1116013" y="1916113"/>
            <a:ext cx="7272337" cy="4797425"/>
            <a:chOff x="558" y="1000"/>
            <a:chExt cx="4817" cy="3201"/>
          </a:xfrm>
        </p:grpSpPr>
        <p:grpSp>
          <p:nvGrpSpPr>
            <p:cNvPr id="24590" name="Group 2"/>
            <p:cNvGrpSpPr/>
            <p:nvPr/>
          </p:nvGrpSpPr>
          <p:grpSpPr bwMode="auto">
            <a:xfrm>
              <a:off x="884" y="3204"/>
              <a:ext cx="1828" cy="997"/>
              <a:chOff x="1082" y="2355"/>
              <a:chExt cx="3406" cy="1993"/>
            </a:xfrm>
          </p:grpSpPr>
          <p:sp>
            <p:nvSpPr>
              <p:cNvPr id="24616" name="Freeform 3"/>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C0C0C0"/>
              </a:solidFill>
              <a:ln>
                <a:noFill/>
              </a:ln>
              <a:extLst>
                <a:ext uri="{91240B29-F687-4F45-9708-019B960494DF}">
                  <a14:hiddenLine xmlns:a14="http://schemas.microsoft.com/office/drawing/2010/main" w="9525">
                    <a:solidFill>
                      <a:srgbClr val="000000"/>
                    </a:solidFill>
                    <a:prstDash val="solid"/>
                    <a:round/>
                  </a14:hiddenLine>
                </a:ext>
              </a:extLst>
            </p:spPr>
            <p:txBody>
              <a:bodyPr wrap="none" anchor="ctr"/>
              <a:lstStyle/>
              <a:p>
                <a:endParaRPr lang="zh-CN" altLang="en-US">
                  <a:latin typeface="+mn-ea"/>
                </a:endParaRPr>
              </a:p>
            </p:txBody>
          </p:sp>
          <p:sp>
            <p:nvSpPr>
              <p:cNvPr id="24617" name="Freeform 4"/>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rgbClr val="FE8D48"/>
              </a:solidFill>
              <a:ln>
                <a:noFill/>
              </a:ln>
              <a:extLst>
                <a:ext uri="{91240B29-F687-4F45-9708-019B960494DF}">
                  <a14:hiddenLine xmlns:a14="http://schemas.microsoft.com/office/drawing/2010/main" w="9525">
                    <a:solidFill>
                      <a:srgbClr val="000000"/>
                    </a:solidFill>
                    <a:prstDash val="solid"/>
                    <a:round/>
                  </a14:hiddenLine>
                </a:ext>
              </a:extLst>
            </p:spPr>
            <p:txBody>
              <a:bodyPr wrap="none" anchor="ctr"/>
              <a:lstStyle/>
              <a:p>
                <a:endParaRPr lang="zh-CN" altLang="en-US">
                  <a:latin typeface="+mn-ea"/>
                </a:endParaRPr>
              </a:p>
            </p:txBody>
          </p:sp>
          <p:sp>
            <p:nvSpPr>
              <p:cNvPr id="24618" name="Freeform 5"/>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solidFill>
                <a:srgbClr val="DDDDDD"/>
              </a:solidFill>
              <a:ln>
                <a:noFill/>
              </a:ln>
              <a:extLst>
                <a:ext uri="{91240B29-F687-4F45-9708-019B960494DF}">
                  <a14:hiddenLine xmlns:a14="http://schemas.microsoft.com/office/drawing/2010/main" w="9525">
                    <a:solidFill>
                      <a:srgbClr val="000000"/>
                    </a:solidFill>
                    <a:prstDash val="solid"/>
                    <a:round/>
                  </a14:hiddenLine>
                </a:ext>
              </a:extLst>
            </p:spPr>
            <p:txBody>
              <a:bodyPr wrap="none" anchor="ctr"/>
              <a:lstStyle/>
              <a:p>
                <a:endParaRPr lang="zh-CN" altLang="en-US">
                  <a:latin typeface="+mn-ea"/>
                </a:endParaRPr>
              </a:p>
            </p:txBody>
          </p:sp>
        </p:grpSp>
        <p:sp>
          <p:nvSpPr>
            <p:cNvPr id="24591" name="AutoShape 7"/>
            <p:cNvSpPr>
              <a:spLocks noChangeArrowheads="1"/>
            </p:cNvSpPr>
            <p:nvPr/>
          </p:nvSpPr>
          <p:spPr bwMode="gray">
            <a:xfrm flipH="1">
              <a:off x="2068" y="1581"/>
              <a:ext cx="627" cy="526"/>
            </a:xfrm>
            <a:prstGeom prst="curvedRightArrow">
              <a:avLst>
                <a:gd name="adj1" fmla="val 16542"/>
                <a:gd name="adj2" fmla="val 38977"/>
                <a:gd name="adj3" fmla="val 33846"/>
              </a:avLst>
            </a:prstGeom>
            <a:gradFill rotWithShape="1">
              <a:gsLst>
                <a:gs pos="0">
                  <a:srgbClr val="03D4A8"/>
                </a:gs>
                <a:gs pos="25000">
                  <a:srgbClr val="21D6E0"/>
                </a:gs>
                <a:gs pos="75000">
                  <a:srgbClr val="0087E6"/>
                </a:gs>
                <a:gs pos="100000">
                  <a:srgbClr val="005CB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24592" name="AutoShape 8"/>
            <p:cNvSpPr>
              <a:spLocks noChangeArrowheads="1"/>
            </p:cNvSpPr>
            <p:nvPr/>
          </p:nvSpPr>
          <p:spPr bwMode="gray">
            <a:xfrm>
              <a:off x="867" y="1604"/>
              <a:ext cx="627" cy="526"/>
            </a:xfrm>
            <a:prstGeom prst="curvedRightArrow">
              <a:avLst>
                <a:gd name="adj1" fmla="val 19583"/>
                <a:gd name="adj2" fmla="val 44676"/>
                <a:gd name="adj3" fmla="val 33652"/>
              </a:avLst>
            </a:prstGeom>
            <a:gradFill rotWithShape="1">
              <a:gsLst>
                <a:gs pos="0">
                  <a:srgbClr val="03D4A8"/>
                </a:gs>
                <a:gs pos="25000">
                  <a:srgbClr val="21D6E0"/>
                </a:gs>
                <a:gs pos="75000">
                  <a:srgbClr val="0087E6"/>
                </a:gs>
                <a:gs pos="100000">
                  <a:srgbClr val="005CB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grpSp>
          <p:nvGrpSpPr>
            <p:cNvPr id="24593" name="Group 9"/>
            <p:cNvGrpSpPr/>
            <p:nvPr/>
          </p:nvGrpSpPr>
          <p:grpSpPr bwMode="auto">
            <a:xfrm>
              <a:off x="939" y="2987"/>
              <a:ext cx="1705" cy="997"/>
              <a:chOff x="1082" y="2355"/>
              <a:chExt cx="3406" cy="1993"/>
            </a:xfrm>
          </p:grpSpPr>
          <p:sp>
            <p:nvSpPr>
              <p:cNvPr id="24613" name="Freeform 10"/>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808080"/>
              </a:solidFill>
              <a:ln>
                <a:noFill/>
              </a:ln>
              <a:extLst>
                <a:ext uri="{91240B29-F687-4F45-9708-019B960494DF}">
                  <a14:hiddenLine xmlns:a14="http://schemas.microsoft.com/office/drawing/2010/main" w="9525">
                    <a:solidFill>
                      <a:srgbClr val="000000"/>
                    </a:solidFill>
                    <a:prstDash val="solid"/>
                    <a:round/>
                  </a14:hiddenLine>
                </a:ext>
              </a:extLst>
            </p:spPr>
            <p:txBody>
              <a:bodyPr wrap="none" anchor="ctr"/>
              <a:lstStyle/>
              <a:p>
                <a:endParaRPr lang="zh-CN" altLang="en-US">
                  <a:latin typeface="+mn-ea"/>
                </a:endParaRPr>
              </a:p>
            </p:txBody>
          </p:sp>
          <p:sp>
            <p:nvSpPr>
              <p:cNvPr id="24614" name="Freeform 11"/>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hlink"/>
              </a:solidFill>
              <a:ln>
                <a:noFill/>
              </a:ln>
              <a:extLst>
                <a:ext uri="{91240B29-F687-4F45-9708-019B960494DF}">
                  <a14:hiddenLine xmlns:a14="http://schemas.microsoft.com/office/drawing/2010/main" w="9525">
                    <a:solidFill>
                      <a:srgbClr val="000000"/>
                    </a:solidFill>
                    <a:prstDash val="solid"/>
                    <a:round/>
                  </a14:hiddenLine>
                </a:ext>
              </a:extLst>
            </p:spPr>
            <p:txBody>
              <a:bodyPr wrap="none" anchor="ctr"/>
              <a:lstStyle/>
              <a:p>
                <a:endParaRPr lang="zh-CN" altLang="en-US">
                  <a:latin typeface="+mn-ea"/>
                </a:endParaRPr>
              </a:p>
            </p:txBody>
          </p:sp>
          <p:sp>
            <p:nvSpPr>
              <p:cNvPr id="24615" name="Freeform 12"/>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solidFill>
                <a:srgbClr val="969696"/>
              </a:solidFill>
              <a:ln>
                <a:noFill/>
              </a:ln>
              <a:extLst>
                <a:ext uri="{91240B29-F687-4F45-9708-019B960494DF}">
                  <a14:hiddenLine xmlns:a14="http://schemas.microsoft.com/office/drawing/2010/main" w="9525">
                    <a:solidFill>
                      <a:srgbClr val="000000"/>
                    </a:solidFill>
                    <a:prstDash val="solid"/>
                    <a:round/>
                  </a14:hiddenLine>
                </a:ext>
              </a:extLst>
            </p:spPr>
            <p:txBody>
              <a:bodyPr wrap="none" anchor="ctr"/>
              <a:lstStyle/>
              <a:p>
                <a:endParaRPr lang="zh-CN" altLang="en-US">
                  <a:latin typeface="+mn-ea"/>
                </a:endParaRPr>
              </a:p>
            </p:txBody>
          </p:sp>
        </p:grpSp>
        <p:grpSp>
          <p:nvGrpSpPr>
            <p:cNvPr id="24594" name="Group 13"/>
            <p:cNvGrpSpPr/>
            <p:nvPr/>
          </p:nvGrpSpPr>
          <p:grpSpPr bwMode="auto">
            <a:xfrm>
              <a:off x="903" y="2743"/>
              <a:ext cx="1765" cy="997"/>
              <a:chOff x="1082" y="2355"/>
              <a:chExt cx="3406" cy="1993"/>
            </a:xfrm>
          </p:grpSpPr>
          <p:sp>
            <p:nvSpPr>
              <p:cNvPr id="24610" name="Freeform 14"/>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B2B2B2"/>
              </a:solidFill>
              <a:ln>
                <a:noFill/>
              </a:ln>
              <a:extLst>
                <a:ext uri="{91240B29-F687-4F45-9708-019B960494DF}">
                  <a14:hiddenLine xmlns:a14="http://schemas.microsoft.com/office/drawing/2010/main" w="9525">
                    <a:solidFill>
                      <a:srgbClr val="000000"/>
                    </a:solidFill>
                    <a:prstDash val="solid"/>
                    <a:round/>
                  </a14:hiddenLine>
                </a:ext>
              </a:extLst>
            </p:spPr>
            <p:txBody>
              <a:bodyPr wrap="none" anchor="ctr"/>
              <a:lstStyle/>
              <a:p>
                <a:endParaRPr lang="zh-CN" altLang="en-US">
                  <a:latin typeface="+mn-ea"/>
                </a:endParaRPr>
              </a:p>
            </p:txBody>
          </p:sp>
          <p:sp>
            <p:nvSpPr>
              <p:cNvPr id="24611" name="Freeform 15"/>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prstDash val="solid"/>
                    <a:round/>
                  </a14:hiddenLine>
                </a:ext>
              </a:extLst>
            </p:spPr>
            <p:txBody>
              <a:bodyPr wrap="none" anchor="ctr"/>
              <a:lstStyle/>
              <a:p>
                <a:endParaRPr lang="zh-CN" altLang="en-US">
                  <a:latin typeface="+mn-ea"/>
                </a:endParaRPr>
              </a:p>
            </p:txBody>
          </p:sp>
          <p:sp>
            <p:nvSpPr>
              <p:cNvPr id="24612" name="Freeform 16"/>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solidFill>
                <a:srgbClr val="B4B4B4"/>
              </a:solidFill>
              <a:ln>
                <a:noFill/>
              </a:ln>
              <a:extLst>
                <a:ext uri="{91240B29-F687-4F45-9708-019B960494DF}">
                  <a14:hiddenLine xmlns:a14="http://schemas.microsoft.com/office/drawing/2010/main" w="9525">
                    <a:solidFill>
                      <a:srgbClr val="000000"/>
                    </a:solidFill>
                    <a:prstDash val="solid"/>
                    <a:round/>
                  </a14:hiddenLine>
                </a:ext>
              </a:extLst>
            </p:spPr>
            <p:txBody>
              <a:bodyPr wrap="none" anchor="ctr"/>
              <a:lstStyle/>
              <a:p>
                <a:endParaRPr lang="zh-CN" altLang="en-US">
                  <a:latin typeface="+mn-ea"/>
                </a:endParaRPr>
              </a:p>
            </p:txBody>
          </p:sp>
        </p:grpSp>
        <p:grpSp>
          <p:nvGrpSpPr>
            <p:cNvPr id="24595" name="Group 17"/>
            <p:cNvGrpSpPr/>
            <p:nvPr/>
          </p:nvGrpSpPr>
          <p:grpSpPr bwMode="auto">
            <a:xfrm>
              <a:off x="866" y="2491"/>
              <a:ext cx="1828" cy="997"/>
              <a:chOff x="1082" y="2355"/>
              <a:chExt cx="3406" cy="1993"/>
            </a:xfrm>
          </p:grpSpPr>
          <p:sp>
            <p:nvSpPr>
              <p:cNvPr id="24607" name="Freeform 18"/>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C0C0C0"/>
              </a:solidFill>
              <a:ln>
                <a:noFill/>
              </a:ln>
              <a:extLst>
                <a:ext uri="{91240B29-F687-4F45-9708-019B960494DF}">
                  <a14:hiddenLine xmlns:a14="http://schemas.microsoft.com/office/drawing/2010/main" w="9525">
                    <a:solidFill>
                      <a:srgbClr val="000000"/>
                    </a:solidFill>
                    <a:prstDash val="solid"/>
                    <a:round/>
                  </a14:hiddenLine>
                </a:ext>
              </a:extLst>
            </p:spPr>
            <p:txBody>
              <a:bodyPr wrap="none" anchor="ctr"/>
              <a:lstStyle/>
              <a:p>
                <a:endParaRPr lang="zh-CN" altLang="en-US">
                  <a:latin typeface="+mn-ea"/>
                </a:endParaRPr>
              </a:p>
            </p:txBody>
          </p:sp>
          <p:sp>
            <p:nvSpPr>
              <p:cNvPr id="24608" name="Freeform 19"/>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folHlink"/>
              </a:solidFill>
              <a:ln>
                <a:noFill/>
              </a:ln>
              <a:extLst>
                <a:ext uri="{91240B29-F687-4F45-9708-019B960494DF}">
                  <a14:hiddenLine xmlns:a14="http://schemas.microsoft.com/office/drawing/2010/main" w="9525">
                    <a:solidFill>
                      <a:srgbClr val="000000"/>
                    </a:solidFill>
                    <a:prstDash val="solid"/>
                    <a:round/>
                  </a14:hiddenLine>
                </a:ext>
              </a:extLst>
            </p:spPr>
            <p:txBody>
              <a:bodyPr wrap="none" anchor="ctr"/>
              <a:lstStyle/>
              <a:p>
                <a:endParaRPr lang="zh-CN" altLang="en-US">
                  <a:latin typeface="+mn-ea"/>
                </a:endParaRPr>
              </a:p>
            </p:txBody>
          </p:sp>
          <p:sp>
            <p:nvSpPr>
              <p:cNvPr id="24609" name="Freeform 20"/>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solidFill>
                <a:srgbClr val="DDDDDD"/>
              </a:solidFill>
              <a:ln>
                <a:noFill/>
              </a:ln>
              <a:extLst>
                <a:ext uri="{91240B29-F687-4F45-9708-019B960494DF}">
                  <a14:hiddenLine xmlns:a14="http://schemas.microsoft.com/office/drawing/2010/main" w="9525">
                    <a:solidFill>
                      <a:srgbClr val="000000"/>
                    </a:solidFill>
                    <a:prstDash val="solid"/>
                    <a:round/>
                  </a14:hiddenLine>
                </a:ext>
              </a:extLst>
            </p:spPr>
            <p:txBody>
              <a:bodyPr wrap="none" anchor="ctr"/>
              <a:lstStyle/>
              <a:p>
                <a:endParaRPr lang="zh-CN" altLang="en-US">
                  <a:latin typeface="+mn-ea"/>
                </a:endParaRPr>
              </a:p>
            </p:txBody>
          </p:sp>
        </p:grpSp>
        <p:grpSp>
          <p:nvGrpSpPr>
            <p:cNvPr id="24596" name="Group 21"/>
            <p:cNvGrpSpPr/>
            <p:nvPr/>
          </p:nvGrpSpPr>
          <p:grpSpPr bwMode="auto">
            <a:xfrm>
              <a:off x="829" y="2238"/>
              <a:ext cx="1892" cy="997"/>
              <a:chOff x="1082" y="2355"/>
              <a:chExt cx="3406" cy="1993"/>
            </a:xfrm>
          </p:grpSpPr>
          <p:sp>
            <p:nvSpPr>
              <p:cNvPr id="24604" name="Freeform 22"/>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DDDDDD"/>
              </a:solidFill>
              <a:ln>
                <a:noFill/>
              </a:ln>
              <a:extLst>
                <a:ext uri="{91240B29-F687-4F45-9708-019B960494DF}">
                  <a14:hiddenLine xmlns:a14="http://schemas.microsoft.com/office/drawing/2010/main" w="9525">
                    <a:solidFill>
                      <a:srgbClr val="000000"/>
                    </a:solidFill>
                    <a:prstDash val="solid"/>
                    <a:round/>
                  </a14:hiddenLine>
                </a:ext>
              </a:extLst>
            </p:spPr>
            <p:txBody>
              <a:bodyPr wrap="none" anchor="ctr"/>
              <a:lstStyle/>
              <a:p>
                <a:endParaRPr lang="zh-CN" altLang="en-US">
                  <a:latin typeface="+mn-ea"/>
                </a:endParaRPr>
              </a:p>
            </p:txBody>
          </p:sp>
          <p:sp>
            <p:nvSpPr>
              <p:cNvPr id="24605" name="Freeform 23"/>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accent2"/>
              </a:solidFill>
              <a:ln>
                <a:noFill/>
              </a:ln>
              <a:extLst>
                <a:ext uri="{91240B29-F687-4F45-9708-019B960494DF}">
                  <a14:hiddenLine xmlns:a14="http://schemas.microsoft.com/office/drawing/2010/main" w="9525">
                    <a:solidFill>
                      <a:srgbClr val="000000"/>
                    </a:solidFill>
                    <a:prstDash val="solid"/>
                    <a:round/>
                  </a14:hiddenLine>
                </a:ext>
              </a:extLst>
            </p:spPr>
            <p:txBody>
              <a:bodyPr wrap="none" anchor="ctr"/>
              <a:lstStyle/>
              <a:p>
                <a:endParaRPr lang="zh-CN" altLang="en-US">
                  <a:latin typeface="+mn-ea"/>
                </a:endParaRPr>
              </a:p>
            </p:txBody>
          </p:sp>
          <p:sp>
            <p:nvSpPr>
              <p:cNvPr id="24606" name="Freeform 24"/>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rotWithShape="1">
                <a:gsLst>
                  <a:gs pos="0">
                    <a:srgbClr val="D6D6D6"/>
                  </a:gs>
                  <a:gs pos="100000">
                    <a:srgbClr val="F8F8F8"/>
                  </a:gs>
                </a:gsLst>
                <a:lin ang="5400000" scaled="1"/>
              </a:gradFill>
              <a:ln>
                <a:noFill/>
              </a:ln>
              <a:extLst>
                <a:ext uri="{91240B29-F687-4F45-9708-019B960494DF}">
                  <a14:hiddenLine xmlns:a14="http://schemas.microsoft.com/office/drawing/2010/main" w="9525">
                    <a:solidFill>
                      <a:srgbClr val="000000"/>
                    </a:solidFill>
                    <a:prstDash val="solid"/>
                    <a:round/>
                  </a14:hiddenLine>
                </a:ext>
              </a:extLst>
            </p:spPr>
            <p:txBody>
              <a:bodyPr wrap="none" anchor="ctr"/>
              <a:lstStyle/>
              <a:p>
                <a:endParaRPr lang="zh-CN" altLang="en-US">
                  <a:latin typeface="+mn-ea"/>
                </a:endParaRPr>
              </a:p>
            </p:txBody>
          </p:sp>
        </p:grpSp>
        <p:sp>
          <p:nvSpPr>
            <p:cNvPr id="24597" name="AutoShape 25"/>
            <p:cNvSpPr/>
            <p:nvPr/>
          </p:nvSpPr>
          <p:spPr bwMode="blackWhite">
            <a:xfrm>
              <a:off x="3258" y="1802"/>
              <a:ext cx="2102" cy="325"/>
            </a:xfrm>
            <a:prstGeom prst="callout2">
              <a:avLst>
                <a:gd name="adj1" fmla="val 22153"/>
                <a:gd name="adj2" fmla="val -2282"/>
                <a:gd name="adj3" fmla="val 22153"/>
                <a:gd name="adj4" fmla="val -15889"/>
                <a:gd name="adj5" fmla="val 265847"/>
                <a:gd name="adj6" fmla="val -30306"/>
              </a:avLst>
            </a:prstGeom>
            <a:noFill/>
            <a:ln w="9525">
              <a:solidFill>
                <a:srgbClr val="000000"/>
              </a:solidFill>
              <a:miter lim="800000"/>
              <a:headEnd type="diamond" w="med" len="med"/>
            </a:ln>
          </p:spPr>
          <p:txBody>
            <a:bodyPr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1800" b="1" dirty="0">
                  <a:latin typeface="+mn-ea"/>
                  <a:ea typeface="+mn-ea"/>
                </a:rPr>
                <a:t>能消除或减弱生产过程中产生的危险、危害 </a:t>
              </a:r>
              <a:endParaRPr kumimoji="0" lang="en-US" altLang="zh-CN" sz="1800" b="1" dirty="0">
                <a:latin typeface="+mn-ea"/>
                <a:ea typeface="+mn-ea"/>
              </a:endParaRPr>
            </a:p>
          </p:txBody>
        </p:sp>
        <p:sp>
          <p:nvSpPr>
            <p:cNvPr id="24598" name="AutoShape 26"/>
            <p:cNvSpPr/>
            <p:nvPr/>
          </p:nvSpPr>
          <p:spPr bwMode="blackWhite">
            <a:xfrm>
              <a:off x="3248" y="2251"/>
              <a:ext cx="2112" cy="329"/>
            </a:xfrm>
            <a:prstGeom prst="callout2">
              <a:avLst>
                <a:gd name="adj1" fmla="val 21884"/>
                <a:gd name="adj2" fmla="val -2273"/>
                <a:gd name="adj3" fmla="val 21884"/>
                <a:gd name="adj4" fmla="val -15435"/>
                <a:gd name="adj5" fmla="val 200306"/>
                <a:gd name="adj6" fmla="val -29023"/>
              </a:avLst>
            </a:prstGeom>
            <a:noFill/>
            <a:ln w="9525">
              <a:solidFill>
                <a:srgbClr val="000000"/>
              </a:solidFill>
              <a:miter lim="800000"/>
              <a:headEnd type="diamond" w="med" len="med"/>
            </a:ln>
          </p:spPr>
          <p:txBody>
            <a:bodyPr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1800" b="1" dirty="0">
                  <a:latin typeface="+mn-ea"/>
                  <a:ea typeface="+mn-ea"/>
                </a:rPr>
                <a:t>处置危险和有害物，并降低到国家规定的限值内 </a:t>
              </a:r>
              <a:endParaRPr kumimoji="0" lang="en-US" altLang="zh-CN" sz="1800" b="1" dirty="0">
                <a:latin typeface="+mn-ea"/>
                <a:ea typeface="+mn-ea"/>
              </a:endParaRPr>
            </a:p>
          </p:txBody>
        </p:sp>
        <p:sp>
          <p:nvSpPr>
            <p:cNvPr id="24599" name="AutoShape 27"/>
            <p:cNvSpPr/>
            <p:nvPr/>
          </p:nvSpPr>
          <p:spPr bwMode="blackWhite">
            <a:xfrm>
              <a:off x="3242" y="3099"/>
              <a:ext cx="2118" cy="283"/>
            </a:xfrm>
            <a:prstGeom prst="callout2">
              <a:avLst>
                <a:gd name="adj1" fmla="val 25440"/>
                <a:gd name="adj2" fmla="val -2269"/>
                <a:gd name="adj3" fmla="val 25440"/>
                <a:gd name="adj4" fmla="val -17231"/>
                <a:gd name="adj5" fmla="val 107773"/>
                <a:gd name="adj6" fmla="val -32625"/>
              </a:avLst>
            </a:prstGeom>
            <a:noFill/>
            <a:ln w="9525">
              <a:solidFill>
                <a:srgbClr val="000000"/>
              </a:solidFill>
              <a:miter lim="800000"/>
              <a:headEnd type="diamond" w="med" len="med"/>
            </a:ln>
          </p:spPr>
          <p:txBody>
            <a:bodyPr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1800" b="1" dirty="0">
                  <a:latin typeface="+mn-ea"/>
                  <a:ea typeface="+mn-ea"/>
                </a:rPr>
                <a:t>能有效地预防重大事故和职业危害的发生 </a:t>
              </a:r>
              <a:endParaRPr kumimoji="0" lang="en-US" altLang="zh-CN" sz="1800" b="1" dirty="0">
                <a:latin typeface="+mn-ea"/>
                <a:ea typeface="+mn-ea"/>
              </a:endParaRPr>
            </a:p>
          </p:txBody>
        </p:sp>
        <p:sp>
          <p:nvSpPr>
            <p:cNvPr id="24600" name="AutoShape 28"/>
            <p:cNvSpPr/>
            <p:nvPr/>
          </p:nvSpPr>
          <p:spPr bwMode="blackWhite">
            <a:xfrm>
              <a:off x="3242" y="2693"/>
              <a:ext cx="2133" cy="304"/>
            </a:xfrm>
            <a:prstGeom prst="callout2">
              <a:avLst>
                <a:gd name="adj1" fmla="val 23685"/>
                <a:gd name="adj2" fmla="val -2250"/>
                <a:gd name="adj3" fmla="val 23685"/>
                <a:gd name="adj4" fmla="val -16782"/>
                <a:gd name="adj5" fmla="val 157894"/>
                <a:gd name="adj6" fmla="val -31644"/>
              </a:avLst>
            </a:prstGeom>
            <a:noFill/>
            <a:ln w="9525">
              <a:solidFill>
                <a:srgbClr val="000000"/>
              </a:solidFill>
              <a:miter lim="800000"/>
              <a:headEnd type="diamond" w="med" len="med"/>
            </a:ln>
          </p:spPr>
          <p:txBody>
            <a:bodyPr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1800" b="1" dirty="0">
                  <a:latin typeface="+mn-ea"/>
                  <a:ea typeface="+mn-ea"/>
                </a:rPr>
                <a:t>预防生产装置失灵和操作失误产生的危险、危害</a:t>
              </a:r>
              <a:r>
                <a:rPr kumimoji="0" lang="zh-CN" altLang="en-US" sz="1800" b="1" dirty="0">
                  <a:solidFill>
                    <a:srgbClr val="FFFFFF"/>
                  </a:solidFill>
                  <a:latin typeface="+mn-ea"/>
                  <a:ea typeface="+mn-ea"/>
                </a:rPr>
                <a:t> </a:t>
              </a:r>
              <a:endParaRPr kumimoji="0" lang="en-US" altLang="zh-CN" sz="1800" b="1" dirty="0">
                <a:solidFill>
                  <a:srgbClr val="FFFFFF"/>
                </a:solidFill>
                <a:latin typeface="+mn-ea"/>
                <a:ea typeface="+mn-ea"/>
              </a:endParaRPr>
            </a:p>
          </p:txBody>
        </p:sp>
        <p:sp>
          <p:nvSpPr>
            <p:cNvPr id="24601" name="AutoShape 29"/>
            <p:cNvSpPr>
              <a:spLocks noChangeArrowheads="1"/>
            </p:cNvSpPr>
            <p:nvPr/>
          </p:nvSpPr>
          <p:spPr bwMode="gray">
            <a:xfrm rot="-544120">
              <a:off x="558" y="2364"/>
              <a:ext cx="248" cy="1210"/>
            </a:xfrm>
            <a:prstGeom prst="upArrow">
              <a:avLst>
                <a:gd name="adj1" fmla="val 50194"/>
                <a:gd name="adj2" fmla="val 74947"/>
              </a:avLst>
            </a:prstGeom>
            <a:gradFill rotWithShape="1">
              <a:gsLst>
                <a:gs pos="0">
                  <a:schemeClr val="accent2"/>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pic>
          <p:nvPicPr>
            <p:cNvPr id="24602" name="Picture 30" descr="num11"/>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6" y="1000"/>
              <a:ext cx="1542" cy="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3" name="AutoShape 31"/>
            <p:cNvSpPr/>
            <p:nvPr/>
          </p:nvSpPr>
          <p:spPr bwMode="blackWhite">
            <a:xfrm>
              <a:off x="3243" y="3566"/>
              <a:ext cx="2118" cy="283"/>
            </a:xfrm>
            <a:prstGeom prst="callout2">
              <a:avLst>
                <a:gd name="adj1" fmla="val 25440"/>
                <a:gd name="adj2" fmla="val -2269"/>
                <a:gd name="adj3" fmla="val 25440"/>
                <a:gd name="adj4" fmla="val -14069"/>
                <a:gd name="adj5" fmla="val -9185"/>
                <a:gd name="adj6" fmla="val -26250"/>
              </a:avLst>
            </a:prstGeom>
            <a:noFill/>
            <a:ln w="9525">
              <a:solidFill>
                <a:srgbClr val="000000"/>
              </a:solidFill>
              <a:miter lim="800000"/>
              <a:headEnd type="diamond" w="med" len="med"/>
            </a:ln>
          </p:spPr>
          <p:txBody>
            <a:bodyPr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1800" b="1" dirty="0">
                  <a:latin typeface="+mn-ea"/>
                  <a:ea typeface="+mn-ea"/>
                </a:rPr>
                <a:t>发生意外事故时，能为遇险人员提供自救和互救条件</a:t>
              </a:r>
              <a:r>
                <a:rPr kumimoji="0" lang="zh-CN" altLang="en-US" sz="1800" b="1" dirty="0">
                  <a:solidFill>
                    <a:srgbClr val="FFFFFF"/>
                  </a:solidFill>
                  <a:latin typeface="+mn-ea"/>
                  <a:ea typeface="+mn-ea"/>
                </a:rPr>
                <a:t> </a:t>
              </a:r>
              <a:endParaRPr kumimoji="0" lang="en-US" altLang="zh-CN" sz="1800" b="1" dirty="0">
                <a:solidFill>
                  <a:srgbClr val="FFFFFF"/>
                </a:solidFill>
                <a:latin typeface="+mn-ea"/>
                <a:ea typeface="+mn-ea"/>
              </a:endParaRPr>
            </a:p>
          </p:txBody>
        </p:sp>
      </p:grpSp>
      <p:grpSp>
        <p:nvGrpSpPr>
          <p:cNvPr id="24580" name="Group 32"/>
          <p:cNvGrpSpPr/>
          <p:nvPr/>
        </p:nvGrpSpPr>
        <p:grpSpPr bwMode="auto">
          <a:xfrm>
            <a:off x="261976" y="1301363"/>
            <a:ext cx="5735638" cy="576263"/>
            <a:chOff x="174" y="663"/>
            <a:chExt cx="3613" cy="363"/>
          </a:xfrm>
        </p:grpSpPr>
        <p:grpSp>
          <p:nvGrpSpPr>
            <p:cNvPr id="24581" name="Group 33"/>
            <p:cNvGrpSpPr/>
            <p:nvPr/>
          </p:nvGrpSpPr>
          <p:grpSpPr bwMode="auto">
            <a:xfrm>
              <a:off x="174" y="715"/>
              <a:ext cx="205" cy="205"/>
              <a:chOff x="2485" y="949"/>
              <a:chExt cx="918" cy="918"/>
            </a:xfrm>
          </p:grpSpPr>
          <p:sp>
            <p:nvSpPr>
              <p:cNvPr id="103458" name="AutoShape 34"/>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24584" name="Oval 35"/>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24585" name="Group 36"/>
              <p:cNvGrpSpPr/>
              <p:nvPr/>
            </p:nvGrpSpPr>
            <p:grpSpPr bwMode="auto">
              <a:xfrm>
                <a:off x="2656" y="1155"/>
                <a:ext cx="586" cy="500"/>
                <a:chOff x="511" y="1141"/>
                <a:chExt cx="586" cy="500"/>
              </a:xfrm>
            </p:grpSpPr>
            <p:sp>
              <p:nvSpPr>
                <p:cNvPr id="103461" name="Oval 37"/>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103462" name="Oval 38"/>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24586" name="Oval 39"/>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3464" name="Oval 40"/>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24582" name="AutoShape 41"/>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2.5.1</a:t>
              </a:r>
              <a:r>
                <a:rPr kumimoji="0" lang="zh-CN" altLang="en-US" sz="2800" b="1" dirty="0">
                  <a:latin typeface="+mj-ea"/>
                  <a:ea typeface="+mj-ea"/>
                </a:rPr>
                <a:t>安全对策措施基本要求</a:t>
              </a:r>
              <a:r>
                <a:rPr kumimoji="0" lang="zh-CN" altLang="en-US" sz="1800" dirty="0">
                  <a:latin typeface="+mj-ea"/>
                  <a:ea typeface="+mj-ea"/>
                </a:rPr>
                <a:t> </a:t>
              </a:r>
              <a:endParaRPr kumimoji="0" lang="en-US" altLang="zh-CN" sz="1800" dirty="0">
                <a:latin typeface="+mj-ea"/>
                <a:ea typeface="+mj-ea"/>
              </a:endParaRPr>
            </a:p>
          </p:txBody>
        </p:sp>
      </p:gr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3"/>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3" name="Group 50"/>
          <p:cNvGrpSpPr/>
          <p:nvPr/>
        </p:nvGrpSpPr>
        <p:grpSpPr bwMode="auto">
          <a:xfrm>
            <a:off x="542925" y="2420938"/>
            <a:ext cx="8132763" cy="3887787"/>
            <a:chOff x="116" y="1207"/>
            <a:chExt cx="5486" cy="2767"/>
          </a:xfrm>
        </p:grpSpPr>
        <p:sp>
          <p:nvSpPr>
            <p:cNvPr id="25614" name="Rectangle 4"/>
            <p:cNvSpPr>
              <a:spLocks noChangeArrowheads="1"/>
            </p:cNvSpPr>
            <p:nvPr/>
          </p:nvSpPr>
          <p:spPr bwMode="auto">
            <a:xfrm>
              <a:off x="116" y="2840"/>
              <a:ext cx="5486" cy="1134"/>
            </a:xfrm>
            <a:prstGeom prst="rect">
              <a:avLst/>
            </a:prstGeom>
            <a:solidFill>
              <a:srgbClr val="000000">
                <a:alpha val="30196"/>
              </a:srgbClr>
            </a:solidFill>
            <a:ln w="12700" algn="ctr">
              <a:solidFill>
                <a:srgbClr val="000000"/>
              </a:solidFill>
              <a:miter lim="800000"/>
            </a:ln>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25615" name="AutoShape 5"/>
            <p:cNvSpPr>
              <a:spLocks noChangeArrowheads="1"/>
            </p:cNvSpPr>
            <p:nvPr/>
          </p:nvSpPr>
          <p:spPr bwMode="auto">
            <a:xfrm>
              <a:off x="116" y="1207"/>
              <a:ext cx="5486" cy="1269"/>
            </a:xfrm>
            <a:prstGeom prst="chevron">
              <a:avLst>
                <a:gd name="adj" fmla="val 23577"/>
              </a:avLst>
            </a:prstGeom>
            <a:gradFill rotWithShape="1">
              <a:gsLst>
                <a:gs pos="0">
                  <a:srgbClr val="660033"/>
                </a:gs>
                <a:gs pos="100000">
                  <a:schemeClr val="tx2"/>
                </a:gs>
              </a:gsLst>
              <a:lin ang="5400000" scaled="1"/>
            </a:gradFill>
            <a:ln w="6350">
              <a:solidFill>
                <a:srgbClr val="FFFFFF"/>
              </a:solidFill>
              <a:miter lim="800000"/>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96264" name="AutoShape 8"/>
            <p:cNvSpPr>
              <a:spLocks noChangeArrowheads="1"/>
            </p:cNvSpPr>
            <p:nvPr/>
          </p:nvSpPr>
          <p:spPr bwMode="auto">
            <a:xfrm>
              <a:off x="3972" y="1549"/>
              <a:ext cx="1315" cy="589"/>
            </a:xfrm>
            <a:prstGeom prst="chevron">
              <a:avLst>
                <a:gd name="adj" fmla="val 17447"/>
              </a:avLst>
            </a:prstGeom>
            <a:gradFill rotWithShape="1">
              <a:gsLst>
                <a:gs pos="0">
                  <a:srgbClr val="FF8585"/>
                </a:gs>
                <a:gs pos="100000">
                  <a:schemeClr val="tx1"/>
                </a:gs>
              </a:gsLst>
              <a:lin ang="5400000" scaled="1"/>
            </a:gradFill>
            <a:ln w="6350" algn="ctr">
              <a:solidFill>
                <a:schemeClr val="bg1"/>
              </a:solidFill>
              <a:miter lim="800000"/>
            </a:ln>
            <a:effectLst>
              <a:outerShdw dist="63500" dir="2212194" algn="ctr" rotWithShape="0">
                <a:srgbClr val="111111"/>
              </a:outerShdw>
            </a:effectLst>
          </p:spPr>
          <p:txBody>
            <a:bodyPr wrap="none" anchor="ctr"/>
            <a:lstStyle/>
            <a:p>
              <a:pPr>
                <a:defRPr/>
              </a:pPr>
              <a:endParaRPr lang="zh-CN" altLang="en-US">
                <a:latin typeface="+mn-ea"/>
              </a:endParaRPr>
            </a:p>
          </p:txBody>
        </p:sp>
        <p:sp>
          <p:nvSpPr>
            <p:cNvPr id="96265" name="AutoShape 9"/>
            <p:cNvSpPr>
              <a:spLocks noChangeArrowheads="1"/>
            </p:cNvSpPr>
            <p:nvPr/>
          </p:nvSpPr>
          <p:spPr bwMode="auto">
            <a:xfrm>
              <a:off x="2747" y="1549"/>
              <a:ext cx="1355" cy="589"/>
            </a:xfrm>
            <a:prstGeom prst="chevron">
              <a:avLst>
                <a:gd name="adj" fmla="val 23836"/>
              </a:avLst>
            </a:prstGeom>
            <a:gradFill rotWithShape="1">
              <a:gsLst>
                <a:gs pos="0">
                  <a:srgbClr val="A80054"/>
                </a:gs>
                <a:gs pos="100000">
                  <a:srgbClr val="A80054">
                    <a:gamma/>
                    <a:shade val="46275"/>
                    <a:invGamma/>
                  </a:srgbClr>
                </a:gs>
              </a:gsLst>
              <a:lin ang="5400000" scaled="1"/>
            </a:gradFill>
            <a:ln w="6350">
              <a:solidFill>
                <a:srgbClr val="FFFFFF"/>
              </a:solidFill>
              <a:miter lim="800000"/>
            </a:ln>
            <a:effectLst>
              <a:outerShdw dist="56796" dir="1593903" algn="ctr" rotWithShape="0">
                <a:srgbClr val="111111"/>
              </a:outerShdw>
            </a:effectLst>
          </p:spPr>
          <p:txBody>
            <a:bodyPr wrap="none" anchor="ctr"/>
            <a:lstStyle/>
            <a:p>
              <a:pPr>
                <a:defRPr/>
              </a:pPr>
              <a:endParaRPr lang="zh-CN" altLang="en-US">
                <a:latin typeface="+mn-ea"/>
              </a:endParaRPr>
            </a:p>
          </p:txBody>
        </p:sp>
        <p:sp>
          <p:nvSpPr>
            <p:cNvPr id="96266" name="AutoShape 10"/>
            <p:cNvSpPr>
              <a:spLocks noChangeArrowheads="1"/>
            </p:cNvSpPr>
            <p:nvPr/>
          </p:nvSpPr>
          <p:spPr bwMode="auto">
            <a:xfrm>
              <a:off x="2886" y="1623"/>
              <a:ext cx="1533" cy="438"/>
            </a:xfrm>
            <a:prstGeom prst="chevron">
              <a:avLst>
                <a:gd name="adj" fmla="val 55357"/>
              </a:avLst>
            </a:prstGeom>
            <a:noFill/>
            <a:ln w="9525">
              <a:noFill/>
              <a:miter lim="800000"/>
            </a:ln>
            <a:effectLst>
              <a:outerShdw dist="17961" dir="2700000" algn="ctr" rotWithShape="0">
                <a:schemeClr val="tx1"/>
              </a:outerShdw>
            </a:effectLst>
          </p:spPr>
          <p:txBody>
            <a:bodyPr wrap="square" lIns="0" tIns="0" rIns="0" bIns="0" anchor="ctr">
              <a:spAutoFit/>
            </a:bodyPr>
            <a:lstStyle/>
            <a:p>
              <a:pPr latinLnBrk="1">
                <a:defRPr/>
              </a:pPr>
              <a:r>
                <a:rPr lang="zh-CN" altLang="en-US" sz="2000" b="1" dirty="0">
                  <a:solidFill>
                    <a:schemeClr val="bg1"/>
                  </a:solidFill>
                  <a:latin typeface="+mn-ea"/>
                </a:rPr>
                <a:t>目视化安全</a:t>
              </a:r>
              <a:endParaRPr lang="zh-CN" altLang="en-US" sz="2000" b="1" dirty="0">
                <a:solidFill>
                  <a:schemeClr val="bg1"/>
                </a:solidFill>
                <a:latin typeface="+mn-ea"/>
              </a:endParaRPr>
            </a:p>
            <a:p>
              <a:pPr latinLnBrk="1">
                <a:defRPr/>
              </a:pPr>
              <a:r>
                <a:rPr lang="zh-CN" altLang="en-US" sz="2000" b="1" dirty="0">
                  <a:solidFill>
                    <a:schemeClr val="bg1"/>
                  </a:solidFill>
                  <a:latin typeface="+mn-ea"/>
                </a:rPr>
                <a:t>技术措施</a:t>
              </a:r>
              <a:r>
                <a:rPr lang="zh-CN" altLang="en-US" sz="1800" dirty="0">
                  <a:latin typeface="+mn-ea"/>
                </a:rPr>
                <a:t> </a:t>
              </a:r>
              <a:endParaRPr lang="en-US" altLang="ko-KR" sz="1800" dirty="0">
                <a:latin typeface="+mn-ea"/>
              </a:endParaRPr>
            </a:p>
          </p:txBody>
        </p:sp>
        <p:sp>
          <p:nvSpPr>
            <p:cNvPr id="96267" name="AutoShape 11"/>
            <p:cNvSpPr>
              <a:spLocks noChangeArrowheads="1"/>
            </p:cNvSpPr>
            <p:nvPr/>
          </p:nvSpPr>
          <p:spPr bwMode="auto">
            <a:xfrm>
              <a:off x="4289" y="1622"/>
              <a:ext cx="1120" cy="438"/>
            </a:xfrm>
            <a:prstGeom prst="chevron">
              <a:avLst>
                <a:gd name="adj" fmla="val 44297"/>
              </a:avLst>
            </a:prstGeom>
            <a:noFill/>
            <a:ln w="9525">
              <a:noFill/>
              <a:miter lim="800000"/>
            </a:ln>
            <a:effectLst>
              <a:outerShdw dist="17961" dir="2700000" algn="ctr" rotWithShape="0">
                <a:schemeClr val="tx1"/>
              </a:outerShdw>
            </a:effectLst>
          </p:spPr>
          <p:txBody>
            <a:bodyPr wrap="none" lIns="0" tIns="0" rIns="0" bIns="0" anchor="ctr">
              <a:spAutoFit/>
            </a:bodyPr>
            <a:lstStyle/>
            <a:p>
              <a:pPr latinLnBrk="1">
                <a:defRPr/>
              </a:pPr>
              <a:r>
                <a:rPr lang="zh-CN" altLang="en-US" sz="2000" b="1">
                  <a:solidFill>
                    <a:schemeClr val="bg1"/>
                  </a:solidFill>
                  <a:latin typeface="+mn-ea"/>
                </a:rPr>
                <a:t>管理安全</a:t>
              </a:r>
              <a:endParaRPr lang="zh-CN" altLang="en-US" sz="2000" b="1">
                <a:solidFill>
                  <a:schemeClr val="bg1"/>
                </a:solidFill>
                <a:latin typeface="+mn-ea"/>
              </a:endParaRPr>
            </a:p>
            <a:p>
              <a:pPr latinLnBrk="1">
                <a:defRPr/>
              </a:pPr>
              <a:r>
                <a:rPr lang="zh-CN" altLang="en-US" sz="2000" b="1">
                  <a:solidFill>
                    <a:schemeClr val="bg1"/>
                  </a:solidFill>
                  <a:latin typeface="+mn-ea"/>
                </a:rPr>
                <a:t>措施</a:t>
              </a:r>
              <a:endParaRPr lang="zh-CN" altLang="en-US" sz="2000" b="1">
                <a:solidFill>
                  <a:schemeClr val="bg1"/>
                </a:solidFill>
                <a:latin typeface="+mn-ea"/>
              </a:endParaRPr>
            </a:p>
          </p:txBody>
        </p:sp>
        <p:sp>
          <p:nvSpPr>
            <p:cNvPr id="96270" name="AutoShape 14"/>
            <p:cNvSpPr>
              <a:spLocks noChangeArrowheads="1"/>
            </p:cNvSpPr>
            <p:nvPr/>
          </p:nvSpPr>
          <p:spPr bwMode="auto">
            <a:xfrm>
              <a:off x="1568" y="1549"/>
              <a:ext cx="1315" cy="589"/>
            </a:xfrm>
            <a:prstGeom prst="chevron">
              <a:avLst>
                <a:gd name="adj" fmla="val 17447"/>
              </a:avLst>
            </a:prstGeom>
            <a:gradFill rotWithShape="1">
              <a:gsLst>
                <a:gs pos="0">
                  <a:srgbClr val="CC0000"/>
                </a:gs>
                <a:gs pos="100000">
                  <a:schemeClr val="tx1"/>
                </a:gs>
              </a:gsLst>
              <a:lin ang="5400000" scaled="1"/>
            </a:gradFill>
            <a:ln w="6350" algn="ctr">
              <a:solidFill>
                <a:schemeClr val="bg1"/>
              </a:solidFill>
              <a:miter lim="800000"/>
            </a:ln>
            <a:effectLst>
              <a:outerShdw dist="63500" dir="2212194" algn="ctr" rotWithShape="0">
                <a:srgbClr val="111111"/>
              </a:outerShdw>
            </a:effectLst>
          </p:spPr>
          <p:txBody>
            <a:bodyPr wrap="none" anchor="ctr"/>
            <a:lstStyle/>
            <a:p>
              <a:pPr>
                <a:defRPr/>
              </a:pPr>
              <a:endParaRPr lang="zh-CN" altLang="en-US">
                <a:latin typeface="+mn-ea"/>
              </a:endParaRPr>
            </a:p>
          </p:txBody>
        </p:sp>
        <p:sp>
          <p:nvSpPr>
            <p:cNvPr id="96271" name="AutoShape 15"/>
            <p:cNvSpPr>
              <a:spLocks noChangeArrowheads="1"/>
            </p:cNvSpPr>
            <p:nvPr/>
          </p:nvSpPr>
          <p:spPr bwMode="auto">
            <a:xfrm>
              <a:off x="349" y="1549"/>
              <a:ext cx="1355" cy="589"/>
            </a:xfrm>
            <a:prstGeom prst="chevron">
              <a:avLst>
                <a:gd name="adj" fmla="val 23836"/>
              </a:avLst>
            </a:prstGeom>
            <a:gradFill rotWithShape="1">
              <a:gsLst>
                <a:gs pos="0">
                  <a:srgbClr val="660033"/>
                </a:gs>
                <a:gs pos="100000">
                  <a:schemeClr val="tx2"/>
                </a:gs>
              </a:gsLst>
              <a:lin ang="5400000" scaled="1"/>
            </a:gradFill>
            <a:ln w="6350">
              <a:solidFill>
                <a:srgbClr val="FFFFFF"/>
              </a:solidFill>
              <a:miter lim="800000"/>
            </a:ln>
            <a:effectLst>
              <a:outerShdw dist="56796" dir="1593903" algn="ctr" rotWithShape="0">
                <a:srgbClr val="111111"/>
              </a:outerShdw>
            </a:effectLst>
          </p:spPr>
          <p:txBody>
            <a:bodyPr wrap="none" anchor="ctr"/>
            <a:lstStyle/>
            <a:p>
              <a:pPr>
                <a:defRPr/>
              </a:pPr>
              <a:endParaRPr lang="zh-CN" altLang="en-US">
                <a:latin typeface="+mn-ea"/>
              </a:endParaRPr>
            </a:p>
          </p:txBody>
        </p:sp>
        <p:sp>
          <p:nvSpPr>
            <p:cNvPr id="96272" name="AutoShape 16"/>
            <p:cNvSpPr>
              <a:spLocks noChangeArrowheads="1"/>
            </p:cNvSpPr>
            <p:nvPr/>
          </p:nvSpPr>
          <p:spPr bwMode="auto">
            <a:xfrm>
              <a:off x="576" y="1624"/>
              <a:ext cx="1006" cy="438"/>
            </a:xfrm>
            <a:prstGeom prst="homePlate">
              <a:avLst>
                <a:gd name="adj" fmla="val 47350"/>
              </a:avLst>
            </a:prstGeom>
            <a:noFill/>
            <a:ln w="9525">
              <a:noFill/>
              <a:miter lim="800000"/>
            </a:ln>
            <a:effectLst>
              <a:outerShdw dist="17961" dir="2700000" algn="ctr" rotWithShape="0">
                <a:schemeClr val="tx1"/>
              </a:outerShdw>
            </a:effectLst>
          </p:spPr>
          <p:txBody>
            <a:bodyPr wrap="none" lIns="0" tIns="0" rIns="0" bIns="0" anchor="ctr">
              <a:spAutoFit/>
            </a:bodyPr>
            <a:lstStyle/>
            <a:p>
              <a:pPr latinLnBrk="1">
                <a:buFont typeface="Wingdings" panose="05000000000000000000" pitchFamily="2" charset="2"/>
                <a:buChar char=""/>
                <a:defRPr/>
              </a:pPr>
              <a:r>
                <a:rPr lang="zh-CN" altLang="en-US" sz="2000" b="1" dirty="0">
                  <a:solidFill>
                    <a:schemeClr val="bg1"/>
                  </a:solidFill>
                  <a:latin typeface="+mn-ea"/>
                </a:rPr>
                <a:t>直接安全</a:t>
              </a:r>
              <a:endParaRPr lang="zh-CN" altLang="en-US" sz="2000" b="1" dirty="0">
                <a:solidFill>
                  <a:schemeClr val="bg1"/>
                </a:solidFill>
                <a:latin typeface="+mn-ea"/>
              </a:endParaRPr>
            </a:p>
            <a:p>
              <a:pPr latinLnBrk="1">
                <a:buFont typeface="Wingdings" panose="05000000000000000000" pitchFamily="2" charset="2"/>
                <a:buChar char=""/>
                <a:defRPr/>
              </a:pPr>
              <a:r>
                <a:rPr lang="zh-CN" altLang="en-US" sz="2000" b="1" dirty="0">
                  <a:solidFill>
                    <a:schemeClr val="bg1"/>
                  </a:solidFill>
                  <a:latin typeface="+mn-ea"/>
                </a:rPr>
                <a:t>技术措施</a:t>
              </a:r>
              <a:r>
                <a:rPr lang="zh-CN" altLang="en-US" sz="1800" dirty="0">
                  <a:latin typeface="+mn-ea"/>
                </a:rPr>
                <a:t> </a:t>
              </a:r>
              <a:endParaRPr lang="ko-KR" altLang="en-US" sz="1800" dirty="0">
                <a:latin typeface="+mn-ea"/>
              </a:endParaRPr>
            </a:p>
          </p:txBody>
        </p:sp>
        <p:sp>
          <p:nvSpPr>
            <p:cNvPr id="96273" name="AutoShape 17"/>
            <p:cNvSpPr>
              <a:spLocks noChangeArrowheads="1"/>
            </p:cNvSpPr>
            <p:nvPr/>
          </p:nvSpPr>
          <p:spPr bwMode="auto">
            <a:xfrm>
              <a:off x="1796" y="1623"/>
              <a:ext cx="1196" cy="438"/>
            </a:xfrm>
            <a:prstGeom prst="chevron">
              <a:avLst>
                <a:gd name="adj" fmla="val 47350"/>
              </a:avLst>
            </a:prstGeom>
            <a:noFill/>
            <a:ln w="9525">
              <a:noFill/>
              <a:miter lim="800000"/>
            </a:ln>
            <a:effectLst>
              <a:outerShdw dist="17961" dir="2700000" algn="ctr" rotWithShape="0">
                <a:schemeClr val="tx1"/>
              </a:outerShdw>
            </a:effectLst>
          </p:spPr>
          <p:txBody>
            <a:bodyPr wrap="none" lIns="0" tIns="0" rIns="0" bIns="0" anchor="ctr">
              <a:spAutoFit/>
            </a:bodyPr>
            <a:lstStyle/>
            <a:p>
              <a:pPr latinLnBrk="1">
                <a:defRPr/>
              </a:pPr>
              <a:r>
                <a:rPr lang="zh-CN" altLang="en-US" sz="2000" b="1">
                  <a:solidFill>
                    <a:schemeClr val="bg1"/>
                  </a:solidFill>
                  <a:latin typeface="+mn-ea"/>
                </a:rPr>
                <a:t>间接安全</a:t>
              </a:r>
              <a:endParaRPr lang="zh-CN" altLang="en-US" sz="2000" b="1">
                <a:solidFill>
                  <a:schemeClr val="bg1"/>
                </a:solidFill>
                <a:latin typeface="+mn-ea"/>
              </a:endParaRPr>
            </a:p>
            <a:p>
              <a:pPr latinLnBrk="1">
                <a:defRPr/>
              </a:pPr>
              <a:r>
                <a:rPr lang="zh-CN" altLang="en-US" sz="2000" b="1">
                  <a:solidFill>
                    <a:schemeClr val="bg1"/>
                  </a:solidFill>
                  <a:latin typeface="+mn-ea"/>
                </a:rPr>
                <a:t>技术措施</a:t>
              </a:r>
              <a:r>
                <a:rPr lang="zh-CN" altLang="en-US" sz="1800">
                  <a:latin typeface="+mn-ea"/>
                </a:rPr>
                <a:t> </a:t>
              </a:r>
              <a:endParaRPr lang="en-US" altLang="ko-KR" sz="1800">
                <a:latin typeface="+mn-ea"/>
              </a:endParaRPr>
            </a:p>
          </p:txBody>
        </p:sp>
        <p:sp>
          <p:nvSpPr>
            <p:cNvPr id="25624" name="AutoShape 18"/>
            <p:cNvSpPr>
              <a:spLocks noChangeArrowheads="1"/>
            </p:cNvSpPr>
            <p:nvPr/>
          </p:nvSpPr>
          <p:spPr bwMode="auto">
            <a:xfrm>
              <a:off x="434" y="2522"/>
              <a:ext cx="1043" cy="1315"/>
            </a:xfrm>
            <a:prstGeom prst="upArrowCallout">
              <a:avLst>
                <a:gd name="adj1" fmla="val 25000"/>
                <a:gd name="adj2" fmla="val 25000"/>
                <a:gd name="adj3" fmla="val 21013"/>
                <a:gd name="adj4" fmla="val 66667"/>
              </a:avLst>
            </a:prstGeom>
            <a:gradFill rotWithShape="0">
              <a:gsLst>
                <a:gs pos="0">
                  <a:srgbClr val="7C9DBD"/>
                </a:gs>
                <a:gs pos="100000">
                  <a:srgbClr val="336699"/>
                </a:gs>
              </a:gsLst>
              <a:lin ang="5400000" scaled="1"/>
            </a:gradFill>
            <a:ln w="9525">
              <a:miter lim="800000"/>
            </a:ln>
            <a:scene3d>
              <a:camera prst="legacyObliqueBottom"/>
              <a:lightRig rig="legacyFlat3" dir="b"/>
            </a:scene3d>
            <a:sp3d extrusionH="100000" prstMaterial="legacyMatte">
              <a:bevelT w="13500" h="13500" prst="angle"/>
              <a:bevelB w="13500" h="13500" prst="angle"/>
              <a:extrusionClr>
                <a:srgbClr val="336699"/>
              </a:extrusionClr>
              <a:contourClr>
                <a:srgbClr val="7C9DBD"/>
              </a:contourClr>
            </a:sp3d>
          </p:spPr>
          <p:txBody>
            <a:bodyPr wrap="none" lIns="87313" tIns="44450" rIns="87313" bIns="44450"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25625" name="AutoShape 19"/>
            <p:cNvSpPr>
              <a:spLocks noChangeArrowheads="1"/>
            </p:cNvSpPr>
            <p:nvPr/>
          </p:nvSpPr>
          <p:spPr bwMode="auto">
            <a:xfrm>
              <a:off x="457" y="2544"/>
              <a:ext cx="997" cy="1270"/>
            </a:xfrm>
            <a:prstGeom prst="upArrowCallout">
              <a:avLst>
                <a:gd name="adj1" fmla="val 22565"/>
                <a:gd name="adj2" fmla="val 23218"/>
                <a:gd name="adj3" fmla="val 18854"/>
                <a:gd name="adj4" fmla="val 65750"/>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25626" name="AutoShape 20"/>
            <p:cNvSpPr>
              <a:spLocks noChangeArrowheads="1"/>
            </p:cNvSpPr>
            <p:nvPr/>
          </p:nvSpPr>
          <p:spPr bwMode="auto">
            <a:xfrm>
              <a:off x="1726" y="2522"/>
              <a:ext cx="1043" cy="1315"/>
            </a:xfrm>
            <a:prstGeom prst="upArrowCallout">
              <a:avLst>
                <a:gd name="adj1" fmla="val 25000"/>
                <a:gd name="adj2" fmla="val 25000"/>
                <a:gd name="adj3" fmla="val 21013"/>
                <a:gd name="adj4" fmla="val 66667"/>
              </a:avLst>
            </a:prstGeom>
            <a:gradFill rotWithShape="0">
              <a:gsLst>
                <a:gs pos="0">
                  <a:srgbClr val="7C9DBD"/>
                </a:gs>
                <a:gs pos="100000">
                  <a:srgbClr val="336699"/>
                </a:gs>
              </a:gsLst>
              <a:lin ang="5400000" scaled="1"/>
            </a:gradFill>
            <a:ln w="9525">
              <a:miter lim="800000"/>
            </a:ln>
            <a:scene3d>
              <a:camera prst="legacyObliqueBottom"/>
              <a:lightRig rig="legacyFlat3" dir="b"/>
            </a:scene3d>
            <a:sp3d extrusionH="100000" prstMaterial="legacyMatte">
              <a:bevelT w="13500" h="13500" prst="angle"/>
              <a:bevelB w="13500" h="13500" prst="angle"/>
              <a:extrusionClr>
                <a:srgbClr val="336699"/>
              </a:extrusionClr>
              <a:contourClr>
                <a:srgbClr val="7C9DBD"/>
              </a:contourClr>
            </a:sp3d>
          </p:spPr>
          <p:txBody>
            <a:bodyPr wrap="none" lIns="87313" tIns="44450" rIns="87313" bIns="44450"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25627" name="AutoShape 21"/>
            <p:cNvSpPr>
              <a:spLocks noChangeArrowheads="1"/>
            </p:cNvSpPr>
            <p:nvPr/>
          </p:nvSpPr>
          <p:spPr bwMode="auto">
            <a:xfrm>
              <a:off x="1749" y="2544"/>
              <a:ext cx="997" cy="1270"/>
            </a:xfrm>
            <a:prstGeom prst="upArrowCallout">
              <a:avLst>
                <a:gd name="adj1" fmla="val 22565"/>
                <a:gd name="adj2" fmla="val 23218"/>
                <a:gd name="adj3" fmla="val 18854"/>
                <a:gd name="adj4" fmla="val 65750"/>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25628" name="AutoShape 22"/>
            <p:cNvSpPr>
              <a:spLocks noChangeArrowheads="1"/>
            </p:cNvSpPr>
            <p:nvPr/>
          </p:nvSpPr>
          <p:spPr bwMode="auto">
            <a:xfrm>
              <a:off x="2951" y="2522"/>
              <a:ext cx="1043" cy="1315"/>
            </a:xfrm>
            <a:prstGeom prst="upArrowCallout">
              <a:avLst>
                <a:gd name="adj1" fmla="val 25000"/>
                <a:gd name="adj2" fmla="val 25000"/>
                <a:gd name="adj3" fmla="val 21013"/>
                <a:gd name="adj4" fmla="val 66667"/>
              </a:avLst>
            </a:prstGeom>
            <a:gradFill rotWithShape="0">
              <a:gsLst>
                <a:gs pos="0">
                  <a:srgbClr val="7C9DBD"/>
                </a:gs>
                <a:gs pos="100000">
                  <a:srgbClr val="336699"/>
                </a:gs>
              </a:gsLst>
              <a:lin ang="5400000" scaled="1"/>
            </a:gradFill>
            <a:ln w="9525">
              <a:miter lim="800000"/>
            </a:ln>
            <a:scene3d>
              <a:camera prst="legacyObliqueBottom"/>
              <a:lightRig rig="legacyFlat3" dir="b"/>
            </a:scene3d>
            <a:sp3d extrusionH="100000" prstMaterial="legacyMatte">
              <a:bevelT w="13500" h="13500" prst="angle"/>
              <a:bevelB w="13500" h="13500" prst="angle"/>
              <a:extrusionClr>
                <a:srgbClr val="336699"/>
              </a:extrusionClr>
              <a:contourClr>
                <a:srgbClr val="7C9DBD"/>
              </a:contourClr>
            </a:sp3d>
          </p:spPr>
          <p:txBody>
            <a:bodyPr wrap="none" lIns="87313" tIns="44450" rIns="87313" bIns="44450"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25629" name="AutoShape 23"/>
            <p:cNvSpPr>
              <a:spLocks noChangeArrowheads="1"/>
            </p:cNvSpPr>
            <p:nvPr/>
          </p:nvSpPr>
          <p:spPr bwMode="auto">
            <a:xfrm>
              <a:off x="2974" y="2544"/>
              <a:ext cx="997" cy="1270"/>
            </a:xfrm>
            <a:prstGeom prst="upArrowCallout">
              <a:avLst>
                <a:gd name="adj1" fmla="val 22565"/>
                <a:gd name="adj2" fmla="val 23218"/>
                <a:gd name="adj3" fmla="val 18854"/>
                <a:gd name="adj4" fmla="val 65750"/>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25630" name="AutoShape 24"/>
            <p:cNvSpPr>
              <a:spLocks noChangeArrowheads="1"/>
            </p:cNvSpPr>
            <p:nvPr/>
          </p:nvSpPr>
          <p:spPr bwMode="auto">
            <a:xfrm>
              <a:off x="4221" y="2522"/>
              <a:ext cx="1043" cy="1315"/>
            </a:xfrm>
            <a:prstGeom prst="upArrowCallout">
              <a:avLst>
                <a:gd name="adj1" fmla="val 25000"/>
                <a:gd name="adj2" fmla="val 25000"/>
                <a:gd name="adj3" fmla="val 21013"/>
                <a:gd name="adj4" fmla="val 66667"/>
              </a:avLst>
            </a:prstGeom>
            <a:gradFill rotWithShape="0">
              <a:gsLst>
                <a:gs pos="0">
                  <a:srgbClr val="7C9DBD"/>
                </a:gs>
                <a:gs pos="100000">
                  <a:srgbClr val="336699"/>
                </a:gs>
              </a:gsLst>
              <a:lin ang="5400000" scaled="1"/>
            </a:gradFill>
            <a:ln w="9525">
              <a:miter lim="800000"/>
            </a:ln>
            <a:scene3d>
              <a:camera prst="legacyObliqueBottom"/>
              <a:lightRig rig="legacyFlat3" dir="b"/>
            </a:scene3d>
            <a:sp3d extrusionH="100000" prstMaterial="legacyMatte">
              <a:bevelT w="13500" h="13500" prst="angle"/>
              <a:bevelB w="13500" h="13500" prst="angle"/>
              <a:extrusionClr>
                <a:srgbClr val="336699"/>
              </a:extrusionClr>
              <a:contourClr>
                <a:srgbClr val="7C9DBD"/>
              </a:contourClr>
            </a:sp3d>
          </p:spPr>
          <p:txBody>
            <a:bodyPr wrap="none" lIns="87313" tIns="44450" rIns="87313" bIns="44450"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25631" name="AutoShape 25"/>
            <p:cNvSpPr>
              <a:spLocks noChangeArrowheads="1"/>
            </p:cNvSpPr>
            <p:nvPr/>
          </p:nvSpPr>
          <p:spPr bwMode="auto">
            <a:xfrm>
              <a:off x="4195" y="2523"/>
              <a:ext cx="997" cy="1270"/>
            </a:xfrm>
            <a:prstGeom prst="upArrowCallout">
              <a:avLst>
                <a:gd name="adj1" fmla="val 22565"/>
                <a:gd name="adj2" fmla="val 23218"/>
                <a:gd name="adj3" fmla="val 18854"/>
                <a:gd name="adj4" fmla="val 65750"/>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25632" name="AutoShape 26"/>
            <p:cNvSpPr>
              <a:spLocks noChangeArrowheads="1"/>
            </p:cNvSpPr>
            <p:nvPr/>
          </p:nvSpPr>
          <p:spPr bwMode="auto">
            <a:xfrm>
              <a:off x="3016" y="3242"/>
              <a:ext cx="862" cy="329"/>
            </a:xfrm>
            <a:prstGeom prst="chevron">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r>
                <a:rPr lang="zh-CN" altLang="en-US" sz="1200" b="1">
                  <a:latin typeface="+mn-ea"/>
                  <a:ea typeface="+mn-ea"/>
                </a:rPr>
                <a:t>检测报警装置</a:t>
              </a:r>
              <a:endParaRPr lang="zh-CN" altLang="en-US" sz="1200" b="1">
                <a:latin typeface="+mn-ea"/>
                <a:ea typeface="+mn-ea"/>
              </a:endParaRPr>
            </a:p>
            <a:p>
              <a:pPr algn="ctr" eaLnBrk="1" latinLnBrk="1" hangingPunct="1"/>
              <a:r>
                <a:rPr lang="zh-CN" altLang="en-US" sz="1200" b="1">
                  <a:latin typeface="+mn-ea"/>
                  <a:ea typeface="+mn-ea"/>
                </a:rPr>
                <a:t>警示标志等措施</a:t>
              </a:r>
              <a:r>
                <a:rPr lang="zh-CN" altLang="en-US" sz="1800">
                  <a:latin typeface="+mn-ea"/>
                  <a:ea typeface="+mn-ea"/>
                </a:rPr>
                <a:t> </a:t>
              </a:r>
              <a:endParaRPr lang="ko-KR" altLang="en-US" sz="1800">
                <a:latin typeface="+mn-ea"/>
                <a:ea typeface="+mn-ea"/>
              </a:endParaRPr>
            </a:p>
          </p:txBody>
        </p:sp>
        <p:sp>
          <p:nvSpPr>
            <p:cNvPr id="25633" name="AutoShape 27"/>
            <p:cNvSpPr>
              <a:spLocks noChangeArrowheads="1"/>
            </p:cNvSpPr>
            <p:nvPr/>
          </p:nvSpPr>
          <p:spPr bwMode="auto">
            <a:xfrm>
              <a:off x="4320" y="3186"/>
              <a:ext cx="816" cy="394"/>
            </a:xfrm>
            <a:prstGeom prst="chevron">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r>
                <a:rPr lang="zh-CN" altLang="en-US" sz="1200" b="1">
                  <a:latin typeface="+mn-ea"/>
                  <a:ea typeface="+mn-ea"/>
                </a:rPr>
                <a:t>安全操作规程</a:t>
              </a:r>
              <a:endParaRPr lang="zh-CN" altLang="en-US" sz="1200" b="1">
                <a:latin typeface="+mn-ea"/>
                <a:ea typeface="+mn-ea"/>
              </a:endParaRPr>
            </a:p>
            <a:p>
              <a:pPr algn="ctr" eaLnBrk="1" latinLnBrk="1" hangingPunct="1"/>
              <a:r>
                <a:rPr lang="zh-CN" altLang="en-US" sz="1200" b="1">
                  <a:latin typeface="+mn-ea"/>
                  <a:ea typeface="+mn-ea"/>
                </a:rPr>
                <a:t>安全教育培训</a:t>
              </a:r>
              <a:endParaRPr lang="zh-CN" altLang="en-US" sz="1200" b="1">
                <a:latin typeface="+mn-ea"/>
                <a:ea typeface="+mn-ea"/>
              </a:endParaRPr>
            </a:p>
            <a:p>
              <a:pPr algn="ctr" eaLnBrk="1" latinLnBrk="1" hangingPunct="1"/>
              <a:r>
                <a:rPr lang="zh-CN" altLang="en-US" sz="1200" b="1">
                  <a:latin typeface="+mn-ea"/>
                  <a:ea typeface="+mn-ea"/>
                </a:rPr>
                <a:t>个体防护用品</a:t>
              </a:r>
              <a:endParaRPr lang="ko-KR" altLang="en-US" sz="1200" b="1">
                <a:latin typeface="+mn-ea"/>
                <a:ea typeface="+mn-ea"/>
              </a:endParaRPr>
            </a:p>
          </p:txBody>
        </p:sp>
        <p:sp>
          <p:nvSpPr>
            <p:cNvPr id="25634" name="AutoShape 28"/>
            <p:cNvSpPr>
              <a:spLocks noChangeArrowheads="1"/>
            </p:cNvSpPr>
            <p:nvPr/>
          </p:nvSpPr>
          <p:spPr bwMode="auto">
            <a:xfrm>
              <a:off x="534" y="3339"/>
              <a:ext cx="810" cy="131"/>
            </a:xfrm>
            <a:prstGeom prst="homePlate">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r>
                <a:rPr lang="zh-CN" altLang="en-US" sz="1200" b="1">
                  <a:latin typeface="+mn-ea"/>
                  <a:ea typeface="+mn-ea"/>
                </a:rPr>
                <a:t>本质安全</a:t>
              </a:r>
              <a:endParaRPr lang="en-US" altLang="zh-CN" sz="1200" b="1">
                <a:latin typeface="+mn-ea"/>
                <a:ea typeface="+mn-ea"/>
              </a:endParaRPr>
            </a:p>
          </p:txBody>
        </p:sp>
        <p:sp>
          <p:nvSpPr>
            <p:cNvPr id="25635" name="AutoShape 29"/>
            <p:cNvSpPr>
              <a:spLocks noChangeArrowheads="1"/>
            </p:cNvSpPr>
            <p:nvPr/>
          </p:nvSpPr>
          <p:spPr bwMode="auto">
            <a:xfrm>
              <a:off x="1791" y="3338"/>
              <a:ext cx="899" cy="131"/>
            </a:xfrm>
            <a:prstGeom prst="chevron">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r>
                <a:rPr lang="zh-CN" altLang="en-US" sz="1200" b="1">
                  <a:latin typeface="+mn-ea"/>
                  <a:ea typeface="+mn-ea"/>
                </a:rPr>
                <a:t>安全防护装置</a:t>
              </a:r>
              <a:endParaRPr kumimoji="0" lang="en-US" altLang="zh-CN" sz="1200" b="1">
                <a:latin typeface="+mn-ea"/>
                <a:ea typeface="+mn-ea"/>
              </a:endParaRPr>
            </a:p>
          </p:txBody>
        </p:sp>
      </p:grpSp>
      <p:grpSp>
        <p:nvGrpSpPr>
          <p:cNvPr id="25604" name="Group 40"/>
          <p:cNvGrpSpPr/>
          <p:nvPr/>
        </p:nvGrpSpPr>
        <p:grpSpPr bwMode="auto">
          <a:xfrm>
            <a:off x="250825" y="1275116"/>
            <a:ext cx="5735638" cy="576262"/>
            <a:chOff x="174" y="663"/>
            <a:chExt cx="3613" cy="363"/>
          </a:xfrm>
        </p:grpSpPr>
        <p:grpSp>
          <p:nvGrpSpPr>
            <p:cNvPr id="25605" name="Group 41"/>
            <p:cNvGrpSpPr/>
            <p:nvPr/>
          </p:nvGrpSpPr>
          <p:grpSpPr bwMode="auto">
            <a:xfrm>
              <a:off x="174" y="715"/>
              <a:ext cx="205" cy="205"/>
              <a:chOff x="2481" y="949"/>
              <a:chExt cx="917" cy="918"/>
            </a:xfrm>
          </p:grpSpPr>
          <p:sp>
            <p:nvSpPr>
              <p:cNvPr id="96298" name="AutoShape 42"/>
              <p:cNvSpPr>
                <a:spLocks noChangeArrowheads="1"/>
              </p:cNvSpPr>
              <p:nvPr/>
            </p:nvSpPr>
            <p:spPr bwMode="auto">
              <a:xfrm>
                <a:off x="2481" y="949"/>
                <a:ext cx="917"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25608" name="Oval 43"/>
              <p:cNvSpPr>
                <a:spLocks noChangeArrowheads="1"/>
              </p:cNvSpPr>
              <p:nvPr/>
            </p:nvSpPr>
            <p:spPr bwMode="auto">
              <a:xfrm>
                <a:off x="2639" y="1108"/>
                <a:ext cx="599" cy="601"/>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25609" name="Group 44"/>
              <p:cNvGrpSpPr/>
              <p:nvPr/>
            </p:nvGrpSpPr>
            <p:grpSpPr bwMode="auto">
              <a:xfrm>
                <a:off x="2650" y="1152"/>
                <a:ext cx="587" cy="503"/>
                <a:chOff x="505" y="1138"/>
                <a:chExt cx="587" cy="503"/>
              </a:xfrm>
            </p:grpSpPr>
            <p:sp>
              <p:nvSpPr>
                <p:cNvPr id="96301" name="Oval 45"/>
                <p:cNvSpPr>
                  <a:spLocks noChangeArrowheads="1"/>
                </p:cNvSpPr>
                <p:nvPr/>
              </p:nvSpPr>
              <p:spPr bwMode="auto">
                <a:xfrm rot="18900000">
                  <a:off x="505" y="1138"/>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96302" name="Oval 46"/>
                <p:cNvSpPr>
                  <a:spLocks noChangeArrowheads="1"/>
                </p:cNvSpPr>
                <p:nvPr/>
              </p:nvSpPr>
              <p:spPr bwMode="auto">
                <a:xfrm rot="18900000" flipH="1" flipV="1">
                  <a:off x="716" y="1345"/>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25610" name="Oval 47"/>
              <p:cNvSpPr>
                <a:spLocks noChangeArrowheads="1"/>
              </p:cNvSpPr>
              <p:nvPr/>
            </p:nvSpPr>
            <p:spPr bwMode="auto">
              <a:xfrm>
                <a:off x="2775" y="1241"/>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6304" name="Oval 48"/>
              <p:cNvSpPr>
                <a:spLocks noChangeArrowheads="1"/>
              </p:cNvSpPr>
              <p:nvPr/>
            </p:nvSpPr>
            <p:spPr bwMode="auto">
              <a:xfrm>
                <a:off x="2785" y="1251"/>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25606" name="AutoShape 49"/>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2.5.2</a:t>
              </a:r>
              <a:r>
                <a:rPr kumimoji="0" lang="zh-CN" altLang="en-US" sz="2800" b="1" dirty="0">
                  <a:latin typeface="+mj-ea"/>
                  <a:ea typeface="+mj-ea"/>
                </a:rPr>
                <a:t>安全技术措施等级顺序</a:t>
              </a:r>
              <a:r>
                <a:rPr kumimoji="0" lang="zh-CN" altLang="en-US" sz="1800" dirty="0">
                  <a:latin typeface="+mj-ea"/>
                  <a:ea typeface="+mj-ea"/>
                </a:rPr>
                <a:t> </a:t>
              </a:r>
              <a:endParaRPr kumimoji="0" lang="en-US" altLang="zh-CN" sz="1800" dirty="0">
                <a:latin typeface="+mj-ea"/>
                <a:ea typeface="+mj-ea"/>
              </a:endParaRPr>
            </a:p>
          </p:txBody>
        </p:sp>
      </p:gr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1"/>
    </p:custData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26627" name="Group 4"/>
          <p:cNvGrpSpPr/>
          <p:nvPr/>
        </p:nvGrpSpPr>
        <p:grpSpPr bwMode="auto">
          <a:xfrm>
            <a:off x="250825" y="1544096"/>
            <a:ext cx="6672263" cy="576262"/>
            <a:chOff x="174" y="663"/>
            <a:chExt cx="3613" cy="363"/>
          </a:xfrm>
        </p:grpSpPr>
        <p:grpSp>
          <p:nvGrpSpPr>
            <p:cNvPr id="26683" name="Group 5"/>
            <p:cNvGrpSpPr/>
            <p:nvPr/>
          </p:nvGrpSpPr>
          <p:grpSpPr bwMode="auto">
            <a:xfrm>
              <a:off x="174" y="715"/>
              <a:ext cx="205" cy="205"/>
              <a:chOff x="2485" y="949"/>
              <a:chExt cx="918" cy="918"/>
            </a:xfrm>
          </p:grpSpPr>
          <p:sp>
            <p:nvSpPr>
              <p:cNvPr id="97286" name="AutoShape 6"/>
              <p:cNvSpPr>
                <a:spLocks noChangeArrowheads="1"/>
              </p:cNvSpPr>
              <p:nvPr/>
            </p:nvSpPr>
            <p:spPr bwMode="auto">
              <a:xfrm>
                <a:off x="2485" y="949"/>
                <a:ext cx="916"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26686"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26687" name="Group 8"/>
              <p:cNvGrpSpPr/>
              <p:nvPr/>
            </p:nvGrpSpPr>
            <p:grpSpPr bwMode="auto">
              <a:xfrm>
                <a:off x="2656" y="1155"/>
                <a:ext cx="586" cy="500"/>
                <a:chOff x="511" y="1141"/>
                <a:chExt cx="586" cy="500"/>
              </a:xfrm>
            </p:grpSpPr>
            <p:sp>
              <p:nvSpPr>
                <p:cNvPr id="97289" name="Oval 9"/>
                <p:cNvSpPr>
                  <a:spLocks noChangeArrowheads="1"/>
                </p:cNvSpPr>
                <p:nvPr/>
              </p:nvSpPr>
              <p:spPr bwMode="auto">
                <a:xfrm rot="-2700000">
                  <a:off x="509" y="1141"/>
                  <a:ext cx="377"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97290" name="Oval 10"/>
                <p:cNvSpPr>
                  <a:spLocks noChangeArrowheads="1"/>
                </p:cNvSpPr>
                <p:nvPr/>
              </p:nvSpPr>
              <p:spPr bwMode="auto">
                <a:xfrm rot="-2700000" flipH="1" flipV="1">
                  <a:off x="717" y="1347"/>
                  <a:ext cx="377"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26688"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7292" name="Oval 12"/>
              <p:cNvSpPr>
                <a:spLocks noChangeArrowheads="1"/>
              </p:cNvSpPr>
              <p:nvPr/>
            </p:nvSpPr>
            <p:spPr bwMode="auto">
              <a:xfrm>
                <a:off x="2789" y="1254"/>
                <a:ext cx="320"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26684"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2.5.3</a:t>
              </a:r>
              <a:r>
                <a:rPr kumimoji="0" lang="zh-CN" altLang="en-US" sz="2800" b="1" dirty="0">
                  <a:latin typeface="+mj-ea"/>
                  <a:ea typeface="+mj-ea"/>
                </a:rPr>
                <a:t>安全技术措施应遵循的具体原则</a:t>
              </a:r>
              <a:r>
                <a:rPr kumimoji="0" lang="zh-CN" altLang="en-US" sz="1800" dirty="0">
                  <a:latin typeface="+mj-ea"/>
                  <a:ea typeface="+mj-ea"/>
                </a:rPr>
                <a:t> </a:t>
              </a:r>
              <a:endParaRPr kumimoji="0" lang="en-US" altLang="zh-CN" sz="1800" dirty="0">
                <a:latin typeface="+mj-ea"/>
                <a:ea typeface="+mj-ea"/>
              </a:endParaRPr>
            </a:p>
          </p:txBody>
        </p:sp>
      </p:grpSp>
      <p:grpSp>
        <p:nvGrpSpPr>
          <p:cNvPr id="26628" name="Group 56"/>
          <p:cNvGrpSpPr/>
          <p:nvPr/>
        </p:nvGrpSpPr>
        <p:grpSpPr bwMode="auto">
          <a:xfrm>
            <a:off x="107950" y="2492375"/>
            <a:ext cx="8934450" cy="3680499"/>
            <a:chOff x="-1021" y="1525"/>
            <a:chExt cx="6656" cy="2137"/>
          </a:xfrm>
        </p:grpSpPr>
        <p:sp>
          <p:nvSpPr>
            <p:cNvPr id="97294" name="AutoShape 14"/>
            <p:cNvSpPr>
              <a:spLocks noChangeArrowheads="1"/>
            </p:cNvSpPr>
            <p:nvPr/>
          </p:nvSpPr>
          <p:spPr bwMode="auto">
            <a:xfrm>
              <a:off x="-1021" y="2432"/>
              <a:ext cx="6656" cy="1225"/>
            </a:xfrm>
            <a:prstGeom prst="flowChartAlternateProcess">
              <a:avLst/>
            </a:prstGeom>
            <a:gradFill rotWithShape="1">
              <a:gsLst>
                <a:gs pos="0">
                  <a:schemeClr val="bg2">
                    <a:gamma/>
                    <a:shade val="34902"/>
                    <a:invGamma/>
                    <a:alpha val="60001"/>
                  </a:schemeClr>
                </a:gs>
                <a:gs pos="100000">
                  <a:schemeClr val="bg2">
                    <a:alpha val="60001"/>
                  </a:schemeClr>
                </a:gs>
              </a:gsLst>
              <a:lin ang="5400000" scaled="1"/>
            </a:gradFill>
            <a:ln w="6350">
              <a:solidFill>
                <a:schemeClr val="bg2"/>
              </a:solidFill>
              <a:miter lim="800000"/>
            </a:ln>
            <a:effectLst/>
          </p:spPr>
          <p:txBody>
            <a:bodyPr wrap="none" anchor="ctr"/>
            <a:lstStyle/>
            <a:p>
              <a:pPr>
                <a:defRPr/>
              </a:pPr>
              <a:endParaRPr lang="zh-CN" altLang="en-US"/>
            </a:p>
          </p:txBody>
        </p:sp>
        <p:sp>
          <p:nvSpPr>
            <p:cNvPr id="97295" name="Text Box 15"/>
            <p:cNvSpPr txBox="1">
              <a:spLocks noChangeArrowheads="1"/>
            </p:cNvSpPr>
            <p:nvPr/>
          </p:nvSpPr>
          <p:spPr bwMode="auto">
            <a:xfrm>
              <a:off x="4792" y="2545"/>
              <a:ext cx="645" cy="366"/>
            </a:xfrm>
            <a:prstGeom prst="rect">
              <a:avLst/>
            </a:prstGeom>
            <a:noFill/>
            <a:ln w="28575">
              <a:noFill/>
              <a:prstDash val="sysDot"/>
              <a:miter lim="800000"/>
            </a:ln>
            <a:effectLst>
              <a:outerShdw dist="17961" dir="2700000" algn="ctr" rotWithShape="0">
                <a:srgbClr val="4D4D4D"/>
              </a:outerShdw>
            </a:effectLst>
          </p:spPr>
          <p:txBody>
            <a:bodyPr wrap="none" lIns="0" tIns="0" rIns="0" bIns="0">
              <a:spAutoFit/>
            </a:bodyPr>
            <a:lstStyle/>
            <a:p>
              <a:pPr latinLnBrk="1">
                <a:spcBef>
                  <a:spcPct val="50000"/>
                </a:spcBef>
                <a:buFontTx/>
                <a:buChar char="•"/>
                <a:defRPr/>
              </a:pPr>
              <a:r>
                <a:rPr lang="zh-CN" altLang="en-US" sz="1400" b="1" dirty="0">
                  <a:solidFill>
                    <a:srgbClr val="FFC000"/>
                  </a:solidFill>
                  <a:latin typeface="+mn-ea"/>
                </a:rPr>
                <a:t>安全色</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安全标志</a:t>
              </a:r>
              <a:r>
                <a:rPr lang="zh-CN" altLang="en-US" sz="1800" dirty="0">
                  <a:solidFill>
                    <a:srgbClr val="FFC000"/>
                  </a:solidFill>
                  <a:latin typeface="+mn-ea"/>
                </a:rPr>
                <a:t> </a:t>
              </a:r>
              <a:endParaRPr lang="ko-KR" altLang="en-US" sz="1800" dirty="0">
                <a:solidFill>
                  <a:srgbClr val="FFC000"/>
                </a:solidFill>
                <a:latin typeface="+mn-ea"/>
              </a:endParaRPr>
            </a:p>
          </p:txBody>
        </p:sp>
        <p:sp>
          <p:nvSpPr>
            <p:cNvPr id="97296" name="Text Box 16"/>
            <p:cNvSpPr txBox="1">
              <a:spLocks noChangeArrowheads="1"/>
            </p:cNvSpPr>
            <p:nvPr/>
          </p:nvSpPr>
          <p:spPr bwMode="auto">
            <a:xfrm>
              <a:off x="1405" y="2545"/>
              <a:ext cx="861" cy="1063"/>
            </a:xfrm>
            <a:prstGeom prst="rect">
              <a:avLst/>
            </a:prstGeom>
            <a:noFill/>
            <a:ln w="28575">
              <a:noFill/>
              <a:prstDash val="sysDot"/>
              <a:miter lim="800000"/>
            </a:ln>
            <a:effectLst>
              <a:outerShdw dist="17961" dir="2700000" algn="ctr" rotWithShape="0">
                <a:srgbClr val="4D4D4D"/>
              </a:outerShdw>
            </a:effectLst>
          </p:spPr>
          <p:txBody>
            <a:bodyPr wrap="none" lIns="0" tIns="0" rIns="0" bIns="0">
              <a:spAutoFit/>
            </a:bodyPr>
            <a:lstStyle/>
            <a:p>
              <a:pPr latinLnBrk="1">
                <a:spcBef>
                  <a:spcPct val="50000"/>
                </a:spcBef>
                <a:buFontTx/>
                <a:buChar char="•"/>
                <a:defRPr/>
              </a:pPr>
              <a:r>
                <a:rPr lang="zh-CN" altLang="en-US" sz="1400" b="1" dirty="0">
                  <a:solidFill>
                    <a:srgbClr val="FFC000"/>
                  </a:solidFill>
                  <a:latin typeface="+mn-ea"/>
                </a:rPr>
                <a:t>局部通风排毒</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低毒代替高毒</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降温措施</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避雷装置</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消除静电装置</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减振装置</a:t>
              </a:r>
              <a:endParaRPr lang="en-US" altLang="ko-KR" sz="1400" b="1" dirty="0">
                <a:solidFill>
                  <a:srgbClr val="FFC000"/>
                </a:solidFill>
                <a:latin typeface="+mn-ea"/>
              </a:endParaRPr>
            </a:p>
          </p:txBody>
        </p:sp>
        <p:sp>
          <p:nvSpPr>
            <p:cNvPr id="26634" name="AutoShape 19"/>
            <p:cNvSpPr>
              <a:spLocks noChangeArrowheads="1"/>
            </p:cNvSpPr>
            <p:nvPr/>
          </p:nvSpPr>
          <p:spPr bwMode="auto">
            <a:xfrm>
              <a:off x="-976" y="1525"/>
              <a:ext cx="6607" cy="725"/>
            </a:xfrm>
            <a:prstGeom prst="flowChartAlternateProcess">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a:noFill/>
            </a:ln>
            <a:extLst>
              <a:ext uri="{91240B29-F687-4F45-9708-019B960494DF}">
                <a14:hiddenLine xmlns:a14="http://schemas.microsoft.com/office/drawing/2010/main" w="28575">
                  <a:solidFill>
                    <a:srgbClr val="000000"/>
                  </a:solidFill>
                  <a:prstDash val="sysDot"/>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7300" name="AutoShape 20"/>
            <p:cNvSpPr>
              <a:spLocks noChangeArrowheads="1"/>
            </p:cNvSpPr>
            <p:nvPr/>
          </p:nvSpPr>
          <p:spPr bwMode="auto">
            <a:xfrm>
              <a:off x="224" y="1619"/>
              <a:ext cx="926" cy="548"/>
            </a:xfrm>
            <a:prstGeom prst="roundRect">
              <a:avLst>
                <a:gd name="adj" fmla="val 49153"/>
              </a:avLst>
            </a:prstGeom>
            <a:gradFill rotWithShape="1">
              <a:gsLst>
                <a:gs pos="0">
                  <a:srgbClr val="003300"/>
                </a:gs>
                <a:gs pos="100000">
                  <a:srgbClr val="003300">
                    <a:gamma/>
                    <a:shade val="46275"/>
                    <a:invGamma/>
                  </a:srgbClr>
                </a:gs>
              </a:gsLst>
              <a:lin ang="5400000" scaled="1"/>
            </a:gradFill>
            <a:ln w="9525" algn="ctr">
              <a:noFill/>
              <a:round/>
            </a:ln>
            <a:effectLst>
              <a:outerShdw dist="12700" dir="5400000" algn="ctr" rotWithShape="0">
                <a:schemeClr val="bg1">
                  <a:alpha val="50000"/>
                </a:schemeClr>
              </a:outerShdw>
            </a:effectLst>
          </p:spPr>
          <p:txBody>
            <a:bodyPr anchor="ctr">
              <a:spAutoFit/>
            </a:bodyPr>
            <a:lstStyle/>
            <a:p>
              <a:pPr>
                <a:defRPr/>
              </a:pPr>
              <a:endParaRPr lang="zh-CN" altLang="en-US"/>
            </a:p>
          </p:txBody>
        </p:sp>
        <p:sp>
          <p:nvSpPr>
            <p:cNvPr id="97301" name="Oval 21"/>
            <p:cNvSpPr>
              <a:spLocks noChangeArrowheads="1"/>
            </p:cNvSpPr>
            <p:nvPr/>
          </p:nvSpPr>
          <p:spPr bwMode="auto">
            <a:xfrm rot="5400000">
              <a:off x="680" y="1367"/>
              <a:ext cx="41" cy="538"/>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sp>
          <p:nvSpPr>
            <p:cNvPr id="97302" name="AutoShape 22"/>
            <p:cNvSpPr>
              <a:spLocks noChangeArrowheads="1"/>
            </p:cNvSpPr>
            <p:nvPr/>
          </p:nvSpPr>
          <p:spPr bwMode="auto">
            <a:xfrm>
              <a:off x="295" y="1661"/>
              <a:ext cx="785" cy="465"/>
            </a:xfrm>
            <a:prstGeom prst="roundRect">
              <a:avLst>
                <a:gd name="adj" fmla="val 49153"/>
              </a:avLst>
            </a:prstGeom>
            <a:gradFill rotWithShape="1">
              <a:gsLst>
                <a:gs pos="0">
                  <a:srgbClr val="03D4A8">
                    <a:alpha val="39999"/>
                  </a:srgbClr>
                </a:gs>
                <a:gs pos="25000">
                  <a:srgbClr val="21D6E0">
                    <a:alpha val="55000"/>
                  </a:srgbClr>
                </a:gs>
                <a:gs pos="75000">
                  <a:srgbClr val="0087E6">
                    <a:alpha val="85000"/>
                  </a:srgbClr>
                </a:gs>
                <a:gs pos="100000">
                  <a:srgbClr val="005CBF"/>
                </a:gs>
              </a:gsLst>
              <a:lin ang="5400000" scaled="1"/>
            </a:gradFill>
            <a:ln w="9525" algn="ctr">
              <a:noFill/>
              <a:round/>
            </a:ln>
            <a:effectLst/>
          </p:spPr>
          <p:txBody>
            <a:bodyPr anchor="ctr">
              <a:spAutoFit/>
            </a:bodyPr>
            <a:lstStyle/>
            <a:p>
              <a:pPr>
                <a:defRPr/>
              </a:pPr>
              <a:endParaRPr lang="zh-CN" altLang="en-US"/>
            </a:p>
          </p:txBody>
        </p:sp>
        <p:sp>
          <p:nvSpPr>
            <p:cNvPr id="97303" name="Rectangle 23"/>
            <p:cNvSpPr>
              <a:spLocks noChangeArrowheads="1"/>
            </p:cNvSpPr>
            <p:nvPr/>
          </p:nvSpPr>
          <p:spPr bwMode="auto">
            <a:xfrm>
              <a:off x="479" y="1802"/>
              <a:ext cx="433" cy="179"/>
            </a:xfrm>
            <a:prstGeom prst="rect">
              <a:avLst/>
            </a:prstGeom>
            <a:noFill/>
            <a:ln w="9525">
              <a:noFill/>
              <a:miter lim="800000"/>
            </a:ln>
            <a:effectLst>
              <a:outerShdw dist="17961" dir="2700000" algn="ctr" rotWithShape="0">
                <a:schemeClr val="tx1">
                  <a:alpha val="50000"/>
                </a:schemeClr>
              </a:outerShdw>
            </a:effectLst>
          </p:spPr>
          <p:txBody>
            <a:bodyPr wrap="none" lIns="0" tIns="0" rIns="0" bIns="0" anchor="ctr">
              <a:spAutoFit/>
            </a:bodyPr>
            <a:lstStyle/>
            <a:p>
              <a:pPr algn="ctr" latinLnBrk="1">
                <a:defRPr/>
              </a:pPr>
              <a:r>
                <a:rPr lang="zh-CN" altLang="en-US" sz="2000" b="1" dirty="0">
                  <a:solidFill>
                    <a:schemeClr val="bg1"/>
                  </a:solidFill>
                  <a:latin typeface="+mn-ea"/>
                </a:rPr>
                <a:t>预防</a:t>
              </a:r>
              <a:r>
                <a:rPr lang="zh-CN" altLang="en-US" sz="1800" dirty="0">
                  <a:latin typeface="+mn-ea"/>
                </a:rPr>
                <a:t> </a:t>
              </a:r>
              <a:endParaRPr lang="ko-KR" altLang="en-US" sz="1800" dirty="0">
                <a:latin typeface="+mn-ea"/>
              </a:endParaRPr>
            </a:p>
          </p:txBody>
        </p:sp>
        <p:sp>
          <p:nvSpPr>
            <p:cNvPr id="97304" name="AutoShape 24"/>
            <p:cNvSpPr>
              <a:spLocks noChangeArrowheads="1"/>
            </p:cNvSpPr>
            <p:nvPr/>
          </p:nvSpPr>
          <p:spPr bwMode="auto">
            <a:xfrm>
              <a:off x="1323" y="1619"/>
              <a:ext cx="926" cy="548"/>
            </a:xfrm>
            <a:prstGeom prst="roundRect">
              <a:avLst>
                <a:gd name="adj" fmla="val 49153"/>
              </a:avLst>
            </a:prstGeom>
            <a:gradFill rotWithShape="1">
              <a:gsLst>
                <a:gs pos="0">
                  <a:srgbClr val="003300"/>
                </a:gs>
                <a:gs pos="100000">
                  <a:srgbClr val="003300">
                    <a:gamma/>
                    <a:shade val="46275"/>
                    <a:invGamma/>
                  </a:srgbClr>
                </a:gs>
              </a:gsLst>
              <a:lin ang="5400000" scaled="1"/>
            </a:gradFill>
            <a:ln w="9525" algn="ctr">
              <a:noFill/>
              <a:round/>
            </a:ln>
            <a:effectLst>
              <a:outerShdw dist="12700" dir="5400000" algn="ctr" rotWithShape="0">
                <a:schemeClr val="bg1">
                  <a:alpha val="50000"/>
                </a:schemeClr>
              </a:outerShdw>
            </a:effectLst>
          </p:spPr>
          <p:txBody>
            <a:bodyPr anchor="ctr">
              <a:spAutoFit/>
            </a:bodyPr>
            <a:lstStyle/>
            <a:p>
              <a:pPr>
                <a:defRPr/>
              </a:pPr>
              <a:endParaRPr lang="zh-CN" altLang="en-US"/>
            </a:p>
          </p:txBody>
        </p:sp>
        <p:sp>
          <p:nvSpPr>
            <p:cNvPr id="97305" name="Oval 25"/>
            <p:cNvSpPr>
              <a:spLocks noChangeArrowheads="1"/>
            </p:cNvSpPr>
            <p:nvPr/>
          </p:nvSpPr>
          <p:spPr bwMode="auto">
            <a:xfrm rot="5400000">
              <a:off x="1780" y="1366"/>
              <a:ext cx="41" cy="539"/>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sp>
          <p:nvSpPr>
            <p:cNvPr id="97306" name="AutoShape 26"/>
            <p:cNvSpPr>
              <a:spLocks noChangeArrowheads="1"/>
            </p:cNvSpPr>
            <p:nvPr/>
          </p:nvSpPr>
          <p:spPr bwMode="auto">
            <a:xfrm>
              <a:off x="1394" y="1661"/>
              <a:ext cx="785" cy="465"/>
            </a:xfrm>
            <a:prstGeom prst="roundRect">
              <a:avLst>
                <a:gd name="adj" fmla="val 49153"/>
              </a:avLst>
            </a:prstGeom>
            <a:gradFill rotWithShape="1">
              <a:gsLst>
                <a:gs pos="0">
                  <a:srgbClr val="03D4A8">
                    <a:alpha val="39999"/>
                  </a:srgbClr>
                </a:gs>
                <a:gs pos="25000">
                  <a:srgbClr val="21D6E0">
                    <a:alpha val="55000"/>
                  </a:srgbClr>
                </a:gs>
                <a:gs pos="75000">
                  <a:srgbClr val="0087E6">
                    <a:alpha val="85000"/>
                  </a:srgbClr>
                </a:gs>
                <a:gs pos="100000">
                  <a:srgbClr val="005CBF"/>
                </a:gs>
              </a:gsLst>
              <a:lin ang="5400000" scaled="1"/>
            </a:gradFill>
            <a:ln w="9525" algn="ctr">
              <a:noFill/>
              <a:round/>
            </a:ln>
            <a:effectLst/>
          </p:spPr>
          <p:txBody>
            <a:bodyPr anchor="ctr">
              <a:spAutoFit/>
            </a:bodyPr>
            <a:lstStyle/>
            <a:p>
              <a:pPr>
                <a:defRPr/>
              </a:pPr>
              <a:endParaRPr lang="zh-CN" altLang="en-US"/>
            </a:p>
          </p:txBody>
        </p:sp>
        <p:sp>
          <p:nvSpPr>
            <p:cNvPr id="97307" name="Rectangle 27"/>
            <p:cNvSpPr>
              <a:spLocks noChangeArrowheads="1"/>
            </p:cNvSpPr>
            <p:nvPr/>
          </p:nvSpPr>
          <p:spPr bwMode="auto">
            <a:xfrm>
              <a:off x="1590" y="1803"/>
              <a:ext cx="433" cy="179"/>
            </a:xfrm>
            <a:prstGeom prst="rect">
              <a:avLst/>
            </a:prstGeom>
            <a:noFill/>
            <a:ln w="9525">
              <a:noFill/>
              <a:miter lim="800000"/>
            </a:ln>
            <a:effectLst>
              <a:outerShdw dist="17961" dir="2700000" algn="ctr" rotWithShape="0">
                <a:schemeClr val="tx1">
                  <a:alpha val="50000"/>
                </a:schemeClr>
              </a:outerShdw>
            </a:effectLst>
          </p:spPr>
          <p:txBody>
            <a:bodyPr wrap="none" lIns="0" tIns="0" rIns="0" bIns="0" anchor="ctr">
              <a:spAutoFit/>
            </a:bodyPr>
            <a:lstStyle/>
            <a:p>
              <a:pPr algn="ctr" latinLnBrk="1">
                <a:defRPr/>
              </a:pPr>
              <a:r>
                <a:rPr lang="zh-CN" altLang="en-US" sz="2000" b="1" dirty="0">
                  <a:solidFill>
                    <a:schemeClr val="bg1"/>
                  </a:solidFill>
                  <a:latin typeface="+mn-ea"/>
                </a:rPr>
                <a:t>减弱</a:t>
              </a:r>
              <a:r>
                <a:rPr lang="zh-CN" altLang="en-US" sz="1800" dirty="0">
                  <a:latin typeface="+mn-ea"/>
                </a:rPr>
                <a:t> </a:t>
              </a:r>
              <a:endParaRPr lang="ko-KR" altLang="en-US" sz="1800" dirty="0">
                <a:latin typeface="+mn-ea"/>
              </a:endParaRPr>
            </a:p>
          </p:txBody>
        </p:sp>
        <p:sp>
          <p:nvSpPr>
            <p:cNvPr id="97308" name="AutoShape 28"/>
            <p:cNvSpPr>
              <a:spLocks noChangeArrowheads="1"/>
            </p:cNvSpPr>
            <p:nvPr/>
          </p:nvSpPr>
          <p:spPr bwMode="auto">
            <a:xfrm>
              <a:off x="2423" y="1619"/>
              <a:ext cx="926" cy="548"/>
            </a:xfrm>
            <a:prstGeom prst="roundRect">
              <a:avLst>
                <a:gd name="adj" fmla="val 49153"/>
              </a:avLst>
            </a:prstGeom>
            <a:gradFill rotWithShape="1">
              <a:gsLst>
                <a:gs pos="0">
                  <a:srgbClr val="003300"/>
                </a:gs>
                <a:gs pos="100000">
                  <a:srgbClr val="003300">
                    <a:gamma/>
                    <a:shade val="46275"/>
                    <a:invGamma/>
                  </a:srgbClr>
                </a:gs>
              </a:gsLst>
              <a:lin ang="5400000" scaled="1"/>
            </a:gradFill>
            <a:ln w="9525" algn="ctr">
              <a:noFill/>
              <a:round/>
            </a:ln>
            <a:effectLst>
              <a:outerShdw dist="12700" dir="5400000" algn="ctr" rotWithShape="0">
                <a:schemeClr val="bg1">
                  <a:alpha val="50000"/>
                </a:schemeClr>
              </a:outerShdw>
            </a:effectLst>
          </p:spPr>
          <p:txBody>
            <a:bodyPr anchor="ctr">
              <a:spAutoFit/>
            </a:bodyPr>
            <a:lstStyle/>
            <a:p>
              <a:pPr>
                <a:defRPr/>
              </a:pPr>
              <a:endParaRPr lang="zh-CN" altLang="en-US"/>
            </a:p>
          </p:txBody>
        </p:sp>
        <p:sp>
          <p:nvSpPr>
            <p:cNvPr id="97309" name="Oval 29"/>
            <p:cNvSpPr>
              <a:spLocks noChangeArrowheads="1"/>
            </p:cNvSpPr>
            <p:nvPr/>
          </p:nvSpPr>
          <p:spPr bwMode="auto">
            <a:xfrm rot="5400000">
              <a:off x="2880" y="1366"/>
              <a:ext cx="41" cy="539"/>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sp>
          <p:nvSpPr>
            <p:cNvPr id="97310" name="AutoShape 30"/>
            <p:cNvSpPr>
              <a:spLocks noChangeArrowheads="1"/>
            </p:cNvSpPr>
            <p:nvPr/>
          </p:nvSpPr>
          <p:spPr bwMode="auto">
            <a:xfrm>
              <a:off x="2494" y="1661"/>
              <a:ext cx="785" cy="465"/>
            </a:xfrm>
            <a:prstGeom prst="roundRect">
              <a:avLst>
                <a:gd name="adj" fmla="val 49153"/>
              </a:avLst>
            </a:prstGeom>
            <a:gradFill rotWithShape="1">
              <a:gsLst>
                <a:gs pos="0">
                  <a:srgbClr val="03D4A8">
                    <a:alpha val="39999"/>
                  </a:srgbClr>
                </a:gs>
                <a:gs pos="25000">
                  <a:srgbClr val="21D6E0">
                    <a:alpha val="55000"/>
                  </a:srgbClr>
                </a:gs>
                <a:gs pos="75000">
                  <a:srgbClr val="0087E6">
                    <a:alpha val="85000"/>
                  </a:srgbClr>
                </a:gs>
                <a:gs pos="100000">
                  <a:srgbClr val="005CBF"/>
                </a:gs>
              </a:gsLst>
              <a:lin ang="5400000" scaled="1"/>
            </a:gradFill>
            <a:ln w="9525" algn="ctr">
              <a:noFill/>
              <a:round/>
            </a:ln>
            <a:effectLst/>
          </p:spPr>
          <p:txBody>
            <a:bodyPr anchor="ctr">
              <a:spAutoFit/>
            </a:bodyPr>
            <a:lstStyle/>
            <a:p>
              <a:pPr>
                <a:defRPr/>
              </a:pPr>
              <a:endParaRPr lang="zh-CN" altLang="en-US"/>
            </a:p>
          </p:txBody>
        </p:sp>
        <p:sp>
          <p:nvSpPr>
            <p:cNvPr id="97311" name="Rectangle 31"/>
            <p:cNvSpPr>
              <a:spLocks noChangeArrowheads="1"/>
            </p:cNvSpPr>
            <p:nvPr/>
          </p:nvSpPr>
          <p:spPr bwMode="auto">
            <a:xfrm>
              <a:off x="2668" y="1803"/>
              <a:ext cx="439" cy="179"/>
            </a:xfrm>
            <a:prstGeom prst="rect">
              <a:avLst/>
            </a:prstGeom>
            <a:noFill/>
            <a:ln w="9525">
              <a:noFill/>
              <a:miter lim="800000"/>
            </a:ln>
            <a:effectLst>
              <a:outerShdw dist="17961" dir="2700000" algn="ctr" rotWithShape="0">
                <a:schemeClr val="tx1">
                  <a:alpha val="50000"/>
                </a:schemeClr>
              </a:outerShdw>
            </a:effectLst>
          </p:spPr>
          <p:txBody>
            <a:bodyPr wrap="none" lIns="0" tIns="0" rIns="0" bIns="0" anchor="ctr">
              <a:spAutoFit/>
            </a:bodyPr>
            <a:lstStyle/>
            <a:p>
              <a:pPr algn="ctr" latinLnBrk="1">
                <a:defRPr/>
              </a:pPr>
              <a:r>
                <a:rPr lang="zh-CN" altLang="en-US" sz="2000" b="1" dirty="0">
                  <a:solidFill>
                    <a:schemeClr val="bg1"/>
                  </a:solidFill>
                  <a:latin typeface="+mn-ea"/>
                </a:rPr>
                <a:t>隔离 </a:t>
              </a:r>
              <a:endParaRPr lang="ko-KR" altLang="en-US" sz="2000" b="1" dirty="0">
                <a:solidFill>
                  <a:schemeClr val="bg1"/>
                </a:solidFill>
                <a:latin typeface="+mn-ea"/>
              </a:endParaRPr>
            </a:p>
          </p:txBody>
        </p:sp>
        <p:sp>
          <p:nvSpPr>
            <p:cNvPr id="97312" name="AutoShape 32"/>
            <p:cNvSpPr>
              <a:spLocks noChangeArrowheads="1"/>
            </p:cNvSpPr>
            <p:nvPr/>
          </p:nvSpPr>
          <p:spPr bwMode="auto">
            <a:xfrm>
              <a:off x="3523" y="1619"/>
              <a:ext cx="926" cy="548"/>
            </a:xfrm>
            <a:prstGeom prst="roundRect">
              <a:avLst>
                <a:gd name="adj" fmla="val 49153"/>
              </a:avLst>
            </a:prstGeom>
            <a:gradFill rotWithShape="1">
              <a:gsLst>
                <a:gs pos="0">
                  <a:srgbClr val="003300"/>
                </a:gs>
                <a:gs pos="100000">
                  <a:srgbClr val="003300">
                    <a:gamma/>
                    <a:shade val="46275"/>
                    <a:invGamma/>
                  </a:srgbClr>
                </a:gs>
              </a:gsLst>
              <a:lin ang="5400000" scaled="1"/>
            </a:gradFill>
            <a:ln w="9525" algn="ctr">
              <a:noFill/>
              <a:round/>
            </a:ln>
            <a:effectLst>
              <a:outerShdw dist="12700" dir="5400000" algn="ctr" rotWithShape="0">
                <a:schemeClr val="bg1">
                  <a:alpha val="50000"/>
                </a:schemeClr>
              </a:outerShdw>
            </a:effectLst>
          </p:spPr>
          <p:txBody>
            <a:bodyPr anchor="ctr">
              <a:spAutoFit/>
            </a:bodyPr>
            <a:lstStyle/>
            <a:p>
              <a:pPr>
                <a:defRPr/>
              </a:pPr>
              <a:endParaRPr lang="zh-CN" altLang="en-US"/>
            </a:p>
          </p:txBody>
        </p:sp>
        <p:sp>
          <p:nvSpPr>
            <p:cNvPr id="97313" name="Oval 33"/>
            <p:cNvSpPr>
              <a:spLocks noChangeArrowheads="1"/>
            </p:cNvSpPr>
            <p:nvPr/>
          </p:nvSpPr>
          <p:spPr bwMode="auto">
            <a:xfrm rot="5400000">
              <a:off x="3980" y="1366"/>
              <a:ext cx="41" cy="539"/>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sp>
          <p:nvSpPr>
            <p:cNvPr id="97314" name="AutoShape 34"/>
            <p:cNvSpPr>
              <a:spLocks noChangeArrowheads="1"/>
            </p:cNvSpPr>
            <p:nvPr/>
          </p:nvSpPr>
          <p:spPr bwMode="auto">
            <a:xfrm>
              <a:off x="3594" y="1661"/>
              <a:ext cx="785" cy="465"/>
            </a:xfrm>
            <a:prstGeom prst="roundRect">
              <a:avLst>
                <a:gd name="adj" fmla="val 49153"/>
              </a:avLst>
            </a:prstGeom>
            <a:gradFill rotWithShape="1">
              <a:gsLst>
                <a:gs pos="0">
                  <a:srgbClr val="03D4A8">
                    <a:alpha val="39999"/>
                  </a:srgbClr>
                </a:gs>
                <a:gs pos="25000">
                  <a:srgbClr val="21D6E0">
                    <a:alpha val="55000"/>
                  </a:srgbClr>
                </a:gs>
                <a:gs pos="75000">
                  <a:srgbClr val="0087E6">
                    <a:alpha val="85000"/>
                  </a:srgbClr>
                </a:gs>
                <a:gs pos="100000">
                  <a:srgbClr val="005CBF"/>
                </a:gs>
              </a:gsLst>
              <a:lin ang="5400000" scaled="1"/>
            </a:gradFill>
            <a:ln w="9525" algn="ctr">
              <a:noFill/>
              <a:round/>
            </a:ln>
            <a:effectLst/>
          </p:spPr>
          <p:txBody>
            <a:bodyPr anchor="ctr">
              <a:spAutoFit/>
            </a:bodyPr>
            <a:lstStyle/>
            <a:p>
              <a:pPr>
                <a:defRPr/>
              </a:pPr>
              <a:endParaRPr lang="zh-CN" altLang="en-US"/>
            </a:p>
          </p:txBody>
        </p:sp>
        <p:sp>
          <p:nvSpPr>
            <p:cNvPr id="97315" name="Rectangle 35"/>
            <p:cNvSpPr>
              <a:spLocks noChangeArrowheads="1"/>
            </p:cNvSpPr>
            <p:nvPr/>
          </p:nvSpPr>
          <p:spPr bwMode="auto">
            <a:xfrm>
              <a:off x="3792" y="1803"/>
              <a:ext cx="433" cy="179"/>
            </a:xfrm>
            <a:prstGeom prst="rect">
              <a:avLst/>
            </a:prstGeom>
            <a:noFill/>
            <a:ln w="9525">
              <a:noFill/>
              <a:miter lim="800000"/>
            </a:ln>
            <a:effectLst>
              <a:outerShdw dist="17961" dir="2700000" algn="ctr" rotWithShape="0">
                <a:schemeClr val="tx1">
                  <a:alpha val="50000"/>
                </a:schemeClr>
              </a:outerShdw>
            </a:effectLst>
          </p:spPr>
          <p:txBody>
            <a:bodyPr wrap="none" lIns="0" tIns="0" rIns="0" bIns="0" anchor="ctr">
              <a:spAutoFit/>
            </a:bodyPr>
            <a:lstStyle/>
            <a:p>
              <a:pPr algn="ctr" latinLnBrk="1">
                <a:defRPr/>
              </a:pPr>
              <a:r>
                <a:rPr lang="zh-CN" altLang="en-US" sz="2000" b="1" dirty="0">
                  <a:solidFill>
                    <a:schemeClr val="bg1"/>
                  </a:solidFill>
                  <a:latin typeface="+mn-ea"/>
                </a:rPr>
                <a:t>连锁</a:t>
              </a:r>
              <a:r>
                <a:rPr lang="zh-CN" altLang="en-US" sz="1800" dirty="0">
                  <a:latin typeface="+mn-ea"/>
                </a:rPr>
                <a:t> </a:t>
              </a:r>
              <a:endParaRPr lang="ko-KR" altLang="en-US" sz="1800" dirty="0">
                <a:latin typeface="+mn-ea"/>
              </a:endParaRPr>
            </a:p>
          </p:txBody>
        </p:sp>
        <p:sp>
          <p:nvSpPr>
            <p:cNvPr id="97316" name="AutoShape 36"/>
            <p:cNvSpPr>
              <a:spLocks noChangeArrowheads="1"/>
            </p:cNvSpPr>
            <p:nvPr/>
          </p:nvSpPr>
          <p:spPr bwMode="auto">
            <a:xfrm>
              <a:off x="4623" y="1619"/>
              <a:ext cx="926" cy="548"/>
            </a:xfrm>
            <a:prstGeom prst="roundRect">
              <a:avLst>
                <a:gd name="adj" fmla="val 49153"/>
              </a:avLst>
            </a:prstGeom>
            <a:gradFill rotWithShape="1">
              <a:gsLst>
                <a:gs pos="0">
                  <a:srgbClr val="003300"/>
                </a:gs>
                <a:gs pos="100000">
                  <a:srgbClr val="003300">
                    <a:gamma/>
                    <a:shade val="46275"/>
                    <a:invGamma/>
                  </a:srgbClr>
                </a:gs>
              </a:gsLst>
              <a:lin ang="5400000" scaled="1"/>
            </a:gradFill>
            <a:ln w="9525" algn="ctr">
              <a:noFill/>
              <a:round/>
            </a:ln>
            <a:effectLst>
              <a:outerShdw dist="12700" dir="5400000" algn="ctr" rotWithShape="0">
                <a:schemeClr val="bg1">
                  <a:alpha val="50000"/>
                </a:schemeClr>
              </a:outerShdw>
            </a:effectLst>
          </p:spPr>
          <p:txBody>
            <a:bodyPr anchor="ctr">
              <a:spAutoFit/>
            </a:bodyPr>
            <a:lstStyle/>
            <a:p>
              <a:pPr>
                <a:defRPr/>
              </a:pPr>
              <a:endParaRPr lang="zh-CN" altLang="en-US"/>
            </a:p>
          </p:txBody>
        </p:sp>
        <p:sp>
          <p:nvSpPr>
            <p:cNvPr id="97317" name="Oval 37"/>
            <p:cNvSpPr>
              <a:spLocks noChangeArrowheads="1"/>
            </p:cNvSpPr>
            <p:nvPr/>
          </p:nvSpPr>
          <p:spPr bwMode="auto">
            <a:xfrm rot="5400000">
              <a:off x="5080" y="1366"/>
              <a:ext cx="41" cy="539"/>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sp>
          <p:nvSpPr>
            <p:cNvPr id="97318" name="AutoShape 38"/>
            <p:cNvSpPr>
              <a:spLocks noChangeArrowheads="1"/>
            </p:cNvSpPr>
            <p:nvPr/>
          </p:nvSpPr>
          <p:spPr bwMode="auto">
            <a:xfrm>
              <a:off x="4694" y="1661"/>
              <a:ext cx="785" cy="465"/>
            </a:xfrm>
            <a:prstGeom prst="roundRect">
              <a:avLst>
                <a:gd name="adj" fmla="val 49153"/>
              </a:avLst>
            </a:prstGeom>
            <a:gradFill rotWithShape="1">
              <a:gsLst>
                <a:gs pos="0">
                  <a:srgbClr val="03D4A8">
                    <a:alpha val="39999"/>
                  </a:srgbClr>
                </a:gs>
                <a:gs pos="25000">
                  <a:srgbClr val="21D6E0">
                    <a:alpha val="55000"/>
                  </a:srgbClr>
                </a:gs>
                <a:gs pos="75000">
                  <a:srgbClr val="0087E6">
                    <a:alpha val="85000"/>
                  </a:srgbClr>
                </a:gs>
                <a:gs pos="100000">
                  <a:srgbClr val="005CBF"/>
                </a:gs>
              </a:gsLst>
              <a:lin ang="5400000" scaled="1"/>
            </a:gradFill>
            <a:ln w="9525" algn="ctr">
              <a:noFill/>
              <a:round/>
            </a:ln>
            <a:effectLst/>
          </p:spPr>
          <p:txBody>
            <a:bodyPr anchor="ctr">
              <a:spAutoFit/>
            </a:bodyPr>
            <a:lstStyle/>
            <a:p>
              <a:pPr>
                <a:defRPr/>
              </a:pPr>
              <a:endParaRPr lang="zh-CN" altLang="en-US"/>
            </a:p>
          </p:txBody>
        </p:sp>
        <p:sp>
          <p:nvSpPr>
            <p:cNvPr id="97319" name="Rectangle 39"/>
            <p:cNvSpPr>
              <a:spLocks noChangeArrowheads="1"/>
            </p:cNvSpPr>
            <p:nvPr/>
          </p:nvSpPr>
          <p:spPr bwMode="auto">
            <a:xfrm>
              <a:off x="4895" y="1803"/>
              <a:ext cx="433" cy="179"/>
            </a:xfrm>
            <a:prstGeom prst="rect">
              <a:avLst/>
            </a:prstGeom>
            <a:noFill/>
            <a:ln w="9525">
              <a:noFill/>
              <a:miter lim="800000"/>
            </a:ln>
            <a:effectLst>
              <a:outerShdw dist="17961" dir="2700000" algn="ctr" rotWithShape="0">
                <a:schemeClr val="tx1">
                  <a:alpha val="50000"/>
                </a:schemeClr>
              </a:outerShdw>
            </a:effectLst>
          </p:spPr>
          <p:txBody>
            <a:bodyPr wrap="none" lIns="0" tIns="0" rIns="0" bIns="0" anchor="ctr">
              <a:spAutoFit/>
            </a:bodyPr>
            <a:lstStyle/>
            <a:p>
              <a:pPr algn="ctr" latinLnBrk="1">
                <a:defRPr/>
              </a:pPr>
              <a:r>
                <a:rPr lang="zh-CN" altLang="en-US" sz="2000" b="1" dirty="0">
                  <a:solidFill>
                    <a:schemeClr val="bg1"/>
                  </a:solidFill>
                  <a:latin typeface="+mn-ea"/>
                </a:rPr>
                <a:t>警示</a:t>
              </a:r>
              <a:r>
                <a:rPr lang="zh-CN" altLang="en-US" sz="1800" dirty="0">
                  <a:latin typeface="+mn-ea"/>
                </a:rPr>
                <a:t> </a:t>
              </a:r>
              <a:endParaRPr lang="en-US" altLang="ko-KR" sz="1800" dirty="0">
                <a:latin typeface="+mn-ea"/>
              </a:endParaRPr>
            </a:p>
          </p:txBody>
        </p:sp>
        <p:sp>
          <p:nvSpPr>
            <p:cNvPr id="97320" name="Line 40"/>
            <p:cNvSpPr>
              <a:spLocks noChangeShapeType="1"/>
            </p:cNvSpPr>
            <p:nvPr/>
          </p:nvSpPr>
          <p:spPr bwMode="auto">
            <a:xfrm>
              <a:off x="1159" y="1887"/>
              <a:ext cx="158" cy="0"/>
            </a:xfrm>
            <a:prstGeom prst="line">
              <a:avLst/>
            </a:prstGeom>
            <a:noFill/>
            <a:ln w="57150">
              <a:solidFill>
                <a:schemeClr val="tx1"/>
              </a:solidFill>
              <a:round/>
              <a:tailEnd type="triangle" w="med" len="med"/>
            </a:ln>
            <a:effectLst>
              <a:outerShdw dist="12700" dir="5400000" algn="ctr" rotWithShape="0">
                <a:schemeClr val="bg1">
                  <a:alpha val="50000"/>
                </a:schemeClr>
              </a:outerShdw>
            </a:effectLst>
          </p:spPr>
          <p:txBody>
            <a:bodyPr wrap="none" anchor="ctr"/>
            <a:lstStyle/>
            <a:p>
              <a:pPr>
                <a:defRPr/>
              </a:pPr>
              <a:endParaRPr lang="zh-CN" altLang="en-US"/>
            </a:p>
          </p:txBody>
        </p:sp>
        <p:sp>
          <p:nvSpPr>
            <p:cNvPr id="97321" name="Line 41"/>
            <p:cNvSpPr>
              <a:spLocks noChangeShapeType="1"/>
            </p:cNvSpPr>
            <p:nvPr/>
          </p:nvSpPr>
          <p:spPr bwMode="auto">
            <a:xfrm>
              <a:off x="2257" y="1887"/>
              <a:ext cx="157" cy="0"/>
            </a:xfrm>
            <a:prstGeom prst="line">
              <a:avLst/>
            </a:prstGeom>
            <a:noFill/>
            <a:ln w="57150">
              <a:solidFill>
                <a:schemeClr val="tx1"/>
              </a:solidFill>
              <a:round/>
              <a:tailEnd type="triangle" w="med" len="med"/>
            </a:ln>
            <a:effectLst>
              <a:outerShdw dist="12700" dir="5400000" algn="ctr" rotWithShape="0">
                <a:schemeClr val="bg1">
                  <a:alpha val="50000"/>
                </a:schemeClr>
              </a:outerShdw>
            </a:effectLst>
          </p:spPr>
          <p:txBody>
            <a:bodyPr wrap="none" anchor="ctr"/>
            <a:lstStyle/>
            <a:p>
              <a:pPr>
                <a:defRPr/>
              </a:pPr>
              <a:endParaRPr lang="zh-CN" altLang="en-US"/>
            </a:p>
          </p:txBody>
        </p:sp>
        <p:sp>
          <p:nvSpPr>
            <p:cNvPr id="97322" name="Line 42"/>
            <p:cNvSpPr>
              <a:spLocks noChangeShapeType="1"/>
            </p:cNvSpPr>
            <p:nvPr/>
          </p:nvSpPr>
          <p:spPr bwMode="auto">
            <a:xfrm>
              <a:off x="3363" y="1887"/>
              <a:ext cx="158" cy="0"/>
            </a:xfrm>
            <a:prstGeom prst="line">
              <a:avLst/>
            </a:prstGeom>
            <a:noFill/>
            <a:ln w="57150">
              <a:solidFill>
                <a:schemeClr val="tx1"/>
              </a:solidFill>
              <a:round/>
              <a:tailEnd type="triangle" w="med" len="med"/>
            </a:ln>
            <a:effectLst>
              <a:outerShdw dist="12700" dir="5400000" algn="ctr" rotWithShape="0">
                <a:schemeClr val="bg1">
                  <a:alpha val="50000"/>
                </a:schemeClr>
              </a:outerShdw>
            </a:effectLst>
          </p:spPr>
          <p:txBody>
            <a:bodyPr wrap="none" anchor="ctr"/>
            <a:lstStyle/>
            <a:p>
              <a:pPr>
                <a:defRPr/>
              </a:pPr>
              <a:endParaRPr lang="zh-CN" altLang="en-US"/>
            </a:p>
          </p:txBody>
        </p:sp>
        <p:sp>
          <p:nvSpPr>
            <p:cNvPr id="97323" name="Line 43"/>
            <p:cNvSpPr>
              <a:spLocks noChangeShapeType="1"/>
            </p:cNvSpPr>
            <p:nvPr/>
          </p:nvSpPr>
          <p:spPr bwMode="auto">
            <a:xfrm>
              <a:off x="4458" y="1887"/>
              <a:ext cx="157" cy="0"/>
            </a:xfrm>
            <a:prstGeom prst="line">
              <a:avLst/>
            </a:prstGeom>
            <a:noFill/>
            <a:ln w="57150">
              <a:solidFill>
                <a:schemeClr val="tx1"/>
              </a:solidFill>
              <a:round/>
              <a:tailEnd type="triangle" w="med" len="med"/>
            </a:ln>
            <a:effectLst>
              <a:outerShdw dist="12700" dir="5400000" algn="ctr" rotWithShape="0">
                <a:schemeClr val="bg1">
                  <a:alpha val="50000"/>
                </a:schemeClr>
              </a:outerShdw>
            </a:effectLst>
          </p:spPr>
          <p:txBody>
            <a:bodyPr wrap="none" anchor="ctr"/>
            <a:lstStyle/>
            <a:p>
              <a:pPr>
                <a:defRPr/>
              </a:pPr>
              <a:endParaRPr lang="zh-CN" altLang="en-US"/>
            </a:p>
          </p:txBody>
        </p:sp>
        <p:sp>
          <p:nvSpPr>
            <p:cNvPr id="97324" name="Text Box 44"/>
            <p:cNvSpPr txBox="1">
              <a:spLocks noChangeArrowheads="1"/>
            </p:cNvSpPr>
            <p:nvPr/>
          </p:nvSpPr>
          <p:spPr bwMode="auto">
            <a:xfrm>
              <a:off x="2476" y="2545"/>
              <a:ext cx="727" cy="1117"/>
            </a:xfrm>
            <a:prstGeom prst="rect">
              <a:avLst/>
            </a:prstGeom>
            <a:noFill/>
            <a:ln w="28575">
              <a:noFill/>
              <a:prstDash val="sysDot"/>
              <a:miter lim="800000"/>
            </a:ln>
            <a:effectLst>
              <a:outerShdw dist="17961" dir="2700000" algn="ctr" rotWithShape="0">
                <a:srgbClr val="4D4D4D"/>
              </a:outerShdw>
            </a:effectLst>
          </p:spPr>
          <p:txBody>
            <a:bodyPr wrap="none" lIns="0" tIns="0" rIns="0" bIns="0">
              <a:spAutoFit/>
            </a:bodyPr>
            <a:lstStyle/>
            <a:p>
              <a:pPr latinLnBrk="1">
                <a:spcBef>
                  <a:spcPct val="50000"/>
                </a:spcBef>
                <a:buFontTx/>
                <a:buChar char="•"/>
                <a:defRPr/>
              </a:pPr>
              <a:r>
                <a:rPr lang="zh-CN" altLang="en-US" sz="1400" b="1" dirty="0">
                  <a:solidFill>
                    <a:srgbClr val="FFC000"/>
                  </a:solidFill>
                  <a:latin typeface="+mn-ea"/>
                </a:rPr>
                <a:t>遥控作业</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安全罩</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防护屏</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隔离操作室</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安全距离</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防毒面具</a:t>
              </a:r>
              <a:r>
                <a:rPr lang="zh-CN" altLang="en-US" sz="1800" dirty="0">
                  <a:solidFill>
                    <a:srgbClr val="FFC000"/>
                  </a:solidFill>
                  <a:latin typeface="+mn-ea"/>
                </a:rPr>
                <a:t> </a:t>
              </a:r>
              <a:endParaRPr lang="ko-KR" altLang="en-US" sz="1800" dirty="0">
                <a:solidFill>
                  <a:srgbClr val="FFC000"/>
                </a:solidFill>
                <a:latin typeface="+mn-ea"/>
              </a:endParaRPr>
            </a:p>
          </p:txBody>
        </p:sp>
        <p:sp>
          <p:nvSpPr>
            <p:cNvPr id="97325" name="Text Box 45"/>
            <p:cNvSpPr txBox="1">
              <a:spLocks noChangeArrowheads="1"/>
            </p:cNvSpPr>
            <p:nvPr/>
          </p:nvSpPr>
          <p:spPr bwMode="auto">
            <a:xfrm>
              <a:off x="3611" y="2545"/>
              <a:ext cx="594" cy="125"/>
            </a:xfrm>
            <a:prstGeom prst="rect">
              <a:avLst/>
            </a:prstGeom>
            <a:noFill/>
            <a:ln w="28575">
              <a:noFill/>
              <a:prstDash val="sysDot"/>
              <a:miter lim="800000"/>
            </a:ln>
            <a:effectLst>
              <a:outerShdw dist="17961" dir="2700000" algn="ctr" rotWithShape="0">
                <a:srgbClr val="4D4D4D"/>
              </a:outerShdw>
            </a:effectLst>
          </p:spPr>
          <p:txBody>
            <a:bodyPr wrap="none" lIns="0" tIns="0" rIns="0" bIns="0">
              <a:spAutoFit/>
            </a:bodyPr>
            <a:lstStyle/>
            <a:p>
              <a:pPr latinLnBrk="1">
                <a:spcBef>
                  <a:spcPct val="50000"/>
                </a:spcBef>
                <a:buFontTx/>
                <a:buChar char="•"/>
                <a:defRPr/>
              </a:pPr>
              <a:r>
                <a:rPr lang="zh-CN" altLang="en-US" sz="1400" b="1" dirty="0">
                  <a:solidFill>
                    <a:srgbClr val="FFC000"/>
                  </a:solidFill>
                  <a:latin typeface="+mn-ea"/>
                </a:rPr>
                <a:t>连锁装置</a:t>
              </a:r>
              <a:endParaRPr lang="en-US" altLang="zh-CN" sz="1400" b="1" dirty="0">
                <a:solidFill>
                  <a:srgbClr val="FFC000"/>
                </a:solidFill>
                <a:latin typeface="+mn-ea"/>
              </a:endParaRPr>
            </a:p>
          </p:txBody>
        </p:sp>
        <p:sp>
          <p:nvSpPr>
            <p:cNvPr id="26671" name="Line 46"/>
            <p:cNvSpPr>
              <a:spLocks noChangeShapeType="1"/>
            </p:cNvSpPr>
            <p:nvPr/>
          </p:nvSpPr>
          <p:spPr bwMode="auto">
            <a:xfrm>
              <a:off x="3969" y="2159"/>
              <a:ext cx="0" cy="272"/>
            </a:xfrm>
            <a:prstGeom prst="line">
              <a:avLst/>
            </a:prstGeom>
            <a:noFill/>
            <a:ln w="9525">
              <a:solidFill>
                <a:schemeClr val="accent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6672" name="Line 47"/>
            <p:cNvSpPr>
              <a:spLocks noChangeShapeType="1"/>
            </p:cNvSpPr>
            <p:nvPr/>
          </p:nvSpPr>
          <p:spPr bwMode="auto">
            <a:xfrm>
              <a:off x="2901" y="2159"/>
              <a:ext cx="0" cy="272"/>
            </a:xfrm>
            <a:prstGeom prst="line">
              <a:avLst/>
            </a:prstGeom>
            <a:noFill/>
            <a:ln w="9525">
              <a:solidFill>
                <a:schemeClr val="accent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97328" name="Text Box 48"/>
            <p:cNvSpPr txBox="1">
              <a:spLocks noChangeArrowheads="1"/>
            </p:cNvSpPr>
            <p:nvPr/>
          </p:nvSpPr>
          <p:spPr bwMode="auto">
            <a:xfrm>
              <a:off x="317" y="2545"/>
              <a:ext cx="861" cy="1117"/>
            </a:xfrm>
            <a:prstGeom prst="rect">
              <a:avLst/>
            </a:prstGeom>
            <a:noFill/>
            <a:ln w="28575">
              <a:noFill/>
              <a:prstDash val="sysDot"/>
              <a:miter lim="800000"/>
            </a:ln>
            <a:effectLst>
              <a:outerShdw dist="17961" dir="2700000" algn="ctr" rotWithShape="0">
                <a:srgbClr val="4D4D4D"/>
              </a:outerShdw>
            </a:effectLst>
          </p:spPr>
          <p:txBody>
            <a:bodyPr wrap="none" lIns="0" tIns="0" rIns="0" bIns="0">
              <a:spAutoFit/>
            </a:bodyPr>
            <a:lstStyle/>
            <a:p>
              <a:pPr latinLnBrk="1">
                <a:spcBef>
                  <a:spcPct val="50000"/>
                </a:spcBef>
                <a:buFontTx/>
                <a:buChar char="•"/>
                <a:defRPr/>
              </a:pPr>
              <a:r>
                <a:rPr lang="zh-CN" altLang="en-US" sz="1400" b="1" dirty="0">
                  <a:solidFill>
                    <a:srgbClr val="FFC000"/>
                  </a:solidFill>
                  <a:latin typeface="+mn-ea"/>
                </a:rPr>
                <a:t>安全阀</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安全屏护</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漏电保护装置</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安全电压</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熔断器</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防爆膜</a:t>
              </a:r>
              <a:r>
                <a:rPr lang="zh-CN" altLang="en-US" sz="1800" dirty="0">
                  <a:solidFill>
                    <a:srgbClr val="FFC000"/>
                  </a:solidFill>
                  <a:latin typeface="+mn-ea"/>
                </a:rPr>
                <a:t> </a:t>
              </a:r>
              <a:endParaRPr lang="ko-KR" altLang="en-US" sz="1800" dirty="0">
                <a:solidFill>
                  <a:srgbClr val="FFC000"/>
                </a:solidFill>
                <a:latin typeface="+mn-ea"/>
              </a:endParaRPr>
            </a:p>
          </p:txBody>
        </p:sp>
        <p:sp>
          <p:nvSpPr>
            <p:cNvPr id="26674" name="Line 49"/>
            <p:cNvSpPr>
              <a:spLocks noChangeShapeType="1"/>
            </p:cNvSpPr>
            <p:nvPr/>
          </p:nvSpPr>
          <p:spPr bwMode="auto">
            <a:xfrm>
              <a:off x="703" y="2159"/>
              <a:ext cx="0" cy="272"/>
            </a:xfrm>
            <a:prstGeom prst="line">
              <a:avLst/>
            </a:prstGeom>
            <a:noFill/>
            <a:ln w="9525">
              <a:solidFill>
                <a:schemeClr val="accent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97330" name="Text Box 50"/>
            <p:cNvSpPr txBox="1">
              <a:spLocks noChangeArrowheads="1"/>
            </p:cNvSpPr>
            <p:nvPr/>
          </p:nvSpPr>
          <p:spPr bwMode="auto">
            <a:xfrm>
              <a:off x="-839" y="2568"/>
              <a:ext cx="995" cy="688"/>
            </a:xfrm>
            <a:prstGeom prst="rect">
              <a:avLst/>
            </a:prstGeom>
            <a:noFill/>
            <a:ln w="28575">
              <a:noFill/>
              <a:prstDash val="sysDot"/>
              <a:miter lim="800000"/>
            </a:ln>
            <a:effectLst>
              <a:outerShdw dist="17961" dir="2700000" algn="ctr" rotWithShape="0">
                <a:srgbClr val="4D4D4D"/>
              </a:outerShdw>
            </a:effectLst>
          </p:spPr>
          <p:txBody>
            <a:bodyPr wrap="none" lIns="0" tIns="0" rIns="0" bIns="0">
              <a:spAutoFit/>
            </a:bodyPr>
            <a:lstStyle/>
            <a:p>
              <a:pPr latinLnBrk="1">
                <a:spcBef>
                  <a:spcPct val="50000"/>
                </a:spcBef>
                <a:buFontTx/>
                <a:buChar char="•"/>
                <a:defRPr/>
              </a:pPr>
              <a:r>
                <a:rPr lang="zh-CN" altLang="en-US" sz="1400" b="1" dirty="0">
                  <a:solidFill>
                    <a:srgbClr val="FFC000"/>
                  </a:solidFill>
                  <a:latin typeface="+mn-ea"/>
                </a:rPr>
                <a:t>无害化工艺技术</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无害代替有害</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自动化作业</a:t>
              </a:r>
              <a:endParaRPr lang="zh-CN" altLang="en-US" sz="1400" b="1" dirty="0">
                <a:solidFill>
                  <a:srgbClr val="FFC000"/>
                </a:solidFill>
                <a:latin typeface="+mn-ea"/>
              </a:endParaRPr>
            </a:p>
            <a:p>
              <a:pPr latinLnBrk="1">
                <a:spcBef>
                  <a:spcPct val="50000"/>
                </a:spcBef>
                <a:buFontTx/>
                <a:buChar char="•"/>
                <a:defRPr/>
              </a:pPr>
              <a:r>
                <a:rPr lang="zh-CN" altLang="en-US" sz="1400" b="1" dirty="0">
                  <a:solidFill>
                    <a:srgbClr val="FFC000"/>
                  </a:solidFill>
                  <a:latin typeface="+mn-ea"/>
                </a:rPr>
                <a:t>遥控技术</a:t>
              </a:r>
              <a:r>
                <a:rPr lang="zh-CN" altLang="en-US" sz="1400" dirty="0">
                  <a:solidFill>
                    <a:srgbClr val="FFC000"/>
                  </a:solidFill>
                  <a:latin typeface="+mn-ea"/>
                </a:rPr>
                <a:t> </a:t>
              </a:r>
              <a:endParaRPr lang="ko-KR" altLang="en-US" sz="1400" dirty="0">
                <a:solidFill>
                  <a:srgbClr val="FFC000"/>
                </a:solidFill>
                <a:latin typeface="+mn-ea"/>
              </a:endParaRPr>
            </a:p>
          </p:txBody>
        </p:sp>
        <p:sp>
          <p:nvSpPr>
            <p:cNvPr id="97331" name="AutoShape 51"/>
            <p:cNvSpPr>
              <a:spLocks noChangeArrowheads="1"/>
            </p:cNvSpPr>
            <p:nvPr/>
          </p:nvSpPr>
          <p:spPr bwMode="auto">
            <a:xfrm>
              <a:off x="-885" y="1620"/>
              <a:ext cx="926" cy="548"/>
            </a:xfrm>
            <a:prstGeom prst="roundRect">
              <a:avLst>
                <a:gd name="adj" fmla="val 49153"/>
              </a:avLst>
            </a:prstGeom>
            <a:gradFill rotWithShape="1">
              <a:gsLst>
                <a:gs pos="0">
                  <a:srgbClr val="003300"/>
                </a:gs>
                <a:gs pos="100000">
                  <a:srgbClr val="003300">
                    <a:gamma/>
                    <a:shade val="46275"/>
                    <a:invGamma/>
                  </a:srgbClr>
                </a:gs>
              </a:gsLst>
              <a:lin ang="5400000" scaled="1"/>
            </a:gradFill>
            <a:ln w="9525" algn="ctr">
              <a:noFill/>
              <a:round/>
            </a:ln>
            <a:effectLst>
              <a:outerShdw dist="12700" dir="5400000" algn="ctr" rotWithShape="0">
                <a:schemeClr val="bg1">
                  <a:alpha val="50000"/>
                </a:schemeClr>
              </a:outerShdw>
            </a:effectLst>
          </p:spPr>
          <p:txBody>
            <a:bodyPr anchor="ctr">
              <a:spAutoFit/>
            </a:bodyPr>
            <a:lstStyle/>
            <a:p>
              <a:pPr>
                <a:defRPr/>
              </a:pPr>
              <a:endParaRPr lang="zh-CN" altLang="en-US"/>
            </a:p>
          </p:txBody>
        </p:sp>
        <p:sp>
          <p:nvSpPr>
            <p:cNvPr id="97332" name="Oval 52"/>
            <p:cNvSpPr>
              <a:spLocks noChangeArrowheads="1"/>
            </p:cNvSpPr>
            <p:nvPr/>
          </p:nvSpPr>
          <p:spPr bwMode="auto">
            <a:xfrm rot="5400000">
              <a:off x="-429" y="1367"/>
              <a:ext cx="41" cy="539"/>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sp>
          <p:nvSpPr>
            <p:cNvPr id="97333" name="AutoShape 53"/>
            <p:cNvSpPr>
              <a:spLocks noChangeArrowheads="1"/>
            </p:cNvSpPr>
            <p:nvPr/>
          </p:nvSpPr>
          <p:spPr bwMode="auto">
            <a:xfrm>
              <a:off x="-814" y="1662"/>
              <a:ext cx="785" cy="465"/>
            </a:xfrm>
            <a:prstGeom prst="roundRect">
              <a:avLst>
                <a:gd name="adj" fmla="val 49153"/>
              </a:avLst>
            </a:prstGeom>
            <a:gradFill rotWithShape="1">
              <a:gsLst>
                <a:gs pos="0">
                  <a:srgbClr val="03D4A8">
                    <a:alpha val="39999"/>
                  </a:srgbClr>
                </a:gs>
                <a:gs pos="25000">
                  <a:srgbClr val="21D6E0">
                    <a:alpha val="55000"/>
                  </a:srgbClr>
                </a:gs>
                <a:gs pos="75000">
                  <a:srgbClr val="0087E6">
                    <a:alpha val="85000"/>
                  </a:srgbClr>
                </a:gs>
                <a:gs pos="100000">
                  <a:srgbClr val="005CBF"/>
                </a:gs>
              </a:gsLst>
              <a:lin ang="5400000" scaled="1"/>
            </a:gradFill>
            <a:ln w="9525" algn="ctr">
              <a:noFill/>
              <a:round/>
            </a:ln>
            <a:effectLst/>
          </p:spPr>
          <p:txBody>
            <a:bodyPr anchor="ctr">
              <a:spAutoFit/>
            </a:bodyPr>
            <a:lstStyle/>
            <a:p>
              <a:pPr>
                <a:defRPr/>
              </a:pPr>
              <a:endParaRPr lang="zh-CN" altLang="en-US"/>
            </a:p>
          </p:txBody>
        </p:sp>
        <p:sp>
          <p:nvSpPr>
            <p:cNvPr id="97334" name="Rectangle 54"/>
            <p:cNvSpPr>
              <a:spLocks noChangeArrowheads="1"/>
            </p:cNvSpPr>
            <p:nvPr/>
          </p:nvSpPr>
          <p:spPr bwMode="auto">
            <a:xfrm>
              <a:off x="-633" y="1803"/>
              <a:ext cx="433" cy="179"/>
            </a:xfrm>
            <a:prstGeom prst="rect">
              <a:avLst/>
            </a:prstGeom>
            <a:noFill/>
            <a:ln w="9525">
              <a:noFill/>
              <a:miter lim="800000"/>
            </a:ln>
            <a:effectLst>
              <a:outerShdw dist="17961" dir="2700000" algn="ctr" rotWithShape="0">
                <a:schemeClr val="tx1">
                  <a:alpha val="50000"/>
                </a:schemeClr>
              </a:outerShdw>
            </a:effectLst>
          </p:spPr>
          <p:txBody>
            <a:bodyPr wrap="none" lIns="0" tIns="0" rIns="0" bIns="0" anchor="ctr">
              <a:spAutoFit/>
            </a:bodyPr>
            <a:lstStyle/>
            <a:p>
              <a:pPr algn="ctr" latinLnBrk="1">
                <a:defRPr/>
              </a:pPr>
              <a:r>
                <a:rPr lang="zh-CN" altLang="en-US" sz="2000" b="1" dirty="0">
                  <a:solidFill>
                    <a:schemeClr val="bg1"/>
                  </a:solidFill>
                  <a:latin typeface="+mn-ea"/>
                </a:rPr>
                <a:t>消除</a:t>
              </a:r>
              <a:r>
                <a:rPr lang="zh-CN" altLang="en-US" sz="1800" dirty="0">
                  <a:latin typeface="+mn-ea"/>
                </a:rPr>
                <a:t> </a:t>
              </a:r>
              <a:endParaRPr lang="ko-KR" altLang="en-US" sz="1800" dirty="0">
                <a:latin typeface="+mn-ea"/>
              </a:endParaRPr>
            </a:p>
          </p:txBody>
        </p:sp>
        <p:sp>
          <p:nvSpPr>
            <p:cNvPr id="97335" name="Line 55"/>
            <p:cNvSpPr>
              <a:spLocks noChangeShapeType="1"/>
            </p:cNvSpPr>
            <p:nvPr/>
          </p:nvSpPr>
          <p:spPr bwMode="auto">
            <a:xfrm>
              <a:off x="50" y="1888"/>
              <a:ext cx="157" cy="0"/>
            </a:xfrm>
            <a:prstGeom prst="line">
              <a:avLst/>
            </a:prstGeom>
            <a:noFill/>
            <a:ln w="57150">
              <a:solidFill>
                <a:schemeClr val="tx1"/>
              </a:solidFill>
              <a:round/>
              <a:tailEnd type="triangle" w="med" len="med"/>
            </a:ln>
            <a:effectLst>
              <a:outerShdw dist="12700" dir="5400000" algn="ctr" rotWithShape="0">
                <a:schemeClr val="bg1">
                  <a:alpha val="50000"/>
                </a:schemeClr>
              </a:outerShdw>
            </a:effectLst>
          </p:spPr>
          <p:txBody>
            <a:bodyPr wrap="none" anchor="ctr"/>
            <a:lstStyle/>
            <a:p>
              <a:pPr>
                <a:defRPr/>
              </a:pPr>
              <a:endParaRPr lang="zh-CN" altLang="en-US"/>
            </a:p>
          </p:txBody>
        </p:sp>
        <p:sp>
          <p:nvSpPr>
            <p:cNvPr id="26633" name="Line 18"/>
            <p:cNvSpPr>
              <a:spLocks noChangeShapeType="1"/>
            </p:cNvSpPr>
            <p:nvPr/>
          </p:nvSpPr>
          <p:spPr bwMode="auto">
            <a:xfrm>
              <a:off x="1791" y="2159"/>
              <a:ext cx="0" cy="272"/>
            </a:xfrm>
            <a:prstGeom prst="line">
              <a:avLst/>
            </a:prstGeom>
            <a:noFill/>
            <a:ln w="9525">
              <a:solidFill>
                <a:schemeClr val="accent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6632" name="Line 17"/>
            <p:cNvSpPr>
              <a:spLocks noChangeShapeType="1"/>
            </p:cNvSpPr>
            <p:nvPr/>
          </p:nvSpPr>
          <p:spPr bwMode="auto">
            <a:xfrm>
              <a:off x="5093" y="2159"/>
              <a:ext cx="0" cy="272"/>
            </a:xfrm>
            <a:prstGeom prst="line">
              <a:avLst/>
            </a:prstGeom>
            <a:noFill/>
            <a:ln w="9525">
              <a:solidFill>
                <a:schemeClr val="accent1"/>
              </a:solidFill>
              <a:prstDash val="dash"/>
              <a:round/>
            </a:ln>
            <a:extLst>
              <a:ext uri="{909E8E84-426E-40DD-AFC4-6F175D3DCCD1}">
                <a14:hiddenFill xmlns:a14="http://schemas.microsoft.com/office/drawing/2010/main">
                  <a:noFill/>
                </a14:hiddenFill>
              </a:ext>
            </a:extLst>
          </p:spPr>
          <p:txBody>
            <a:bodyPr/>
            <a:lstStyle/>
            <a:p>
              <a:endParaRPr lang="zh-CN" altLang="en-US"/>
            </a:p>
          </p:txBody>
        </p:sp>
      </p:gr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
        <p:nvSpPr>
          <p:cNvPr id="57" name="Line 49"/>
          <p:cNvSpPr>
            <a:spLocks noChangeShapeType="1"/>
          </p:cNvSpPr>
          <p:nvPr/>
        </p:nvSpPr>
        <p:spPr bwMode="auto">
          <a:xfrm>
            <a:off x="890667" y="3614034"/>
            <a:ext cx="0" cy="468459"/>
          </a:xfrm>
          <a:prstGeom prst="line">
            <a:avLst/>
          </a:prstGeom>
          <a:noFill/>
          <a:ln w="9525">
            <a:solidFill>
              <a:schemeClr val="accent1"/>
            </a:solidFill>
            <a:prstDash val="dash"/>
            <a:round/>
          </a:ln>
          <a:extLst>
            <a:ext uri="{909E8E84-426E-40DD-AFC4-6F175D3DCCD1}">
              <a14:hiddenFill xmlns:a14="http://schemas.microsoft.com/office/drawing/2010/main">
                <a:noFill/>
              </a14:hiddenFill>
            </a:ext>
          </a:extLst>
        </p:spPr>
        <p:txBody>
          <a:bodyPr/>
          <a:lstStyle/>
          <a:p>
            <a:endParaRPr lang="zh-CN" altLang="en-US"/>
          </a:p>
        </p:txBody>
      </p:sp>
    </p:spTree>
    <p:custDataLst>
      <p:tags r:id="rId2"/>
    </p:custData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27651" name="Rectangle 3"/>
          <p:cNvSpPr>
            <a:spLocks noGrp="1" noChangeArrowheads="1"/>
          </p:cNvSpPr>
          <p:nvPr>
            <p:ph type="body" idx="1"/>
          </p:nvPr>
        </p:nvSpPr>
        <p:spPr>
          <a:xfrm>
            <a:off x="3228975" y="2276475"/>
            <a:ext cx="5915025" cy="3787775"/>
          </a:xfrm>
        </p:spPr>
        <p:txBody>
          <a:bodyPr/>
          <a:lstStyle/>
          <a:p>
            <a:pPr eaLnBrk="1" hangingPunct="1"/>
            <a:r>
              <a:rPr lang="zh-CN" altLang="en-US" sz="2400" dirty="0">
                <a:latin typeface="+mn-ea"/>
              </a:rPr>
              <a:t>厂址及厂区平面布置的对策措施； </a:t>
            </a:r>
            <a:endParaRPr lang="zh-CN" altLang="en-US" sz="2400" dirty="0">
              <a:latin typeface="+mn-ea"/>
            </a:endParaRPr>
          </a:p>
          <a:p>
            <a:pPr eaLnBrk="1" hangingPunct="1"/>
            <a:r>
              <a:rPr lang="zh-CN" altLang="en-US" sz="2400" dirty="0">
                <a:latin typeface="+mn-ea"/>
              </a:rPr>
              <a:t>防火、防爆对策措施； </a:t>
            </a:r>
            <a:endParaRPr lang="zh-CN" altLang="en-US" sz="2400" dirty="0">
              <a:latin typeface="+mn-ea"/>
            </a:endParaRPr>
          </a:p>
          <a:p>
            <a:pPr eaLnBrk="1" hangingPunct="1"/>
            <a:r>
              <a:rPr lang="zh-CN" altLang="en-US" sz="2400" dirty="0">
                <a:latin typeface="+mn-ea"/>
              </a:rPr>
              <a:t>电气安全对策措施； </a:t>
            </a:r>
            <a:endParaRPr lang="zh-CN" altLang="en-US" sz="2400" dirty="0">
              <a:latin typeface="+mn-ea"/>
            </a:endParaRPr>
          </a:p>
          <a:p>
            <a:pPr eaLnBrk="1" hangingPunct="1"/>
            <a:r>
              <a:rPr lang="zh-CN" altLang="en-US" sz="2400" dirty="0">
                <a:latin typeface="+mn-ea"/>
              </a:rPr>
              <a:t>机械伤害对策措施； </a:t>
            </a:r>
            <a:endParaRPr lang="zh-CN" altLang="en-US" sz="2400" dirty="0">
              <a:latin typeface="+mn-ea"/>
            </a:endParaRPr>
          </a:p>
          <a:p>
            <a:pPr eaLnBrk="1" hangingPunct="1"/>
            <a:r>
              <a:rPr lang="zh-CN" altLang="en-US" sz="2400" dirty="0">
                <a:latin typeface="+mn-ea"/>
              </a:rPr>
              <a:t>其他安全对策措施（包括：高处坠落、物体打击、安全色、安全标志等方面）。 </a:t>
            </a:r>
            <a:endParaRPr lang="zh-CN" altLang="en-US" sz="2400" dirty="0">
              <a:latin typeface="+mn-ea"/>
            </a:endParaRPr>
          </a:p>
          <a:p>
            <a:pPr eaLnBrk="1" hangingPunct="1"/>
            <a:r>
              <a:rPr lang="zh-CN" altLang="en-US" sz="2400" dirty="0">
                <a:latin typeface="+mn-ea"/>
              </a:rPr>
              <a:t>有害因素控制对策措施（包括：尘、毒、窒息、噪声和振动等有害因素的控制对策措施） </a:t>
            </a:r>
            <a:endParaRPr lang="zh-CN" altLang="en-US" sz="2400" dirty="0">
              <a:latin typeface="+mn-ea"/>
            </a:endParaRPr>
          </a:p>
          <a:p>
            <a:pPr eaLnBrk="1" hangingPunct="1"/>
            <a:r>
              <a:rPr lang="zh-CN" altLang="en-US" sz="2400" dirty="0">
                <a:latin typeface="+mn-ea"/>
              </a:rPr>
              <a:t>安全管理方面的对策措施 </a:t>
            </a:r>
            <a:endParaRPr lang="zh-CN" altLang="en-US" sz="2400" dirty="0">
              <a:latin typeface="+mn-ea"/>
            </a:endParaRPr>
          </a:p>
        </p:txBody>
      </p:sp>
      <p:grpSp>
        <p:nvGrpSpPr>
          <p:cNvPr id="27652" name="Group 4"/>
          <p:cNvGrpSpPr/>
          <p:nvPr/>
        </p:nvGrpSpPr>
        <p:grpSpPr bwMode="auto">
          <a:xfrm>
            <a:off x="468313" y="1323665"/>
            <a:ext cx="5735637" cy="576263"/>
            <a:chOff x="174" y="663"/>
            <a:chExt cx="3613" cy="363"/>
          </a:xfrm>
        </p:grpSpPr>
        <p:grpSp>
          <p:nvGrpSpPr>
            <p:cNvPr id="27654" name="Group 5"/>
            <p:cNvGrpSpPr/>
            <p:nvPr/>
          </p:nvGrpSpPr>
          <p:grpSpPr bwMode="auto">
            <a:xfrm>
              <a:off x="174" y="715"/>
              <a:ext cx="205" cy="205"/>
              <a:chOff x="2485" y="949"/>
              <a:chExt cx="918" cy="918"/>
            </a:xfrm>
          </p:grpSpPr>
          <p:sp>
            <p:nvSpPr>
              <p:cNvPr id="98310"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27657"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27658" name="Group 8"/>
              <p:cNvGrpSpPr/>
              <p:nvPr/>
            </p:nvGrpSpPr>
            <p:grpSpPr bwMode="auto">
              <a:xfrm>
                <a:off x="2656" y="1155"/>
                <a:ext cx="586" cy="500"/>
                <a:chOff x="511" y="1141"/>
                <a:chExt cx="586" cy="500"/>
              </a:xfrm>
            </p:grpSpPr>
            <p:sp>
              <p:nvSpPr>
                <p:cNvPr id="98313"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98314"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27659"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8316"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27655"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2.5.4</a:t>
              </a:r>
              <a:r>
                <a:rPr kumimoji="0" lang="zh-CN" altLang="en-US" sz="2800" b="1" dirty="0">
                  <a:latin typeface="+mj-ea"/>
                  <a:ea typeface="+mj-ea"/>
                </a:rPr>
                <a:t>安全对策措施概要的内容</a:t>
              </a:r>
              <a:r>
                <a:rPr kumimoji="0" lang="zh-CN" altLang="en-US" sz="1800" dirty="0">
                  <a:latin typeface="+mj-ea"/>
                  <a:ea typeface="+mj-ea"/>
                </a:rPr>
                <a:t> </a:t>
              </a:r>
              <a:endParaRPr kumimoji="0" lang="en-US" altLang="zh-CN" sz="1800" dirty="0">
                <a:latin typeface="+mj-ea"/>
                <a:ea typeface="+mj-ea"/>
              </a:endParaRPr>
            </a:p>
          </p:txBody>
        </p:sp>
      </p:grpSp>
      <p:sp>
        <p:nvSpPr>
          <p:cNvPr id="27653" name="AutoShape 14"/>
          <p:cNvSpPr>
            <a:spLocks noChangeArrowheads="1"/>
          </p:cNvSpPr>
          <p:nvPr/>
        </p:nvSpPr>
        <p:spPr bwMode="auto">
          <a:xfrm>
            <a:off x="539750" y="2708275"/>
            <a:ext cx="2016125" cy="3167063"/>
          </a:xfrm>
          <a:prstGeom prst="verticalScroll">
            <a:avLst>
              <a:gd name="adj" fmla="val 12500"/>
            </a:avLst>
          </a:prstGeom>
          <a:solidFill>
            <a:srgbClr val="339966"/>
          </a:solidFill>
          <a:ln w="9525">
            <a:solidFill>
              <a:schemeClr val="tx1"/>
            </a:solidFill>
            <a:round/>
          </a:ln>
        </p:spPr>
        <p:txBody>
          <a:bodyPr vert="eaVert"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sz="1800" b="1" dirty="0">
                <a:solidFill>
                  <a:srgbClr val="FFFF00"/>
                </a:solidFill>
                <a:latin typeface="+mn-ea"/>
                <a:ea typeface="+mn-ea"/>
              </a:rPr>
              <a:t>对策措施概要</a:t>
            </a:r>
            <a:endParaRPr kumimoji="0" lang="zh-CN" altLang="en-US" sz="1800" b="1" dirty="0">
              <a:solidFill>
                <a:srgbClr val="FFFF00"/>
              </a:solidFill>
              <a:latin typeface="+mn-ea"/>
              <a:ea typeface="+mn-ea"/>
            </a:endParaRPr>
          </a:p>
        </p:txBody>
      </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2"/>
    </p:custData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28675" name="Group 70"/>
          <p:cNvGrpSpPr/>
          <p:nvPr/>
        </p:nvGrpSpPr>
        <p:grpSpPr bwMode="auto">
          <a:xfrm>
            <a:off x="1404938" y="2349500"/>
            <a:ext cx="6910387" cy="3887788"/>
            <a:chOff x="703" y="1137"/>
            <a:chExt cx="4535" cy="2701"/>
          </a:xfrm>
        </p:grpSpPr>
        <p:grpSp>
          <p:nvGrpSpPr>
            <p:cNvPr id="28677" name="Group 14"/>
            <p:cNvGrpSpPr/>
            <p:nvPr/>
          </p:nvGrpSpPr>
          <p:grpSpPr bwMode="auto">
            <a:xfrm>
              <a:off x="703" y="1137"/>
              <a:ext cx="2029" cy="748"/>
              <a:chOff x="567" y="1069"/>
              <a:chExt cx="2029" cy="748"/>
            </a:xfrm>
          </p:grpSpPr>
          <p:sp>
            <p:nvSpPr>
              <p:cNvPr id="28726" name="AutoShape 15"/>
              <p:cNvSpPr>
                <a:spLocks noChangeArrowheads="1"/>
              </p:cNvSpPr>
              <p:nvPr/>
            </p:nvSpPr>
            <p:spPr bwMode="auto">
              <a:xfrm rot="-5400000">
                <a:off x="1168" y="468"/>
                <a:ext cx="748" cy="1950"/>
              </a:xfrm>
              <a:prstGeom prst="can">
                <a:avLst>
                  <a:gd name="adj" fmla="val 33239"/>
                </a:avLst>
              </a:prstGeom>
              <a:gradFill rotWithShape="0">
                <a:gsLst>
                  <a:gs pos="0">
                    <a:srgbClr val="FFFFFF">
                      <a:alpha val="60001"/>
                    </a:srgbClr>
                  </a:gs>
                  <a:gs pos="100000">
                    <a:srgbClr val="767676">
                      <a:alpha val="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99344" name="AutoShape 16"/>
              <p:cNvSpPr>
                <a:spLocks noChangeArrowheads="1"/>
              </p:cNvSpPr>
              <p:nvPr/>
            </p:nvSpPr>
            <p:spPr bwMode="auto">
              <a:xfrm rot="5400000">
                <a:off x="1200" y="525"/>
                <a:ext cx="679" cy="1837"/>
              </a:xfrm>
              <a:prstGeom prst="can">
                <a:avLst>
                  <a:gd name="adj" fmla="val 31488"/>
                </a:avLst>
              </a:prstGeom>
              <a:gradFill rotWithShape="1">
                <a:gsLst>
                  <a:gs pos="0">
                    <a:schemeClr val="tx1"/>
                  </a:gs>
                  <a:gs pos="50000">
                    <a:srgbClr val="660033"/>
                  </a:gs>
                  <a:gs pos="100000">
                    <a:schemeClr val="tx1"/>
                  </a:gs>
                </a:gsLst>
                <a:lin ang="0" scaled="1"/>
              </a:gradFill>
              <a:ln w="9525">
                <a:noFill/>
                <a:round/>
              </a:ln>
              <a:effectLst/>
            </p:spPr>
            <p:txBody>
              <a:bodyPr wrap="none" anchor="ctr"/>
              <a:lstStyle/>
              <a:p>
                <a:pPr>
                  <a:defRPr/>
                </a:pPr>
                <a:endParaRPr lang="zh-CN" altLang="en-US" b="1">
                  <a:latin typeface="+mn-ea"/>
                </a:endParaRPr>
              </a:p>
            </p:txBody>
          </p:sp>
          <p:sp>
            <p:nvSpPr>
              <p:cNvPr id="28728" name="Oval 17"/>
              <p:cNvSpPr>
                <a:spLocks noChangeArrowheads="1"/>
              </p:cNvSpPr>
              <p:nvPr/>
            </p:nvSpPr>
            <p:spPr bwMode="auto">
              <a:xfrm>
                <a:off x="721" y="1116"/>
                <a:ext cx="1393" cy="37"/>
              </a:xfrm>
              <a:prstGeom prst="ellipse">
                <a:avLst/>
              </a:prstGeom>
              <a:gradFill rotWithShape="1">
                <a:gsLst>
                  <a:gs pos="0">
                    <a:srgbClr val="FFFFFF">
                      <a:alpha val="7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729" name="Oval 18"/>
              <p:cNvSpPr>
                <a:spLocks noChangeArrowheads="1"/>
              </p:cNvSpPr>
              <p:nvPr/>
            </p:nvSpPr>
            <p:spPr bwMode="auto">
              <a:xfrm>
                <a:off x="715" y="1708"/>
                <a:ext cx="763" cy="38"/>
              </a:xfrm>
              <a:prstGeom prst="ellipse">
                <a:avLst/>
              </a:prstGeom>
              <a:gradFill rotWithShape="1">
                <a:gsLst>
                  <a:gs pos="0">
                    <a:srgbClr val="FFFFFF">
                      <a:alpha val="7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730" name="Oval 19"/>
              <p:cNvSpPr>
                <a:spLocks noChangeArrowheads="1"/>
              </p:cNvSpPr>
              <p:nvPr/>
            </p:nvSpPr>
            <p:spPr bwMode="auto">
              <a:xfrm>
                <a:off x="2239" y="1103"/>
                <a:ext cx="227" cy="680"/>
              </a:xfrm>
              <a:prstGeom prst="ellipse">
                <a:avLst/>
              </a:prstGeom>
              <a:gradFill rotWithShape="1">
                <a:gsLst>
                  <a:gs pos="0">
                    <a:schemeClr val="tx1"/>
                  </a:gs>
                  <a:gs pos="100000">
                    <a:srgbClr val="660033"/>
                  </a:gs>
                </a:gsLst>
                <a:lin ang="2700000" scaled="1"/>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731" name="AutoShape 20"/>
              <p:cNvSpPr>
                <a:spLocks noChangeArrowheads="1"/>
              </p:cNvSpPr>
              <p:nvPr/>
            </p:nvSpPr>
            <p:spPr bwMode="auto">
              <a:xfrm rot="5400000">
                <a:off x="1928" y="1148"/>
                <a:ext cx="748" cy="589"/>
              </a:xfrm>
              <a:prstGeom prst="can">
                <a:avLst>
                  <a:gd name="adj" fmla="val 50000"/>
                </a:avLst>
              </a:prstGeom>
              <a:gradFill rotWithShape="0">
                <a:gsLst>
                  <a:gs pos="0">
                    <a:srgbClr val="767676">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grpSp>
        <p:grpSp>
          <p:nvGrpSpPr>
            <p:cNvPr id="28678" name="Group 21"/>
            <p:cNvGrpSpPr/>
            <p:nvPr/>
          </p:nvGrpSpPr>
          <p:grpSpPr bwMode="auto">
            <a:xfrm>
              <a:off x="703" y="2113"/>
              <a:ext cx="2029" cy="748"/>
              <a:chOff x="567" y="1069"/>
              <a:chExt cx="2029" cy="748"/>
            </a:xfrm>
          </p:grpSpPr>
          <p:sp>
            <p:nvSpPr>
              <p:cNvPr id="28720" name="AutoShape 22"/>
              <p:cNvSpPr>
                <a:spLocks noChangeArrowheads="1"/>
              </p:cNvSpPr>
              <p:nvPr/>
            </p:nvSpPr>
            <p:spPr bwMode="auto">
              <a:xfrm rot="-5400000">
                <a:off x="1168" y="468"/>
                <a:ext cx="748" cy="1950"/>
              </a:xfrm>
              <a:prstGeom prst="can">
                <a:avLst>
                  <a:gd name="adj" fmla="val 33239"/>
                </a:avLst>
              </a:prstGeom>
              <a:gradFill rotWithShape="0">
                <a:gsLst>
                  <a:gs pos="0">
                    <a:srgbClr val="FFFFFF">
                      <a:alpha val="60001"/>
                    </a:srgbClr>
                  </a:gs>
                  <a:gs pos="100000">
                    <a:srgbClr val="767676">
                      <a:alpha val="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99351" name="AutoShape 23"/>
              <p:cNvSpPr>
                <a:spLocks noChangeArrowheads="1"/>
              </p:cNvSpPr>
              <p:nvPr/>
            </p:nvSpPr>
            <p:spPr bwMode="auto">
              <a:xfrm rot="5400000">
                <a:off x="1200" y="525"/>
                <a:ext cx="679" cy="1837"/>
              </a:xfrm>
              <a:prstGeom prst="can">
                <a:avLst>
                  <a:gd name="adj" fmla="val 31488"/>
                </a:avLst>
              </a:prstGeom>
              <a:gradFill rotWithShape="1">
                <a:gsLst>
                  <a:gs pos="0">
                    <a:schemeClr val="tx1"/>
                  </a:gs>
                  <a:gs pos="50000">
                    <a:srgbClr val="660033"/>
                  </a:gs>
                  <a:gs pos="100000">
                    <a:schemeClr val="tx1"/>
                  </a:gs>
                </a:gsLst>
                <a:lin ang="0" scaled="1"/>
              </a:gradFill>
              <a:ln w="9525">
                <a:noFill/>
                <a:round/>
              </a:ln>
              <a:effectLst/>
            </p:spPr>
            <p:txBody>
              <a:bodyPr wrap="none" anchor="ctr"/>
              <a:lstStyle/>
              <a:p>
                <a:pPr>
                  <a:defRPr/>
                </a:pPr>
                <a:endParaRPr lang="zh-CN" altLang="en-US" b="1">
                  <a:latin typeface="+mn-ea"/>
                </a:endParaRPr>
              </a:p>
            </p:txBody>
          </p:sp>
          <p:sp>
            <p:nvSpPr>
              <p:cNvPr id="28722" name="Oval 24"/>
              <p:cNvSpPr>
                <a:spLocks noChangeArrowheads="1"/>
              </p:cNvSpPr>
              <p:nvPr/>
            </p:nvSpPr>
            <p:spPr bwMode="auto">
              <a:xfrm>
                <a:off x="721" y="1116"/>
                <a:ext cx="1393" cy="37"/>
              </a:xfrm>
              <a:prstGeom prst="ellipse">
                <a:avLst/>
              </a:prstGeom>
              <a:gradFill rotWithShape="1">
                <a:gsLst>
                  <a:gs pos="0">
                    <a:srgbClr val="FFFFFF">
                      <a:alpha val="7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723" name="Oval 25"/>
              <p:cNvSpPr>
                <a:spLocks noChangeArrowheads="1"/>
              </p:cNvSpPr>
              <p:nvPr/>
            </p:nvSpPr>
            <p:spPr bwMode="auto">
              <a:xfrm>
                <a:off x="715" y="1708"/>
                <a:ext cx="763" cy="38"/>
              </a:xfrm>
              <a:prstGeom prst="ellipse">
                <a:avLst/>
              </a:prstGeom>
              <a:gradFill rotWithShape="1">
                <a:gsLst>
                  <a:gs pos="0">
                    <a:srgbClr val="FFFFFF">
                      <a:alpha val="7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724" name="Oval 26"/>
              <p:cNvSpPr>
                <a:spLocks noChangeArrowheads="1"/>
              </p:cNvSpPr>
              <p:nvPr/>
            </p:nvSpPr>
            <p:spPr bwMode="auto">
              <a:xfrm>
                <a:off x="2239" y="1103"/>
                <a:ext cx="227" cy="680"/>
              </a:xfrm>
              <a:prstGeom prst="ellipse">
                <a:avLst/>
              </a:prstGeom>
              <a:gradFill rotWithShape="1">
                <a:gsLst>
                  <a:gs pos="0">
                    <a:schemeClr val="tx1"/>
                  </a:gs>
                  <a:gs pos="100000">
                    <a:srgbClr val="660033"/>
                  </a:gs>
                </a:gsLst>
                <a:lin ang="2700000" scaled="1"/>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725" name="AutoShape 27"/>
              <p:cNvSpPr>
                <a:spLocks noChangeArrowheads="1"/>
              </p:cNvSpPr>
              <p:nvPr/>
            </p:nvSpPr>
            <p:spPr bwMode="auto">
              <a:xfrm rot="5400000">
                <a:off x="1928" y="1148"/>
                <a:ext cx="748" cy="589"/>
              </a:xfrm>
              <a:prstGeom prst="can">
                <a:avLst>
                  <a:gd name="adj" fmla="val 50000"/>
                </a:avLst>
              </a:prstGeom>
              <a:gradFill rotWithShape="0">
                <a:gsLst>
                  <a:gs pos="0">
                    <a:srgbClr val="767676">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grpSp>
        <p:grpSp>
          <p:nvGrpSpPr>
            <p:cNvPr id="28679" name="Group 28"/>
            <p:cNvGrpSpPr/>
            <p:nvPr/>
          </p:nvGrpSpPr>
          <p:grpSpPr bwMode="auto">
            <a:xfrm>
              <a:off x="703" y="3090"/>
              <a:ext cx="2029" cy="748"/>
              <a:chOff x="567" y="1069"/>
              <a:chExt cx="2029" cy="748"/>
            </a:xfrm>
          </p:grpSpPr>
          <p:sp>
            <p:nvSpPr>
              <p:cNvPr id="28714" name="AutoShape 29"/>
              <p:cNvSpPr>
                <a:spLocks noChangeArrowheads="1"/>
              </p:cNvSpPr>
              <p:nvPr/>
            </p:nvSpPr>
            <p:spPr bwMode="auto">
              <a:xfrm rot="-5400000">
                <a:off x="1168" y="468"/>
                <a:ext cx="748" cy="1950"/>
              </a:xfrm>
              <a:prstGeom prst="can">
                <a:avLst>
                  <a:gd name="adj" fmla="val 33239"/>
                </a:avLst>
              </a:prstGeom>
              <a:gradFill rotWithShape="0">
                <a:gsLst>
                  <a:gs pos="0">
                    <a:srgbClr val="FFFFFF">
                      <a:alpha val="60001"/>
                    </a:srgbClr>
                  </a:gs>
                  <a:gs pos="100000">
                    <a:srgbClr val="767676">
                      <a:alpha val="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99358" name="AutoShape 30"/>
              <p:cNvSpPr>
                <a:spLocks noChangeArrowheads="1"/>
              </p:cNvSpPr>
              <p:nvPr/>
            </p:nvSpPr>
            <p:spPr bwMode="auto">
              <a:xfrm rot="5400000">
                <a:off x="1200" y="525"/>
                <a:ext cx="679" cy="1837"/>
              </a:xfrm>
              <a:prstGeom prst="can">
                <a:avLst>
                  <a:gd name="adj" fmla="val 31488"/>
                </a:avLst>
              </a:prstGeom>
              <a:gradFill rotWithShape="1">
                <a:gsLst>
                  <a:gs pos="0">
                    <a:schemeClr val="tx1"/>
                  </a:gs>
                  <a:gs pos="50000">
                    <a:srgbClr val="660033"/>
                  </a:gs>
                  <a:gs pos="100000">
                    <a:schemeClr val="tx1"/>
                  </a:gs>
                </a:gsLst>
                <a:lin ang="0" scaled="1"/>
              </a:gradFill>
              <a:ln w="9525">
                <a:noFill/>
                <a:round/>
              </a:ln>
              <a:effectLst/>
            </p:spPr>
            <p:txBody>
              <a:bodyPr wrap="none" anchor="ctr"/>
              <a:lstStyle/>
              <a:p>
                <a:pPr>
                  <a:defRPr/>
                </a:pPr>
                <a:endParaRPr lang="zh-CN" altLang="en-US" b="1">
                  <a:latin typeface="+mn-ea"/>
                </a:endParaRPr>
              </a:p>
            </p:txBody>
          </p:sp>
          <p:sp>
            <p:nvSpPr>
              <p:cNvPr id="28716" name="Oval 31"/>
              <p:cNvSpPr>
                <a:spLocks noChangeArrowheads="1"/>
              </p:cNvSpPr>
              <p:nvPr/>
            </p:nvSpPr>
            <p:spPr bwMode="auto">
              <a:xfrm>
                <a:off x="721" y="1116"/>
                <a:ext cx="1393" cy="37"/>
              </a:xfrm>
              <a:prstGeom prst="ellipse">
                <a:avLst/>
              </a:prstGeom>
              <a:gradFill rotWithShape="1">
                <a:gsLst>
                  <a:gs pos="0">
                    <a:srgbClr val="FFFFFF">
                      <a:alpha val="7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717" name="Oval 32"/>
              <p:cNvSpPr>
                <a:spLocks noChangeArrowheads="1"/>
              </p:cNvSpPr>
              <p:nvPr/>
            </p:nvSpPr>
            <p:spPr bwMode="auto">
              <a:xfrm>
                <a:off x="715" y="1708"/>
                <a:ext cx="763" cy="38"/>
              </a:xfrm>
              <a:prstGeom prst="ellipse">
                <a:avLst/>
              </a:prstGeom>
              <a:gradFill rotWithShape="1">
                <a:gsLst>
                  <a:gs pos="0">
                    <a:srgbClr val="FFFFFF">
                      <a:alpha val="7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718" name="Oval 33"/>
              <p:cNvSpPr>
                <a:spLocks noChangeArrowheads="1"/>
              </p:cNvSpPr>
              <p:nvPr/>
            </p:nvSpPr>
            <p:spPr bwMode="auto">
              <a:xfrm>
                <a:off x="2239" y="1103"/>
                <a:ext cx="227" cy="680"/>
              </a:xfrm>
              <a:prstGeom prst="ellipse">
                <a:avLst/>
              </a:prstGeom>
              <a:gradFill rotWithShape="1">
                <a:gsLst>
                  <a:gs pos="0">
                    <a:schemeClr val="tx1"/>
                  </a:gs>
                  <a:gs pos="100000">
                    <a:srgbClr val="660033"/>
                  </a:gs>
                </a:gsLst>
                <a:lin ang="2700000" scaled="1"/>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719" name="AutoShape 34"/>
              <p:cNvSpPr>
                <a:spLocks noChangeArrowheads="1"/>
              </p:cNvSpPr>
              <p:nvPr/>
            </p:nvSpPr>
            <p:spPr bwMode="auto">
              <a:xfrm rot="5400000">
                <a:off x="1928" y="1148"/>
                <a:ext cx="748" cy="589"/>
              </a:xfrm>
              <a:prstGeom prst="can">
                <a:avLst>
                  <a:gd name="adj" fmla="val 50000"/>
                </a:avLst>
              </a:prstGeom>
              <a:gradFill rotWithShape="0">
                <a:gsLst>
                  <a:gs pos="0">
                    <a:srgbClr val="767676">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grpSp>
        <p:sp>
          <p:nvSpPr>
            <p:cNvPr id="28680" name="AutoShape 35"/>
            <p:cNvSpPr>
              <a:spLocks noChangeArrowheads="1"/>
            </p:cNvSpPr>
            <p:nvPr/>
          </p:nvSpPr>
          <p:spPr bwMode="auto">
            <a:xfrm>
              <a:off x="2562" y="2364"/>
              <a:ext cx="567" cy="233"/>
            </a:xfrm>
            <a:prstGeom prst="rightArrow">
              <a:avLst>
                <a:gd name="adj1" fmla="val 50000"/>
                <a:gd name="adj2" fmla="val 60837"/>
              </a:avLst>
            </a:prstGeom>
            <a:gradFill rotWithShape="0">
              <a:gsLst>
                <a:gs pos="0">
                  <a:schemeClr val="bg1"/>
                </a:gs>
                <a:gs pos="100000">
                  <a:srgbClr val="660033"/>
                </a:gs>
              </a:gsLst>
              <a:lin ang="0" scaled="1"/>
            </a:gradFill>
            <a:ln w="9525">
              <a:miter lim="800000"/>
            </a:ln>
            <a:scene3d>
              <a:camera prst="legacyPerspectiveBottom"/>
              <a:lightRig rig="legacyFlat3" dir="b"/>
            </a:scene3d>
            <a:sp3d extrusionH="176200" prstMaterial="legacyMatte">
              <a:bevelT w="13500" h="13500" prst="angle"/>
              <a:bevelB w="13500" h="13500" prst="angle"/>
              <a:extrusionClr>
                <a:schemeClr val="bg1"/>
              </a:extrusionClr>
              <a:contourClr>
                <a:schemeClr val="bg1"/>
              </a:contourClr>
            </a:sp3d>
          </p:spPr>
          <p:txBody>
            <a:bodyPr wrap="none" lIns="87313" tIns="44450" rIns="87313" bIns="44450"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99364" name="Oval 36"/>
            <p:cNvSpPr>
              <a:spLocks noChangeArrowheads="1"/>
            </p:cNvSpPr>
            <p:nvPr/>
          </p:nvSpPr>
          <p:spPr bwMode="auto">
            <a:xfrm>
              <a:off x="2472" y="2137"/>
              <a:ext cx="227" cy="679"/>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12700" algn="ctr">
              <a:noFill/>
              <a:round/>
            </a:ln>
            <a:effectLst/>
          </p:spPr>
          <p:txBody>
            <a:bodyPr wrap="none" lIns="87313" tIns="44450" rIns="87313" bIns="44450" anchor="ctr"/>
            <a:lstStyle/>
            <a:p>
              <a:pPr>
                <a:defRPr/>
              </a:pPr>
              <a:endParaRPr lang="zh-CN" altLang="en-US" b="1">
                <a:latin typeface="+mn-ea"/>
              </a:endParaRPr>
            </a:p>
          </p:txBody>
        </p:sp>
        <p:sp>
          <p:nvSpPr>
            <p:cNvPr id="28682" name="AutoShape 37"/>
            <p:cNvSpPr>
              <a:spLocks noChangeArrowheads="1"/>
            </p:cNvSpPr>
            <p:nvPr/>
          </p:nvSpPr>
          <p:spPr bwMode="auto">
            <a:xfrm>
              <a:off x="2562" y="1390"/>
              <a:ext cx="567" cy="233"/>
            </a:xfrm>
            <a:prstGeom prst="rightArrow">
              <a:avLst>
                <a:gd name="adj1" fmla="val 50000"/>
                <a:gd name="adj2" fmla="val 60837"/>
              </a:avLst>
            </a:prstGeom>
            <a:gradFill rotWithShape="0">
              <a:gsLst>
                <a:gs pos="0">
                  <a:schemeClr val="bg1"/>
                </a:gs>
                <a:gs pos="100000">
                  <a:srgbClr val="660033"/>
                </a:gs>
              </a:gsLst>
              <a:lin ang="0" scaled="1"/>
            </a:gradFill>
            <a:ln w="9525">
              <a:miter lim="800000"/>
            </a:ln>
            <a:scene3d>
              <a:camera prst="legacyPerspectiveBottom"/>
              <a:lightRig rig="legacyFlat3" dir="b"/>
            </a:scene3d>
            <a:sp3d extrusionH="176200" prstMaterial="legacyMatte">
              <a:bevelT w="13500" h="13500" prst="angle"/>
              <a:bevelB w="13500" h="13500" prst="angle"/>
              <a:extrusionClr>
                <a:schemeClr val="bg1"/>
              </a:extrusionClr>
              <a:contourClr>
                <a:schemeClr val="bg1"/>
              </a:contourClr>
            </a:sp3d>
          </p:spPr>
          <p:txBody>
            <a:bodyPr wrap="none" lIns="87313" tIns="44450" rIns="87313" bIns="44450"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99366" name="Oval 38"/>
            <p:cNvSpPr>
              <a:spLocks noChangeArrowheads="1"/>
            </p:cNvSpPr>
            <p:nvPr/>
          </p:nvSpPr>
          <p:spPr bwMode="auto">
            <a:xfrm>
              <a:off x="2472" y="1163"/>
              <a:ext cx="227" cy="679"/>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12700" algn="ctr">
              <a:noFill/>
              <a:round/>
            </a:ln>
            <a:effectLst/>
          </p:spPr>
          <p:txBody>
            <a:bodyPr wrap="none" lIns="87313" tIns="44450" rIns="87313" bIns="44450" anchor="ctr"/>
            <a:lstStyle/>
            <a:p>
              <a:pPr>
                <a:defRPr/>
              </a:pPr>
              <a:endParaRPr lang="zh-CN" altLang="en-US" b="1">
                <a:latin typeface="+mn-ea"/>
              </a:endParaRPr>
            </a:p>
          </p:txBody>
        </p:sp>
        <p:sp>
          <p:nvSpPr>
            <p:cNvPr id="28684" name="AutoShape 39"/>
            <p:cNvSpPr>
              <a:spLocks noChangeArrowheads="1"/>
            </p:cNvSpPr>
            <p:nvPr/>
          </p:nvSpPr>
          <p:spPr bwMode="auto">
            <a:xfrm>
              <a:off x="2562" y="3311"/>
              <a:ext cx="567" cy="233"/>
            </a:xfrm>
            <a:prstGeom prst="rightArrow">
              <a:avLst>
                <a:gd name="adj1" fmla="val 50000"/>
                <a:gd name="adj2" fmla="val 60837"/>
              </a:avLst>
            </a:prstGeom>
            <a:gradFill rotWithShape="0">
              <a:gsLst>
                <a:gs pos="0">
                  <a:schemeClr val="bg1"/>
                </a:gs>
                <a:gs pos="100000">
                  <a:srgbClr val="660033"/>
                </a:gs>
              </a:gsLst>
              <a:lin ang="0" scaled="1"/>
            </a:gradFill>
            <a:ln w="9525">
              <a:miter lim="800000"/>
            </a:ln>
            <a:scene3d>
              <a:camera prst="legacyPerspectiveBottom"/>
              <a:lightRig rig="legacyFlat3" dir="b"/>
            </a:scene3d>
            <a:sp3d extrusionH="176200" prstMaterial="legacyMatte">
              <a:bevelT w="13500" h="13500" prst="angle"/>
              <a:bevelB w="13500" h="13500" prst="angle"/>
              <a:extrusionClr>
                <a:schemeClr val="bg1"/>
              </a:extrusionClr>
              <a:contourClr>
                <a:schemeClr val="bg1"/>
              </a:contourClr>
            </a:sp3d>
          </p:spPr>
          <p:txBody>
            <a:bodyPr wrap="none" lIns="87313" tIns="44450" rIns="87313" bIns="44450"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99368" name="Oval 40"/>
            <p:cNvSpPr>
              <a:spLocks noChangeArrowheads="1"/>
            </p:cNvSpPr>
            <p:nvPr/>
          </p:nvSpPr>
          <p:spPr bwMode="auto">
            <a:xfrm>
              <a:off x="2472" y="3084"/>
              <a:ext cx="227" cy="680"/>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12700" algn="ctr">
              <a:noFill/>
              <a:round/>
            </a:ln>
            <a:effectLst/>
          </p:spPr>
          <p:txBody>
            <a:bodyPr wrap="none" lIns="87313" tIns="44450" rIns="87313" bIns="44450" anchor="ctr"/>
            <a:lstStyle/>
            <a:p>
              <a:pPr>
                <a:defRPr/>
              </a:pPr>
              <a:endParaRPr lang="zh-CN" altLang="en-US" b="1">
                <a:latin typeface="+mn-ea"/>
              </a:endParaRPr>
            </a:p>
          </p:txBody>
        </p:sp>
        <p:sp>
          <p:nvSpPr>
            <p:cNvPr id="99369" name="Rectangle 41"/>
            <p:cNvSpPr>
              <a:spLocks noChangeArrowheads="1"/>
            </p:cNvSpPr>
            <p:nvPr/>
          </p:nvSpPr>
          <p:spPr bwMode="auto">
            <a:xfrm>
              <a:off x="1156" y="1343"/>
              <a:ext cx="904" cy="286"/>
            </a:xfrm>
            <a:prstGeom prst="rect">
              <a:avLst/>
            </a:prstGeom>
            <a:noFill/>
            <a:ln w="9525">
              <a:noFill/>
              <a:miter lim="800000"/>
            </a:ln>
            <a:effectLst>
              <a:outerShdw dist="12700" dir="5400000" algn="ctr" rotWithShape="0">
                <a:schemeClr val="tx1"/>
              </a:outerShdw>
            </a:effectLst>
          </p:spPr>
          <p:txBody>
            <a:bodyPr wrap="none" lIns="0" tIns="0" rIns="0" bIns="0" anchor="ctr">
              <a:spAutoFit/>
            </a:bodyPr>
            <a:lstStyle/>
            <a:p>
              <a:pPr algn="ctr" latinLnBrk="1">
                <a:defRPr/>
              </a:pPr>
              <a:r>
                <a:rPr lang="zh-CN" altLang="en-US" sz="2700" b="1">
                  <a:solidFill>
                    <a:schemeClr val="bg1"/>
                  </a:solidFill>
                  <a:latin typeface="+mn-ea"/>
                </a:rPr>
                <a:t>违章含义</a:t>
              </a:r>
              <a:endParaRPr lang="en-US" altLang="zh-CN" sz="2700" b="1">
                <a:solidFill>
                  <a:schemeClr val="bg1"/>
                </a:solidFill>
                <a:latin typeface="+mn-ea"/>
              </a:endParaRPr>
            </a:p>
          </p:txBody>
        </p:sp>
        <p:sp>
          <p:nvSpPr>
            <p:cNvPr id="99370" name="Rectangle 42"/>
            <p:cNvSpPr>
              <a:spLocks noChangeArrowheads="1"/>
            </p:cNvSpPr>
            <p:nvPr/>
          </p:nvSpPr>
          <p:spPr bwMode="auto">
            <a:xfrm>
              <a:off x="1043" y="2323"/>
              <a:ext cx="1130" cy="286"/>
            </a:xfrm>
            <a:prstGeom prst="rect">
              <a:avLst/>
            </a:prstGeom>
            <a:noFill/>
            <a:ln w="9525">
              <a:noFill/>
              <a:miter lim="800000"/>
            </a:ln>
            <a:effectLst>
              <a:outerShdw dist="12700" dir="5400000" algn="ctr" rotWithShape="0">
                <a:schemeClr val="tx1"/>
              </a:outerShdw>
            </a:effectLst>
          </p:spPr>
          <p:txBody>
            <a:bodyPr wrap="none" lIns="0" tIns="0" rIns="0" bIns="0" anchor="ctr">
              <a:spAutoFit/>
            </a:bodyPr>
            <a:lstStyle/>
            <a:p>
              <a:pPr algn="ctr" latinLnBrk="1">
                <a:defRPr/>
              </a:pPr>
              <a:r>
                <a:rPr lang="zh-CN" altLang="en-US" sz="2700" b="1">
                  <a:solidFill>
                    <a:schemeClr val="bg1"/>
                  </a:solidFill>
                  <a:latin typeface="+mn-ea"/>
                </a:rPr>
                <a:t>习惯性违章</a:t>
              </a:r>
              <a:endParaRPr lang="en-US" altLang="zh-CN" sz="2700" b="1">
                <a:solidFill>
                  <a:schemeClr val="bg1"/>
                </a:solidFill>
                <a:latin typeface="+mn-ea"/>
              </a:endParaRPr>
            </a:p>
          </p:txBody>
        </p:sp>
        <p:sp>
          <p:nvSpPr>
            <p:cNvPr id="99371" name="Rectangle 43"/>
            <p:cNvSpPr>
              <a:spLocks noChangeArrowheads="1"/>
            </p:cNvSpPr>
            <p:nvPr/>
          </p:nvSpPr>
          <p:spPr bwMode="auto">
            <a:xfrm>
              <a:off x="816" y="3305"/>
              <a:ext cx="1583" cy="286"/>
            </a:xfrm>
            <a:prstGeom prst="rect">
              <a:avLst/>
            </a:prstGeom>
            <a:noFill/>
            <a:ln w="9525">
              <a:noFill/>
              <a:miter lim="800000"/>
            </a:ln>
            <a:effectLst>
              <a:outerShdw dist="12700" dir="5400000" algn="ctr" rotWithShape="0">
                <a:schemeClr val="tx1"/>
              </a:outerShdw>
            </a:effectLst>
          </p:spPr>
          <p:txBody>
            <a:bodyPr wrap="none" lIns="0" tIns="0" rIns="0" bIns="0" anchor="ctr">
              <a:spAutoFit/>
            </a:bodyPr>
            <a:lstStyle/>
            <a:p>
              <a:pPr algn="ctr" latinLnBrk="1">
                <a:defRPr/>
              </a:pPr>
              <a:r>
                <a:rPr lang="zh-CN" altLang="en-US" sz="2700" b="1">
                  <a:solidFill>
                    <a:schemeClr val="bg1"/>
                  </a:solidFill>
                  <a:latin typeface="+mn-ea"/>
                </a:rPr>
                <a:t>习惯性违章特征</a:t>
              </a:r>
              <a:endParaRPr lang="en-US" altLang="zh-CN" sz="2700" b="1">
                <a:solidFill>
                  <a:schemeClr val="bg1"/>
                </a:solidFill>
                <a:latin typeface="+mn-ea"/>
              </a:endParaRPr>
            </a:p>
          </p:txBody>
        </p:sp>
        <p:grpSp>
          <p:nvGrpSpPr>
            <p:cNvPr id="28689" name="Group 44"/>
            <p:cNvGrpSpPr/>
            <p:nvPr/>
          </p:nvGrpSpPr>
          <p:grpSpPr bwMode="auto">
            <a:xfrm>
              <a:off x="3198" y="2137"/>
              <a:ext cx="2040" cy="748"/>
              <a:chOff x="3334" y="2092"/>
              <a:chExt cx="2040" cy="748"/>
            </a:xfrm>
          </p:grpSpPr>
          <p:sp>
            <p:nvSpPr>
              <p:cNvPr id="28708" name="AutoShape 45"/>
              <p:cNvSpPr>
                <a:spLocks noChangeArrowheads="1"/>
              </p:cNvSpPr>
              <p:nvPr/>
            </p:nvSpPr>
            <p:spPr bwMode="auto">
              <a:xfrm rot="-5400000">
                <a:off x="3935" y="1491"/>
                <a:ext cx="748" cy="1950"/>
              </a:xfrm>
              <a:prstGeom prst="can">
                <a:avLst>
                  <a:gd name="adj" fmla="val 33239"/>
                </a:avLst>
              </a:prstGeom>
              <a:gradFill rotWithShape="0">
                <a:gsLst>
                  <a:gs pos="0">
                    <a:srgbClr val="FFFFFF">
                      <a:alpha val="60001"/>
                    </a:srgbClr>
                  </a:gs>
                  <a:gs pos="100000">
                    <a:srgbClr val="767676">
                      <a:alpha val="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99374" name="AutoShape 46"/>
              <p:cNvSpPr>
                <a:spLocks noChangeArrowheads="1"/>
              </p:cNvSpPr>
              <p:nvPr/>
            </p:nvSpPr>
            <p:spPr bwMode="auto">
              <a:xfrm rot="5400000">
                <a:off x="3966" y="1548"/>
                <a:ext cx="679" cy="1836"/>
              </a:xfrm>
              <a:prstGeom prst="can">
                <a:avLst>
                  <a:gd name="adj" fmla="val 31488"/>
                </a:avLst>
              </a:prstGeom>
              <a:gradFill rotWithShape="1">
                <a:gsLst>
                  <a:gs pos="0">
                    <a:schemeClr val="tx1"/>
                  </a:gs>
                  <a:gs pos="50000">
                    <a:srgbClr val="000066"/>
                  </a:gs>
                  <a:gs pos="100000">
                    <a:schemeClr val="tx1"/>
                  </a:gs>
                </a:gsLst>
                <a:lin ang="0" scaled="1"/>
              </a:gradFill>
              <a:ln w="9525">
                <a:noFill/>
                <a:round/>
              </a:ln>
              <a:effectLst/>
            </p:spPr>
            <p:txBody>
              <a:bodyPr wrap="none" anchor="ctr"/>
              <a:lstStyle/>
              <a:p>
                <a:pPr>
                  <a:defRPr/>
                </a:pPr>
                <a:endParaRPr lang="zh-CN" altLang="en-US" b="1">
                  <a:latin typeface="+mn-ea"/>
                </a:endParaRPr>
              </a:p>
            </p:txBody>
          </p:sp>
          <p:sp>
            <p:nvSpPr>
              <p:cNvPr id="28710" name="Oval 47"/>
              <p:cNvSpPr>
                <a:spLocks noChangeArrowheads="1"/>
              </p:cNvSpPr>
              <p:nvPr/>
            </p:nvSpPr>
            <p:spPr bwMode="auto">
              <a:xfrm>
                <a:off x="3488" y="2139"/>
                <a:ext cx="1393" cy="37"/>
              </a:xfrm>
              <a:prstGeom prst="ellipse">
                <a:avLst/>
              </a:prstGeom>
              <a:gradFill rotWithShape="1">
                <a:gsLst>
                  <a:gs pos="0">
                    <a:srgbClr val="FFFFFF">
                      <a:alpha val="7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711" name="Oval 48"/>
              <p:cNvSpPr>
                <a:spLocks noChangeArrowheads="1"/>
              </p:cNvSpPr>
              <p:nvPr/>
            </p:nvSpPr>
            <p:spPr bwMode="auto">
              <a:xfrm>
                <a:off x="3482" y="2731"/>
                <a:ext cx="763" cy="38"/>
              </a:xfrm>
              <a:prstGeom prst="ellipse">
                <a:avLst/>
              </a:prstGeom>
              <a:gradFill rotWithShape="1">
                <a:gsLst>
                  <a:gs pos="0">
                    <a:srgbClr val="FFFFFF">
                      <a:alpha val="7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712" name="Oval 49"/>
              <p:cNvSpPr>
                <a:spLocks noChangeArrowheads="1"/>
              </p:cNvSpPr>
              <p:nvPr/>
            </p:nvSpPr>
            <p:spPr bwMode="auto">
              <a:xfrm>
                <a:off x="5006" y="2126"/>
                <a:ext cx="227" cy="680"/>
              </a:xfrm>
              <a:prstGeom prst="ellipse">
                <a:avLst/>
              </a:prstGeom>
              <a:gradFill rotWithShape="1">
                <a:gsLst>
                  <a:gs pos="0">
                    <a:schemeClr val="tx1"/>
                  </a:gs>
                  <a:gs pos="100000">
                    <a:srgbClr val="000066"/>
                  </a:gs>
                </a:gsLst>
                <a:lin ang="2700000" scaled="1"/>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713" name="AutoShape 50"/>
              <p:cNvSpPr>
                <a:spLocks noChangeArrowheads="1"/>
              </p:cNvSpPr>
              <p:nvPr/>
            </p:nvSpPr>
            <p:spPr bwMode="auto">
              <a:xfrm rot="5400000">
                <a:off x="4706" y="2171"/>
                <a:ext cx="748" cy="589"/>
              </a:xfrm>
              <a:prstGeom prst="can">
                <a:avLst>
                  <a:gd name="adj" fmla="val 50000"/>
                </a:avLst>
              </a:prstGeom>
              <a:gradFill rotWithShape="0">
                <a:gsLst>
                  <a:gs pos="0">
                    <a:srgbClr val="767676">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grpSp>
        <p:grpSp>
          <p:nvGrpSpPr>
            <p:cNvPr id="28690" name="Group 51"/>
            <p:cNvGrpSpPr/>
            <p:nvPr/>
          </p:nvGrpSpPr>
          <p:grpSpPr bwMode="auto">
            <a:xfrm>
              <a:off x="3198" y="1137"/>
              <a:ext cx="2040" cy="748"/>
              <a:chOff x="3334" y="1083"/>
              <a:chExt cx="2040" cy="748"/>
            </a:xfrm>
          </p:grpSpPr>
          <p:sp>
            <p:nvSpPr>
              <p:cNvPr id="28702" name="AutoShape 52"/>
              <p:cNvSpPr>
                <a:spLocks noChangeArrowheads="1"/>
              </p:cNvSpPr>
              <p:nvPr/>
            </p:nvSpPr>
            <p:spPr bwMode="auto">
              <a:xfrm rot="-5400000">
                <a:off x="3935" y="482"/>
                <a:ext cx="748" cy="1950"/>
              </a:xfrm>
              <a:prstGeom prst="can">
                <a:avLst>
                  <a:gd name="adj" fmla="val 33239"/>
                </a:avLst>
              </a:prstGeom>
              <a:gradFill rotWithShape="0">
                <a:gsLst>
                  <a:gs pos="0">
                    <a:srgbClr val="FFFFFF">
                      <a:alpha val="60001"/>
                    </a:srgbClr>
                  </a:gs>
                  <a:gs pos="100000">
                    <a:srgbClr val="767676">
                      <a:alpha val="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99381" name="AutoShape 53"/>
              <p:cNvSpPr>
                <a:spLocks noChangeArrowheads="1"/>
              </p:cNvSpPr>
              <p:nvPr/>
            </p:nvSpPr>
            <p:spPr bwMode="auto">
              <a:xfrm rot="5400000">
                <a:off x="3966" y="539"/>
                <a:ext cx="679" cy="1836"/>
              </a:xfrm>
              <a:prstGeom prst="can">
                <a:avLst>
                  <a:gd name="adj" fmla="val 31488"/>
                </a:avLst>
              </a:prstGeom>
              <a:gradFill rotWithShape="1">
                <a:gsLst>
                  <a:gs pos="0">
                    <a:schemeClr val="tx1"/>
                  </a:gs>
                  <a:gs pos="50000">
                    <a:srgbClr val="000066"/>
                  </a:gs>
                  <a:gs pos="100000">
                    <a:schemeClr val="tx1"/>
                  </a:gs>
                </a:gsLst>
                <a:lin ang="0" scaled="1"/>
              </a:gradFill>
              <a:ln w="9525">
                <a:noFill/>
                <a:round/>
              </a:ln>
              <a:effectLst/>
            </p:spPr>
            <p:txBody>
              <a:bodyPr wrap="none" anchor="ctr"/>
              <a:lstStyle/>
              <a:p>
                <a:pPr>
                  <a:defRPr/>
                </a:pPr>
                <a:endParaRPr lang="zh-CN" altLang="en-US" b="1">
                  <a:latin typeface="+mn-ea"/>
                </a:endParaRPr>
              </a:p>
            </p:txBody>
          </p:sp>
          <p:sp>
            <p:nvSpPr>
              <p:cNvPr id="28704" name="Oval 54"/>
              <p:cNvSpPr>
                <a:spLocks noChangeArrowheads="1"/>
              </p:cNvSpPr>
              <p:nvPr/>
            </p:nvSpPr>
            <p:spPr bwMode="auto">
              <a:xfrm>
                <a:off x="3488" y="1130"/>
                <a:ext cx="1393" cy="37"/>
              </a:xfrm>
              <a:prstGeom prst="ellipse">
                <a:avLst/>
              </a:prstGeom>
              <a:gradFill rotWithShape="1">
                <a:gsLst>
                  <a:gs pos="0">
                    <a:srgbClr val="FFFFFF">
                      <a:alpha val="7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705" name="Oval 55"/>
              <p:cNvSpPr>
                <a:spLocks noChangeArrowheads="1"/>
              </p:cNvSpPr>
              <p:nvPr/>
            </p:nvSpPr>
            <p:spPr bwMode="auto">
              <a:xfrm>
                <a:off x="3482" y="1722"/>
                <a:ext cx="763" cy="38"/>
              </a:xfrm>
              <a:prstGeom prst="ellipse">
                <a:avLst/>
              </a:prstGeom>
              <a:gradFill rotWithShape="1">
                <a:gsLst>
                  <a:gs pos="0">
                    <a:srgbClr val="FFFFFF">
                      <a:alpha val="7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706" name="Oval 56"/>
              <p:cNvSpPr>
                <a:spLocks noChangeArrowheads="1"/>
              </p:cNvSpPr>
              <p:nvPr/>
            </p:nvSpPr>
            <p:spPr bwMode="auto">
              <a:xfrm>
                <a:off x="5006" y="1117"/>
                <a:ext cx="227" cy="680"/>
              </a:xfrm>
              <a:prstGeom prst="ellipse">
                <a:avLst/>
              </a:prstGeom>
              <a:gradFill rotWithShape="1">
                <a:gsLst>
                  <a:gs pos="0">
                    <a:schemeClr val="tx1"/>
                  </a:gs>
                  <a:gs pos="100000">
                    <a:srgbClr val="000066"/>
                  </a:gs>
                </a:gsLst>
                <a:lin ang="2700000" scaled="1"/>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707" name="AutoShape 57"/>
              <p:cNvSpPr>
                <a:spLocks noChangeArrowheads="1"/>
              </p:cNvSpPr>
              <p:nvPr/>
            </p:nvSpPr>
            <p:spPr bwMode="auto">
              <a:xfrm rot="5400000">
                <a:off x="4706" y="1162"/>
                <a:ext cx="748" cy="589"/>
              </a:xfrm>
              <a:prstGeom prst="can">
                <a:avLst>
                  <a:gd name="adj" fmla="val 50000"/>
                </a:avLst>
              </a:prstGeom>
              <a:gradFill rotWithShape="0">
                <a:gsLst>
                  <a:gs pos="0">
                    <a:srgbClr val="767676">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grpSp>
        <p:grpSp>
          <p:nvGrpSpPr>
            <p:cNvPr id="28691" name="Group 58"/>
            <p:cNvGrpSpPr/>
            <p:nvPr/>
          </p:nvGrpSpPr>
          <p:grpSpPr bwMode="auto">
            <a:xfrm>
              <a:off x="3198" y="3090"/>
              <a:ext cx="2040" cy="748"/>
              <a:chOff x="3334" y="2092"/>
              <a:chExt cx="2040" cy="748"/>
            </a:xfrm>
          </p:grpSpPr>
          <p:sp>
            <p:nvSpPr>
              <p:cNvPr id="28696" name="AutoShape 59"/>
              <p:cNvSpPr>
                <a:spLocks noChangeArrowheads="1"/>
              </p:cNvSpPr>
              <p:nvPr/>
            </p:nvSpPr>
            <p:spPr bwMode="auto">
              <a:xfrm rot="-5400000">
                <a:off x="3935" y="1491"/>
                <a:ext cx="748" cy="1950"/>
              </a:xfrm>
              <a:prstGeom prst="can">
                <a:avLst>
                  <a:gd name="adj" fmla="val 33239"/>
                </a:avLst>
              </a:prstGeom>
              <a:gradFill rotWithShape="0">
                <a:gsLst>
                  <a:gs pos="0">
                    <a:srgbClr val="FFFFFF">
                      <a:alpha val="60001"/>
                    </a:srgbClr>
                  </a:gs>
                  <a:gs pos="100000">
                    <a:srgbClr val="767676">
                      <a:alpha val="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99388" name="AutoShape 60"/>
              <p:cNvSpPr>
                <a:spLocks noChangeArrowheads="1"/>
              </p:cNvSpPr>
              <p:nvPr/>
            </p:nvSpPr>
            <p:spPr bwMode="auto">
              <a:xfrm rot="5400000">
                <a:off x="3966" y="1548"/>
                <a:ext cx="679" cy="1836"/>
              </a:xfrm>
              <a:prstGeom prst="can">
                <a:avLst>
                  <a:gd name="adj" fmla="val 31488"/>
                </a:avLst>
              </a:prstGeom>
              <a:gradFill rotWithShape="1">
                <a:gsLst>
                  <a:gs pos="0">
                    <a:schemeClr val="tx1"/>
                  </a:gs>
                  <a:gs pos="50000">
                    <a:srgbClr val="000066"/>
                  </a:gs>
                  <a:gs pos="100000">
                    <a:schemeClr val="tx1"/>
                  </a:gs>
                </a:gsLst>
                <a:lin ang="0" scaled="1"/>
              </a:gradFill>
              <a:ln w="9525">
                <a:noFill/>
                <a:round/>
              </a:ln>
              <a:effectLst/>
            </p:spPr>
            <p:txBody>
              <a:bodyPr wrap="none" anchor="ctr"/>
              <a:lstStyle/>
              <a:p>
                <a:pPr>
                  <a:defRPr/>
                </a:pPr>
                <a:endParaRPr lang="zh-CN" altLang="en-US" b="1">
                  <a:latin typeface="+mn-ea"/>
                </a:endParaRPr>
              </a:p>
            </p:txBody>
          </p:sp>
          <p:sp>
            <p:nvSpPr>
              <p:cNvPr id="28698" name="Oval 61"/>
              <p:cNvSpPr>
                <a:spLocks noChangeArrowheads="1"/>
              </p:cNvSpPr>
              <p:nvPr/>
            </p:nvSpPr>
            <p:spPr bwMode="auto">
              <a:xfrm>
                <a:off x="3488" y="2139"/>
                <a:ext cx="1393" cy="37"/>
              </a:xfrm>
              <a:prstGeom prst="ellipse">
                <a:avLst/>
              </a:prstGeom>
              <a:gradFill rotWithShape="1">
                <a:gsLst>
                  <a:gs pos="0">
                    <a:srgbClr val="FFFFFF">
                      <a:alpha val="7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699" name="Oval 62"/>
              <p:cNvSpPr>
                <a:spLocks noChangeArrowheads="1"/>
              </p:cNvSpPr>
              <p:nvPr/>
            </p:nvSpPr>
            <p:spPr bwMode="auto">
              <a:xfrm>
                <a:off x="3482" y="2731"/>
                <a:ext cx="763" cy="38"/>
              </a:xfrm>
              <a:prstGeom prst="ellipse">
                <a:avLst/>
              </a:prstGeom>
              <a:gradFill rotWithShape="1">
                <a:gsLst>
                  <a:gs pos="0">
                    <a:srgbClr val="FFFFFF">
                      <a:alpha val="7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700" name="Oval 63"/>
              <p:cNvSpPr>
                <a:spLocks noChangeArrowheads="1"/>
              </p:cNvSpPr>
              <p:nvPr/>
            </p:nvSpPr>
            <p:spPr bwMode="auto">
              <a:xfrm>
                <a:off x="5006" y="2126"/>
                <a:ext cx="227" cy="680"/>
              </a:xfrm>
              <a:prstGeom prst="ellipse">
                <a:avLst/>
              </a:prstGeom>
              <a:gradFill rotWithShape="1">
                <a:gsLst>
                  <a:gs pos="0">
                    <a:schemeClr val="tx1"/>
                  </a:gs>
                  <a:gs pos="100000">
                    <a:srgbClr val="000066"/>
                  </a:gs>
                </a:gsLst>
                <a:lin ang="2700000" scaled="1"/>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28701" name="AutoShape 64"/>
              <p:cNvSpPr>
                <a:spLocks noChangeArrowheads="1"/>
              </p:cNvSpPr>
              <p:nvPr/>
            </p:nvSpPr>
            <p:spPr bwMode="auto">
              <a:xfrm rot="5400000">
                <a:off x="4706" y="2171"/>
                <a:ext cx="748" cy="589"/>
              </a:xfrm>
              <a:prstGeom prst="can">
                <a:avLst>
                  <a:gd name="adj" fmla="val 50000"/>
                </a:avLst>
              </a:prstGeom>
              <a:gradFill rotWithShape="0">
                <a:gsLst>
                  <a:gs pos="0">
                    <a:srgbClr val="767676">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grpSp>
        <p:sp>
          <p:nvSpPr>
            <p:cNvPr id="99393" name="Rectangle 65"/>
            <p:cNvSpPr>
              <a:spLocks noChangeArrowheads="1"/>
            </p:cNvSpPr>
            <p:nvPr/>
          </p:nvSpPr>
          <p:spPr bwMode="auto">
            <a:xfrm>
              <a:off x="3965" y="1311"/>
              <a:ext cx="267" cy="170"/>
            </a:xfrm>
            <a:prstGeom prst="rect">
              <a:avLst/>
            </a:prstGeom>
            <a:noFill/>
            <a:ln w="9525">
              <a:noFill/>
              <a:miter lim="800000"/>
            </a:ln>
            <a:effectLst>
              <a:outerShdw dist="12700" dir="5400000" algn="ctr" rotWithShape="0">
                <a:schemeClr val="tx1"/>
              </a:outerShdw>
            </a:effectLst>
          </p:spPr>
          <p:txBody>
            <a:bodyPr wrap="none" lIns="0" tIns="0" rIns="0" bIns="0" anchor="ctr">
              <a:spAutoFit/>
            </a:bodyPr>
            <a:lstStyle/>
            <a:p>
              <a:pPr algn="ctr" latinLnBrk="1">
                <a:defRPr/>
              </a:pPr>
              <a:r>
                <a:rPr lang="zh-CN" altLang="en-US" sz="1600" b="1" dirty="0">
                  <a:solidFill>
                    <a:schemeClr val="bg1"/>
                  </a:solidFill>
                  <a:latin typeface="+mn-ea"/>
                </a:rPr>
                <a:t>班组</a:t>
              </a:r>
              <a:endParaRPr lang="zh-CN" altLang="en-US" sz="1600" b="1" dirty="0">
                <a:solidFill>
                  <a:schemeClr val="bg1"/>
                </a:solidFill>
                <a:latin typeface="+mn-ea"/>
              </a:endParaRPr>
            </a:p>
          </p:txBody>
        </p:sp>
        <p:sp>
          <p:nvSpPr>
            <p:cNvPr id="99394" name="Rectangle 66"/>
            <p:cNvSpPr>
              <a:spLocks noChangeArrowheads="1"/>
            </p:cNvSpPr>
            <p:nvPr/>
          </p:nvSpPr>
          <p:spPr bwMode="auto">
            <a:xfrm>
              <a:off x="3559" y="1515"/>
              <a:ext cx="1075" cy="170"/>
            </a:xfrm>
            <a:prstGeom prst="rect">
              <a:avLst/>
            </a:prstGeom>
            <a:noFill/>
            <a:ln w="9525">
              <a:noFill/>
              <a:miter lim="800000"/>
            </a:ln>
            <a:effectLst>
              <a:outerShdw dist="12700" dir="5400000" algn="ctr" rotWithShape="0">
                <a:schemeClr val="tx1"/>
              </a:outerShdw>
            </a:effectLst>
          </p:spPr>
          <p:txBody>
            <a:bodyPr wrap="none" lIns="0" tIns="0" rIns="0" bIns="0" anchor="ctr">
              <a:spAutoFit/>
            </a:bodyPr>
            <a:lstStyle/>
            <a:p>
              <a:pPr algn="ctr" latinLnBrk="1">
                <a:defRPr/>
              </a:pPr>
              <a:r>
                <a:rPr lang="zh-CN" altLang="en-US" sz="1600" b="1" dirty="0">
                  <a:solidFill>
                    <a:schemeClr val="bg1"/>
                  </a:solidFill>
                  <a:latin typeface="+mn-ea"/>
                </a:rPr>
                <a:t>反习惯性违章重点</a:t>
              </a:r>
              <a:endParaRPr lang="en-US" altLang="zh-CN" sz="1600" b="1" dirty="0">
                <a:solidFill>
                  <a:schemeClr val="bg1"/>
                </a:solidFill>
                <a:latin typeface="+mn-ea"/>
              </a:endParaRPr>
            </a:p>
          </p:txBody>
        </p:sp>
        <p:sp>
          <p:nvSpPr>
            <p:cNvPr id="99395" name="Rectangle 67"/>
            <p:cNvSpPr>
              <a:spLocks noChangeArrowheads="1"/>
            </p:cNvSpPr>
            <p:nvPr/>
          </p:nvSpPr>
          <p:spPr bwMode="auto">
            <a:xfrm>
              <a:off x="3516" y="2337"/>
              <a:ext cx="1347" cy="342"/>
            </a:xfrm>
            <a:prstGeom prst="rect">
              <a:avLst/>
            </a:prstGeom>
            <a:noFill/>
            <a:ln w="9525">
              <a:noFill/>
              <a:miter lim="800000"/>
            </a:ln>
            <a:effectLst>
              <a:outerShdw dist="12700" dir="5400000" algn="ctr" rotWithShape="0">
                <a:schemeClr val="tx1"/>
              </a:outerShdw>
            </a:effectLst>
          </p:spPr>
          <p:txBody>
            <a:bodyPr wrap="none" lIns="0" tIns="0" rIns="0" bIns="0" anchor="ctr">
              <a:spAutoFit/>
            </a:bodyPr>
            <a:lstStyle/>
            <a:p>
              <a:pPr algn="ctr" latinLnBrk="1">
                <a:defRPr/>
              </a:pPr>
              <a:r>
                <a:rPr lang="zh-CN" altLang="en-US" sz="1600" b="1" dirty="0">
                  <a:solidFill>
                    <a:schemeClr val="bg1"/>
                  </a:solidFill>
                  <a:latin typeface="+mn-ea"/>
                </a:rPr>
                <a:t>班组</a:t>
              </a:r>
              <a:endParaRPr lang="en-US" altLang="zh-CN" sz="1600" b="1" dirty="0">
                <a:solidFill>
                  <a:schemeClr val="bg1"/>
                </a:solidFill>
                <a:latin typeface="+mn-ea"/>
              </a:endParaRPr>
            </a:p>
            <a:p>
              <a:pPr algn="ctr" latinLnBrk="1">
                <a:defRPr/>
              </a:pPr>
              <a:r>
                <a:rPr lang="zh-CN" altLang="en-US" sz="1600" b="1" dirty="0">
                  <a:solidFill>
                    <a:schemeClr val="bg1"/>
                  </a:solidFill>
                  <a:latin typeface="+mn-ea"/>
                </a:rPr>
                <a:t>反习惯性违章重要环节</a:t>
              </a:r>
              <a:endParaRPr lang="en-US" altLang="zh-CN" sz="1600" b="1" dirty="0">
                <a:solidFill>
                  <a:schemeClr val="bg1"/>
                </a:solidFill>
                <a:latin typeface="+mn-ea"/>
              </a:endParaRPr>
            </a:p>
          </p:txBody>
        </p:sp>
        <p:sp>
          <p:nvSpPr>
            <p:cNvPr id="99396" name="Rectangle 68"/>
            <p:cNvSpPr>
              <a:spLocks noChangeArrowheads="1"/>
            </p:cNvSpPr>
            <p:nvPr/>
          </p:nvSpPr>
          <p:spPr bwMode="auto">
            <a:xfrm>
              <a:off x="3380" y="3395"/>
              <a:ext cx="1478" cy="170"/>
            </a:xfrm>
            <a:prstGeom prst="rect">
              <a:avLst/>
            </a:prstGeom>
            <a:noFill/>
            <a:ln w="9525">
              <a:noFill/>
              <a:miter lim="800000"/>
            </a:ln>
            <a:effectLst>
              <a:outerShdw dist="12700" dir="5400000" algn="ctr" rotWithShape="0">
                <a:schemeClr val="tx1"/>
              </a:outerShdw>
            </a:effectLst>
          </p:spPr>
          <p:txBody>
            <a:bodyPr wrap="none" lIns="0" tIns="0" rIns="0" bIns="0" anchor="ctr">
              <a:spAutoFit/>
            </a:bodyPr>
            <a:lstStyle/>
            <a:p>
              <a:pPr algn="ctr" latinLnBrk="1">
                <a:defRPr/>
              </a:pPr>
              <a:r>
                <a:rPr lang="zh-CN" altLang="en-US" sz="1600" b="1">
                  <a:solidFill>
                    <a:schemeClr val="bg1"/>
                  </a:solidFill>
                  <a:latin typeface="+mn-ea"/>
                </a:rPr>
                <a:t>指挥性违章和作业性违章</a:t>
              </a:r>
              <a:endParaRPr lang="en-US" altLang="zh-CN" sz="1600" b="1">
                <a:solidFill>
                  <a:schemeClr val="bg1"/>
                </a:solidFill>
                <a:latin typeface="+mn-ea"/>
              </a:endParaRPr>
            </a:p>
          </p:txBody>
        </p:sp>
      </p:grpSp>
      <p:sp>
        <p:nvSpPr>
          <p:cNvPr id="28676" name="AutoShape 69"/>
          <p:cNvSpPr>
            <a:spLocks noChangeArrowheads="1"/>
          </p:cNvSpPr>
          <p:nvPr/>
        </p:nvSpPr>
        <p:spPr bwMode="auto">
          <a:xfrm>
            <a:off x="0" y="1557338"/>
            <a:ext cx="2339975" cy="792162"/>
          </a:xfrm>
          <a:prstGeom prst="flowChartDocument">
            <a:avLst/>
          </a:prstGeom>
          <a:solidFill>
            <a:srgbClr val="008000"/>
          </a:solidFill>
          <a:ln w="9525">
            <a:solidFill>
              <a:schemeClr val="tx1"/>
            </a:solidFill>
            <a:miter lim="800000"/>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sz="1800" b="1" dirty="0">
                <a:solidFill>
                  <a:srgbClr val="FFFF00"/>
                </a:solidFill>
                <a:latin typeface="+mn-ea"/>
                <a:ea typeface="+mn-ea"/>
              </a:rPr>
              <a:t>反习惯性违章</a:t>
            </a:r>
            <a:endParaRPr kumimoji="0" lang="en-US" altLang="zh-CN" sz="1800" b="1" dirty="0">
              <a:solidFill>
                <a:srgbClr val="FFFF00"/>
              </a:solidFill>
              <a:latin typeface="+mn-ea"/>
              <a:ea typeface="+mn-ea"/>
            </a:endParaRPr>
          </a:p>
        </p:txBody>
      </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2"/>
    </p:custData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29699" name="Group 4"/>
          <p:cNvGrpSpPr/>
          <p:nvPr/>
        </p:nvGrpSpPr>
        <p:grpSpPr bwMode="auto">
          <a:xfrm>
            <a:off x="468313" y="1449853"/>
            <a:ext cx="5735637" cy="576262"/>
            <a:chOff x="174" y="663"/>
            <a:chExt cx="3613" cy="363"/>
          </a:xfrm>
        </p:grpSpPr>
        <p:grpSp>
          <p:nvGrpSpPr>
            <p:cNvPr id="29704" name="Group 5"/>
            <p:cNvGrpSpPr/>
            <p:nvPr/>
          </p:nvGrpSpPr>
          <p:grpSpPr bwMode="auto">
            <a:xfrm>
              <a:off x="174" y="715"/>
              <a:ext cx="205" cy="205"/>
              <a:chOff x="2485" y="949"/>
              <a:chExt cx="918" cy="918"/>
            </a:xfrm>
          </p:grpSpPr>
          <p:sp>
            <p:nvSpPr>
              <p:cNvPr id="100358"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29707"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29708" name="Group 8"/>
              <p:cNvGrpSpPr/>
              <p:nvPr/>
            </p:nvGrpSpPr>
            <p:grpSpPr bwMode="auto">
              <a:xfrm>
                <a:off x="2656" y="1155"/>
                <a:ext cx="586" cy="500"/>
                <a:chOff x="511" y="1141"/>
                <a:chExt cx="586" cy="500"/>
              </a:xfrm>
            </p:grpSpPr>
            <p:sp>
              <p:nvSpPr>
                <p:cNvPr id="100361"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100362"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29709"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0364"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29705"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2.6.1</a:t>
              </a:r>
              <a:r>
                <a:rPr kumimoji="0" lang="zh-CN" altLang="en-US" sz="2800" b="1" dirty="0">
                  <a:latin typeface="+mj-ea"/>
                  <a:ea typeface="+mj-ea"/>
                </a:rPr>
                <a:t>违章含义</a:t>
              </a:r>
              <a:endParaRPr kumimoji="0" lang="en-US" altLang="zh-CN" sz="1800" dirty="0">
                <a:latin typeface="+mj-ea"/>
                <a:ea typeface="+mj-ea"/>
              </a:endParaRPr>
            </a:p>
          </p:txBody>
        </p:sp>
      </p:grpSp>
      <p:sp>
        <p:nvSpPr>
          <p:cNvPr id="29700" name="Oval 14"/>
          <p:cNvSpPr>
            <a:spLocks noChangeArrowheads="1"/>
          </p:cNvSpPr>
          <p:nvPr/>
        </p:nvSpPr>
        <p:spPr bwMode="auto">
          <a:xfrm>
            <a:off x="1042988" y="2708275"/>
            <a:ext cx="2160587" cy="1223963"/>
          </a:xfrm>
          <a:prstGeom prst="ellipse">
            <a:avLst/>
          </a:prstGeom>
          <a:solidFill>
            <a:srgbClr val="008000"/>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b="1" dirty="0">
                <a:solidFill>
                  <a:srgbClr val="FFFFFF"/>
                </a:solidFill>
                <a:latin typeface="+mn-ea"/>
                <a:ea typeface="+mn-ea"/>
              </a:rPr>
              <a:t>违章</a:t>
            </a:r>
            <a:endParaRPr kumimoji="0" lang="zh-CN" altLang="en-US" b="1" dirty="0">
              <a:solidFill>
                <a:srgbClr val="FFFFFF"/>
              </a:solidFill>
              <a:latin typeface="+mn-ea"/>
              <a:ea typeface="+mn-ea"/>
            </a:endParaRPr>
          </a:p>
        </p:txBody>
      </p:sp>
      <p:sp>
        <p:nvSpPr>
          <p:cNvPr id="29701" name="Rectangle 15"/>
          <p:cNvSpPr>
            <a:spLocks noChangeArrowheads="1"/>
          </p:cNvSpPr>
          <p:nvPr/>
        </p:nvSpPr>
        <p:spPr bwMode="gray">
          <a:xfrm>
            <a:off x="3021128" y="2324603"/>
            <a:ext cx="578167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1" algn="just" eaLnBrk="1" hangingPunct="1">
              <a:lnSpc>
                <a:spcPct val="150000"/>
              </a:lnSpc>
              <a:spcBef>
                <a:spcPct val="20000"/>
              </a:spcBef>
              <a:buFont typeface="Wingdings" panose="05000000000000000000" pitchFamily="2" charset="2"/>
              <a:buChar char=""/>
            </a:pPr>
            <a:r>
              <a:rPr kumimoji="0" lang="zh-CN" altLang="en-US" sz="1800" b="1" dirty="0">
                <a:latin typeface="+mn-ea"/>
                <a:ea typeface="+mn-ea"/>
              </a:rPr>
              <a:t>出现违反国家或者行业制订的安全法规、规程、办法，以及本单位指定的现场规程、管理制度、规定而进行工作作业的行为，或者出现所管设备与上述制度、规定不吻合甚至抵触的情况。</a:t>
            </a:r>
            <a:endParaRPr kumimoji="0" lang="zh-CN" altLang="en-US" sz="1800" b="1" dirty="0">
              <a:latin typeface="+mn-ea"/>
              <a:ea typeface="+mn-ea"/>
            </a:endParaRPr>
          </a:p>
        </p:txBody>
      </p:sp>
      <p:sp>
        <p:nvSpPr>
          <p:cNvPr id="100369" name="AutoShape 17"/>
          <p:cNvSpPr>
            <a:spLocks noChangeArrowheads="1"/>
          </p:cNvSpPr>
          <p:nvPr/>
        </p:nvSpPr>
        <p:spPr bwMode="auto">
          <a:xfrm rot="5400000">
            <a:off x="2339976" y="3932237"/>
            <a:ext cx="863600" cy="2447925"/>
          </a:xfrm>
          <a:prstGeom prst="can">
            <a:avLst>
              <a:gd name="adj" fmla="val 33057"/>
            </a:avLst>
          </a:prstGeom>
          <a:gradFill rotWithShape="1">
            <a:gsLst>
              <a:gs pos="0">
                <a:schemeClr val="tx1"/>
              </a:gs>
              <a:gs pos="50000">
                <a:srgbClr val="660033"/>
              </a:gs>
              <a:gs pos="100000">
                <a:schemeClr val="tx1"/>
              </a:gs>
            </a:gsLst>
            <a:lin ang="0" scaled="1"/>
          </a:gradFill>
          <a:ln w="9525">
            <a:noFill/>
            <a:round/>
          </a:ln>
          <a:effectLst/>
        </p:spPr>
        <p:txBody>
          <a:bodyPr rot="10800000" vert="eaVert" wrap="none" anchor="ctr"/>
          <a:lstStyle/>
          <a:p>
            <a:pPr algn="ctr">
              <a:defRPr/>
            </a:pPr>
            <a:r>
              <a:rPr kumimoji="0" lang="zh-CN" altLang="en-US" sz="2000" b="1">
                <a:solidFill>
                  <a:srgbClr val="FFFF00"/>
                </a:solidFill>
                <a:latin typeface="+mn-ea"/>
              </a:rPr>
              <a:t>行为性违章</a:t>
            </a:r>
            <a:endParaRPr kumimoji="0" lang="en-US" altLang="zh-CN" sz="2000" b="1">
              <a:solidFill>
                <a:srgbClr val="FFFF00"/>
              </a:solidFill>
              <a:latin typeface="+mn-ea"/>
            </a:endParaRPr>
          </a:p>
        </p:txBody>
      </p:sp>
      <p:sp>
        <p:nvSpPr>
          <p:cNvPr id="29703" name="AutoShape 18"/>
          <p:cNvSpPr>
            <a:spLocks noChangeArrowheads="1"/>
          </p:cNvSpPr>
          <p:nvPr/>
        </p:nvSpPr>
        <p:spPr bwMode="auto">
          <a:xfrm rot="5400000">
            <a:off x="6137275" y="3951288"/>
            <a:ext cx="719137" cy="2554288"/>
          </a:xfrm>
          <a:prstGeom prst="can">
            <a:avLst>
              <a:gd name="adj" fmla="val 41422"/>
            </a:avLst>
          </a:prstGeom>
          <a:solidFill>
            <a:srgbClr val="BBE0E3"/>
          </a:solidFill>
          <a:ln w="9525">
            <a:solidFill>
              <a:schemeClr val="tx1"/>
            </a:solidFill>
            <a:round/>
          </a:ln>
        </p:spPr>
        <p:txBody>
          <a:bodyPr rot="10800000" vert="eaVert"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sz="2000" b="1">
                <a:latin typeface="+mn-ea"/>
                <a:ea typeface="+mn-ea"/>
              </a:rPr>
              <a:t>装置性违章</a:t>
            </a:r>
            <a:endParaRPr kumimoji="0" lang="en-US" altLang="zh-CN" sz="2000" b="1">
              <a:latin typeface="+mn-ea"/>
              <a:ea typeface="+mn-ea"/>
            </a:endParaRPr>
          </a:p>
        </p:txBody>
      </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2"/>
    </p:custData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30723" name="Rectangle 3"/>
          <p:cNvSpPr>
            <a:spLocks noGrp="1" noChangeArrowheads="1"/>
          </p:cNvSpPr>
          <p:nvPr>
            <p:ph type="body" idx="1"/>
          </p:nvPr>
        </p:nvSpPr>
        <p:spPr>
          <a:xfrm>
            <a:off x="3635375" y="2118731"/>
            <a:ext cx="5257800" cy="4336043"/>
          </a:xfrm>
        </p:spPr>
        <p:txBody>
          <a:bodyPr/>
          <a:lstStyle/>
          <a:p>
            <a:pPr eaLnBrk="1" hangingPunct="1">
              <a:lnSpc>
                <a:spcPct val="150000"/>
              </a:lnSpc>
            </a:pPr>
            <a:r>
              <a:rPr lang="zh-CN" altLang="en-US" sz="1800" b="1" dirty="0">
                <a:latin typeface="+mn-ea"/>
              </a:rPr>
              <a:t>那些固守旧有的不良作业传统和工作习惯，违反安全操作规程的行为。</a:t>
            </a:r>
            <a:endParaRPr lang="zh-CN" altLang="en-US" sz="1800" b="1" dirty="0">
              <a:latin typeface="+mn-ea"/>
            </a:endParaRPr>
          </a:p>
          <a:p>
            <a:pPr eaLnBrk="1" hangingPunct="1">
              <a:lnSpc>
                <a:spcPct val="150000"/>
              </a:lnSpc>
            </a:pPr>
            <a:endParaRPr lang="zh-CN" altLang="en-US" sz="1800" b="1" dirty="0">
              <a:latin typeface="+mn-ea"/>
            </a:endParaRPr>
          </a:p>
          <a:p>
            <a:pPr eaLnBrk="1" hangingPunct="1">
              <a:lnSpc>
                <a:spcPct val="150000"/>
              </a:lnSpc>
            </a:pPr>
            <a:r>
              <a:rPr lang="zh-CN" altLang="en-US" sz="1800" b="1" dirty="0">
                <a:latin typeface="+mn-ea"/>
              </a:rPr>
              <a:t>是长期沿袭下来的作业行为，实质上是违反安全生产工作客观规律，盲目的、不自觉的随心所欲，但都习以为常，习惯成自然。</a:t>
            </a:r>
            <a:endParaRPr lang="zh-CN" altLang="en-US" sz="1800" b="1" dirty="0">
              <a:latin typeface="+mn-ea"/>
            </a:endParaRPr>
          </a:p>
          <a:p>
            <a:pPr eaLnBrk="1" hangingPunct="1">
              <a:lnSpc>
                <a:spcPct val="150000"/>
              </a:lnSpc>
            </a:pPr>
            <a:endParaRPr lang="zh-CN" altLang="en-US" sz="1800" b="1" dirty="0">
              <a:latin typeface="+mn-ea"/>
            </a:endParaRPr>
          </a:p>
          <a:p>
            <a:pPr eaLnBrk="1" hangingPunct="1">
              <a:lnSpc>
                <a:spcPct val="150000"/>
              </a:lnSpc>
            </a:pPr>
            <a:r>
              <a:rPr lang="zh-CN" altLang="en-US" sz="1800" b="1" dirty="0">
                <a:latin typeface="+mn-ea"/>
              </a:rPr>
              <a:t>他不是在一个人身上偶尔出现，而是在许多人身上经常表现出来的违章行为。</a:t>
            </a:r>
            <a:endParaRPr lang="zh-CN" altLang="en-US" sz="1800" b="1" dirty="0">
              <a:latin typeface="+mn-ea"/>
            </a:endParaRPr>
          </a:p>
        </p:txBody>
      </p:sp>
      <p:grpSp>
        <p:nvGrpSpPr>
          <p:cNvPr id="30724" name="Group 4"/>
          <p:cNvGrpSpPr/>
          <p:nvPr/>
        </p:nvGrpSpPr>
        <p:grpSpPr bwMode="auto">
          <a:xfrm>
            <a:off x="395288" y="1328196"/>
            <a:ext cx="5735637" cy="576262"/>
            <a:chOff x="174" y="663"/>
            <a:chExt cx="3613" cy="363"/>
          </a:xfrm>
        </p:grpSpPr>
        <p:grpSp>
          <p:nvGrpSpPr>
            <p:cNvPr id="30726" name="Group 5"/>
            <p:cNvGrpSpPr/>
            <p:nvPr/>
          </p:nvGrpSpPr>
          <p:grpSpPr bwMode="auto">
            <a:xfrm>
              <a:off x="174" y="715"/>
              <a:ext cx="205" cy="205"/>
              <a:chOff x="2485" y="949"/>
              <a:chExt cx="918" cy="918"/>
            </a:xfrm>
          </p:grpSpPr>
          <p:sp>
            <p:nvSpPr>
              <p:cNvPr id="101382"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30729"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30730" name="Group 8"/>
              <p:cNvGrpSpPr/>
              <p:nvPr/>
            </p:nvGrpSpPr>
            <p:grpSpPr bwMode="auto">
              <a:xfrm>
                <a:off x="2656" y="1155"/>
                <a:ext cx="586" cy="500"/>
                <a:chOff x="511" y="1141"/>
                <a:chExt cx="586" cy="500"/>
              </a:xfrm>
            </p:grpSpPr>
            <p:sp>
              <p:nvSpPr>
                <p:cNvPr id="101385"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101386"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30731"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1388"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30727"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2.6.2</a:t>
              </a:r>
              <a:r>
                <a:rPr kumimoji="0" lang="zh-CN" altLang="en-US" sz="2800" b="1" dirty="0">
                  <a:latin typeface="+mj-ea"/>
                  <a:ea typeface="+mj-ea"/>
                </a:rPr>
                <a:t>习惯性违章</a:t>
              </a:r>
              <a:endParaRPr kumimoji="0" lang="en-US" altLang="zh-CN" sz="1800" dirty="0">
                <a:latin typeface="+mj-ea"/>
                <a:ea typeface="+mj-ea"/>
              </a:endParaRPr>
            </a:p>
          </p:txBody>
        </p:sp>
      </p:grpSp>
      <p:sp>
        <p:nvSpPr>
          <p:cNvPr id="30725" name="AutoShape 14"/>
          <p:cNvSpPr>
            <a:spLocks noChangeArrowheads="1"/>
          </p:cNvSpPr>
          <p:nvPr/>
        </p:nvSpPr>
        <p:spPr bwMode="auto">
          <a:xfrm>
            <a:off x="539750" y="3500438"/>
            <a:ext cx="2663825" cy="1368425"/>
          </a:xfrm>
          <a:prstGeom prst="horizontalScroll">
            <a:avLst>
              <a:gd name="adj" fmla="val 12500"/>
            </a:avLst>
          </a:prstGeom>
          <a:solidFill>
            <a:srgbClr val="33CCCC"/>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b="1">
                <a:latin typeface="+mj-ea"/>
                <a:ea typeface="+mj-ea"/>
              </a:rPr>
              <a:t>习惯性违章</a:t>
            </a:r>
            <a:endParaRPr kumimoji="0" lang="en-US" altLang="zh-CN" b="1">
              <a:latin typeface="+mj-ea"/>
              <a:ea typeface="+mj-ea"/>
            </a:endParaRPr>
          </a:p>
        </p:txBody>
      </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2"/>
    </p:custData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4098" name="Rectangle 2"/>
          <p:cNvSpPr>
            <a:spLocks noGrp="1" noChangeArrowheads="1"/>
          </p:cNvSpPr>
          <p:nvPr>
            <p:ph type="title"/>
          </p:nvPr>
        </p:nvSpPr>
        <p:spPr>
          <a:xfrm>
            <a:off x="395288" y="836613"/>
            <a:ext cx="8229600" cy="908050"/>
          </a:xfrm>
        </p:spPr>
        <p:txBody>
          <a:bodyPr/>
          <a:lstStyle/>
          <a:p>
            <a:pPr eaLnBrk="1" hangingPunct="1"/>
            <a:r>
              <a:rPr lang="zh-CN" altLang="en-US" sz="4000"/>
              <a:t>主要内容</a:t>
            </a:r>
            <a:endParaRPr lang="zh-CN" altLang="en-US" sz="4000"/>
          </a:p>
        </p:txBody>
      </p:sp>
      <p:sp>
        <p:nvSpPr>
          <p:cNvPr id="6147" name="AutoShape 3"/>
          <p:cNvSpPr>
            <a:spLocks noChangeArrowheads="1"/>
          </p:cNvSpPr>
          <p:nvPr/>
        </p:nvSpPr>
        <p:spPr bwMode="ltGray">
          <a:xfrm rot="5400000">
            <a:off x="-2224088" y="1439863"/>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tx2">
                  <a:gamma/>
                  <a:tint val="45490"/>
                  <a:invGamma/>
                  <a:alpha val="60001"/>
                </a:schemeClr>
              </a:gs>
              <a:gs pos="100000">
                <a:schemeClr val="tx2">
                  <a:alpha val="60001"/>
                </a:schemeClr>
              </a:gs>
            </a:gsLst>
            <a:lin ang="0" scaled="1"/>
          </a:gradFill>
          <a:ln w="9525" algn="ctr">
            <a:noFill/>
            <a:miter lim="800000"/>
          </a:ln>
          <a:effectLst/>
        </p:spPr>
        <p:txBody>
          <a:bodyPr wrap="none" anchor="ctr"/>
          <a:lstStyle/>
          <a:p>
            <a:pPr>
              <a:defRPr/>
            </a:pPr>
            <a:endParaRPr lang="zh-CN" altLang="en-US"/>
          </a:p>
        </p:txBody>
      </p:sp>
      <p:sp>
        <p:nvSpPr>
          <p:cNvPr id="4100" name="AutoShape 4"/>
          <p:cNvSpPr>
            <a:spLocks noChangeArrowheads="1"/>
          </p:cNvSpPr>
          <p:nvPr/>
        </p:nvSpPr>
        <p:spPr bwMode="gray">
          <a:xfrm>
            <a:off x="2714625" y="3571875"/>
            <a:ext cx="4419600" cy="508000"/>
          </a:xfrm>
          <a:prstGeom prst="roundRect">
            <a:avLst>
              <a:gd name="adj" fmla="val 50000"/>
            </a:avLst>
          </a:prstGeom>
          <a:noFill/>
          <a:ln w="28575" algn="ctr">
            <a:solidFill>
              <a:schemeClr val="folHlink"/>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1800" b="1">
                <a:latin typeface="Arial" panose="020B0604020202020204" pitchFamily="34" charset="0"/>
              </a:rPr>
              <a:t>辨识控制危险源，消除习惯性违章</a:t>
            </a:r>
            <a:r>
              <a:rPr kumimoji="0" lang="zh-CN" altLang="en-US" sz="1800">
                <a:latin typeface="Arial" panose="020B0604020202020204" pitchFamily="34" charset="0"/>
              </a:rPr>
              <a:t> </a:t>
            </a:r>
            <a:endParaRPr kumimoji="0" lang="en-US" altLang="zh-CN" sz="1800">
              <a:latin typeface="Arial" panose="020B0604020202020204" pitchFamily="34" charset="0"/>
            </a:endParaRPr>
          </a:p>
        </p:txBody>
      </p:sp>
      <p:sp>
        <p:nvSpPr>
          <p:cNvPr id="4101" name="AutoShape 6"/>
          <p:cNvSpPr>
            <a:spLocks noChangeArrowheads="1"/>
          </p:cNvSpPr>
          <p:nvPr/>
        </p:nvSpPr>
        <p:spPr bwMode="gray">
          <a:xfrm>
            <a:off x="2500313" y="4786313"/>
            <a:ext cx="4419600" cy="508000"/>
          </a:xfrm>
          <a:prstGeom prst="roundRect">
            <a:avLst>
              <a:gd name="adj" fmla="val 50000"/>
            </a:avLst>
          </a:prstGeom>
          <a:noFill/>
          <a:ln w="28575" algn="ctr">
            <a:solidFill>
              <a:schemeClr val="folHlink"/>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1800" b="1">
                <a:latin typeface="Arial" panose="020B0604020202020204" pitchFamily="34" charset="0"/>
              </a:rPr>
              <a:t>班组基础和现场安全管理</a:t>
            </a:r>
            <a:r>
              <a:rPr kumimoji="0" lang="zh-CN" altLang="en-US" sz="1800">
                <a:latin typeface="Arial" panose="020B0604020202020204" pitchFamily="34" charset="0"/>
              </a:rPr>
              <a:t> </a:t>
            </a:r>
            <a:endParaRPr kumimoji="0" lang="en-US" altLang="zh-CN" sz="1800">
              <a:latin typeface="Arial" panose="020B0604020202020204" pitchFamily="34" charset="0"/>
            </a:endParaRPr>
          </a:p>
        </p:txBody>
      </p:sp>
      <p:sp>
        <p:nvSpPr>
          <p:cNvPr id="4102" name="AutoShape 8"/>
          <p:cNvSpPr>
            <a:spLocks noChangeArrowheads="1"/>
          </p:cNvSpPr>
          <p:nvPr/>
        </p:nvSpPr>
        <p:spPr bwMode="gray">
          <a:xfrm>
            <a:off x="2286000" y="2293938"/>
            <a:ext cx="4419600" cy="508000"/>
          </a:xfrm>
          <a:prstGeom prst="roundRect">
            <a:avLst>
              <a:gd name="adj" fmla="val 50000"/>
            </a:avLst>
          </a:prstGeom>
          <a:noFill/>
          <a:ln w="28575" algn="ctr">
            <a:solidFill>
              <a:schemeClr val="folHlink"/>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1800" b="1">
                <a:latin typeface="Arial" panose="020B0604020202020204" pitchFamily="34" charset="0"/>
              </a:rPr>
              <a:t>班组长安全角色认知</a:t>
            </a:r>
            <a:r>
              <a:rPr kumimoji="0" lang="zh-CN" altLang="en-US" sz="1800">
                <a:latin typeface="Arial" panose="020B0604020202020204" pitchFamily="34" charset="0"/>
              </a:rPr>
              <a:t> </a:t>
            </a:r>
            <a:endParaRPr kumimoji="0" lang="en-US" altLang="zh-CN" sz="1800">
              <a:latin typeface="Arial" panose="020B0604020202020204" pitchFamily="34" charset="0"/>
            </a:endParaRPr>
          </a:p>
        </p:txBody>
      </p:sp>
      <p:grpSp>
        <p:nvGrpSpPr>
          <p:cNvPr id="4103" name="Group 9"/>
          <p:cNvGrpSpPr/>
          <p:nvPr/>
        </p:nvGrpSpPr>
        <p:grpSpPr bwMode="auto">
          <a:xfrm>
            <a:off x="1968500" y="2382838"/>
            <a:ext cx="381000" cy="381000"/>
            <a:chOff x="2078" y="1680"/>
            <a:chExt cx="1615" cy="1615"/>
          </a:xfrm>
        </p:grpSpPr>
        <p:sp>
          <p:nvSpPr>
            <p:cNvPr id="4119" name="Oval 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120" name="Oval 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156" name="Oval 12"/>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a:p>
          </p:txBody>
        </p:sp>
        <p:sp>
          <p:nvSpPr>
            <p:cNvPr id="6157" name="Oval 13"/>
            <p:cNvSpPr>
              <a:spLocks noChangeArrowheads="1"/>
            </p:cNvSpPr>
            <p:nvPr/>
          </p:nvSpPr>
          <p:spPr bwMode="gray">
            <a:xfrm>
              <a:off x="2253" y="1855"/>
              <a:ext cx="1265" cy="1265"/>
            </a:xfrm>
            <a:prstGeom prst="ellipse">
              <a:avLst/>
            </a:prstGeom>
            <a:gradFill rotWithShape="1">
              <a:gsLst>
                <a:gs pos="0">
                  <a:schemeClr val="hlink">
                    <a:gamma/>
                    <a:shade val="0"/>
                    <a:invGamma/>
                  </a:schemeClr>
                </a:gs>
                <a:gs pos="100000">
                  <a:schemeClr val="hlink"/>
                </a:gs>
              </a:gsLst>
              <a:lin ang="2700000" scaled="1"/>
            </a:gradFill>
            <a:ln w="38100" algn="ctr">
              <a:noFill/>
              <a:round/>
            </a:ln>
            <a:effectLst/>
          </p:spPr>
          <p:txBody>
            <a:bodyPr wrap="none" anchor="ctr">
              <a:spAutoFit/>
            </a:bodyPr>
            <a:lstStyle/>
            <a:p>
              <a:pPr>
                <a:defRPr/>
              </a:pPr>
              <a:endParaRPr lang="zh-CN" altLang="en-US"/>
            </a:p>
          </p:txBody>
        </p:sp>
        <p:sp>
          <p:nvSpPr>
            <p:cNvPr id="6158" name="Oval 14"/>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a:p>
          </p:txBody>
        </p:sp>
        <p:sp>
          <p:nvSpPr>
            <p:cNvPr id="6159" name="Oval 15"/>
            <p:cNvSpPr>
              <a:spLocks noChangeArrowheads="1"/>
            </p:cNvSpPr>
            <p:nvPr/>
          </p:nvSpPr>
          <p:spPr bwMode="gray">
            <a:xfrm>
              <a:off x="2334" y="1936"/>
              <a:ext cx="1097" cy="1104"/>
            </a:xfrm>
            <a:prstGeom prst="ellipse">
              <a:avLst/>
            </a:prstGeom>
            <a:gradFill rotWithShape="1">
              <a:gsLst>
                <a:gs pos="0">
                  <a:schemeClr val="hlink"/>
                </a:gs>
                <a:gs pos="100000">
                  <a:schemeClr val="hlink">
                    <a:gamma/>
                    <a:shade val="48627"/>
                    <a:invGamma/>
                  </a:schemeClr>
                </a:gs>
              </a:gsLst>
              <a:lin ang="2700000" scaled="1"/>
            </a:gradFill>
            <a:ln w="38100" algn="ctr">
              <a:noFill/>
              <a:round/>
            </a:ln>
            <a:effectLst/>
          </p:spPr>
          <p:txBody>
            <a:bodyPr anchor="ctr">
              <a:spAutoFit/>
            </a:bodyPr>
            <a:lstStyle/>
            <a:p>
              <a:pPr>
                <a:defRPr/>
              </a:pPr>
              <a:endParaRPr lang="zh-CN" altLang="en-US"/>
            </a:p>
          </p:txBody>
        </p:sp>
      </p:grpSp>
      <p:grpSp>
        <p:nvGrpSpPr>
          <p:cNvPr id="4104" name="Group 23"/>
          <p:cNvGrpSpPr/>
          <p:nvPr/>
        </p:nvGrpSpPr>
        <p:grpSpPr bwMode="auto">
          <a:xfrm>
            <a:off x="2395538" y="3649663"/>
            <a:ext cx="381000" cy="381000"/>
            <a:chOff x="2078" y="1680"/>
            <a:chExt cx="1615" cy="1615"/>
          </a:xfrm>
        </p:grpSpPr>
        <p:sp>
          <p:nvSpPr>
            <p:cNvPr id="4113" name="Oval 2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114" name="Oval 2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170" name="Oval 2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a:p>
          </p:txBody>
        </p:sp>
        <p:sp>
          <p:nvSpPr>
            <p:cNvPr id="6171" name="Oval 27"/>
            <p:cNvSpPr>
              <a:spLocks noChangeArrowheads="1"/>
            </p:cNvSpPr>
            <p:nvPr/>
          </p:nvSpPr>
          <p:spPr bwMode="gray">
            <a:xfrm>
              <a:off x="2253" y="1855"/>
              <a:ext cx="1265" cy="1265"/>
            </a:xfrm>
            <a:prstGeom prst="ellipse">
              <a:avLst/>
            </a:prstGeom>
            <a:gradFill rotWithShape="1">
              <a:gsLst>
                <a:gs pos="0">
                  <a:schemeClr val="accent1"/>
                </a:gs>
                <a:gs pos="100000">
                  <a:schemeClr val="accent1">
                    <a:gamma/>
                    <a:shade val="46275"/>
                    <a:invGamma/>
                  </a:schemeClr>
                </a:gs>
              </a:gsLst>
              <a:lin ang="5400000" scaled="1"/>
            </a:gradFill>
            <a:ln w="38100" algn="ctr">
              <a:noFill/>
              <a:round/>
            </a:ln>
            <a:effectLst/>
          </p:spPr>
          <p:txBody>
            <a:bodyPr wrap="none" anchor="ctr">
              <a:spAutoFit/>
            </a:bodyPr>
            <a:lstStyle/>
            <a:p>
              <a:pPr>
                <a:defRPr/>
              </a:pPr>
              <a:endParaRPr lang="zh-CN" altLang="en-US"/>
            </a:p>
          </p:txBody>
        </p:sp>
        <p:sp>
          <p:nvSpPr>
            <p:cNvPr id="6172" name="Oval 2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a:p>
          </p:txBody>
        </p:sp>
        <p:sp>
          <p:nvSpPr>
            <p:cNvPr id="6173" name="Oval 29"/>
            <p:cNvSpPr>
              <a:spLocks noChangeArrowheads="1"/>
            </p:cNvSpPr>
            <p:nvPr/>
          </p:nvSpPr>
          <p:spPr bwMode="gray">
            <a:xfrm>
              <a:off x="2334" y="1936"/>
              <a:ext cx="1097" cy="1104"/>
            </a:xfrm>
            <a:prstGeom prst="ellipse">
              <a:avLst/>
            </a:prstGeom>
            <a:gradFill rotWithShape="1">
              <a:gsLst>
                <a:gs pos="0">
                  <a:schemeClr val="accent1"/>
                </a:gs>
                <a:gs pos="100000">
                  <a:schemeClr val="accent1">
                    <a:gamma/>
                    <a:shade val="48627"/>
                    <a:invGamma/>
                  </a:schemeClr>
                </a:gs>
              </a:gsLst>
              <a:lin ang="2700000" scaled="1"/>
            </a:gradFill>
            <a:ln w="38100" algn="ctr">
              <a:noFill/>
              <a:round/>
            </a:ln>
            <a:effectLst/>
          </p:spPr>
          <p:txBody>
            <a:bodyPr anchor="ctr">
              <a:spAutoFit/>
            </a:bodyPr>
            <a:lstStyle/>
            <a:p>
              <a:pPr>
                <a:defRPr/>
              </a:pPr>
              <a:endParaRPr lang="zh-CN" altLang="en-US"/>
            </a:p>
          </p:txBody>
        </p:sp>
      </p:grpSp>
      <p:grpSp>
        <p:nvGrpSpPr>
          <p:cNvPr id="4105" name="Group 37"/>
          <p:cNvGrpSpPr/>
          <p:nvPr/>
        </p:nvGrpSpPr>
        <p:grpSpPr bwMode="auto">
          <a:xfrm>
            <a:off x="2203450" y="4868863"/>
            <a:ext cx="355600" cy="381000"/>
            <a:chOff x="2078" y="1680"/>
            <a:chExt cx="1615" cy="1615"/>
          </a:xfrm>
        </p:grpSpPr>
        <p:sp>
          <p:nvSpPr>
            <p:cNvPr id="4107" name="Oval 3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108" name="Oval 3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184" name="Oval 40"/>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a:p>
          </p:txBody>
        </p:sp>
        <p:sp>
          <p:nvSpPr>
            <p:cNvPr id="4110" name="Oval 41"/>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186" name="Oval 42"/>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a:p>
          </p:txBody>
        </p:sp>
        <p:sp>
          <p:nvSpPr>
            <p:cNvPr id="4112" name="Oval 43"/>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6188" name="Text Box 44"/>
          <p:cNvSpPr txBox="1">
            <a:spLocks noChangeArrowheads="1"/>
          </p:cNvSpPr>
          <p:nvPr/>
        </p:nvSpPr>
        <p:spPr bwMode="black">
          <a:xfrm>
            <a:off x="-17780" y="3532188"/>
            <a:ext cx="2241550" cy="457200"/>
          </a:xfrm>
          <a:prstGeom prst="rect">
            <a:avLst/>
          </a:prstGeom>
          <a:noFill/>
          <a:ln w="9525" algn="ctr">
            <a:noFill/>
            <a:miter lim="800000"/>
          </a:ln>
          <a:effectLst/>
        </p:spPr>
        <p:txBody>
          <a:bodyPr>
            <a:spAutoFit/>
          </a:bodyPr>
          <a:lstStyle/>
          <a:p>
            <a:pPr algn="ctr">
              <a:spcBef>
                <a:spcPct val="50000"/>
              </a:spcBef>
              <a:defRPr/>
            </a:pPr>
            <a:r>
              <a:rPr kumimoji="0" lang="zh-CN" altLang="en-US" b="1">
                <a:solidFill>
                  <a:srgbClr val="080808"/>
                </a:solidFill>
                <a:effectLst>
                  <a:outerShdw blurRad="38100" dist="38100" dir="2700000" algn="tl">
                    <a:srgbClr val="C0C0C0"/>
                  </a:outerShdw>
                </a:effectLst>
                <a:latin typeface="Arial" panose="020B0604020202020204" pitchFamily="34" charset="0"/>
              </a:rPr>
              <a:t>班组安全管理</a:t>
            </a:r>
            <a:endParaRPr kumimoji="0" lang="en-US" altLang="zh-CN" b="1">
              <a:solidFill>
                <a:srgbClr val="080808"/>
              </a:solidFill>
              <a:effectLst>
                <a:outerShdw blurRad="38100" dist="38100" dir="2700000" algn="tl">
                  <a:srgbClr val="C0C0C0"/>
                </a:outerShdw>
              </a:effectLst>
              <a:latin typeface="Arial" panose="020B0604020202020204" pitchFamily="34" charset="0"/>
            </a:endParaRPr>
          </a:p>
        </p:txBody>
      </p:sp>
      <p:sp>
        <p:nvSpPr>
          <p:cNvPr id="30" name="标题 1"/>
          <p:cNvSpPr txBox="1"/>
          <p:nvPr/>
        </p:nvSpPr>
        <p:spPr bwMode="auto">
          <a:xfrm>
            <a:off x="395288" y="76275"/>
            <a:ext cx="7028161" cy="69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144000" numCol="1" anchor="ctr" anchorCtr="0" compatLnSpc="1">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chemeClr val="bg1"/>
                </a:solidFill>
                <a:latin typeface="+mj-lt"/>
                <a:ea typeface="+mj-ea"/>
                <a:cs typeface="+mj-cs"/>
              </a:rPr>
              <a:t>目录</a:t>
            </a:r>
            <a:endParaRPr kumimoji="0" lang="zh-CN" altLang="en-US" sz="2800" b="1" i="0" u="none" strike="noStrike" kern="1200" cap="none" spc="0" normalizeH="0" baseline="0" noProof="0" dirty="0">
              <a:ln>
                <a:noFill/>
              </a:ln>
              <a:solidFill>
                <a:schemeClr val="bg1"/>
              </a:solidFill>
              <a:effectLst/>
              <a:uLnTx/>
              <a:uFillTx/>
              <a:latin typeface="+mj-lt"/>
              <a:ea typeface="+mj-ea"/>
              <a:cs typeface="+mj-cs"/>
            </a:endParaRPr>
          </a:p>
        </p:txBody>
      </p:sp>
    </p:spTree>
    <p:custDataLst>
      <p:tags r:id="rId2"/>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31747" name="Group 4"/>
          <p:cNvGrpSpPr/>
          <p:nvPr/>
        </p:nvGrpSpPr>
        <p:grpSpPr bwMode="auto">
          <a:xfrm>
            <a:off x="372985" y="1261289"/>
            <a:ext cx="5735637" cy="576262"/>
            <a:chOff x="174" y="663"/>
            <a:chExt cx="3613" cy="363"/>
          </a:xfrm>
        </p:grpSpPr>
        <p:grpSp>
          <p:nvGrpSpPr>
            <p:cNvPr id="31768" name="Group 5"/>
            <p:cNvGrpSpPr/>
            <p:nvPr/>
          </p:nvGrpSpPr>
          <p:grpSpPr bwMode="auto">
            <a:xfrm>
              <a:off x="174" y="715"/>
              <a:ext cx="205" cy="205"/>
              <a:chOff x="2485" y="949"/>
              <a:chExt cx="918" cy="918"/>
            </a:xfrm>
          </p:grpSpPr>
          <p:sp>
            <p:nvSpPr>
              <p:cNvPr id="102406"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31771"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31772" name="Group 8"/>
              <p:cNvGrpSpPr/>
              <p:nvPr/>
            </p:nvGrpSpPr>
            <p:grpSpPr bwMode="auto">
              <a:xfrm>
                <a:off x="2656" y="1155"/>
                <a:ext cx="586" cy="500"/>
                <a:chOff x="511" y="1141"/>
                <a:chExt cx="586" cy="500"/>
              </a:xfrm>
            </p:grpSpPr>
            <p:sp>
              <p:nvSpPr>
                <p:cNvPr id="102409"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102410"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31773"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2412"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31769"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2.6.3</a:t>
              </a:r>
              <a:r>
                <a:rPr kumimoji="0" lang="zh-CN" altLang="en-US" sz="2800" b="1" dirty="0">
                  <a:latin typeface="+mj-ea"/>
                  <a:ea typeface="+mj-ea"/>
                </a:rPr>
                <a:t>习惯性违章特征</a:t>
              </a:r>
              <a:r>
                <a:rPr kumimoji="0" lang="en-US" altLang="zh-CN" sz="1800" dirty="0">
                  <a:latin typeface="+mj-ea"/>
                  <a:ea typeface="+mj-ea"/>
                </a:rPr>
                <a:t> </a:t>
              </a:r>
              <a:endParaRPr kumimoji="0" lang="en-US" altLang="zh-CN" sz="1800" dirty="0">
                <a:latin typeface="+mj-ea"/>
                <a:ea typeface="+mj-ea"/>
              </a:endParaRPr>
            </a:p>
          </p:txBody>
        </p:sp>
      </p:grpSp>
      <p:sp>
        <p:nvSpPr>
          <p:cNvPr id="102414" name="AutoShape 14"/>
          <p:cNvSpPr>
            <a:spLocks noChangeArrowheads="1"/>
          </p:cNvSpPr>
          <p:nvPr/>
        </p:nvSpPr>
        <p:spPr bwMode="gray">
          <a:xfrm>
            <a:off x="1608099" y="2138130"/>
            <a:ext cx="5832475" cy="8763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zh-CN" altLang="en-US"/>
          </a:p>
        </p:txBody>
      </p:sp>
      <p:sp>
        <p:nvSpPr>
          <p:cNvPr id="102415" name="AutoShape 15"/>
          <p:cNvSpPr>
            <a:spLocks noChangeArrowheads="1"/>
          </p:cNvSpPr>
          <p:nvPr/>
        </p:nvSpPr>
        <p:spPr bwMode="gray">
          <a:xfrm>
            <a:off x="2062124" y="2182580"/>
            <a:ext cx="1122363" cy="782637"/>
          </a:xfrm>
          <a:prstGeom prst="roundRect">
            <a:avLst>
              <a:gd name="adj" fmla="val 11921"/>
            </a:avLst>
          </a:prstGeom>
          <a:gradFill rotWithShape="1">
            <a:gsLst>
              <a:gs pos="0">
                <a:schemeClr val="accent2"/>
              </a:gs>
              <a:gs pos="100000">
                <a:schemeClr val="accent2">
                  <a:gamma/>
                  <a:shade val="69804"/>
                  <a:invGamma/>
                </a:schemeClr>
              </a:gs>
            </a:gsLst>
            <a:lin ang="5400000" scaled="1"/>
          </a:gradFill>
          <a:ln w="38100">
            <a:solidFill>
              <a:srgbClr val="FEFEFE"/>
            </a:solidFill>
            <a:round/>
          </a:ln>
          <a:effectLst/>
        </p:spPr>
        <p:txBody>
          <a:bodyPr wrap="none" anchor="ctr"/>
          <a:lstStyle/>
          <a:p>
            <a:pPr>
              <a:defRPr/>
            </a:pPr>
            <a:endParaRPr lang="zh-CN" altLang="en-US"/>
          </a:p>
        </p:txBody>
      </p:sp>
      <p:sp>
        <p:nvSpPr>
          <p:cNvPr id="102416" name="Freeform 16"/>
          <p:cNvSpPr/>
          <p:nvPr/>
        </p:nvSpPr>
        <p:spPr bwMode="gray">
          <a:xfrm>
            <a:off x="2171662" y="2217505"/>
            <a:ext cx="558800" cy="392112"/>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54510"/>
                  <a:invGamma/>
                </a:schemeClr>
              </a:gs>
              <a:gs pos="50000">
                <a:schemeClr val="accent2">
                  <a:alpha val="0"/>
                </a:schemeClr>
              </a:gs>
              <a:gs pos="100000">
                <a:schemeClr val="accent2">
                  <a:gamma/>
                  <a:tint val="54510"/>
                  <a:invGamma/>
                </a:schemeClr>
              </a:gs>
            </a:gsLst>
            <a:lin ang="2700000" scaled="1"/>
          </a:gradFill>
          <a:ln w="0">
            <a:noFill/>
            <a:prstDash val="solid"/>
            <a:round/>
          </a:ln>
        </p:spPr>
        <p:txBody>
          <a:bodyPr/>
          <a:lstStyle/>
          <a:p>
            <a:pPr>
              <a:defRPr/>
            </a:pPr>
            <a:endParaRPr lang="zh-CN" altLang="en-US"/>
          </a:p>
        </p:txBody>
      </p:sp>
      <p:sp>
        <p:nvSpPr>
          <p:cNvPr id="102417" name="Text Box 17"/>
          <p:cNvSpPr txBox="1">
            <a:spLocks noChangeArrowheads="1"/>
          </p:cNvSpPr>
          <p:nvPr/>
        </p:nvSpPr>
        <p:spPr bwMode="gray">
          <a:xfrm>
            <a:off x="2152186" y="2373080"/>
            <a:ext cx="959004" cy="400110"/>
          </a:xfrm>
          <a:prstGeom prst="rect">
            <a:avLst/>
          </a:prstGeom>
          <a:noFill/>
          <a:ln w="9525" algn="ctr">
            <a:noFill/>
            <a:miter lim="800000"/>
          </a:ln>
          <a:effectLst/>
        </p:spPr>
        <p:txBody>
          <a:bodyPr wrap="square">
            <a:spAutoFit/>
          </a:bodyPr>
          <a:lstStyle/>
          <a:p>
            <a:pPr algn="ctr" eaLnBrk="0" hangingPunct="0">
              <a:defRPr/>
            </a:pPr>
            <a:r>
              <a:rPr kumimoji="0" lang="zh-CN" altLang="en-US" sz="2000" b="1" dirty="0">
                <a:solidFill>
                  <a:srgbClr val="FFFFFF"/>
                </a:solidFill>
                <a:effectLst>
                  <a:outerShdw blurRad="38100" dist="38100" dir="2700000" algn="tl">
                    <a:srgbClr val="C0C0C0"/>
                  </a:outerShdw>
                </a:effectLst>
                <a:latin typeface="Arial" panose="020B0604020202020204" pitchFamily="34" charset="0"/>
              </a:rPr>
              <a:t>顽固性</a:t>
            </a:r>
            <a:endParaRPr kumimoji="0" lang="en-US" altLang="zh-CN" sz="2000" b="1" dirty="0">
              <a:solidFill>
                <a:srgbClr val="FFFFFF"/>
              </a:solidFill>
              <a:effectLst>
                <a:outerShdw blurRad="38100" dist="38100" dir="2700000" algn="tl">
                  <a:srgbClr val="C0C0C0"/>
                </a:outerShdw>
              </a:effectLst>
              <a:latin typeface="Arial" panose="020B0604020202020204" pitchFamily="34" charset="0"/>
            </a:endParaRPr>
          </a:p>
        </p:txBody>
      </p:sp>
      <p:sp>
        <p:nvSpPr>
          <p:cNvPr id="31752" name="Text Box 18"/>
          <p:cNvSpPr txBox="1">
            <a:spLocks noChangeArrowheads="1"/>
          </p:cNvSpPr>
          <p:nvPr/>
        </p:nvSpPr>
        <p:spPr bwMode="gray">
          <a:xfrm>
            <a:off x="3233854" y="2308302"/>
            <a:ext cx="41705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1800" dirty="0">
                <a:solidFill>
                  <a:srgbClr val="000000"/>
                </a:solidFill>
                <a:latin typeface="+mn-ea"/>
                <a:ea typeface="+mn-ea"/>
              </a:rPr>
              <a:t>习惯性行为方式，安全心理不改变，难以纠正</a:t>
            </a:r>
            <a:endParaRPr kumimoji="0" lang="en-US" altLang="zh-CN" sz="1800" dirty="0">
              <a:solidFill>
                <a:srgbClr val="000000"/>
              </a:solidFill>
              <a:latin typeface="+mn-ea"/>
              <a:ea typeface="+mn-ea"/>
            </a:endParaRPr>
          </a:p>
        </p:txBody>
      </p:sp>
      <p:sp>
        <p:nvSpPr>
          <p:cNvPr id="102419" name="AutoShape 19"/>
          <p:cNvSpPr>
            <a:spLocks noChangeArrowheads="1"/>
          </p:cNvSpPr>
          <p:nvPr/>
        </p:nvSpPr>
        <p:spPr bwMode="gray">
          <a:xfrm>
            <a:off x="1608099" y="3206517"/>
            <a:ext cx="5832475" cy="8763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zh-CN" altLang="en-US"/>
          </a:p>
        </p:txBody>
      </p:sp>
      <p:sp>
        <p:nvSpPr>
          <p:cNvPr id="102420" name="AutoShape 20"/>
          <p:cNvSpPr>
            <a:spLocks noChangeArrowheads="1"/>
          </p:cNvSpPr>
          <p:nvPr/>
        </p:nvSpPr>
        <p:spPr bwMode="gray">
          <a:xfrm>
            <a:off x="2062124" y="3250967"/>
            <a:ext cx="1122363" cy="782638"/>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rgbClr val="FEFEFE"/>
            </a:solidFill>
            <a:round/>
          </a:ln>
          <a:effectLst/>
        </p:spPr>
        <p:txBody>
          <a:bodyPr wrap="none" anchor="ctr"/>
          <a:lstStyle/>
          <a:p>
            <a:pPr>
              <a:defRPr/>
            </a:pPr>
            <a:endParaRPr lang="zh-CN" altLang="en-US"/>
          </a:p>
        </p:txBody>
      </p:sp>
      <p:sp>
        <p:nvSpPr>
          <p:cNvPr id="102421" name="Text Box 21"/>
          <p:cNvSpPr txBox="1">
            <a:spLocks noChangeArrowheads="1"/>
          </p:cNvSpPr>
          <p:nvPr/>
        </p:nvSpPr>
        <p:spPr bwMode="gray">
          <a:xfrm>
            <a:off x="2154199" y="3282717"/>
            <a:ext cx="950913" cy="701675"/>
          </a:xfrm>
          <a:prstGeom prst="rect">
            <a:avLst/>
          </a:prstGeom>
          <a:noFill/>
          <a:ln w="9525" algn="ctr">
            <a:noFill/>
            <a:miter lim="800000"/>
          </a:ln>
          <a:effectLst/>
        </p:spPr>
        <p:txBody>
          <a:bodyPr wrap="none">
            <a:spAutoFit/>
          </a:bodyPr>
          <a:lstStyle/>
          <a:p>
            <a:pPr algn="ctr" eaLnBrk="0" hangingPunct="0">
              <a:defRPr/>
            </a:pPr>
            <a:r>
              <a:rPr kumimoji="0" lang="zh-CN" altLang="en-US" sz="2000" b="1">
                <a:solidFill>
                  <a:srgbClr val="FFFFFF"/>
                </a:solidFill>
                <a:effectLst>
                  <a:outerShdw blurRad="38100" dist="38100" dir="2700000" algn="tl">
                    <a:srgbClr val="C0C0C0"/>
                  </a:outerShdw>
                </a:effectLst>
                <a:latin typeface="Arial" panose="020B0604020202020204" pitchFamily="34" charset="0"/>
              </a:rPr>
              <a:t>丧失</a:t>
            </a:r>
            <a:endParaRPr kumimoji="0" lang="zh-CN" altLang="en-US" sz="2000" b="1">
              <a:solidFill>
                <a:srgbClr val="FFFFFF"/>
              </a:solidFill>
              <a:effectLst>
                <a:outerShdw blurRad="38100" dist="38100" dir="2700000" algn="tl">
                  <a:srgbClr val="C0C0C0"/>
                </a:outerShdw>
              </a:effectLst>
              <a:latin typeface="Arial" panose="020B0604020202020204" pitchFamily="34" charset="0"/>
            </a:endParaRPr>
          </a:p>
          <a:p>
            <a:pPr algn="ctr" eaLnBrk="0" hangingPunct="0">
              <a:defRPr/>
            </a:pPr>
            <a:r>
              <a:rPr kumimoji="0" lang="zh-CN" altLang="en-US" sz="2000" b="1">
                <a:solidFill>
                  <a:srgbClr val="FFFFFF"/>
                </a:solidFill>
                <a:effectLst>
                  <a:outerShdw blurRad="38100" dist="38100" dir="2700000" algn="tl">
                    <a:srgbClr val="C0C0C0"/>
                  </a:outerShdw>
                </a:effectLst>
                <a:latin typeface="Arial" panose="020B0604020202020204" pitchFamily="34" charset="0"/>
              </a:rPr>
              <a:t>警觉性</a:t>
            </a:r>
            <a:endParaRPr kumimoji="0" lang="en-US" altLang="zh-CN" sz="2000" b="1">
              <a:solidFill>
                <a:srgbClr val="FFFFFF"/>
              </a:solidFill>
              <a:effectLst>
                <a:outerShdw blurRad="38100" dist="38100" dir="2700000" algn="tl">
                  <a:srgbClr val="C0C0C0"/>
                </a:outerShdw>
              </a:effectLst>
              <a:latin typeface="Arial" panose="020B0604020202020204" pitchFamily="34" charset="0"/>
            </a:endParaRPr>
          </a:p>
        </p:txBody>
      </p:sp>
      <p:sp>
        <p:nvSpPr>
          <p:cNvPr id="31756" name="Text Box 22"/>
          <p:cNvSpPr txBox="1">
            <a:spLocks noChangeArrowheads="1"/>
          </p:cNvSpPr>
          <p:nvPr/>
        </p:nvSpPr>
        <p:spPr bwMode="gray">
          <a:xfrm>
            <a:off x="3111462" y="3406542"/>
            <a:ext cx="4284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1800" dirty="0">
                <a:latin typeface="+mn-ea"/>
                <a:ea typeface="+mn-ea"/>
              </a:rPr>
              <a:t>  习以为常，不以为然 </a:t>
            </a:r>
            <a:endParaRPr kumimoji="0" lang="en-US" altLang="zh-CN" sz="1800" dirty="0">
              <a:latin typeface="+mn-ea"/>
              <a:ea typeface="+mn-ea"/>
            </a:endParaRPr>
          </a:p>
        </p:txBody>
      </p:sp>
      <p:sp>
        <p:nvSpPr>
          <p:cNvPr id="102423" name="AutoShape 23"/>
          <p:cNvSpPr>
            <a:spLocks noChangeArrowheads="1"/>
          </p:cNvSpPr>
          <p:nvPr/>
        </p:nvSpPr>
        <p:spPr bwMode="gray">
          <a:xfrm>
            <a:off x="1608099" y="4287605"/>
            <a:ext cx="5832475" cy="8763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zh-CN" altLang="en-US"/>
          </a:p>
        </p:txBody>
      </p:sp>
      <p:sp>
        <p:nvSpPr>
          <p:cNvPr id="102424" name="AutoShape 24"/>
          <p:cNvSpPr>
            <a:spLocks noChangeArrowheads="1"/>
          </p:cNvSpPr>
          <p:nvPr/>
        </p:nvSpPr>
        <p:spPr bwMode="gray">
          <a:xfrm>
            <a:off x="2062124" y="4332055"/>
            <a:ext cx="1122363" cy="782637"/>
          </a:xfrm>
          <a:prstGeom prst="roundRect">
            <a:avLst>
              <a:gd name="adj" fmla="val 11921"/>
            </a:avLst>
          </a:prstGeom>
          <a:gradFill rotWithShape="1">
            <a:gsLst>
              <a:gs pos="0">
                <a:schemeClr val="hlink"/>
              </a:gs>
              <a:gs pos="100000">
                <a:schemeClr val="hlink">
                  <a:gamma/>
                  <a:shade val="69804"/>
                  <a:invGamma/>
                </a:schemeClr>
              </a:gs>
            </a:gsLst>
            <a:lin ang="5400000" scaled="1"/>
          </a:gradFill>
          <a:ln w="38100">
            <a:solidFill>
              <a:srgbClr val="FEFEFE"/>
            </a:solidFill>
            <a:round/>
          </a:ln>
          <a:effectLst/>
        </p:spPr>
        <p:txBody>
          <a:bodyPr wrap="none" anchor="ctr"/>
          <a:lstStyle/>
          <a:p>
            <a:pPr>
              <a:defRPr/>
            </a:pPr>
            <a:endParaRPr lang="zh-CN" altLang="en-US"/>
          </a:p>
        </p:txBody>
      </p:sp>
      <p:sp>
        <p:nvSpPr>
          <p:cNvPr id="102425" name="Text Box 25"/>
          <p:cNvSpPr txBox="1">
            <a:spLocks noChangeArrowheads="1"/>
          </p:cNvSpPr>
          <p:nvPr/>
        </p:nvSpPr>
        <p:spPr bwMode="gray">
          <a:xfrm>
            <a:off x="2293899" y="4362217"/>
            <a:ext cx="695325" cy="701675"/>
          </a:xfrm>
          <a:prstGeom prst="rect">
            <a:avLst/>
          </a:prstGeom>
          <a:noFill/>
          <a:ln w="9525" algn="ctr">
            <a:noFill/>
            <a:miter lim="800000"/>
          </a:ln>
          <a:effectLst/>
        </p:spPr>
        <p:txBody>
          <a:bodyPr wrap="none">
            <a:spAutoFit/>
          </a:bodyPr>
          <a:lstStyle/>
          <a:p>
            <a:pPr algn="ctr" eaLnBrk="0" hangingPunct="0">
              <a:defRPr/>
            </a:pPr>
            <a:r>
              <a:rPr kumimoji="0" lang="zh-CN" altLang="en-US" sz="2000" b="1">
                <a:solidFill>
                  <a:srgbClr val="FFFFFF"/>
                </a:solidFill>
                <a:effectLst>
                  <a:outerShdw blurRad="38100" dist="38100" dir="2700000" algn="tl">
                    <a:srgbClr val="C0C0C0"/>
                  </a:outerShdw>
                </a:effectLst>
                <a:latin typeface="Arial" panose="020B0604020202020204" pitchFamily="34" charset="0"/>
              </a:rPr>
              <a:t>有影</a:t>
            </a:r>
            <a:endParaRPr kumimoji="0" lang="zh-CN" altLang="en-US" sz="2000" b="1">
              <a:solidFill>
                <a:srgbClr val="FFFFFF"/>
              </a:solidFill>
              <a:effectLst>
                <a:outerShdw blurRad="38100" dist="38100" dir="2700000" algn="tl">
                  <a:srgbClr val="C0C0C0"/>
                </a:outerShdw>
              </a:effectLst>
              <a:latin typeface="Arial" panose="020B0604020202020204" pitchFamily="34" charset="0"/>
            </a:endParaRPr>
          </a:p>
          <a:p>
            <a:pPr algn="ctr" eaLnBrk="0" hangingPunct="0">
              <a:defRPr/>
            </a:pPr>
            <a:r>
              <a:rPr kumimoji="0" lang="zh-CN" altLang="en-US" sz="2000" b="1">
                <a:solidFill>
                  <a:srgbClr val="FFFFFF"/>
                </a:solidFill>
                <a:effectLst>
                  <a:outerShdw blurRad="38100" dist="38100" dir="2700000" algn="tl">
                    <a:srgbClr val="C0C0C0"/>
                  </a:outerShdw>
                </a:effectLst>
                <a:latin typeface="Arial" panose="020B0604020202020204" pitchFamily="34" charset="0"/>
              </a:rPr>
              <a:t>响力</a:t>
            </a:r>
            <a:endParaRPr kumimoji="0" lang="en-US" altLang="zh-CN" sz="2000" b="1">
              <a:solidFill>
                <a:srgbClr val="FFFFFF"/>
              </a:solidFill>
              <a:effectLst>
                <a:outerShdw blurRad="38100" dist="38100" dir="2700000" algn="tl">
                  <a:srgbClr val="C0C0C0"/>
                </a:outerShdw>
              </a:effectLst>
              <a:latin typeface="Arial" panose="020B0604020202020204" pitchFamily="34" charset="0"/>
            </a:endParaRPr>
          </a:p>
        </p:txBody>
      </p:sp>
      <p:sp>
        <p:nvSpPr>
          <p:cNvPr id="31760" name="Text Box 26"/>
          <p:cNvSpPr txBox="1">
            <a:spLocks noChangeArrowheads="1"/>
          </p:cNvSpPr>
          <p:nvPr/>
        </p:nvSpPr>
        <p:spPr bwMode="gray">
          <a:xfrm>
            <a:off x="3111462" y="4559067"/>
            <a:ext cx="4284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1800" dirty="0">
                <a:latin typeface="+mn-ea"/>
                <a:ea typeface="+mn-ea"/>
              </a:rPr>
              <a:t>  很强的传染力，危害几代人 </a:t>
            </a:r>
            <a:endParaRPr kumimoji="0" lang="en-US" altLang="zh-CN" sz="1800" dirty="0">
              <a:latin typeface="+mn-ea"/>
              <a:ea typeface="+mn-ea"/>
            </a:endParaRPr>
          </a:p>
        </p:txBody>
      </p:sp>
      <p:sp>
        <p:nvSpPr>
          <p:cNvPr id="102427" name="Freeform 27"/>
          <p:cNvSpPr/>
          <p:nvPr/>
        </p:nvSpPr>
        <p:spPr bwMode="gray">
          <a:xfrm>
            <a:off x="2171662" y="3290655"/>
            <a:ext cx="558800" cy="392112"/>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ln>
        </p:spPr>
        <p:txBody>
          <a:bodyPr/>
          <a:lstStyle/>
          <a:p>
            <a:pPr>
              <a:defRPr/>
            </a:pPr>
            <a:endParaRPr lang="zh-CN" altLang="en-US"/>
          </a:p>
        </p:txBody>
      </p:sp>
      <p:sp>
        <p:nvSpPr>
          <p:cNvPr id="102428" name="Freeform 28"/>
          <p:cNvSpPr/>
          <p:nvPr/>
        </p:nvSpPr>
        <p:spPr bwMode="gray">
          <a:xfrm>
            <a:off x="2171662" y="4371742"/>
            <a:ext cx="558800" cy="39211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54510"/>
                  <a:invGamma/>
                </a:schemeClr>
              </a:gs>
              <a:gs pos="50000">
                <a:schemeClr val="hlink">
                  <a:alpha val="0"/>
                </a:schemeClr>
              </a:gs>
              <a:gs pos="100000">
                <a:schemeClr val="hlink">
                  <a:gamma/>
                  <a:tint val="54510"/>
                  <a:invGamma/>
                </a:schemeClr>
              </a:gs>
            </a:gsLst>
            <a:lin ang="2700000" scaled="1"/>
          </a:gradFill>
          <a:ln w="0">
            <a:noFill/>
            <a:prstDash val="solid"/>
            <a:round/>
          </a:ln>
        </p:spPr>
        <p:txBody>
          <a:bodyPr/>
          <a:lstStyle/>
          <a:p>
            <a:pPr>
              <a:defRPr/>
            </a:pPr>
            <a:endParaRPr lang="zh-CN" altLang="en-US"/>
          </a:p>
        </p:txBody>
      </p:sp>
      <p:sp>
        <p:nvSpPr>
          <p:cNvPr id="102430" name="AutoShape 30"/>
          <p:cNvSpPr>
            <a:spLocks noChangeArrowheads="1"/>
          </p:cNvSpPr>
          <p:nvPr/>
        </p:nvSpPr>
        <p:spPr bwMode="gray">
          <a:xfrm>
            <a:off x="1679537" y="5465530"/>
            <a:ext cx="5832475" cy="8763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zh-CN" altLang="en-US"/>
          </a:p>
        </p:txBody>
      </p:sp>
      <p:sp>
        <p:nvSpPr>
          <p:cNvPr id="31764" name="AutoShape 31"/>
          <p:cNvSpPr>
            <a:spLocks noChangeArrowheads="1"/>
          </p:cNvSpPr>
          <p:nvPr/>
        </p:nvSpPr>
        <p:spPr bwMode="gray">
          <a:xfrm>
            <a:off x="2100108" y="5509980"/>
            <a:ext cx="1122362" cy="782637"/>
          </a:xfrm>
          <a:prstGeom prst="roundRect">
            <a:avLst>
              <a:gd name="adj" fmla="val 11921"/>
            </a:avLst>
          </a:prstGeom>
          <a:solidFill>
            <a:srgbClr val="008080"/>
          </a:solidFill>
          <a:ln w="38100">
            <a:solidFill>
              <a:srgbClr val="FEFEFE"/>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2432" name="Text Box 32"/>
          <p:cNvSpPr txBox="1">
            <a:spLocks noChangeArrowheads="1"/>
          </p:cNvSpPr>
          <p:nvPr/>
        </p:nvSpPr>
        <p:spPr bwMode="gray">
          <a:xfrm>
            <a:off x="2222462" y="5514742"/>
            <a:ext cx="950912" cy="701675"/>
          </a:xfrm>
          <a:prstGeom prst="rect">
            <a:avLst/>
          </a:prstGeom>
          <a:noFill/>
          <a:ln w="9525" algn="ctr">
            <a:noFill/>
            <a:miter lim="800000"/>
          </a:ln>
          <a:effectLst/>
        </p:spPr>
        <p:txBody>
          <a:bodyPr wrap="none">
            <a:spAutoFit/>
          </a:bodyPr>
          <a:lstStyle/>
          <a:p>
            <a:pPr algn="ctr" eaLnBrk="0" hangingPunct="0">
              <a:defRPr/>
            </a:pPr>
            <a:r>
              <a:rPr kumimoji="0" lang="zh-CN" altLang="en-US" sz="2000" b="1" dirty="0">
                <a:solidFill>
                  <a:srgbClr val="FFFFFF"/>
                </a:solidFill>
                <a:effectLst>
                  <a:outerShdw blurRad="38100" dist="38100" dir="2700000" algn="tl">
                    <a:srgbClr val="C0C0C0"/>
                  </a:outerShdw>
                </a:effectLst>
                <a:latin typeface="Arial" panose="020B0604020202020204" pitchFamily="34" charset="0"/>
              </a:rPr>
              <a:t>事故</a:t>
            </a:r>
            <a:endParaRPr kumimoji="0" lang="zh-CN" altLang="en-US" sz="2000" b="1" dirty="0">
              <a:solidFill>
                <a:srgbClr val="FFFFFF"/>
              </a:solidFill>
              <a:effectLst>
                <a:outerShdw blurRad="38100" dist="38100" dir="2700000" algn="tl">
                  <a:srgbClr val="C0C0C0"/>
                </a:outerShdw>
              </a:effectLst>
              <a:latin typeface="Arial" panose="020B0604020202020204" pitchFamily="34" charset="0"/>
            </a:endParaRPr>
          </a:p>
          <a:p>
            <a:pPr algn="ctr" eaLnBrk="0" hangingPunct="0">
              <a:defRPr/>
            </a:pPr>
            <a:r>
              <a:rPr kumimoji="0" lang="zh-CN" altLang="en-US" sz="2000" b="1" dirty="0">
                <a:solidFill>
                  <a:srgbClr val="FFFFFF"/>
                </a:solidFill>
                <a:effectLst>
                  <a:outerShdw blurRad="38100" dist="38100" dir="2700000" algn="tl">
                    <a:srgbClr val="C0C0C0"/>
                  </a:outerShdw>
                </a:effectLst>
                <a:latin typeface="Arial" panose="020B0604020202020204" pitchFamily="34" charset="0"/>
              </a:rPr>
              <a:t>必然性</a:t>
            </a:r>
            <a:endParaRPr kumimoji="0" lang="en-US" altLang="zh-CN" sz="2000" b="1" dirty="0">
              <a:solidFill>
                <a:srgbClr val="FFFFFF"/>
              </a:solidFill>
              <a:effectLst>
                <a:outerShdw blurRad="38100" dist="38100" dir="2700000" algn="tl">
                  <a:srgbClr val="C0C0C0"/>
                </a:outerShdw>
              </a:effectLst>
              <a:latin typeface="Arial" panose="020B0604020202020204" pitchFamily="34" charset="0"/>
            </a:endParaRPr>
          </a:p>
        </p:txBody>
      </p:sp>
      <p:sp>
        <p:nvSpPr>
          <p:cNvPr id="31766" name="Text Box 33"/>
          <p:cNvSpPr txBox="1">
            <a:spLocks noChangeArrowheads="1"/>
          </p:cNvSpPr>
          <p:nvPr/>
        </p:nvSpPr>
        <p:spPr bwMode="gray">
          <a:xfrm>
            <a:off x="3256156" y="5575608"/>
            <a:ext cx="42114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1800" dirty="0">
                <a:latin typeface="+mn-ea"/>
                <a:ea typeface="+mn-ea"/>
              </a:rPr>
              <a:t>习惯性违章行为越多，发生事故的机率        越大 </a:t>
            </a:r>
            <a:endParaRPr kumimoji="0" lang="en-US" altLang="zh-CN" sz="1800" dirty="0">
              <a:latin typeface="+mn-ea"/>
              <a:ea typeface="+mn-ea"/>
            </a:endParaRPr>
          </a:p>
        </p:txBody>
      </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2"/>
    </p:custData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32771" name="Group 4"/>
          <p:cNvGrpSpPr/>
          <p:nvPr/>
        </p:nvGrpSpPr>
        <p:grpSpPr bwMode="auto">
          <a:xfrm>
            <a:off x="323850" y="1323162"/>
            <a:ext cx="5735638" cy="576262"/>
            <a:chOff x="174" y="663"/>
            <a:chExt cx="3613" cy="363"/>
          </a:xfrm>
        </p:grpSpPr>
        <p:grpSp>
          <p:nvGrpSpPr>
            <p:cNvPr id="32793" name="Group 5"/>
            <p:cNvGrpSpPr/>
            <p:nvPr/>
          </p:nvGrpSpPr>
          <p:grpSpPr bwMode="auto">
            <a:xfrm>
              <a:off x="174" y="715"/>
              <a:ext cx="205" cy="205"/>
              <a:chOff x="2485" y="949"/>
              <a:chExt cx="918" cy="918"/>
            </a:xfrm>
          </p:grpSpPr>
          <p:sp>
            <p:nvSpPr>
              <p:cNvPr id="104454"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32796"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32797" name="Group 8"/>
              <p:cNvGrpSpPr/>
              <p:nvPr/>
            </p:nvGrpSpPr>
            <p:grpSpPr bwMode="auto">
              <a:xfrm>
                <a:off x="2656" y="1155"/>
                <a:ext cx="586" cy="500"/>
                <a:chOff x="511" y="1141"/>
                <a:chExt cx="586" cy="500"/>
              </a:xfrm>
            </p:grpSpPr>
            <p:sp>
              <p:nvSpPr>
                <p:cNvPr id="104457"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104458"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32798"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4460"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32794"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2.6.4</a:t>
              </a:r>
              <a:r>
                <a:rPr kumimoji="0" lang="zh-CN" altLang="en-US" sz="2800" b="1" dirty="0">
                  <a:latin typeface="+mj-ea"/>
                  <a:ea typeface="+mj-ea"/>
                </a:rPr>
                <a:t>反习惯性违章班组是重点</a:t>
              </a:r>
              <a:r>
                <a:rPr kumimoji="0" lang="zh-CN" altLang="en-US" sz="1800" dirty="0">
                  <a:latin typeface="+mj-ea"/>
                  <a:ea typeface="+mj-ea"/>
                </a:rPr>
                <a:t> </a:t>
              </a:r>
              <a:endParaRPr kumimoji="0" lang="en-US" altLang="zh-CN" sz="1800" dirty="0">
                <a:latin typeface="+mj-ea"/>
                <a:ea typeface="+mj-ea"/>
              </a:endParaRPr>
            </a:p>
          </p:txBody>
        </p:sp>
      </p:grpSp>
      <p:grpSp>
        <p:nvGrpSpPr>
          <p:cNvPr id="32772" name="Group 34"/>
          <p:cNvGrpSpPr/>
          <p:nvPr/>
        </p:nvGrpSpPr>
        <p:grpSpPr bwMode="auto">
          <a:xfrm>
            <a:off x="1043305" y="1806996"/>
            <a:ext cx="7729220" cy="4666830"/>
            <a:chOff x="384" y="834"/>
            <a:chExt cx="5142" cy="3291"/>
          </a:xfrm>
        </p:grpSpPr>
        <p:sp>
          <p:nvSpPr>
            <p:cNvPr id="32773" name="AutoShape 14"/>
            <p:cNvSpPr>
              <a:spLocks noChangeArrowheads="1"/>
            </p:cNvSpPr>
            <p:nvPr/>
          </p:nvSpPr>
          <p:spPr bwMode="ltGray">
            <a:xfrm>
              <a:off x="2288" y="3142"/>
              <a:ext cx="3015" cy="746"/>
            </a:xfrm>
            <a:prstGeom prst="roundRect">
              <a:avLst>
                <a:gd name="adj" fmla="val 16667"/>
              </a:avLst>
            </a:prstGeom>
            <a:solidFill>
              <a:schemeClr val="bg1"/>
            </a:solidFill>
            <a:ln w="57150" algn="ctr">
              <a:solidFill>
                <a:schemeClr val="bg2"/>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32774" name="Freeform 15"/>
            <p:cNvSpPr/>
            <p:nvPr/>
          </p:nvSpPr>
          <p:spPr bwMode="gray">
            <a:xfrm>
              <a:off x="612" y="1955"/>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bg2"/>
                </a:gs>
              </a:gsLst>
              <a:lin ang="5400000" scaled="1"/>
            </a:gra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lstStyle/>
            <a:p>
              <a:endParaRPr lang="zh-CN" altLang="en-US">
                <a:latin typeface="+mn-ea"/>
              </a:endParaRPr>
            </a:p>
          </p:txBody>
        </p:sp>
        <p:sp>
          <p:nvSpPr>
            <p:cNvPr id="32775" name="Freeform 16"/>
            <p:cNvSpPr/>
            <p:nvPr/>
          </p:nvSpPr>
          <p:spPr bwMode="gray">
            <a:xfrm>
              <a:off x="1821" y="1914"/>
              <a:ext cx="231" cy="98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bg2"/>
                </a:gs>
              </a:gsLst>
              <a:lin ang="5400000" scaled="1"/>
            </a:gra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lstStyle/>
            <a:p>
              <a:endParaRPr lang="zh-CN" altLang="en-US">
                <a:latin typeface="+mn-ea"/>
              </a:endParaRPr>
            </a:p>
          </p:txBody>
        </p:sp>
        <p:sp>
          <p:nvSpPr>
            <p:cNvPr id="32776" name="Freeform 17"/>
            <p:cNvSpPr/>
            <p:nvPr/>
          </p:nvSpPr>
          <p:spPr bwMode="gray">
            <a:xfrm flipH="1">
              <a:off x="2073" y="1955"/>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bg2"/>
                </a:gs>
              </a:gsLst>
              <a:lin ang="5400000" scaled="1"/>
            </a:gra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lstStyle/>
            <a:p>
              <a:endParaRPr lang="zh-CN" altLang="en-US">
                <a:latin typeface="+mn-ea"/>
              </a:endParaRPr>
            </a:p>
          </p:txBody>
        </p:sp>
        <p:grpSp>
          <p:nvGrpSpPr>
            <p:cNvPr id="32777" name="Group 18"/>
            <p:cNvGrpSpPr/>
            <p:nvPr/>
          </p:nvGrpSpPr>
          <p:grpSpPr bwMode="auto">
            <a:xfrm>
              <a:off x="384" y="1200"/>
              <a:ext cx="858" cy="833"/>
              <a:chOff x="4320" y="1152"/>
              <a:chExt cx="414" cy="402"/>
            </a:xfrm>
          </p:grpSpPr>
          <p:sp>
            <p:nvSpPr>
              <p:cNvPr id="104467" name="AutoShape 19"/>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a:defRPr/>
                </a:pPr>
                <a:endParaRPr lang="zh-CN" altLang="en-US">
                  <a:latin typeface="+mn-ea"/>
                </a:endParaRPr>
              </a:p>
            </p:txBody>
          </p:sp>
          <p:sp>
            <p:nvSpPr>
              <p:cNvPr id="104468" name="Freeform 20"/>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ln>
            </p:spPr>
            <p:txBody>
              <a:bodyPr/>
              <a:lstStyle/>
              <a:p>
                <a:pPr>
                  <a:defRPr/>
                </a:pPr>
                <a:endParaRPr lang="zh-CN" altLang="en-US">
                  <a:latin typeface="+mn-ea"/>
                </a:endParaRPr>
              </a:p>
            </p:txBody>
          </p:sp>
        </p:grpSp>
        <p:sp>
          <p:nvSpPr>
            <p:cNvPr id="32778" name="Rectangle 21"/>
            <p:cNvSpPr>
              <a:spLocks noChangeArrowheads="1"/>
            </p:cNvSpPr>
            <p:nvPr/>
          </p:nvSpPr>
          <p:spPr bwMode="gray">
            <a:xfrm>
              <a:off x="530" y="1501"/>
              <a:ext cx="58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sz="1800" b="1" dirty="0">
                  <a:solidFill>
                    <a:srgbClr val="FFFFFF"/>
                  </a:solidFill>
                  <a:latin typeface="+mn-ea"/>
                  <a:ea typeface="+mn-ea"/>
                </a:rPr>
                <a:t>受害者</a:t>
              </a:r>
              <a:endParaRPr kumimoji="0" lang="en-US" altLang="zh-CN" sz="1800" b="1" dirty="0">
                <a:solidFill>
                  <a:srgbClr val="FFFFFF"/>
                </a:solidFill>
                <a:latin typeface="+mn-ea"/>
                <a:ea typeface="+mn-ea"/>
              </a:endParaRPr>
            </a:p>
          </p:txBody>
        </p:sp>
        <p:grpSp>
          <p:nvGrpSpPr>
            <p:cNvPr id="32779" name="Group 22"/>
            <p:cNvGrpSpPr/>
            <p:nvPr/>
          </p:nvGrpSpPr>
          <p:grpSpPr bwMode="auto">
            <a:xfrm>
              <a:off x="1505" y="1200"/>
              <a:ext cx="858" cy="833"/>
              <a:chOff x="4320" y="1152"/>
              <a:chExt cx="414" cy="402"/>
            </a:xfrm>
          </p:grpSpPr>
          <p:sp>
            <p:nvSpPr>
              <p:cNvPr id="104471" name="AutoShape 23"/>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a:defRPr/>
                </a:pPr>
                <a:endParaRPr lang="zh-CN" altLang="en-US">
                  <a:latin typeface="+mn-ea"/>
                </a:endParaRPr>
              </a:p>
            </p:txBody>
          </p:sp>
          <p:sp>
            <p:nvSpPr>
              <p:cNvPr id="104472" name="Freeform 24"/>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ln>
            </p:spPr>
            <p:txBody>
              <a:bodyPr/>
              <a:lstStyle/>
              <a:p>
                <a:pPr>
                  <a:defRPr/>
                </a:pPr>
                <a:endParaRPr lang="zh-CN" altLang="en-US">
                  <a:latin typeface="+mn-ea"/>
                </a:endParaRPr>
              </a:p>
            </p:txBody>
          </p:sp>
        </p:grpSp>
        <p:grpSp>
          <p:nvGrpSpPr>
            <p:cNvPr id="32780" name="Group 25"/>
            <p:cNvGrpSpPr/>
            <p:nvPr/>
          </p:nvGrpSpPr>
          <p:grpSpPr bwMode="auto">
            <a:xfrm>
              <a:off x="2631" y="1206"/>
              <a:ext cx="858" cy="833"/>
              <a:chOff x="4320" y="1152"/>
              <a:chExt cx="414" cy="402"/>
            </a:xfrm>
          </p:grpSpPr>
          <p:sp>
            <p:nvSpPr>
              <p:cNvPr id="104474" name="AutoShape 26"/>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a:defRPr/>
                </a:pPr>
                <a:endParaRPr lang="zh-CN" altLang="en-US">
                  <a:latin typeface="+mn-ea"/>
                </a:endParaRPr>
              </a:p>
            </p:txBody>
          </p:sp>
          <p:sp>
            <p:nvSpPr>
              <p:cNvPr id="104475" name="Freeform 27"/>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ln>
            </p:spPr>
            <p:txBody>
              <a:bodyPr/>
              <a:lstStyle/>
              <a:p>
                <a:pPr>
                  <a:defRPr/>
                </a:pPr>
                <a:endParaRPr lang="zh-CN" altLang="en-US">
                  <a:latin typeface="+mn-ea"/>
                </a:endParaRPr>
              </a:p>
            </p:txBody>
          </p:sp>
        </p:grpSp>
        <p:sp>
          <p:nvSpPr>
            <p:cNvPr id="32781" name="Rectangle 28"/>
            <p:cNvSpPr>
              <a:spLocks noChangeArrowheads="1"/>
            </p:cNvSpPr>
            <p:nvPr/>
          </p:nvSpPr>
          <p:spPr bwMode="gray">
            <a:xfrm>
              <a:off x="1638" y="1493"/>
              <a:ext cx="58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sz="1800" b="1" dirty="0">
                  <a:solidFill>
                    <a:srgbClr val="FFFFFF"/>
                  </a:solidFill>
                  <a:latin typeface="+mn-ea"/>
                  <a:ea typeface="+mn-ea"/>
                </a:rPr>
                <a:t>导致者</a:t>
              </a:r>
              <a:endParaRPr kumimoji="0" lang="zh-CN" altLang="en-US" sz="1800" b="1" dirty="0">
                <a:solidFill>
                  <a:srgbClr val="FFFFFF"/>
                </a:solidFill>
                <a:latin typeface="+mn-ea"/>
                <a:ea typeface="+mn-ea"/>
              </a:endParaRPr>
            </a:p>
          </p:txBody>
        </p:sp>
        <p:sp>
          <p:nvSpPr>
            <p:cNvPr id="32782" name="Rectangle 29"/>
            <p:cNvSpPr>
              <a:spLocks noChangeArrowheads="1"/>
            </p:cNvSpPr>
            <p:nvPr/>
          </p:nvSpPr>
          <p:spPr bwMode="gray">
            <a:xfrm>
              <a:off x="2707" y="1475"/>
              <a:ext cx="735"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sz="1800" b="1" dirty="0">
                  <a:solidFill>
                    <a:srgbClr val="FFFFFF"/>
                  </a:solidFill>
                  <a:latin typeface="+mn-ea"/>
                  <a:ea typeface="+mn-ea"/>
                </a:rPr>
                <a:t>现实状况</a:t>
              </a:r>
              <a:endParaRPr kumimoji="0" lang="en-US" altLang="zh-CN" sz="1800" b="1" dirty="0">
                <a:solidFill>
                  <a:srgbClr val="FFFFFF"/>
                </a:solidFill>
                <a:latin typeface="+mn-ea"/>
                <a:ea typeface="+mn-ea"/>
              </a:endParaRPr>
            </a:p>
          </p:txBody>
        </p:sp>
        <p:sp>
          <p:nvSpPr>
            <p:cNvPr id="32783" name="Rectangle 30"/>
            <p:cNvSpPr>
              <a:spLocks noChangeArrowheads="1"/>
            </p:cNvSpPr>
            <p:nvPr/>
          </p:nvSpPr>
          <p:spPr bwMode="auto">
            <a:xfrm>
              <a:off x="2733" y="3386"/>
              <a:ext cx="2352"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buClr>
                  <a:srgbClr val="D7181F"/>
                </a:buClr>
                <a:buFont typeface="Wingdings" panose="05000000000000000000" pitchFamily="2" charset="2"/>
                <a:buNone/>
              </a:pPr>
              <a:r>
                <a:rPr kumimoji="0" lang="zh-CN" altLang="en-US" sz="1600" b="1" dirty="0">
                  <a:latin typeface="+mn-ea"/>
                  <a:ea typeface="+mn-ea"/>
                </a:rPr>
                <a:t> 反习惯性违章，班组是重点</a:t>
              </a:r>
              <a:endParaRPr kumimoji="0" lang="en-US" altLang="zh-CN" sz="1600" dirty="0">
                <a:latin typeface="+mn-ea"/>
                <a:ea typeface="+mn-ea"/>
              </a:endParaRPr>
            </a:p>
          </p:txBody>
        </p:sp>
        <p:sp>
          <p:nvSpPr>
            <p:cNvPr id="32784" name="Rectangle 31"/>
            <p:cNvSpPr>
              <a:spLocks noChangeArrowheads="1"/>
            </p:cNvSpPr>
            <p:nvPr/>
          </p:nvSpPr>
          <p:spPr bwMode="black">
            <a:xfrm>
              <a:off x="3672" y="834"/>
              <a:ext cx="1854" cy="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pPr>
              <a:endParaRPr kumimoji="0" lang="en-US" altLang="zh-CN" sz="2000" b="1" dirty="0">
                <a:solidFill>
                  <a:schemeClr val="tx2"/>
                </a:solidFill>
                <a:latin typeface="+mn-ea"/>
                <a:ea typeface="+mn-ea"/>
              </a:endParaRPr>
            </a:p>
            <a:p>
              <a:pPr>
                <a:lnSpc>
                  <a:spcPct val="150000"/>
                </a:lnSpc>
              </a:pPr>
              <a:endParaRPr kumimoji="0" lang="en-US" altLang="zh-CN" sz="1400" b="1" dirty="0">
                <a:latin typeface="+mn-ea"/>
                <a:ea typeface="+mn-ea"/>
              </a:endParaRPr>
            </a:p>
            <a:p>
              <a:pPr>
                <a:lnSpc>
                  <a:spcPct val="150000"/>
                </a:lnSpc>
              </a:pPr>
              <a:r>
                <a:rPr kumimoji="0" lang="en-US" altLang="zh-CN" sz="1400" b="1" dirty="0">
                  <a:latin typeface="+mn-ea"/>
                  <a:ea typeface="+mn-ea"/>
                </a:rPr>
                <a:t>1. </a:t>
              </a:r>
              <a:r>
                <a:rPr kumimoji="0" lang="zh-CN" altLang="en-US" sz="1400" b="1" dirty="0">
                  <a:latin typeface="+mn-ea"/>
                  <a:ea typeface="+mn-ea"/>
                </a:rPr>
                <a:t>受害者多是操作者，班组聚集了操作者</a:t>
              </a:r>
              <a:r>
                <a:rPr kumimoji="0" lang="en-US" altLang="zh-CN" sz="1400" b="1" dirty="0">
                  <a:latin typeface="+mn-ea"/>
                  <a:ea typeface="+mn-ea"/>
                </a:rPr>
                <a:t> </a:t>
              </a:r>
              <a:endParaRPr kumimoji="0" lang="en-US" altLang="zh-CN" sz="1400" b="1" dirty="0">
                <a:latin typeface="+mn-ea"/>
                <a:ea typeface="+mn-ea"/>
              </a:endParaRPr>
            </a:p>
            <a:p>
              <a:pPr>
                <a:lnSpc>
                  <a:spcPct val="150000"/>
                </a:lnSpc>
              </a:pPr>
              <a:r>
                <a:rPr kumimoji="0" lang="en-US" altLang="zh-CN" sz="1400" b="1" dirty="0">
                  <a:latin typeface="+mn-ea"/>
                  <a:ea typeface="+mn-ea"/>
                </a:rPr>
                <a:t>2. </a:t>
              </a:r>
              <a:r>
                <a:rPr kumimoji="0" lang="zh-CN" altLang="en-US" sz="1400" b="1" dirty="0">
                  <a:latin typeface="+mn-ea"/>
                  <a:ea typeface="+mn-ea"/>
                </a:rPr>
                <a:t>大部分违章在班组</a:t>
              </a:r>
              <a:endParaRPr kumimoji="0" lang="en-US" altLang="zh-CN" sz="1400" b="1" dirty="0">
                <a:latin typeface="+mn-ea"/>
                <a:ea typeface="+mn-ea"/>
              </a:endParaRPr>
            </a:p>
            <a:p>
              <a:pPr>
                <a:lnSpc>
                  <a:spcPct val="150000"/>
                </a:lnSpc>
              </a:pPr>
              <a:r>
                <a:rPr kumimoji="0" lang="en-US" altLang="zh-CN" sz="1400" b="1" dirty="0">
                  <a:latin typeface="+mn-ea"/>
                  <a:ea typeface="+mn-ea"/>
                </a:rPr>
                <a:t>3. </a:t>
              </a:r>
              <a:r>
                <a:rPr kumimoji="0" lang="zh-CN" altLang="en-US" sz="1400" b="1" dirty="0">
                  <a:latin typeface="+mn-ea"/>
                  <a:ea typeface="+mn-ea"/>
                </a:rPr>
                <a:t>安全生产上紧下松</a:t>
              </a:r>
              <a:endParaRPr kumimoji="0" lang="en-US" altLang="zh-CN" sz="1400" b="1" dirty="0">
                <a:latin typeface="+mn-ea"/>
                <a:ea typeface="+mn-ea"/>
              </a:endParaRPr>
            </a:p>
            <a:p>
              <a:pPr>
                <a:lnSpc>
                  <a:spcPct val="150000"/>
                </a:lnSpc>
              </a:pPr>
              <a:endParaRPr kumimoji="0" lang="zh-CN" altLang="en-US" sz="1400" b="1" dirty="0">
                <a:latin typeface="+mn-ea"/>
                <a:ea typeface="+mn-ea"/>
              </a:endParaRPr>
            </a:p>
          </p:txBody>
        </p:sp>
        <p:pic>
          <p:nvPicPr>
            <p:cNvPr id="32785" name="Picture 32" descr="YG_circl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0" y="2905"/>
              <a:ext cx="1220"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6" name="Text Box 33"/>
            <p:cNvSpPr txBox="1">
              <a:spLocks noChangeArrowheads="1"/>
            </p:cNvSpPr>
            <p:nvPr/>
          </p:nvSpPr>
          <p:spPr bwMode="gray">
            <a:xfrm>
              <a:off x="1551" y="3402"/>
              <a:ext cx="812"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kumimoji="0" lang="zh-CN" altLang="en-US" sz="1600" b="1">
                  <a:latin typeface="+mn-ea"/>
                  <a:ea typeface="+mn-ea"/>
                </a:rPr>
                <a:t>班组是重点</a:t>
              </a:r>
              <a:endParaRPr kumimoji="0" lang="en-US" altLang="zh-CN" sz="1600" b="1">
                <a:latin typeface="+mn-ea"/>
                <a:ea typeface="+mn-ea"/>
              </a:endParaRPr>
            </a:p>
          </p:txBody>
        </p:sp>
      </p:gr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3"/>
    </p:custData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33795" name="Group 4"/>
          <p:cNvGrpSpPr/>
          <p:nvPr/>
        </p:nvGrpSpPr>
        <p:grpSpPr bwMode="auto">
          <a:xfrm>
            <a:off x="346153" y="1094020"/>
            <a:ext cx="5735638" cy="576262"/>
            <a:chOff x="174" y="663"/>
            <a:chExt cx="3613" cy="363"/>
          </a:xfrm>
        </p:grpSpPr>
        <p:grpSp>
          <p:nvGrpSpPr>
            <p:cNvPr id="33858" name="Group 5"/>
            <p:cNvGrpSpPr/>
            <p:nvPr/>
          </p:nvGrpSpPr>
          <p:grpSpPr bwMode="auto">
            <a:xfrm>
              <a:off x="174" y="715"/>
              <a:ext cx="205" cy="205"/>
              <a:chOff x="2485" y="949"/>
              <a:chExt cx="918" cy="918"/>
            </a:xfrm>
          </p:grpSpPr>
          <p:sp>
            <p:nvSpPr>
              <p:cNvPr id="105478"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33861"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33862" name="Group 8"/>
              <p:cNvGrpSpPr/>
              <p:nvPr/>
            </p:nvGrpSpPr>
            <p:grpSpPr bwMode="auto">
              <a:xfrm>
                <a:off x="2656" y="1155"/>
                <a:ext cx="586" cy="500"/>
                <a:chOff x="511" y="1141"/>
                <a:chExt cx="586" cy="500"/>
              </a:xfrm>
            </p:grpSpPr>
            <p:sp>
              <p:nvSpPr>
                <p:cNvPr id="105481"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105482"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33863"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5484"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33859"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2.6.5</a:t>
              </a:r>
              <a:r>
                <a:rPr kumimoji="0" lang="zh-CN" altLang="en-US" sz="2800" b="1" dirty="0">
                  <a:latin typeface="+mj-ea"/>
                  <a:ea typeface="+mj-ea"/>
                </a:rPr>
                <a:t>班组反习惯性违章重点环节</a:t>
              </a:r>
              <a:endParaRPr kumimoji="0" lang="en-US" altLang="zh-CN" sz="1800" dirty="0">
                <a:latin typeface="+mj-ea"/>
                <a:ea typeface="+mj-ea"/>
              </a:endParaRPr>
            </a:p>
          </p:txBody>
        </p:sp>
      </p:grpSp>
      <p:sp>
        <p:nvSpPr>
          <p:cNvPr id="105486" name="AutoShape 14"/>
          <p:cNvSpPr>
            <a:spLocks noChangeArrowheads="1"/>
          </p:cNvSpPr>
          <p:nvPr/>
        </p:nvSpPr>
        <p:spPr bwMode="auto">
          <a:xfrm rot="15300000">
            <a:off x="1713707" y="4923085"/>
            <a:ext cx="474663" cy="625475"/>
          </a:xfrm>
          <a:custGeom>
            <a:avLst/>
            <a:gdLst>
              <a:gd name="G0" fmla="+- 0 0 0"/>
              <a:gd name="G1" fmla="+- -11692750 0 0"/>
              <a:gd name="G2" fmla="+- 0 0 -11692750"/>
              <a:gd name="G3" fmla="+- 10800 0 0"/>
              <a:gd name="G4" fmla="+- 0 0 0"/>
              <a:gd name="T0" fmla="*/ 360 256 1"/>
              <a:gd name="T1" fmla="*/ 0 256 1"/>
              <a:gd name="G5" fmla="+- G2 T0 T1"/>
              <a:gd name="G6" fmla="?: G2 G2 G5"/>
              <a:gd name="G7" fmla="+- 0 0 G6"/>
              <a:gd name="G8" fmla="+- 5400 0 0"/>
              <a:gd name="G9" fmla="+- 0 0 -1169275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692750"/>
              <a:gd name="G36" fmla="sin G34 -11692750"/>
              <a:gd name="G37" fmla="+/ -1169275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949 w 21600"/>
              <a:gd name="T5" fmla="*/ 1 h 21600"/>
              <a:gd name="T6" fmla="*/ 2703 w 21600"/>
              <a:gd name="T7" fmla="*/ 10576 h 21600"/>
              <a:gd name="T8" fmla="*/ 10874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75" y="5399"/>
                  <a:pt x="5482" y="7727"/>
                  <a:pt x="5402" y="10650"/>
                </a:cubicBezTo>
                <a:lnTo>
                  <a:pt x="4" y="10501"/>
                </a:lnTo>
                <a:cubicBezTo>
                  <a:pt x="165" y="4655"/>
                  <a:pt x="495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amma/>
                  <a:shade val="46275"/>
                  <a:invGamma/>
                  <a:alpha val="20000"/>
                </a:schemeClr>
              </a:gs>
              <a:gs pos="100000">
                <a:schemeClr val="bg1"/>
              </a:gs>
            </a:gsLst>
            <a:lin ang="0" scaled="1"/>
          </a:gradFill>
          <a:ln w="9525">
            <a:noFill/>
            <a:miter lim="800000"/>
          </a:ln>
          <a:effectLst/>
        </p:spPr>
        <p:txBody>
          <a:bodyPr wrap="none" anchor="ctr"/>
          <a:lstStyle/>
          <a:p>
            <a:pPr>
              <a:defRPr/>
            </a:pPr>
            <a:endParaRPr lang="zh-CN" altLang="en-US">
              <a:latin typeface="+mn-ea"/>
            </a:endParaRPr>
          </a:p>
        </p:txBody>
      </p:sp>
      <p:sp>
        <p:nvSpPr>
          <p:cNvPr id="105487" name="AutoShape 15"/>
          <p:cNvSpPr>
            <a:spLocks noChangeArrowheads="1"/>
          </p:cNvSpPr>
          <p:nvPr/>
        </p:nvSpPr>
        <p:spPr bwMode="auto">
          <a:xfrm rot="15300000">
            <a:off x="2059782" y="4275385"/>
            <a:ext cx="474663" cy="625475"/>
          </a:xfrm>
          <a:custGeom>
            <a:avLst/>
            <a:gdLst>
              <a:gd name="G0" fmla="+- 0 0 0"/>
              <a:gd name="G1" fmla="+- -11692750 0 0"/>
              <a:gd name="G2" fmla="+- 0 0 -11692750"/>
              <a:gd name="G3" fmla="+- 10800 0 0"/>
              <a:gd name="G4" fmla="+- 0 0 0"/>
              <a:gd name="T0" fmla="*/ 360 256 1"/>
              <a:gd name="T1" fmla="*/ 0 256 1"/>
              <a:gd name="G5" fmla="+- G2 T0 T1"/>
              <a:gd name="G6" fmla="?: G2 G2 G5"/>
              <a:gd name="G7" fmla="+- 0 0 G6"/>
              <a:gd name="G8" fmla="+- 5400 0 0"/>
              <a:gd name="G9" fmla="+- 0 0 -1169275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692750"/>
              <a:gd name="G36" fmla="sin G34 -11692750"/>
              <a:gd name="G37" fmla="+/ -1169275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949 w 21600"/>
              <a:gd name="T5" fmla="*/ 1 h 21600"/>
              <a:gd name="T6" fmla="*/ 2703 w 21600"/>
              <a:gd name="T7" fmla="*/ 10576 h 21600"/>
              <a:gd name="T8" fmla="*/ 10874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75" y="5399"/>
                  <a:pt x="5482" y="7727"/>
                  <a:pt x="5402" y="10650"/>
                </a:cubicBezTo>
                <a:lnTo>
                  <a:pt x="4" y="10501"/>
                </a:lnTo>
                <a:cubicBezTo>
                  <a:pt x="165" y="4655"/>
                  <a:pt x="495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amma/>
                  <a:shade val="46275"/>
                  <a:invGamma/>
                  <a:alpha val="20000"/>
                </a:schemeClr>
              </a:gs>
              <a:gs pos="100000">
                <a:schemeClr val="bg1"/>
              </a:gs>
            </a:gsLst>
            <a:lin ang="0" scaled="1"/>
          </a:gradFill>
          <a:ln w="9525">
            <a:noFill/>
            <a:miter lim="800000"/>
          </a:ln>
          <a:effectLst/>
        </p:spPr>
        <p:txBody>
          <a:bodyPr wrap="none" anchor="ctr"/>
          <a:lstStyle/>
          <a:p>
            <a:pPr>
              <a:defRPr/>
            </a:pPr>
            <a:endParaRPr lang="zh-CN" altLang="en-US">
              <a:latin typeface="+mn-ea"/>
            </a:endParaRPr>
          </a:p>
        </p:txBody>
      </p:sp>
      <p:sp>
        <p:nvSpPr>
          <p:cNvPr id="105488" name="AutoShape 16"/>
          <p:cNvSpPr>
            <a:spLocks noChangeArrowheads="1"/>
          </p:cNvSpPr>
          <p:nvPr/>
        </p:nvSpPr>
        <p:spPr bwMode="auto">
          <a:xfrm rot="15300000">
            <a:off x="2405857" y="3554660"/>
            <a:ext cx="474663" cy="625475"/>
          </a:xfrm>
          <a:custGeom>
            <a:avLst/>
            <a:gdLst>
              <a:gd name="G0" fmla="+- 0 0 0"/>
              <a:gd name="G1" fmla="+- -11692750 0 0"/>
              <a:gd name="G2" fmla="+- 0 0 -11692750"/>
              <a:gd name="G3" fmla="+- 10800 0 0"/>
              <a:gd name="G4" fmla="+- 0 0 0"/>
              <a:gd name="T0" fmla="*/ 360 256 1"/>
              <a:gd name="T1" fmla="*/ 0 256 1"/>
              <a:gd name="G5" fmla="+- G2 T0 T1"/>
              <a:gd name="G6" fmla="?: G2 G2 G5"/>
              <a:gd name="G7" fmla="+- 0 0 G6"/>
              <a:gd name="G8" fmla="+- 5400 0 0"/>
              <a:gd name="G9" fmla="+- 0 0 -1169275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692750"/>
              <a:gd name="G36" fmla="sin G34 -11692750"/>
              <a:gd name="G37" fmla="+/ -1169275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949 w 21600"/>
              <a:gd name="T5" fmla="*/ 1 h 21600"/>
              <a:gd name="T6" fmla="*/ 2703 w 21600"/>
              <a:gd name="T7" fmla="*/ 10576 h 21600"/>
              <a:gd name="T8" fmla="*/ 10874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75" y="5399"/>
                  <a:pt x="5482" y="7727"/>
                  <a:pt x="5402" y="10650"/>
                </a:cubicBezTo>
                <a:lnTo>
                  <a:pt x="4" y="10501"/>
                </a:lnTo>
                <a:cubicBezTo>
                  <a:pt x="165" y="4655"/>
                  <a:pt x="495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amma/>
                  <a:shade val="46275"/>
                  <a:invGamma/>
                  <a:alpha val="20000"/>
                </a:schemeClr>
              </a:gs>
              <a:gs pos="100000">
                <a:schemeClr val="bg1"/>
              </a:gs>
            </a:gsLst>
            <a:lin ang="0" scaled="1"/>
          </a:gradFill>
          <a:ln w="9525">
            <a:noFill/>
            <a:miter lim="800000"/>
          </a:ln>
          <a:effectLst/>
        </p:spPr>
        <p:txBody>
          <a:bodyPr wrap="none" anchor="ctr"/>
          <a:lstStyle/>
          <a:p>
            <a:pPr>
              <a:defRPr/>
            </a:pPr>
            <a:endParaRPr lang="zh-CN" altLang="en-US">
              <a:latin typeface="+mn-ea"/>
            </a:endParaRPr>
          </a:p>
        </p:txBody>
      </p:sp>
      <p:sp>
        <p:nvSpPr>
          <p:cNvPr id="105489" name="AutoShape 17"/>
          <p:cNvSpPr>
            <a:spLocks noChangeArrowheads="1"/>
          </p:cNvSpPr>
          <p:nvPr/>
        </p:nvSpPr>
        <p:spPr bwMode="auto">
          <a:xfrm rot="15300000">
            <a:off x="2751932" y="2906960"/>
            <a:ext cx="474663" cy="625475"/>
          </a:xfrm>
          <a:custGeom>
            <a:avLst/>
            <a:gdLst>
              <a:gd name="G0" fmla="+- 0 0 0"/>
              <a:gd name="G1" fmla="+- -11692750 0 0"/>
              <a:gd name="G2" fmla="+- 0 0 -11692750"/>
              <a:gd name="G3" fmla="+- 10800 0 0"/>
              <a:gd name="G4" fmla="+- 0 0 0"/>
              <a:gd name="T0" fmla="*/ 360 256 1"/>
              <a:gd name="T1" fmla="*/ 0 256 1"/>
              <a:gd name="G5" fmla="+- G2 T0 T1"/>
              <a:gd name="G6" fmla="?: G2 G2 G5"/>
              <a:gd name="G7" fmla="+- 0 0 G6"/>
              <a:gd name="G8" fmla="+- 5400 0 0"/>
              <a:gd name="G9" fmla="+- 0 0 -1169275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692750"/>
              <a:gd name="G36" fmla="sin G34 -11692750"/>
              <a:gd name="G37" fmla="+/ -1169275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949 w 21600"/>
              <a:gd name="T5" fmla="*/ 1 h 21600"/>
              <a:gd name="T6" fmla="*/ 2703 w 21600"/>
              <a:gd name="T7" fmla="*/ 10576 h 21600"/>
              <a:gd name="T8" fmla="*/ 10874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75" y="5399"/>
                  <a:pt x="5482" y="7727"/>
                  <a:pt x="5402" y="10650"/>
                </a:cubicBezTo>
                <a:lnTo>
                  <a:pt x="4" y="10501"/>
                </a:lnTo>
                <a:cubicBezTo>
                  <a:pt x="165" y="4655"/>
                  <a:pt x="495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amma/>
                  <a:shade val="46275"/>
                  <a:invGamma/>
                  <a:alpha val="20000"/>
                </a:schemeClr>
              </a:gs>
              <a:gs pos="100000">
                <a:schemeClr val="bg1"/>
              </a:gs>
            </a:gsLst>
            <a:lin ang="0" scaled="1"/>
          </a:gradFill>
          <a:ln w="9525">
            <a:noFill/>
            <a:miter lim="800000"/>
          </a:ln>
          <a:effectLst/>
        </p:spPr>
        <p:txBody>
          <a:bodyPr wrap="none" anchor="ctr"/>
          <a:lstStyle/>
          <a:p>
            <a:pPr>
              <a:defRPr/>
            </a:pPr>
            <a:endParaRPr lang="zh-CN" altLang="en-US">
              <a:latin typeface="+mn-ea"/>
            </a:endParaRPr>
          </a:p>
        </p:txBody>
      </p:sp>
      <p:sp>
        <p:nvSpPr>
          <p:cNvPr id="105490" name="AutoShape 18"/>
          <p:cNvSpPr>
            <a:spLocks noChangeArrowheads="1"/>
          </p:cNvSpPr>
          <p:nvPr/>
        </p:nvSpPr>
        <p:spPr bwMode="auto">
          <a:xfrm rot="15300000">
            <a:off x="3096420" y="2259260"/>
            <a:ext cx="474663" cy="625475"/>
          </a:xfrm>
          <a:custGeom>
            <a:avLst/>
            <a:gdLst>
              <a:gd name="G0" fmla="+- 0 0 0"/>
              <a:gd name="G1" fmla="+- -11692750 0 0"/>
              <a:gd name="G2" fmla="+- 0 0 -11692750"/>
              <a:gd name="G3" fmla="+- 10800 0 0"/>
              <a:gd name="G4" fmla="+- 0 0 0"/>
              <a:gd name="T0" fmla="*/ 360 256 1"/>
              <a:gd name="T1" fmla="*/ 0 256 1"/>
              <a:gd name="G5" fmla="+- G2 T0 T1"/>
              <a:gd name="G6" fmla="?: G2 G2 G5"/>
              <a:gd name="G7" fmla="+- 0 0 G6"/>
              <a:gd name="G8" fmla="+- 5400 0 0"/>
              <a:gd name="G9" fmla="+- 0 0 -1169275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692750"/>
              <a:gd name="G36" fmla="sin G34 -11692750"/>
              <a:gd name="G37" fmla="+/ -1169275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949 w 21600"/>
              <a:gd name="T5" fmla="*/ 1 h 21600"/>
              <a:gd name="T6" fmla="*/ 2703 w 21600"/>
              <a:gd name="T7" fmla="*/ 10576 h 21600"/>
              <a:gd name="T8" fmla="*/ 10874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75" y="5399"/>
                  <a:pt x="5482" y="7727"/>
                  <a:pt x="5402" y="10650"/>
                </a:cubicBezTo>
                <a:lnTo>
                  <a:pt x="4" y="10501"/>
                </a:lnTo>
                <a:cubicBezTo>
                  <a:pt x="165" y="4655"/>
                  <a:pt x="495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amma/>
                  <a:shade val="46275"/>
                  <a:invGamma/>
                  <a:alpha val="20000"/>
                </a:schemeClr>
              </a:gs>
              <a:gs pos="100000">
                <a:schemeClr val="bg1"/>
              </a:gs>
            </a:gsLst>
            <a:lin ang="0" scaled="1"/>
          </a:gradFill>
          <a:ln w="9525">
            <a:noFill/>
            <a:miter lim="800000"/>
          </a:ln>
          <a:effectLst/>
        </p:spPr>
        <p:txBody>
          <a:bodyPr wrap="none" anchor="ctr"/>
          <a:lstStyle/>
          <a:p>
            <a:pPr>
              <a:defRPr/>
            </a:pPr>
            <a:endParaRPr lang="zh-CN" altLang="en-US">
              <a:latin typeface="+mn-ea"/>
            </a:endParaRPr>
          </a:p>
        </p:txBody>
      </p:sp>
      <p:sp>
        <p:nvSpPr>
          <p:cNvPr id="105491" name="AutoShape 19"/>
          <p:cNvSpPr>
            <a:spLocks noChangeArrowheads="1"/>
          </p:cNvSpPr>
          <p:nvPr/>
        </p:nvSpPr>
        <p:spPr bwMode="auto">
          <a:xfrm rot="15300000">
            <a:off x="1367633" y="5572372"/>
            <a:ext cx="474662" cy="625475"/>
          </a:xfrm>
          <a:custGeom>
            <a:avLst/>
            <a:gdLst>
              <a:gd name="G0" fmla="+- 0 0 0"/>
              <a:gd name="G1" fmla="+- -11692750 0 0"/>
              <a:gd name="G2" fmla="+- 0 0 -11692750"/>
              <a:gd name="G3" fmla="+- 10800 0 0"/>
              <a:gd name="G4" fmla="+- 0 0 0"/>
              <a:gd name="T0" fmla="*/ 360 256 1"/>
              <a:gd name="T1" fmla="*/ 0 256 1"/>
              <a:gd name="G5" fmla="+- G2 T0 T1"/>
              <a:gd name="G6" fmla="?: G2 G2 G5"/>
              <a:gd name="G7" fmla="+- 0 0 G6"/>
              <a:gd name="G8" fmla="+- 5400 0 0"/>
              <a:gd name="G9" fmla="+- 0 0 -1169275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692750"/>
              <a:gd name="G36" fmla="sin G34 -11692750"/>
              <a:gd name="G37" fmla="+/ -1169275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949 w 21600"/>
              <a:gd name="T5" fmla="*/ 1 h 21600"/>
              <a:gd name="T6" fmla="*/ 2703 w 21600"/>
              <a:gd name="T7" fmla="*/ 10576 h 21600"/>
              <a:gd name="T8" fmla="*/ 10874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75" y="5399"/>
                  <a:pt x="5482" y="7727"/>
                  <a:pt x="5402" y="10650"/>
                </a:cubicBezTo>
                <a:lnTo>
                  <a:pt x="4" y="10501"/>
                </a:lnTo>
                <a:cubicBezTo>
                  <a:pt x="165" y="4655"/>
                  <a:pt x="495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amma/>
                  <a:shade val="46275"/>
                  <a:invGamma/>
                  <a:alpha val="20000"/>
                </a:schemeClr>
              </a:gs>
              <a:gs pos="100000">
                <a:schemeClr val="bg1"/>
              </a:gs>
            </a:gsLst>
            <a:lin ang="0" scaled="1"/>
          </a:gradFill>
          <a:ln w="9525">
            <a:noFill/>
            <a:miter lim="800000"/>
          </a:ln>
          <a:effectLst/>
        </p:spPr>
        <p:txBody>
          <a:bodyPr wrap="none" anchor="ctr"/>
          <a:lstStyle/>
          <a:p>
            <a:pPr>
              <a:defRPr/>
            </a:pPr>
            <a:endParaRPr lang="zh-CN" altLang="en-US">
              <a:latin typeface="+mn-ea"/>
            </a:endParaRPr>
          </a:p>
        </p:txBody>
      </p:sp>
      <p:grpSp>
        <p:nvGrpSpPr>
          <p:cNvPr id="33802" name="Group 20"/>
          <p:cNvGrpSpPr/>
          <p:nvPr/>
        </p:nvGrpSpPr>
        <p:grpSpPr bwMode="auto">
          <a:xfrm>
            <a:off x="3579814" y="1848891"/>
            <a:ext cx="4319587" cy="495300"/>
            <a:chOff x="2472" y="1026"/>
            <a:chExt cx="2721" cy="416"/>
          </a:xfrm>
        </p:grpSpPr>
        <p:sp>
          <p:nvSpPr>
            <p:cNvPr id="33853" name="Rectangle 21"/>
            <p:cNvSpPr>
              <a:spLocks noChangeArrowheads="1"/>
            </p:cNvSpPr>
            <p:nvPr/>
          </p:nvSpPr>
          <p:spPr bwMode="auto">
            <a:xfrm>
              <a:off x="2472" y="1135"/>
              <a:ext cx="575" cy="307"/>
            </a:xfrm>
            <a:prstGeom prst="rect">
              <a:avLst/>
            </a:prstGeom>
            <a:gradFill rotWithShape="1">
              <a:gsLst>
                <a:gs pos="0">
                  <a:schemeClr val="tx2"/>
                </a:gs>
                <a:gs pos="100000">
                  <a:srgbClr val="800000"/>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5494" name="Rectangle 22"/>
            <p:cNvSpPr>
              <a:spLocks noChangeArrowheads="1"/>
            </p:cNvSpPr>
            <p:nvPr/>
          </p:nvSpPr>
          <p:spPr bwMode="auto">
            <a:xfrm>
              <a:off x="3047" y="1135"/>
              <a:ext cx="1954" cy="307"/>
            </a:xfrm>
            <a:prstGeom prst="rect">
              <a:avLst/>
            </a:prstGeom>
            <a:gradFill rotWithShape="1">
              <a:gsLst>
                <a:gs pos="0">
                  <a:schemeClr val="tx1">
                    <a:alpha val="60001"/>
                  </a:schemeClr>
                </a:gs>
                <a:gs pos="100000">
                  <a:schemeClr val="tx1">
                    <a:gamma/>
                    <a:tint val="73725"/>
                    <a:invGamma/>
                    <a:alpha val="0"/>
                  </a:schemeClr>
                </a:gs>
              </a:gsLst>
              <a:lin ang="0" scaled="1"/>
            </a:gradFill>
            <a:ln w="3175" algn="ctr">
              <a:noFill/>
              <a:miter lim="800000"/>
            </a:ln>
            <a:effectLst/>
          </p:spPr>
          <p:txBody>
            <a:bodyPr wrap="none" lIns="87313" tIns="44450" rIns="87313" bIns="44450" anchor="ctr"/>
            <a:lstStyle/>
            <a:p>
              <a:pPr>
                <a:defRPr/>
              </a:pPr>
              <a:endParaRPr lang="zh-CN" altLang="en-US">
                <a:latin typeface="+mn-ea"/>
              </a:endParaRPr>
            </a:p>
          </p:txBody>
        </p:sp>
        <p:sp>
          <p:nvSpPr>
            <p:cNvPr id="33855" name="AutoShape 23"/>
            <p:cNvSpPr>
              <a:spLocks noChangeArrowheads="1"/>
            </p:cNvSpPr>
            <p:nvPr/>
          </p:nvSpPr>
          <p:spPr bwMode="auto">
            <a:xfrm>
              <a:off x="2472" y="1026"/>
              <a:ext cx="2721" cy="115"/>
            </a:xfrm>
            <a:prstGeom prst="parallelogram">
              <a:avLst>
                <a:gd name="adj" fmla="val 179976"/>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33856" name="AutoShape 24"/>
            <p:cNvSpPr>
              <a:spLocks noChangeArrowheads="1"/>
            </p:cNvSpPr>
            <p:nvPr/>
          </p:nvSpPr>
          <p:spPr bwMode="auto">
            <a:xfrm>
              <a:off x="2567" y="1044"/>
              <a:ext cx="2544" cy="61"/>
            </a:xfrm>
            <a:prstGeom prst="parallelogram">
              <a:avLst>
                <a:gd name="adj" fmla="val 202153"/>
              </a:avLst>
            </a:prstGeom>
            <a:gradFill rotWithShape="1">
              <a:gsLst>
                <a:gs pos="0">
                  <a:schemeClr val="tx1">
                    <a:alpha val="39998"/>
                  </a:schemeClr>
                </a:gs>
                <a:gs pos="100000">
                  <a:srgbClr val="800000">
                    <a:alpha val="0"/>
                  </a:srgbClr>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5497" name="Rectangle 25"/>
            <p:cNvSpPr>
              <a:spLocks noChangeArrowheads="1"/>
            </p:cNvSpPr>
            <p:nvPr/>
          </p:nvSpPr>
          <p:spPr bwMode="auto">
            <a:xfrm>
              <a:off x="2498" y="1177"/>
              <a:ext cx="521" cy="249"/>
            </a:xfrm>
            <a:prstGeom prst="rect">
              <a:avLst/>
            </a:prstGeom>
            <a:gradFill rotWithShape="1">
              <a:gsLst>
                <a:gs pos="0">
                  <a:schemeClr val="tx1">
                    <a:gamma/>
                    <a:tint val="33725"/>
                    <a:invGamma/>
                    <a:alpha val="0"/>
                  </a:schemeClr>
                </a:gs>
                <a:gs pos="100000">
                  <a:schemeClr val="tx1">
                    <a:alpha val="39999"/>
                  </a:schemeClr>
                </a:gs>
              </a:gsLst>
              <a:lin ang="5400000" scaled="1"/>
            </a:gradFill>
            <a:ln w="3175" algn="ctr">
              <a:noFill/>
              <a:miter lim="800000"/>
            </a:ln>
            <a:effectLst/>
          </p:spPr>
          <p:txBody>
            <a:bodyPr wrap="none" lIns="87313" tIns="44450" rIns="87313" bIns="44450" anchor="ctr"/>
            <a:lstStyle/>
            <a:p>
              <a:pPr>
                <a:defRPr/>
              </a:pPr>
              <a:endParaRPr lang="zh-CN" altLang="en-US">
                <a:latin typeface="+mn-ea"/>
              </a:endParaRPr>
            </a:p>
          </p:txBody>
        </p:sp>
      </p:grpSp>
      <p:sp>
        <p:nvSpPr>
          <p:cNvPr id="105498" name="Text Box 26"/>
          <p:cNvSpPr txBox="1">
            <a:spLocks noChangeArrowheads="1"/>
          </p:cNvSpPr>
          <p:nvPr/>
        </p:nvSpPr>
        <p:spPr bwMode="auto">
          <a:xfrm>
            <a:off x="3678239" y="2072729"/>
            <a:ext cx="631583" cy="200055"/>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spAutoFit/>
          </a:bodyPr>
          <a:lstStyle/>
          <a:p>
            <a:pPr marL="85725" indent="-85725" algn="ctr" latinLnBrk="1">
              <a:defRPr/>
            </a:pPr>
            <a:r>
              <a:rPr lang="en-US" altLang="ko-KR" sz="1300">
                <a:solidFill>
                  <a:srgbClr val="FFFF66"/>
                </a:solidFill>
                <a:latin typeface="+mn-ea"/>
              </a:rPr>
              <a:t>STEP 07</a:t>
            </a:r>
            <a:endParaRPr lang="en-US" altLang="ko-KR" sz="1300">
              <a:solidFill>
                <a:srgbClr val="FFFF66"/>
              </a:solidFill>
              <a:latin typeface="+mn-ea"/>
            </a:endParaRPr>
          </a:p>
        </p:txBody>
      </p:sp>
      <p:grpSp>
        <p:nvGrpSpPr>
          <p:cNvPr id="33804" name="Group 27"/>
          <p:cNvGrpSpPr/>
          <p:nvPr/>
        </p:nvGrpSpPr>
        <p:grpSpPr bwMode="auto">
          <a:xfrm>
            <a:off x="3236914" y="2515641"/>
            <a:ext cx="4319587" cy="495300"/>
            <a:chOff x="2472" y="1026"/>
            <a:chExt cx="2721" cy="416"/>
          </a:xfrm>
        </p:grpSpPr>
        <p:sp>
          <p:nvSpPr>
            <p:cNvPr id="33848" name="Rectangle 28"/>
            <p:cNvSpPr>
              <a:spLocks noChangeArrowheads="1"/>
            </p:cNvSpPr>
            <p:nvPr/>
          </p:nvSpPr>
          <p:spPr bwMode="auto">
            <a:xfrm>
              <a:off x="2472" y="1135"/>
              <a:ext cx="575" cy="307"/>
            </a:xfrm>
            <a:prstGeom prst="rect">
              <a:avLst/>
            </a:prstGeom>
            <a:gradFill rotWithShape="1">
              <a:gsLst>
                <a:gs pos="0">
                  <a:schemeClr val="tx2"/>
                </a:gs>
                <a:gs pos="100000">
                  <a:srgbClr val="800000"/>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5501" name="Rectangle 29"/>
            <p:cNvSpPr>
              <a:spLocks noChangeArrowheads="1"/>
            </p:cNvSpPr>
            <p:nvPr/>
          </p:nvSpPr>
          <p:spPr bwMode="auto">
            <a:xfrm>
              <a:off x="3047" y="1135"/>
              <a:ext cx="1954" cy="307"/>
            </a:xfrm>
            <a:prstGeom prst="rect">
              <a:avLst/>
            </a:prstGeom>
            <a:gradFill rotWithShape="1">
              <a:gsLst>
                <a:gs pos="0">
                  <a:schemeClr val="tx1">
                    <a:alpha val="60001"/>
                  </a:schemeClr>
                </a:gs>
                <a:gs pos="100000">
                  <a:schemeClr val="tx1">
                    <a:gamma/>
                    <a:tint val="73725"/>
                    <a:invGamma/>
                    <a:alpha val="0"/>
                  </a:schemeClr>
                </a:gs>
              </a:gsLst>
              <a:lin ang="0" scaled="1"/>
            </a:gradFill>
            <a:ln w="3175" algn="ctr">
              <a:noFill/>
              <a:miter lim="800000"/>
            </a:ln>
            <a:effectLst/>
          </p:spPr>
          <p:txBody>
            <a:bodyPr wrap="none" lIns="87313" tIns="44450" rIns="87313" bIns="44450" anchor="ctr"/>
            <a:lstStyle/>
            <a:p>
              <a:pPr>
                <a:defRPr/>
              </a:pPr>
              <a:endParaRPr lang="zh-CN" altLang="en-US">
                <a:latin typeface="+mn-ea"/>
              </a:endParaRPr>
            </a:p>
          </p:txBody>
        </p:sp>
        <p:sp>
          <p:nvSpPr>
            <p:cNvPr id="33850" name="AutoShape 30"/>
            <p:cNvSpPr>
              <a:spLocks noChangeArrowheads="1"/>
            </p:cNvSpPr>
            <p:nvPr/>
          </p:nvSpPr>
          <p:spPr bwMode="auto">
            <a:xfrm>
              <a:off x="2472" y="1026"/>
              <a:ext cx="2721" cy="115"/>
            </a:xfrm>
            <a:prstGeom prst="parallelogram">
              <a:avLst>
                <a:gd name="adj" fmla="val 179976"/>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33851" name="AutoShape 31"/>
            <p:cNvSpPr>
              <a:spLocks noChangeArrowheads="1"/>
            </p:cNvSpPr>
            <p:nvPr/>
          </p:nvSpPr>
          <p:spPr bwMode="auto">
            <a:xfrm>
              <a:off x="2567" y="1044"/>
              <a:ext cx="2544" cy="61"/>
            </a:xfrm>
            <a:prstGeom prst="parallelogram">
              <a:avLst>
                <a:gd name="adj" fmla="val 202153"/>
              </a:avLst>
            </a:prstGeom>
            <a:gradFill rotWithShape="1">
              <a:gsLst>
                <a:gs pos="0">
                  <a:schemeClr val="tx1">
                    <a:alpha val="39998"/>
                  </a:schemeClr>
                </a:gs>
                <a:gs pos="100000">
                  <a:srgbClr val="800000">
                    <a:alpha val="0"/>
                  </a:srgbClr>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5504" name="Rectangle 32"/>
            <p:cNvSpPr>
              <a:spLocks noChangeArrowheads="1"/>
            </p:cNvSpPr>
            <p:nvPr/>
          </p:nvSpPr>
          <p:spPr bwMode="auto">
            <a:xfrm>
              <a:off x="2498" y="1177"/>
              <a:ext cx="521" cy="249"/>
            </a:xfrm>
            <a:prstGeom prst="rect">
              <a:avLst/>
            </a:prstGeom>
            <a:gradFill rotWithShape="1">
              <a:gsLst>
                <a:gs pos="0">
                  <a:schemeClr val="tx1">
                    <a:gamma/>
                    <a:tint val="33725"/>
                    <a:invGamma/>
                    <a:alpha val="0"/>
                  </a:schemeClr>
                </a:gs>
                <a:gs pos="100000">
                  <a:schemeClr val="tx1">
                    <a:alpha val="39999"/>
                  </a:schemeClr>
                </a:gs>
              </a:gsLst>
              <a:lin ang="5400000" scaled="1"/>
            </a:gradFill>
            <a:ln w="3175" algn="ctr">
              <a:noFill/>
              <a:miter lim="800000"/>
            </a:ln>
            <a:effectLst/>
          </p:spPr>
          <p:txBody>
            <a:bodyPr wrap="none" lIns="87313" tIns="44450" rIns="87313" bIns="44450" anchor="ctr"/>
            <a:lstStyle/>
            <a:p>
              <a:pPr>
                <a:defRPr/>
              </a:pPr>
              <a:endParaRPr lang="zh-CN" altLang="en-US">
                <a:latin typeface="+mn-ea"/>
              </a:endParaRPr>
            </a:p>
          </p:txBody>
        </p:sp>
      </p:grpSp>
      <p:sp>
        <p:nvSpPr>
          <p:cNvPr id="105505" name="Text Box 33"/>
          <p:cNvSpPr txBox="1">
            <a:spLocks noChangeArrowheads="1"/>
          </p:cNvSpPr>
          <p:nvPr/>
        </p:nvSpPr>
        <p:spPr bwMode="auto">
          <a:xfrm>
            <a:off x="3335339" y="2739479"/>
            <a:ext cx="631583" cy="200055"/>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spAutoFit/>
          </a:bodyPr>
          <a:lstStyle/>
          <a:p>
            <a:pPr marL="85725" indent="-85725" algn="ctr" latinLnBrk="1">
              <a:defRPr/>
            </a:pPr>
            <a:r>
              <a:rPr lang="en-US" altLang="ko-KR" sz="1300">
                <a:solidFill>
                  <a:srgbClr val="FFFF66"/>
                </a:solidFill>
                <a:latin typeface="+mn-ea"/>
              </a:rPr>
              <a:t>STEP 06</a:t>
            </a:r>
            <a:endParaRPr lang="en-US" altLang="ko-KR" sz="1300">
              <a:solidFill>
                <a:srgbClr val="FFFF66"/>
              </a:solidFill>
              <a:latin typeface="+mn-ea"/>
            </a:endParaRPr>
          </a:p>
        </p:txBody>
      </p:sp>
      <p:grpSp>
        <p:nvGrpSpPr>
          <p:cNvPr id="33806" name="Group 34"/>
          <p:cNvGrpSpPr/>
          <p:nvPr/>
        </p:nvGrpSpPr>
        <p:grpSpPr bwMode="auto">
          <a:xfrm>
            <a:off x="2894014" y="3182391"/>
            <a:ext cx="4319587" cy="495300"/>
            <a:chOff x="2472" y="1026"/>
            <a:chExt cx="2721" cy="416"/>
          </a:xfrm>
        </p:grpSpPr>
        <p:sp>
          <p:nvSpPr>
            <p:cNvPr id="33843" name="Rectangle 35"/>
            <p:cNvSpPr>
              <a:spLocks noChangeArrowheads="1"/>
            </p:cNvSpPr>
            <p:nvPr/>
          </p:nvSpPr>
          <p:spPr bwMode="auto">
            <a:xfrm>
              <a:off x="2472" y="1135"/>
              <a:ext cx="575" cy="307"/>
            </a:xfrm>
            <a:prstGeom prst="rect">
              <a:avLst/>
            </a:prstGeom>
            <a:gradFill rotWithShape="1">
              <a:gsLst>
                <a:gs pos="0">
                  <a:schemeClr val="tx2"/>
                </a:gs>
                <a:gs pos="100000">
                  <a:srgbClr val="800000"/>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5508" name="Rectangle 36"/>
            <p:cNvSpPr>
              <a:spLocks noChangeArrowheads="1"/>
            </p:cNvSpPr>
            <p:nvPr/>
          </p:nvSpPr>
          <p:spPr bwMode="auto">
            <a:xfrm>
              <a:off x="3047" y="1135"/>
              <a:ext cx="1954" cy="307"/>
            </a:xfrm>
            <a:prstGeom prst="rect">
              <a:avLst/>
            </a:prstGeom>
            <a:gradFill rotWithShape="1">
              <a:gsLst>
                <a:gs pos="0">
                  <a:schemeClr val="tx1">
                    <a:alpha val="60001"/>
                  </a:schemeClr>
                </a:gs>
                <a:gs pos="100000">
                  <a:schemeClr val="tx1">
                    <a:gamma/>
                    <a:tint val="73725"/>
                    <a:invGamma/>
                    <a:alpha val="0"/>
                  </a:schemeClr>
                </a:gs>
              </a:gsLst>
              <a:lin ang="0" scaled="1"/>
            </a:gradFill>
            <a:ln w="3175" algn="ctr">
              <a:noFill/>
              <a:miter lim="800000"/>
            </a:ln>
            <a:effectLst/>
          </p:spPr>
          <p:txBody>
            <a:bodyPr wrap="none" lIns="87313" tIns="44450" rIns="87313" bIns="44450" anchor="ctr"/>
            <a:lstStyle/>
            <a:p>
              <a:pPr>
                <a:defRPr/>
              </a:pPr>
              <a:endParaRPr lang="zh-CN" altLang="en-US">
                <a:latin typeface="+mn-ea"/>
              </a:endParaRPr>
            </a:p>
          </p:txBody>
        </p:sp>
        <p:sp>
          <p:nvSpPr>
            <p:cNvPr id="33845" name="AutoShape 37"/>
            <p:cNvSpPr>
              <a:spLocks noChangeArrowheads="1"/>
            </p:cNvSpPr>
            <p:nvPr/>
          </p:nvSpPr>
          <p:spPr bwMode="auto">
            <a:xfrm>
              <a:off x="2472" y="1026"/>
              <a:ext cx="2721" cy="115"/>
            </a:xfrm>
            <a:prstGeom prst="parallelogram">
              <a:avLst>
                <a:gd name="adj" fmla="val 179976"/>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33846" name="AutoShape 38"/>
            <p:cNvSpPr>
              <a:spLocks noChangeArrowheads="1"/>
            </p:cNvSpPr>
            <p:nvPr/>
          </p:nvSpPr>
          <p:spPr bwMode="auto">
            <a:xfrm>
              <a:off x="2567" y="1044"/>
              <a:ext cx="2544" cy="61"/>
            </a:xfrm>
            <a:prstGeom prst="parallelogram">
              <a:avLst>
                <a:gd name="adj" fmla="val 202153"/>
              </a:avLst>
            </a:prstGeom>
            <a:gradFill rotWithShape="1">
              <a:gsLst>
                <a:gs pos="0">
                  <a:schemeClr val="tx1">
                    <a:alpha val="39998"/>
                  </a:schemeClr>
                </a:gs>
                <a:gs pos="100000">
                  <a:srgbClr val="800000">
                    <a:alpha val="0"/>
                  </a:srgbClr>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5511" name="Rectangle 39"/>
            <p:cNvSpPr>
              <a:spLocks noChangeArrowheads="1"/>
            </p:cNvSpPr>
            <p:nvPr/>
          </p:nvSpPr>
          <p:spPr bwMode="auto">
            <a:xfrm>
              <a:off x="2498" y="1177"/>
              <a:ext cx="521" cy="249"/>
            </a:xfrm>
            <a:prstGeom prst="rect">
              <a:avLst/>
            </a:prstGeom>
            <a:gradFill rotWithShape="1">
              <a:gsLst>
                <a:gs pos="0">
                  <a:schemeClr val="tx1">
                    <a:gamma/>
                    <a:tint val="33725"/>
                    <a:invGamma/>
                    <a:alpha val="0"/>
                  </a:schemeClr>
                </a:gs>
                <a:gs pos="100000">
                  <a:schemeClr val="tx1">
                    <a:alpha val="39999"/>
                  </a:schemeClr>
                </a:gs>
              </a:gsLst>
              <a:lin ang="5400000" scaled="1"/>
            </a:gradFill>
            <a:ln w="3175" algn="ctr">
              <a:noFill/>
              <a:miter lim="800000"/>
            </a:ln>
            <a:effectLst/>
          </p:spPr>
          <p:txBody>
            <a:bodyPr wrap="none" lIns="87313" tIns="44450" rIns="87313" bIns="44450" anchor="ctr"/>
            <a:lstStyle/>
            <a:p>
              <a:pPr>
                <a:defRPr/>
              </a:pPr>
              <a:endParaRPr lang="zh-CN" altLang="en-US">
                <a:latin typeface="+mn-ea"/>
              </a:endParaRPr>
            </a:p>
          </p:txBody>
        </p:sp>
      </p:grpSp>
      <p:sp>
        <p:nvSpPr>
          <p:cNvPr id="105512" name="Text Box 40"/>
          <p:cNvSpPr txBox="1">
            <a:spLocks noChangeArrowheads="1"/>
          </p:cNvSpPr>
          <p:nvPr/>
        </p:nvSpPr>
        <p:spPr bwMode="auto">
          <a:xfrm>
            <a:off x="2992439" y="3406229"/>
            <a:ext cx="631583" cy="200055"/>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spAutoFit/>
          </a:bodyPr>
          <a:lstStyle/>
          <a:p>
            <a:pPr marL="85725" indent="-85725" algn="ctr" latinLnBrk="1">
              <a:defRPr/>
            </a:pPr>
            <a:r>
              <a:rPr lang="en-US" altLang="ko-KR" sz="1300">
                <a:solidFill>
                  <a:srgbClr val="FFFF66"/>
                </a:solidFill>
                <a:latin typeface="+mn-ea"/>
              </a:rPr>
              <a:t>STEP 05</a:t>
            </a:r>
            <a:endParaRPr lang="en-US" altLang="ko-KR" sz="1300">
              <a:solidFill>
                <a:srgbClr val="FFFF66"/>
              </a:solidFill>
              <a:latin typeface="+mn-ea"/>
            </a:endParaRPr>
          </a:p>
        </p:txBody>
      </p:sp>
      <p:grpSp>
        <p:nvGrpSpPr>
          <p:cNvPr id="33808" name="Group 41"/>
          <p:cNvGrpSpPr/>
          <p:nvPr/>
        </p:nvGrpSpPr>
        <p:grpSpPr bwMode="auto">
          <a:xfrm>
            <a:off x="2551114" y="3849141"/>
            <a:ext cx="4319587" cy="495300"/>
            <a:chOff x="2472" y="1026"/>
            <a:chExt cx="2721" cy="416"/>
          </a:xfrm>
        </p:grpSpPr>
        <p:sp>
          <p:nvSpPr>
            <p:cNvPr id="33838" name="Rectangle 42"/>
            <p:cNvSpPr>
              <a:spLocks noChangeArrowheads="1"/>
            </p:cNvSpPr>
            <p:nvPr/>
          </p:nvSpPr>
          <p:spPr bwMode="auto">
            <a:xfrm>
              <a:off x="2472" y="1135"/>
              <a:ext cx="575" cy="307"/>
            </a:xfrm>
            <a:prstGeom prst="rect">
              <a:avLst/>
            </a:prstGeom>
            <a:gradFill rotWithShape="1">
              <a:gsLst>
                <a:gs pos="0">
                  <a:schemeClr val="tx2"/>
                </a:gs>
                <a:gs pos="100000">
                  <a:srgbClr val="800000"/>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5515" name="Rectangle 43"/>
            <p:cNvSpPr>
              <a:spLocks noChangeArrowheads="1"/>
            </p:cNvSpPr>
            <p:nvPr/>
          </p:nvSpPr>
          <p:spPr bwMode="auto">
            <a:xfrm>
              <a:off x="3047" y="1135"/>
              <a:ext cx="1954" cy="307"/>
            </a:xfrm>
            <a:prstGeom prst="rect">
              <a:avLst/>
            </a:prstGeom>
            <a:gradFill rotWithShape="1">
              <a:gsLst>
                <a:gs pos="0">
                  <a:schemeClr val="tx1">
                    <a:alpha val="60001"/>
                  </a:schemeClr>
                </a:gs>
                <a:gs pos="100000">
                  <a:schemeClr val="tx1">
                    <a:gamma/>
                    <a:tint val="73725"/>
                    <a:invGamma/>
                    <a:alpha val="0"/>
                  </a:schemeClr>
                </a:gs>
              </a:gsLst>
              <a:lin ang="0" scaled="1"/>
            </a:gradFill>
            <a:ln w="3175" algn="ctr">
              <a:noFill/>
              <a:miter lim="800000"/>
            </a:ln>
            <a:effectLst/>
          </p:spPr>
          <p:txBody>
            <a:bodyPr wrap="none" lIns="87313" tIns="44450" rIns="87313" bIns="44450" anchor="ctr"/>
            <a:lstStyle/>
            <a:p>
              <a:pPr>
                <a:defRPr/>
              </a:pPr>
              <a:endParaRPr lang="zh-CN" altLang="en-US">
                <a:latin typeface="+mn-ea"/>
              </a:endParaRPr>
            </a:p>
          </p:txBody>
        </p:sp>
        <p:sp>
          <p:nvSpPr>
            <p:cNvPr id="33840" name="AutoShape 44"/>
            <p:cNvSpPr>
              <a:spLocks noChangeArrowheads="1"/>
            </p:cNvSpPr>
            <p:nvPr/>
          </p:nvSpPr>
          <p:spPr bwMode="auto">
            <a:xfrm>
              <a:off x="2472" y="1026"/>
              <a:ext cx="2721" cy="115"/>
            </a:xfrm>
            <a:prstGeom prst="parallelogram">
              <a:avLst>
                <a:gd name="adj" fmla="val 179976"/>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33841" name="AutoShape 45"/>
            <p:cNvSpPr>
              <a:spLocks noChangeArrowheads="1"/>
            </p:cNvSpPr>
            <p:nvPr/>
          </p:nvSpPr>
          <p:spPr bwMode="auto">
            <a:xfrm>
              <a:off x="2567" y="1044"/>
              <a:ext cx="2544" cy="61"/>
            </a:xfrm>
            <a:prstGeom prst="parallelogram">
              <a:avLst>
                <a:gd name="adj" fmla="val 202153"/>
              </a:avLst>
            </a:prstGeom>
            <a:gradFill rotWithShape="1">
              <a:gsLst>
                <a:gs pos="0">
                  <a:schemeClr val="tx1">
                    <a:alpha val="39998"/>
                  </a:schemeClr>
                </a:gs>
                <a:gs pos="100000">
                  <a:srgbClr val="800000">
                    <a:alpha val="0"/>
                  </a:srgbClr>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5518" name="Rectangle 46"/>
            <p:cNvSpPr>
              <a:spLocks noChangeArrowheads="1"/>
            </p:cNvSpPr>
            <p:nvPr/>
          </p:nvSpPr>
          <p:spPr bwMode="auto">
            <a:xfrm>
              <a:off x="2498" y="1177"/>
              <a:ext cx="521" cy="249"/>
            </a:xfrm>
            <a:prstGeom prst="rect">
              <a:avLst/>
            </a:prstGeom>
            <a:gradFill rotWithShape="1">
              <a:gsLst>
                <a:gs pos="0">
                  <a:schemeClr val="tx1">
                    <a:gamma/>
                    <a:tint val="33725"/>
                    <a:invGamma/>
                    <a:alpha val="0"/>
                  </a:schemeClr>
                </a:gs>
                <a:gs pos="100000">
                  <a:schemeClr val="tx1">
                    <a:alpha val="39999"/>
                  </a:schemeClr>
                </a:gs>
              </a:gsLst>
              <a:lin ang="5400000" scaled="1"/>
            </a:gradFill>
            <a:ln w="3175" algn="ctr">
              <a:noFill/>
              <a:miter lim="800000"/>
            </a:ln>
            <a:effectLst/>
          </p:spPr>
          <p:txBody>
            <a:bodyPr wrap="none" lIns="87313" tIns="44450" rIns="87313" bIns="44450" anchor="ctr"/>
            <a:lstStyle/>
            <a:p>
              <a:pPr>
                <a:defRPr/>
              </a:pPr>
              <a:endParaRPr lang="zh-CN" altLang="en-US">
                <a:latin typeface="+mn-ea"/>
              </a:endParaRPr>
            </a:p>
          </p:txBody>
        </p:sp>
      </p:grpSp>
      <p:sp>
        <p:nvSpPr>
          <p:cNvPr id="105519" name="Text Box 47"/>
          <p:cNvSpPr txBox="1">
            <a:spLocks noChangeArrowheads="1"/>
          </p:cNvSpPr>
          <p:nvPr/>
        </p:nvSpPr>
        <p:spPr bwMode="auto">
          <a:xfrm>
            <a:off x="3703639" y="4039641"/>
            <a:ext cx="1381125" cy="274638"/>
          </a:xfrm>
          <a:prstGeom prst="rect">
            <a:avLst/>
          </a:prstGeom>
          <a:noFill/>
          <a:ln w="9525">
            <a:noFill/>
            <a:miter lim="800000"/>
          </a:ln>
          <a:effectLst>
            <a:outerShdw dist="17961" dir="2700000" algn="ctr" rotWithShape="0">
              <a:schemeClr val="tx1"/>
            </a:outerShdw>
          </a:effectLst>
        </p:spPr>
        <p:txBody>
          <a:bodyPr wrap="none" lIns="0" tIns="0" rIns="0" bIns="0">
            <a:spAutoFit/>
          </a:bodyPr>
          <a:lstStyle/>
          <a:p>
            <a:pPr latinLnBrk="1">
              <a:spcBef>
                <a:spcPct val="50000"/>
              </a:spcBef>
              <a:defRPr/>
            </a:pPr>
            <a:r>
              <a:rPr lang="zh-CN" altLang="en-US" sz="1800" b="1">
                <a:solidFill>
                  <a:schemeClr val="bg1"/>
                </a:solidFill>
                <a:latin typeface="+mn-ea"/>
              </a:rPr>
              <a:t>搞好安全教育</a:t>
            </a:r>
            <a:endParaRPr lang="en-US" altLang="zh-CN" sz="1800" b="1">
              <a:solidFill>
                <a:schemeClr val="bg1"/>
              </a:solidFill>
              <a:latin typeface="+mn-ea"/>
            </a:endParaRPr>
          </a:p>
        </p:txBody>
      </p:sp>
      <p:sp>
        <p:nvSpPr>
          <p:cNvPr id="105520" name="Text Box 48"/>
          <p:cNvSpPr txBox="1">
            <a:spLocks noChangeArrowheads="1"/>
          </p:cNvSpPr>
          <p:nvPr/>
        </p:nvSpPr>
        <p:spPr bwMode="auto">
          <a:xfrm>
            <a:off x="2649539" y="4072979"/>
            <a:ext cx="631583" cy="200055"/>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spAutoFit/>
          </a:bodyPr>
          <a:lstStyle/>
          <a:p>
            <a:pPr marL="85725" indent="-85725" algn="ctr" latinLnBrk="1">
              <a:defRPr/>
            </a:pPr>
            <a:r>
              <a:rPr lang="en-US" altLang="ko-KR" sz="1300">
                <a:solidFill>
                  <a:srgbClr val="FFFF66"/>
                </a:solidFill>
                <a:latin typeface="+mn-ea"/>
              </a:rPr>
              <a:t>STEP 04</a:t>
            </a:r>
            <a:endParaRPr lang="en-US" altLang="ko-KR" sz="1300">
              <a:solidFill>
                <a:srgbClr val="FFFF66"/>
              </a:solidFill>
              <a:latin typeface="+mn-ea"/>
            </a:endParaRPr>
          </a:p>
        </p:txBody>
      </p:sp>
      <p:grpSp>
        <p:nvGrpSpPr>
          <p:cNvPr id="33811" name="Group 49"/>
          <p:cNvGrpSpPr/>
          <p:nvPr/>
        </p:nvGrpSpPr>
        <p:grpSpPr bwMode="auto">
          <a:xfrm>
            <a:off x="2217739" y="4515891"/>
            <a:ext cx="4319587" cy="495300"/>
            <a:chOff x="2472" y="1026"/>
            <a:chExt cx="2721" cy="416"/>
          </a:xfrm>
        </p:grpSpPr>
        <p:sp>
          <p:nvSpPr>
            <p:cNvPr id="33833" name="Rectangle 50"/>
            <p:cNvSpPr>
              <a:spLocks noChangeArrowheads="1"/>
            </p:cNvSpPr>
            <p:nvPr/>
          </p:nvSpPr>
          <p:spPr bwMode="auto">
            <a:xfrm>
              <a:off x="2472" y="1135"/>
              <a:ext cx="575" cy="307"/>
            </a:xfrm>
            <a:prstGeom prst="rect">
              <a:avLst/>
            </a:prstGeom>
            <a:gradFill rotWithShape="1">
              <a:gsLst>
                <a:gs pos="0">
                  <a:schemeClr val="tx2"/>
                </a:gs>
                <a:gs pos="100000">
                  <a:srgbClr val="800000"/>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5523" name="Rectangle 51"/>
            <p:cNvSpPr>
              <a:spLocks noChangeArrowheads="1"/>
            </p:cNvSpPr>
            <p:nvPr/>
          </p:nvSpPr>
          <p:spPr bwMode="auto">
            <a:xfrm>
              <a:off x="3047" y="1135"/>
              <a:ext cx="1954" cy="307"/>
            </a:xfrm>
            <a:prstGeom prst="rect">
              <a:avLst/>
            </a:prstGeom>
            <a:gradFill rotWithShape="1">
              <a:gsLst>
                <a:gs pos="0">
                  <a:schemeClr val="tx1">
                    <a:alpha val="60001"/>
                  </a:schemeClr>
                </a:gs>
                <a:gs pos="100000">
                  <a:schemeClr val="tx1">
                    <a:gamma/>
                    <a:tint val="73725"/>
                    <a:invGamma/>
                    <a:alpha val="0"/>
                  </a:schemeClr>
                </a:gs>
              </a:gsLst>
              <a:lin ang="0" scaled="1"/>
            </a:gradFill>
            <a:ln w="3175" algn="ctr">
              <a:noFill/>
              <a:miter lim="800000"/>
            </a:ln>
            <a:effectLst/>
          </p:spPr>
          <p:txBody>
            <a:bodyPr wrap="none" lIns="87313" tIns="44450" rIns="87313" bIns="44450" anchor="ctr"/>
            <a:lstStyle/>
            <a:p>
              <a:pPr>
                <a:defRPr/>
              </a:pPr>
              <a:endParaRPr lang="zh-CN" altLang="en-US">
                <a:latin typeface="+mn-ea"/>
              </a:endParaRPr>
            </a:p>
          </p:txBody>
        </p:sp>
        <p:sp>
          <p:nvSpPr>
            <p:cNvPr id="33835" name="AutoShape 52"/>
            <p:cNvSpPr>
              <a:spLocks noChangeArrowheads="1"/>
            </p:cNvSpPr>
            <p:nvPr/>
          </p:nvSpPr>
          <p:spPr bwMode="auto">
            <a:xfrm>
              <a:off x="2472" y="1026"/>
              <a:ext cx="2721" cy="115"/>
            </a:xfrm>
            <a:prstGeom prst="parallelogram">
              <a:avLst>
                <a:gd name="adj" fmla="val 179976"/>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33836" name="AutoShape 53"/>
            <p:cNvSpPr>
              <a:spLocks noChangeArrowheads="1"/>
            </p:cNvSpPr>
            <p:nvPr/>
          </p:nvSpPr>
          <p:spPr bwMode="auto">
            <a:xfrm>
              <a:off x="2567" y="1044"/>
              <a:ext cx="2544" cy="61"/>
            </a:xfrm>
            <a:prstGeom prst="parallelogram">
              <a:avLst>
                <a:gd name="adj" fmla="val 202153"/>
              </a:avLst>
            </a:prstGeom>
            <a:gradFill rotWithShape="1">
              <a:gsLst>
                <a:gs pos="0">
                  <a:schemeClr val="tx1">
                    <a:alpha val="39998"/>
                  </a:schemeClr>
                </a:gs>
                <a:gs pos="100000">
                  <a:srgbClr val="800000">
                    <a:alpha val="0"/>
                  </a:srgbClr>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5526" name="Rectangle 54"/>
            <p:cNvSpPr>
              <a:spLocks noChangeArrowheads="1"/>
            </p:cNvSpPr>
            <p:nvPr/>
          </p:nvSpPr>
          <p:spPr bwMode="auto">
            <a:xfrm>
              <a:off x="2498" y="1177"/>
              <a:ext cx="521" cy="249"/>
            </a:xfrm>
            <a:prstGeom prst="rect">
              <a:avLst/>
            </a:prstGeom>
            <a:gradFill rotWithShape="1">
              <a:gsLst>
                <a:gs pos="0">
                  <a:schemeClr val="tx1">
                    <a:gamma/>
                    <a:tint val="33725"/>
                    <a:invGamma/>
                    <a:alpha val="0"/>
                  </a:schemeClr>
                </a:gs>
                <a:gs pos="100000">
                  <a:schemeClr val="tx1">
                    <a:alpha val="39999"/>
                  </a:schemeClr>
                </a:gs>
              </a:gsLst>
              <a:lin ang="5400000" scaled="1"/>
            </a:gradFill>
            <a:ln w="3175" algn="ctr">
              <a:noFill/>
              <a:miter lim="800000"/>
            </a:ln>
            <a:effectLst/>
          </p:spPr>
          <p:txBody>
            <a:bodyPr wrap="none" lIns="87313" tIns="44450" rIns="87313" bIns="44450" anchor="ctr"/>
            <a:lstStyle/>
            <a:p>
              <a:pPr>
                <a:defRPr/>
              </a:pPr>
              <a:endParaRPr lang="zh-CN" altLang="en-US">
                <a:latin typeface="+mn-ea"/>
              </a:endParaRPr>
            </a:p>
          </p:txBody>
        </p:sp>
      </p:grpSp>
      <p:sp>
        <p:nvSpPr>
          <p:cNvPr id="105527" name="Text Box 55"/>
          <p:cNvSpPr txBox="1">
            <a:spLocks noChangeArrowheads="1"/>
          </p:cNvSpPr>
          <p:nvPr/>
        </p:nvSpPr>
        <p:spPr bwMode="auto">
          <a:xfrm>
            <a:off x="3994151" y="3388766"/>
            <a:ext cx="1611313" cy="274638"/>
          </a:xfrm>
          <a:prstGeom prst="rect">
            <a:avLst/>
          </a:prstGeom>
          <a:noFill/>
          <a:ln w="9525">
            <a:noFill/>
            <a:miter lim="800000"/>
          </a:ln>
          <a:effectLst>
            <a:outerShdw dist="17961" dir="2700000" algn="ctr" rotWithShape="0">
              <a:schemeClr val="tx1"/>
            </a:outerShdw>
          </a:effectLst>
        </p:spPr>
        <p:txBody>
          <a:bodyPr wrap="none" lIns="0" tIns="0" rIns="0" bIns="0">
            <a:spAutoFit/>
          </a:bodyPr>
          <a:lstStyle/>
          <a:p>
            <a:pPr latinLnBrk="1">
              <a:spcBef>
                <a:spcPct val="50000"/>
              </a:spcBef>
              <a:defRPr/>
            </a:pPr>
            <a:r>
              <a:rPr lang="zh-CN" altLang="en-US" sz="1800" b="1">
                <a:solidFill>
                  <a:schemeClr val="bg1"/>
                </a:solidFill>
                <a:latin typeface="+mn-ea"/>
              </a:rPr>
              <a:t>搞好危险源控制</a:t>
            </a:r>
            <a:endParaRPr lang="en-US" altLang="zh-CN" sz="1800" b="1">
              <a:solidFill>
                <a:schemeClr val="bg1"/>
              </a:solidFill>
              <a:latin typeface="+mn-ea"/>
            </a:endParaRPr>
          </a:p>
        </p:txBody>
      </p:sp>
      <p:sp>
        <p:nvSpPr>
          <p:cNvPr id="105528" name="Text Box 56"/>
          <p:cNvSpPr txBox="1">
            <a:spLocks noChangeArrowheads="1"/>
          </p:cNvSpPr>
          <p:nvPr/>
        </p:nvSpPr>
        <p:spPr bwMode="auto">
          <a:xfrm>
            <a:off x="2316164" y="4739729"/>
            <a:ext cx="631583" cy="200055"/>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spAutoFit/>
          </a:bodyPr>
          <a:lstStyle/>
          <a:p>
            <a:pPr marL="85725" indent="-85725" algn="ctr" latinLnBrk="1">
              <a:defRPr/>
            </a:pPr>
            <a:r>
              <a:rPr lang="en-US" altLang="ko-KR" sz="1300">
                <a:solidFill>
                  <a:srgbClr val="FFFF66"/>
                </a:solidFill>
                <a:latin typeface="+mn-ea"/>
              </a:rPr>
              <a:t>STEP 03</a:t>
            </a:r>
            <a:endParaRPr lang="en-US" altLang="ko-KR" sz="1300">
              <a:solidFill>
                <a:srgbClr val="FFFF66"/>
              </a:solidFill>
              <a:latin typeface="+mn-ea"/>
            </a:endParaRPr>
          </a:p>
        </p:txBody>
      </p:sp>
      <p:grpSp>
        <p:nvGrpSpPr>
          <p:cNvPr id="33814" name="Group 57"/>
          <p:cNvGrpSpPr/>
          <p:nvPr/>
        </p:nvGrpSpPr>
        <p:grpSpPr bwMode="auto">
          <a:xfrm>
            <a:off x="1874839" y="5182641"/>
            <a:ext cx="4319587" cy="495300"/>
            <a:chOff x="2472" y="1026"/>
            <a:chExt cx="2721" cy="416"/>
          </a:xfrm>
        </p:grpSpPr>
        <p:sp>
          <p:nvSpPr>
            <p:cNvPr id="33828" name="Rectangle 58"/>
            <p:cNvSpPr>
              <a:spLocks noChangeArrowheads="1"/>
            </p:cNvSpPr>
            <p:nvPr/>
          </p:nvSpPr>
          <p:spPr bwMode="auto">
            <a:xfrm>
              <a:off x="2472" y="1135"/>
              <a:ext cx="575" cy="307"/>
            </a:xfrm>
            <a:prstGeom prst="rect">
              <a:avLst/>
            </a:prstGeom>
            <a:gradFill rotWithShape="1">
              <a:gsLst>
                <a:gs pos="0">
                  <a:schemeClr val="tx2"/>
                </a:gs>
                <a:gs pos="100000">
                  <a:srgbClr val="800000"/>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5531" name="Rectangle 59"/>
            <p:cNvSpPr>
              <a:spLocks noChangeArrowheads="1"/>
            </p:cNvSpPr>
            <p:nvPr/>
          </p:nvSpPr>
          <p:spPr bwMode="auto">
            <a:xfrm>
              <a:off x="3047" y="1135"/>
              <a:ext cx="1954" cy="307"/>
            </a:xfrm>
            <a:prstGeom prst="rect">
              <a:avLst/>
            </a:prstGeom>
            <a:gradFill rotWithShape="1">
              <a:gsLst>
                <a:gs pos="0">
                  <a:schemeClr val="tx1">
                    <a:alpha val="60001"/>
                  </a:schemeClr>
                </a:gs>
                <a:gs pos="100000">
                  <a:schemeClr val="tx1">
                    <a:gamma/>
                    <a:tint val="73725"/>
                    <a:invGamma/>
                    <a:alpha val="0"/>
                  </a:schemeClr>
                </a:gs>
              </a:gsLst>
              <a:lin ang="0" scaled="1"/>
            </a:gradFill>
            <a:ln w="3175" algn="ctr">
              <a:noFill/>
              <a:miter lim="800000"/>
            </a:ln>
            <a:effectLst/>
          </p:spPr>
          <p:txBody>
            <a:bodyPr wrap="none" lIns="87313" tIns="44450" rIns="87313" bIns="44450" anchor="ctr"/>
            <a:lstStyle/>
            <a:p>
              <a:pPr>
                <a:defRPr/>
              </a:pPr>
              <a:endParaRPr lang="zh-CN" altLang="en-US">
                <a:latin typeface="+mn-ea"/>
              </a:endParaRPr>
            </a:p>
          </p:txBody>
        </p:sp>
        <p:sp>
          <p:nvSpPr>
            <p:cNvPr id="33830" name="AutoShape 60"/>
            <p:cNvSpPr>
              <a:spLocks noChangeArrowheads="1"/>
            </p:cNvSpPr>
            <p:nvPr/>
          </p:nvSpPr>
          <p:spPr bwMode="auto">
            <a:xfrm>
              <a:off x="2472" y="1026"/>
              <a:ext cx="2721" cy="115"/>
            </a:xfrm>
            <a:prstGeom prst="parallelogram">
              <a:avLst>
                <a:gd name="adj" fmla="val 179976"/>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33831" name="AutoShape 61"/>
            <p:cNvSpPr>
              <a:spLocks noChangeArrowheads="1"/>
            </p:cNvSpPr>
            <p:nvPr/>
          </p:nvSpPr>
          <p:spPr bwMode="auto">
            <a:xfrm>
              <a:off x="2567" y="1044"/>
              <a:ext cx="2544" cy="61"/>
            </a:xfrm>
            <a:prstGeom prst="parallelogram">
              <a:avLst>
                <a:gd name="adj" fmla="val 202153"/>
              </a:avLst>
            </a:prstGeom>
            <a:gradFill rotWithShape="1">
              <a:gsLst>
                <a:gs pos="0">
                  <a:schemeClr val="tx1">
                    <a:alpha val="39998"/>
                  </a:schemeClr>
                </a:gs>
                <a:gs pos="100000">
                  <a:srgbClr val="800000">
                    <a:alpha val="0"/>
                  </a:srgbClr>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5534" name="Rectangle 62"/>
            <p:cNvSpPr>
              <a:spLocks noChangeArrowheads="1"/>
            </p:cNvSpPr>
            <p:nvPr/>
          </p:nvSpPr>
          <p:spPr bwMode="auto">
            <a:xfrm>
              <a:off x="2498" y="1177"/>
              <a:ext cx="521" cy="249"/>
            </a:xfrm>
            <a:prstGeom prst="rect">
              <a:avLst/>
            </a:prstGeom>
            <a:gradFill rotWithShape="1">
              <a:gsLst>
                <a:gs pos="0">
                  <a:schemeClr val="tx1">
                    <a:gamma/>
                    <a:tint val="33725"/>
                    <a:invGamma/>
                    <a:alpha val="0"/>
                  </a:schemeClr>
                </a:gs>
                <a:gs pos="100000">
                  <a:schemeClr val="tx1">
                    <a:alpha val="39999"/>
                  </a:schemeClr>
                </a:gs>
              </a:gsLst>
              <a:lin ang="5400000" scaled="1"/>
            </a:gradFill>
            <a:ln w="3175" algn="ctr">
              <a:noFill/>
              <a:miter lim="800000"/>
            </a:ln>
            <a:effectLst/>
          </p:spPr>
          <p:txBody>
            <a:bodyPr wrap="none" lIns="87313" tIns="44450" rIns="87313" bIns="44450" anchor="ctr"/>
            <a:lstStyle/>
            <a:p>
              <a:pPr>
                <a:defRPr/>
              </a:pPr>
              <a:endParaRPr lang="zh-CN" altLang="en-US">
                <a:latin typeface="+mn-ea"/>
              </a:endParaRPr>
            </a:p>
          </p:txBody>
        </p:sp>
      </p:grpSp>
      <p:sp>
        <p:nvSpPr>
          <p:cNvPr id="105535" name="Text Box 63"/>
          <p:cNvSpPr txBox="1">
            <a:spLocks noChangeArrowheads="1"/>
          </p:cNvSpPr>
          <p:nvPr/>
        </p:nvSpPr>
        <p:spPr bwMode="auto">
          <a:xfrm>
            <a:off x="4303714" y="2722016"/>
            <a:ext cx="1704975" cy="274638"/>
          </a:xfrm>
          <a:prstGeom prst="rect">
            <a:avLst/>
          </a:prstGeom>
          <a:noFill/>
          <a:ln w="9525">
            <a:noFill/>
            <a:miter lim="800000"/>
          </a:ln>
          <a:effectLst>
            <a:outerShdw dist="17961" dir="2700000" algn="ctr" rotWithShape="0">
              <a:schemeClr val="tx1"/>
            </a:outerShdw>
          </a:effectLst>
        </p:spPr>
        <p:txBody>
          <a:bodyPr wrap="none" lIns="0" tIns="0" rIns="0" bIns="0">
            <a:spAutoFit/>
          </a:bodyPr>
          <a:lstStyle/>
          <a:p>
            <a:pPr latinLnBrk="1">
              <a:spcBef>
                <a:spcPct val="50000"/>
              </a:spcBef>
              <a:defRPr/>
            </a:pPr>
            <a:r>
              <a:rPr lang="zh-CN" altLang="en-US" sz="1800" b="1">
                <a:solidFill>
                  <a:schemeClr val="bg1"/>
                </a:solidFill>
                <a:latin typeface="+mn-ea"/>
              </a:rPr>
              <a:t>搞好</a:t>
            </a:r>
            <a:r>
              <a:rPr lang="en-US" altLang="zh-CN" sz="1800" b="1">
                <a:solidFill>
                  <a:schemeClr val="bg1"/>
                </a:solidFill>
                <a:latin typeface="+mn-ea"/>
              </a:rPr>
              <a:t>5S</a:t>
            </a:r>
            <a:r>
              <a:rPr lang="zh-CN" altLang="en-US" sz="1800" b="1">
                <a:solidFill>
                  <a:schemeClr val="bg1"/>
                </a:solidFill>
                <a:latin typeface="+mn-ea"/>
              </a:rPr>
              <a:t>现场管理</a:t>
            </a:r>
            <a:endParaRPr lang="en-US" altLang="zh-CN" sz="1800" b="1">
              <a:solidFill>
                <a:schemeClr val="bg1"/>
              </a:solidFill>
              <a:latin typeface="+mn-ea"/>
            </a:endParaRPr>
          </a:p>
        </p:txBody>
      </p:sp>
      <p:sp>
        <p:nvSpPr>
          <p:cNvPr id="105536" name="Text Box 64"/>
          <p:cNvSpPr txBox="1">
            <a:spLocks noChangeArrowheads="1"/>
          </p:cNvSpPr>
          <p:nvPr/>
        </p:nvSpPr>
        <p:spPr bwMode="auto">
          <a:xfrm>
            <a:off x="1973264" y="5406479"/>
            <a:ext cx="631583" cy="200055"/>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spAutoFit/>
          </a:bodyPr>
          <a:lstStyle/>
          <a:p>
            <a:pPr marL="85725" indent="-85725" algn="ctr" latinLnBrk="1">
              <a:defRPr/>
            </a:pPr>
            <a:r>
              <a:rPr lang="en-US" altLang="ko-KR" sz="1300">
                <a:solidFill>
                  <a:srgbClr val="FFFF66"/>
                </a:solidFill>
                <a:latin typeface="+mn-ea"/>
              </a:rPr>
              <a:t>STEP 02</a:t>
            </a:r>
            <a:endParaRPr lang="en-US" altLang="ko-KR" sz="1300">
              <a:solidFill>
                <a:srgbClr val="FFFF66"/>
              </a:solidFill>
              <a:latin typeface="+mn-ea"/>
            </a:endParaRPr>
          </a:p>
        </p:txBody>
      </p:sp>
      <p:grpSp>
        <p:nvGrpSpPr>
          <p:cNvPr id="33817" name="Group 65"/>
          <p:cNvGrpSpPr/>
          <p:nvPr/>
        </p:nvGrpSpPr>
        <p:grpSpPr bwMode="auto">
          <a:xfrm>
            <a:off x="1531939" y="5849391"/>
            <a:ext cx="4319587" cy="495300"/>
            <a:chOff x="2472" y="1026"/>
            <a:chExt cx="2721" cy="416"/>
          </a:xfrm>
        </p:grpSpPr>
        <p:sp>
          <p:nvSpPr>
            <p:cNvPr id="33823" name="Rectangle 66"/>
            <p:cNvSpPr>
              <a:spLocks noChangeArrowheads="1"/>
            </p:cNvSpPr>
            <p:nvPr/>
          </p:nvSpPr>
          <p:spPr bwMode="auto">
            <a:xfrm>
              <a:off x="2472" y="1135"/>
              <a:ext cx="575" cy="307"/>
            </a:xfrm>
            <a:prstGeom prst="rect">
              <a:avLst/>
            </a:prstGeom>
            <a:gradFill rotWithShape="1">
              <a:gsLst>
                <a:gs pos="0">
                  <a:schemeClr val="tx2"/>
                </a:gs>
                <a:gs pos="100000">
                  <a:srgbClr val="800000"/>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5539" name="Rectangle 67"/>
            <p:cNvSpPr>
              <a:spLocks noChangeArrowheads="1"/>
            </p:cNvSpPr>
            <p:nvPr/>
          </p:nvSpPr>
          <p:spPr bwMode="auto">
            <a:xfrm>
              <a:off x="3047" y="1135"/>
              <a:ext cx="1954" cy="307"/>
            </a:xfrm>
            <a:prstGeom prst="rect">
              <a:avLst/>
            </a:prstGeom>
            <a:gradFill rotWithShape="1">
              <a:gsLst>
                <a:gs pos="0">
                  <a:schemeClr val="tx1">
                    <a:alpha val="60001"/>
                  </a:schemeClr>
                </a:gs>
                <a:gs pos="100000">
                  <a:schemeClr val="tx1">
                    <a:gamma/>
                    <a:tint val="73725"/>
                    <a:invGamma/>
                    <a:alpha val="0"/>
                  </a:schemeClr>
                </a:gs>
              </a:gsLst>
              <a:lin ang="0" scaled="1"/>
            </a:gradFill>
            <a:ln w="3175" algn="ctr">
              <a:noFill/>
              <a:miter lim="800000"/>
            </a:ln>
            <a:effectLst/>
          </p:spPr>
          <p:txBody>
            <a:bodyPr wrap="none" lIns="87313" tIns="44450" rIns="87313" bIns="44450" anchor="ctr"/>
            <a:lstStyle/>
            <a:p>
              <a:pPr>
                <a:defRPr/>
              </a:pPr>
              <a:endParaRPr lang="zh-CN" altLang="en-US">
                <a:latin typeface="+mn-ea"/>
              </a:endParaRPr>
            </a:p>
          </p:txBody>
        </p:sp>
        <p:sp>
          <p:nvSpPr>
            <p:cNvPr id="33825" name="AutoShape 68"/>
            <p:cNvSpPr>
              <a:spLocks noChangeArrowheads="1"/>
            </p:cNvSpPr>
            <p:nvPr/>
          </p:nvSpPr>
          <p:spPr bwMode="auto">
            <a:xfrm>
              <a:off x="2472" y="1026"/>
              <a:ext cx="2721" cy="115"/>
            </a:xfrm>
            <a:prstGeom prst="parallelogram">
              <a:avLst>
                <a:gd name="adj" fmla="val 179976"/>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33826" name="AutoShape 69"/>
            <p:cNvSpPr>
              <a:spLocks noChangeArrowheads="1"/>
            </p:cNvSpPr>
            <p:nvPr/>
          </p:nvSpPr>
          <p:spPr bwMode="auto">
            <a:xfrm>
              <a:off x="2567" y="1044"/>
              <a:ext cx="2544" cy="61"/>
            </a:xfrm>
            <a:prstGeom prst="parallelogram">
              <a:avLst>
                <a:gd name="adj" fmla="val 202153"/>
              </a:avLst>
            </a:prstGeom>
            <a:gradFill rotWithShape="1">
              <a:gsLst>
                <a:gs pos="0">
                  <a:schemeClr val="tx1">
                    <a:alpha val="39998"/>
                  </a:schemeClr>
                </a:gs>
                <a:gs pos="100000">
                  <a:srgbClr val="800000">
                    <a:alpha val="0"/>
                  </a:srgbClr>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5542" name="Rectangle 70"/>
            <p:cNvSpPr>
              <a:spLocks noChangeArrowheads="1"/>
            </p:cNvSpPr>
            <p:nvPr/>
          </p:nvSpPr>
          <p:spPr bwMode="auto">
            <a:xfrm>
              <a:off x="2498" y="1177"/>
              <a:ext cx="521" cy="249"/>
            </a:xfrm>
            <a:prstGeom prst="rect">
              <a:avLst/>
            </a:prstGeom>
            <a:gradFill rotWithShape="1">
              <a:gsLst>
                <a:gs pos="0">
                  <a:schemeClr val="tx1">
                    <a:gamma/>
                    <a:tint val="33725"/>
                    <a:invGamma/>
                    <a:alpha val="0"/>
                  </a:schemeClr>
                </a:gs>
                <a:gs pos="100000">
                  <a:schemeClr val="tx1">
                    <a:alpha val="39999"/>
                  </a:schemeClr>
                </a:gs>
              </a:gsLst>
              <a:lin ang="5400000" scaled="1"/>
            </a:gradFill>
            <a:ln w="3175" algn="ctr">
              <a:noFill/>
              <a:miter lim="800000"/>
            </a:ln>
            <a:effectLst/>
          </p:spPr>
          <p:txBody>
            <a:bodyPr wrap="none" lIns="87313" tIns="44450" rIns="87313" bIns="44450" anchor="ctr"/>
            <a:lstStyle/>
            <a:p>
              <a:pPr>
                <a:defRPr/>
              </a:pPr>
              <a:endParaRPr lang="zh-CN" altLang="en-US">
                <a:latin typeface="+mn-ea"/>
              </a:endParaRPr>
            </a:p>
          </p:txBody>
        </p:sp>
      </p:grpSp>
      <p:sp>
        <p:nvSpPr>
          <p:cNvPr id="105544" name="Text Box 72"/>
          <p:cNvSpPr txBox="1">
            <a:spLocks noChangeArrowheads="1"/>
          </p:cNvSpPr>
          <p:nvPr/>
        </p:nvSpPr>
        <p:spPr bwMode="auto">
          <a:xfrm>
            <a:off x="1630364" y="6073229"/>
            <a:ext cx="631583" cy="200055"/>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spAutoFit/>
          </a:bodyPr>
          <a:lstStyle/>
          <a:p>
            <a:pPr marL="85725" indent="-85725" algn="ctr" latinLnBrk="1">
              <a:defRPr/>
            </a:pPr>
            <a:r>
              <a:rPr lang="en-US" altLang="ko-KR" sz="1300">
                <a:solidFill>
                  <a:srgbClr val="FFFF66"/>
                </a:solidFill>
                <a:latin typeface="+mn-ea"/>
              </a:rPr>
              <a:t>STEP 01</a:t>
            </a:r>
            <a:endParaRPr lang="en-US" altLang="ko-KR" sz="1300">
              <a:solidFill>
                <a:srgbClr val="FFFF66"/>
              </a:solidFill>
              <a:latin typeface="+mn-ea"/>
            </a:endParaRPr>
          </a:p>
        </p:txBody>
      </p:sp>
      <p:sp>
        <p:nvSpPr>
          <p:cNvPr id="105545" name="Text Box 73"/>
          <p:cNvSpPr txBox="1">
            <a:spLocks noChangeArrowheads="1"/>
          </p:cNvSpPr>
          <p:nvPr/>
        </p:nvSpPr>
        <p:spPr bwMode="auto">
          <a:xfrm>
            <a:off x="2584451" y="6066879"/>
            <a:ext cx="1611313" cy="274637"/>
          </a:xfrm>
          <a:prstGeom prst="rect">
            <a:avLst/>
          </a:prstGeom>
          <a:noFill/>
          <a:ln w="9525">
            <a:noFill/>
            <a:miter lim="800000"/>
          </a:ln>
          <a:effectLst>
            <a:outerShdw dist="17961" dir="2700000" algn="ctr" rotWithShape="0">
              <a:schemeClr val="tx1"/>
            </a:outerShdw>
          </a:effectLst>
        </p:spPr>
        <p:txBody>
          <a:bodyPr wrap="none" lIns="0" tIns="0" rIns="0" bIns="0">
            <a:spAutoFit/>
          </a:bodyPr>
          <a:lstStyle/>
          <a:p>
            <a:pPr latinLnBrk="1">
              <a:spcBef>
                <a:spcPct val="50000"/>
              </a:spcBef>
              <a:defRPr/>
            </a:pPr>
            <a:r>
              <a:rPr lang="zh-CN" altLang="en-US" sz="1800" b="1">
                <a:solidFill>
                  <a:schemeClr val="bg1"/>
                </a:solidFill>
                <a:latin typeface="+mn-ea"/>
              </a:rPr>
              <a:t>开好班前班后会</a:t>
            </a:r>
            <a:endParaRPr lang="en-US" altLang="zh-CN" sz="1800" b="1">
              <a:solidFill>
                <a:schemeClr val="bg1"/>
              </a:solidFill>
              <a:latin typeface="+mn-ea"/>
            </a:endParaRPr>
          </a:p>
        </p:txBody>
      </p:sp>
      <p:sp>
        <p:nvSpPr>
          <p:cNvPr id="105546" name="Text Box 74"/>
          <p:cNvSpPr txBox="1">
            <a:spLocks noChangeArrowheads="1"/>
          </p:cNvSpPr>
          <p:nvPr/>
        </p:nvSpPr>
        <p:spPr bwMode="auto">
          <a:xfrm>
            <a:off x="2930526" y="5371554"/>
            <a:ext cx="2149475" cy="274637"/>
          </a:xfrm>
          <a:prstGeom prst="rect">
            <a:avLst/>
          </a:prstGeom>
          <a:noFill/>
          <a:ln w="9525">
            <a:noFill/>
            <a:miter lim="800000"/>
          </a:ln>
          <a:effectLst>
            <a:outerShdw dist="17961" dir="2700000" algn="ctr" rotWithShape="0">
              <a:schemeClr val="tx1"/>
            </a:outerShdw>
          </a:effectLst>
        </p:spPr>
        <p:txBody>
          <a:bodyPr wrap="none" lIns="0" tIns="0" rIns="0" bIns="0">
            <a:spAutoFit/>
          </a:bodyPr>
          <a:lstStyle/>
          <a:p>
            <a:pPr latinLnBrk="1">
              <a:spcBef>
                <a:spcPct val="50000"/>
              </a:spcBef>
              <a:defRPr/>
            </a:pPr>
            <a:r>
              <a:rPr lang="zh-CN" altLang="en-US" sz="1800" b="1">
                <a:solidFill>
                  <a:schemeClr val="bg1"/>
                </a:solidFill>
                <a:latin typeface="+mn-ea"/>
              </a:rPr>
              <a:t>搞好每周 安全日活动</a:t>
            </a:r>
            <a:endParaRPr lang="en-US" altLang="zh-CN" sz="1800" b="1">
              <a:solidFill>
                <a:schemeClr val="bg1"/>
              </a:solidFill>
              <a:latin typeface="+mn-ea"/>
            </a:endParaRPr>
          </a:p>
        </p:txBody>
      </p:sp>
      <p:sp>
        <p:nvSpPr>
          <p:cNvPr id="105547" name="Text Box 75"/>
          <p:cNvSpPr txBox="1">
            <a:spLocks noChangeArrowheads="1"/>
          </p:cNvSpPr>
          <p:nvPr/>
        </p:nvSpPr>
        <p:spPr bwMode="auto">
          <a:xfrm>
            <a:off x="3265489" y="4696866"/>
            <a:ext cx="1611312" cy="274638"/>
          </a:xfrm>
          <a:prstGeom prst="rect">
            <a:avLst/>
          </a:prstGeom>
          <a:noFill/>
          <a:ln w="9525">
            <a:noFill/>
            <a:miter lim="800000"/>
          </a:ln>
          <a:effectLst>
            <a:outerShdw dist="17961" dir="2700000" algn="ctr" rotWithShape="0">
              <a:schemeClr val="tx1"/>
            </a:outerShdw>
          </a:effectLst>
        </p:spPr>
        <p:txBody>
          <a:bodyPr wrap="none" lIns="0" tIns="0" rIns="0" bIns="0">
            <a:spAutoFit/>
          </a:bodyPr>
          <a:lstStyle/>
          <a:p>
            <a:pPr latinLnBrk="1">
              <a:spcBef>
                <a:spcPct val="50000"/>
              </a:spcBef>
              <a:defRPr/>
            </a:pPr>
            <a:r>
              <a:rPr lang="zh-CN" altLang="en-US" sz="1800" b="1">
                <a:solidFill>
                  <a:schemeClr val="bg1"/>
                </a:solidFill>
                <a:latin typeface="+mn-ea"/>
              </a:rPr>
              <a:t>实行标准化作业</a:t>
            </a:r>
            <a:endParaRPr lang="en-US" altLang="zh-CN" sz="1800" b="1">
              <a:solidFill>
                <a:schemeClr val="bg1"/>
              </a:solidFill>
              <a:latin typeface="+mn-ea"/>
            </a:endParaRPr>
          </a:p>
        </p:txBody>
      </p:sp>
      <p:sp>
        <p:nvSpPr>
          <p:cNvPr id="105548" name="Text Box 76"/>
          <p:cNvSpPr txBox="1">
            <a:spLocks noChangeArrowheads="1"/>
          </p:cNvSpPr>
          <p:nvPr/>
        </p:nvSpPr>
        <p:spPr bwMode="auto">
          <a:xfrm>
            <a:off x="4597401" y="2074316"/>
            <a:ext cx="1381125" cy="274638"/>
          </a:xfrm>
          <a:prstGeom prst="rect">
            <a:avLst/>
          </a:prstGeom>
          <a:noFill/>
          <a:ln w="9525">
            <a:noFill/>
            <a:miter lim="800000"/>
          </a:ln>
          <a:effectLst>
            <a:outerShdw dist="17961" dir="2700000" algn="ctr" rotWithShape="0">
              <a:schemeClr val="tx1"/>
            </a:outerShdw>
          </a:effectLst>
        </p:spPr>
        <p:txBody>
          <a:bodyPr wrap="none" lIns="0" tIns="0" rIns="0" bIns="0">
            <a:spAutoFit/>
          </a:bodyPr>
          <a:lstStyle/>
          <a:p>
            <a:pPr latinLnBrk="1">
              <a:spcBef>
                <a:spcPct val="50000"/>
              </a:spcBef>
              <a:defRPr/>
            </a:pPr>
            <a:r>
              <a:rPr lang="zh-CN" altLang="en-US" sz="1800" b="1">
                <a:solidFill>
                  <a:schemeClr val="bg1"/>
                </a:solidFill>
                <a:latin typeface="+mn-ea"/>
              </a:rPr>
              <a:t>进行事故演练</a:t>
            </a:r>
            <a:endParaRPr lang="en-US" altLang="zh-CN" sz="1800" b="1">
              <a:solidFill>
                <a:schemeClr val="bg1"/>
              </a:solidFill>
              <a:latin typeface="+mn-ea"/>
            </a:endParaRPr>
          </a:p>
        </p:txBody>
      </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2"/>
    </p:custData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34819" name="Group 4"/>
          <p:cNvGrpSpPr/>
          <p:nvPr/>
        </p:nvGrpSpPr>
        <p:grpSpPr bwMode="auto">
          <a:xfrm>
            <a:off x="334536" y="1231862"/>
            <a:ext cx="5663077" cy="576262"/>
            <a:chOff x="174" y="663"/>
            <a:chExt cx="3613" cy="363"/>
          </a:xfrm>
        </p:grpSpPr>
        <p:grpSp>
          <p:nvGrpSpPr>
            <p:cNvPr id="34852" name="Group 5"/>
            <p:cNvGrpSpPr/>
            <p:nvPr/>
          </p:nvGrpSpPr>
          <p:grpSpPr bwMode="auto">
            <a:xfrm>
              <a:off x="174" y="715"/>
              <a:ext cx="205" cy="205"/>
              <a:chOff x="2485" y="949"/>
              <a:chExt cx="918" cy="918"/>
            </a:xfrm>
          </p:grpSpPr>
          <p:sp>
            <p:nvSpPr>
              <p:cNvPr id="106502"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34855"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34856" name="Group 8"/>
              <p:cNvGrpSpPr/>
              <p:nvPr/>
            </p:nvGrpSpPr>
            <p:grpSpPr bwMode="auto">
              <a:xfrm>
                <a:off x="2656" y="1155"/>
                <a:ext cx="586" cy="500"/>
                <a:chOff x="511" y="1141"/>
                <a:chExt cx="586" cy="500"/>
              </a:xfrm>
            </p:grpSpPr>
            <p:sp>
              <p:nvSpPr>
                <p:cNvPr id="106505"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106506"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34857"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6508"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34853"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2.6.6</a:t>
              </a:r>
              <a:r>
                <a:rPr kumimoji="0" lang="zh-CN" altLang="en-US" sz="2800" b="1" dirty="0">
                  <a:latin typeface="+mj-ea"/>
                  <a:ea typeface="+mj-ea"/>
                </a:rPr>
                <a:t>习惯性违章特征</a:t>
              </a:r>
              <a:r>
                <a:rPr kumimoji="0" lang="en-US" altLang="zh-CN" sz="1800" dirty="0">
                  <a:latin typeface="+mj-ea"/>
                  <a:ea typeface="+mj-ea"/>
                </a:rPr>
                <a:t> </a:t>
              </a:r>
              <a:endParaRPr kumimoji="0" lang="en-US" altLang="zh-CN" sz="1800" dirty="0">
                <a:latin typeface="+mj-ea"/>
                <a:ea typeface="+mj-ea"/>
              </a:endParaRPr>
            </a:p>
          </p:txBody>
        </p:sp>
      </p:grpSp>
      <p:grpSp>
        <p:nvGrpSpPr>
          <p:cNvPr id="34820" name="Group 49"/>
          <p:cNvGrpSpPr/>
          <p:nvPr/>
        </p:nvGrpSpPr>
        <p:grpSpPr bwMode="auto">
          <a:xfrm>
            <a:off x="611188" y="2565400"/>
            <a:ext cx="7921625" cy="3751263"/>
            <a:chOff x="-114" y="1616"/>
            <a:chExt cx="5131" cy="2363"/>
          </a:xfrm>
        </p:grpSpPr>
        <p:sp>
          <p:nvSpPr>
            <p:cNvPr id="106510" name="Rectangle 14"/>
            <p:cNvSpPr>
              <a:spLocks noChangeArrowheads="1"/>
            </p:cNvSpPr>
            <p:nvPr/>
          </p:nvSpPr>
          <p:spPr bwMode="gray">
            <a:xfrm>
              <a:off x="3697" y="2989"/>
              <a:ext cx="1320" cy="893"/>
            </a:xfrm>
            <a:prstGeom prst="rect">
              <a:avLst/>
            </a:prstGeom>
            <a:gradFill rotWithShape="1">
              <a:gsLst>
                <a:gs pos="0">
                  <a:schemeClr val="accent2">
                    <a:gamma/>
                    <a:shade val="72549"/>
                    <a:invGamma/>
                  </a:schemeClr>
                </a:gs>
                <a:gs pos="100000">
                  <a:schemeClr val="accent2"/>
                </a:gs>
              </a:gsLst>
              <a:lin ang="0" scaled="1"/>
            </a:gradFill>
            <a:ln w="9525" algn="ctr">
              <a:noFill/>
              <a:miter lim="800000"/>
            </a:ln>
            <a:effectLst/>
          </p:spPr>
          <p:txBody>
            <a:bodyPr wrap="none" anchor="ctr"/>
            <a:lstStyle/>
            <a:p>
              <a:pPr>
                <a:defRPr/>
              </a:pPr>
              <a:endParaRPr lang="zh-CN" altLang="en-US">
                <a:latin typeface="+mn-ea"/>
              </a:endParaRPr>
            </a:p>
          </p:txBody>
        </p:sp>
        <p:sp>
          <p:nvSpPr>
            <p:cNvPr id="106511" name="AutoShape 15"/>
            <p:cNvSpPr>
              <a:spLocks noChangeArrowheads="1"/>
            </p:cNvSpPr>
            <p:nvPr/>
          </p:nvSpPr>
          <p:spPr bwMode="gray">
            <a:xfrm>
              <a:off x="2384" y="1616"/>
              <a:ext cx="1187" cy="324"/>
            </a:xfrm>
            <a:prstGeom prst="roundRect">
              <a:avLst>
                <a:gd name="adj" fmla="val 16667"/>
              </a:avLst>
            </a:prstGeom>
            <a:gradFill rotWithShape="1">
              <a:gsLst>
                <a:gs pos="0">
                  <a:srgbClr val="DFDFDF"/>
                </a:gs>
                <a:gs pos="50000">
                  <a:srgbClr val="DFDFDF">
                    <a:gamma/>
                    <a:tint val="24314"/>
                    <a:invGamma/>
                  </a:srgbClr>
                </a:gs>
                <a:gs pos="100000">
                  <a:srgbClr val="DFDFDF"/>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a:defRPr/>
              </a:pPr>
              <a:endParaRPr lang="zh-CN" altLang="en-US">
                <a:latin typeface="+mn-ea"/>
              </a:endParaRPr>
            </a:p>
          </p:txBody>
        </p:sp>
        <p:sp>
          <p:nvSpPr>
            <p:cNvPr id="106512" name="AutoShape 16"/>
            <p:cNvSpPr>
              <a:spLocks noChangeArrowheads="1"/>
            </p:cNvSpPr>
            <p:nvPr/>
          </p:nvSpPr>
          <p:spPr bwMode="gray">
            <a:xfrm>
              <a:off x="3769" y="1616"/>
              <a:ext cx="1188" cy="324"/>
            </a:xfrm>
            <a:prstGeom prst="roundRect">
              <a:avLst>
                <a:gd name="adj" fmla="val 16667"/>
              </a:avLst>
            </a:prstGeom>
            <a:gradFill rotWithShape="1">
              <a:gsLst>
                <a:gs pos="0">
                  <a:srgbClr val="DFDFDF"/>
                </a:gs>
                <a:gs pos="50000">
                  <a:srgbClr val="DFDFDF">
                    <a:gamma/>
                    <a:tint val="24314"/>
                    <a:invGamma/>
                  </a:srgbClr>
                </a:gs>
                <a:gs pos="100000">
                  <a:srgbClr val="DFDFDF"/>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a:defRPr/>
              </a:pPr>
              <a:endParaRPr lang="zh-CN" altLang="en-US">
                <a:latin typeface="+mn-ea"/>
              </a:endParaRPr>
            </a:p>
          </p:txBody>
        </p:sp>
        <p:sp>
          <p:nvSpPr>
            <p:cNvPr id="106513" name="Rectangle 17"/>
            <p:cNvSpPr>
              <a:spLocks noChangeArrowheads="1"/>
            </p:cNvSpPr>
            <p:nvPr/>
          </p:nvSpPr>
          <p:spPr bwMode="gray">
            <a:xfrm>
              <a:off x="2330" y="3077"/>
              <a:ext cx="1309" cy="893"/>
            </a:xfrm>
            <a:prstGeom prst="rect">
              <a:avLst/>
            </a:prstGeom>
            <a:gradFill rotWithShape="1">
              <a:gsLst>
                <a:gs pos="0">
                  <a:schemeClr val="accent2">
                    <a:gamma/>
                    <a:shade val="86275"/>
                    <a:invGamma/>
                  </a:schemeClr>
                </a:gs>
                <a:gs pos="100000">
                  <a:schemeClr val="accent2"/>
                </a:gs>
              </a:gsLst>
              <a:lin ang="0" scaled="1"/>
            </a:gradFill>
            <a:ln w="9525" algn="ctr">
              <a:noFill/>
              <a:miter lim="800000"/>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zh-CN" altLang="en-US">
                <a:latin typeface="+mn-ea"/>
              </a:endParaRPr>
            </a:p>
          </p:txBody>
        </p:sp>
        <p:sp>
          <p:nvSpPr>
            <p:cNvPr id="34825" name="Text Box 18"/>
            <p:cNvSpPr txBox="1">
              <a:spLocks noChangeArrowheads="1"/>
            </p:cNvSpPr>
            <p:nvPr/>
          </p:nvSpPr>
          <p:spPr bwMode="white">
            <a:xfrm>
              <a:off x="2486" y="3229"/>
              <a:ext cx="915"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50000"/>
                </a:lnSpc>
                <a:spcBef>
                  <a:spcPct val="50000"/>
                </a:spcBef>
              </a:pPr>
              <a:r>
                <a:rPr kumimoji="0" lang="zh-CN" altLang="en-US" sz="1600" b="1" dirty="0">
                  <a:solidFill>
                    <a:srgbClr val="FFFFFF"/>
                  </a:solidFill>
                  <a:latin typeface="+mn-ea"/>
                  <a:ea typeface="+mn-ea"/>
                </a:rPr>
                <a:t>作业现场或岗位行为</a:t>
              </a:r>
              <a:endParaRPr kumimoji="0" lang="en-US" altLang="zh-CN" sz="1600" b="1" dirty="0">
                <a:solidFill>
                  <a:srgbClr val="FFFFFF"/>
                </a:solidFill>
                <a:latin typeface="+mn-ea"/>
                <a:ea typeface="+mn-ea"/>
              </a:endParaRPr>
            </a:p>
          </p:txBody>
        </p:sp>
        <p:grpSp>
          <p:nvGrpSpPr>
            <p:cNvPr id="34826" name="Group 19"/>
            <p:cNvGrpSpPr/>
            <p:nvPr/>
          </p:nvGrpSpPr>
          <p:grpSpPr bwMode="auto">
            <a:xfrm>
              <a:off x="1387" y="2203"/>
              <a:ext cx="908" cy="874"/>
              <a:chOff x="4397" y="1430"/>
              <a:chExt cx="1005" cy="960"/>
            </a:xfrm>
          </p:grpSpPr>
          <p:sp>
            <p:nvSpPr>
              <p:cNvPr id="34850" name="AutoShape 20"/>
              <p:cNvSpPr>
                <a:spLocks noChangeArrowheads="1"/>
              </p:cNvSpPr>
              <p:nvPr/>
            </p:nvSpPr>
            <p:spPr bwMode="gray">
              <a:xfrm>
                <a:off x="4397" y="1430"/>
                <a:ext cx="1005" cy="960"/>
              </a:xfrm>
              <a:prstGeom prst="homePlate">
                <a:avLst>
                  <a:gd name="adj" fmla="val 26172"/>
                </a:avLst>
              </a:prstGeom>
              <a:gradFill rotWithShape="1">
                <a:gsLst>
                  <a:gs pos="0">
                    <a:srgbClr val="8D9498"/>
                  </a:gs>
                  <a:gs pos="50000">
                    <a:srgbClr val="D5E0E5"/>
                  </a:gs>
                  <a:gs pos="100000">
                    <a:srgbClr val="8D9498"/>
                  </a:gs>
                </a:gsLst>
                <a:lin ang="5400000" scaled="1"/>
              </a:gradFill>
              <a:ln w="9525" algn="ctr">
                <a:solidFill>
                  <a:srgbClr val="76858A"/>
                </a:solidFill>
                <a:miter lim="800000"/>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34851" name="AutoShape 21"/>
              <p:cNvSpPr>
                <a:spLocks noChangeArrowheads="1"/>
              </p:cNvSpPr>
              <p:nvPr/>
            </p:nvSpPr>
            <p:spPr bwMode="gray">
              <a:xfrm>
                <a:off x="4407" y="1440"/>
                <a:ext cx="978" cy="934"/>
              </a:xfrm>
              <a:prstGeom prst="homePlate">
                <a:avLst>
                  <a:gd name="adj" fmla="val 26178"/>
                </a:avLst>
              </a:prstGeom>
              <a:noFill/>
              <a:ln w="9525" algn="ctr">
                <a:solidFill>
                  <a:srgbClr val="FFFFFF"/>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grpSp>
        <p:sp>
          <p:nvSpPr>
            <p:cNvPr id="106521" name="Rectangle 25"/>
            <p:cNvSpPr>
              <a:spLocks noChangeArrowheads="1"/>
            </p:cNvSpPr>
            <p:nvPr/>
          </p:nvSpPr>
          <p:spPr bwMode="gray">
            <a:xfrm>
              <a:off x="1348" y="2517"/>
              <a:ext cx="912" cy="442"/>
            </a:xfrm>
            <a:prstGeom prst="rect">
              <a:avLst/>
            </a:prstGeom>
            <a:noFill/>
            <a:ln w="9525" algn="ctr">
              <a:noFill/>
              <a:miter lim="800000"/>
            </a:ln>
            <a:effectLst>
              <a:outerShdw dist="17961" dir="2700000" algn="ctr" rotWithShape="0">
                <a:srgbClr val="FFFFFF">
                  <a:alpha val="50000"/>
                </a:srgbClr>
              </a:outerShdw>
            </a:effectLst>
          </p:spPr>
          <p:txBody>
            <a:bodyPr>
              <a:spAutoFit/>
            </a:bodyPr>
            <a:lstStyle/>
            <a:p>
              <a:pPr algn="ctr" eaLnBrk="0" hangingPunct="0">
                <a:defRPr/>
              </a:pPr>
              <a:r>
                <a:rPr kumimoji="0" lang="en-US" altLang="zh-CN" sz="2000" b="1">
                  <a:solidFill>
                    <a:srgbClr val="333333"/>
                  </a:solidFill>
                  <a:latin typeface="+mn-ea"/>
                </a:rPr>
                <a:t>Title in here</a:t>
              </a:r>
              <a:endParaRPr kumimoji="0" lang="en-US" altLang="zh-CN" sz="2000" b="1">
                <a:solidFill>
                  <a:srgbClr val="333333"/>
                </a:solidFill>
                <a:latin typeface="+mn-ea"/>
              </a:endParaRPr>
            </a:p>
          </p:txBody>
        </p:sp>
        <p:sp>
          <p:nvSpPr>
            <p:cNvPr id="106522" name="Rectangle 26"/>
            <p:cNvSpPr>
              <a:spLocks noChangeArrowheads="1"/>
            </p:cNvSpPr>
            <p:nvPr/>
          </p:nvSpPr>
          <p:spPr bwMode="gray">
            <a:xfrm>
              <a:off x="1348" y="3419"/>
              <a:ext cx="912" cy="442"/>
            </a:xfrm>
            <a:prstGeom prst="rect">
              <a:avLst/>
            </a:prstGeom>
            <a:noFill/>
            <a:ln w="9525" algn="ctr">
              <a:noFill/>
              <a:miter lim="800000"/>
            </a:ln>
            <a:effectLst>
              <a:outerShdw dist="17961" dir="2700000" algn="ctr" rotWithShape="0">
                <a:srgbClr val="FFFFFF">
                  <a:alpha val="50000"/>
                </a:srgbClr>
              </a:outerShdw>
            </a:effectLst>
          </p:spPr>
          <p:txBody>
            <a:bodyPr>
              <a:spAutoFit/>
            </a:bodyPr>
            <a:lstStyle/>
            <a:p>
              <a:pPr algn="ctr" eaLnBrk="0" hangingPunct="0">
                <a:defRPr/>
              </a:pPr>
              <a:r>
                <a:rPr kumimoji="0" lang="en-US" altLang="zh-CN" sz="2000" b="1">
                  <a:solidFill>
                    <a:srgbClr val="333333"/>
                  </a:solidFill>
                  <a:latin typeface="+mn-ea"/>
                </a:rPr>
                <a:t>Title in here</a:t>
              </a:r>
              <a:endParaRPr kumimoji="0" lang="en-US" altLang="zh-CN" sz="2000" b="1">
                <a:solidFill>
                  <a:srgbClr val="333333"/>
                </a:solidFill>
                <a:latin typeface="+mn-ea"/>
              </a:endParaRPr>
            </a:p>
          </p:txBody>
        </p:sp>
        <p:sp>
          <p:nvSpPr>
            <p:cNvPr id="34829" name="Rectangle 27"/>
            <p:cNvSpPr>
              <a:spLocks noChangeArrowheads="1"/>
            </p:cNvSpPr>
            <p:nvPr/>
          </p:nvSpPr>
          <p:spPr bwMode="white">
            <a:xfrm>
              <a:off x="3942" y="3220"/>
              <a:ext cx="97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kumimoji="0" lang="zh-CN" altLang="en-US" sz="1600" b="1" dirty="0">
                  <a:solidFill>
                    <a:srgbClr val="FFFFFF"/>
                  </a:solidFill>
                  <a:latin typeface="+mn-ea"/>
                  <a:ea typeface="+mn-ea"/>
                </a:rPr>
                <a:t>作业性违章</a:t>
              </a:r>
              <a:endParaRPr kumimoji="0" lang="zh-CN" altLang="en-US" sz="1600" b="1" dirty="0">
                <a:solidFill>
                  <a:srgbClr val="FFFFFF"/>
                </a:solidFill>
                <a:latin typeface="+mn-ea"/>
                <a:ea typeface="+mn-ea"/>
              </a:endParaRPr>
            </a:p>
            <a:p>
              <a:pPr eaLnBrk="1" hangingPunct="1">
                <a:lnSpc>
                  <a:spcPct val="150000"/>
                </a:lnSpc>
              </a:pPr>
              <a:r>
                <a:rPr kumimoji="0" lang="zh-CN" altLang="en-US" sz="1600" b="1" dirty="0">
                  <a:solidFill>
                    <a:srgbClr val="FFFFFF"/>
                  </a:solidFill>
                  <a:latin typeface="+mn-ea"/>
                  <a:ea typeface="+mn-ea"/>
                </a:rPr>
                <a:t>不作为行为</a:t>
              </a:r>
              <a:endParaRPr kumimoji="0" lang="en-US" altLang="zh-CN" sz="1600" b="1" dirty="0">
                <a:solidFill>
                  <a:srgbClr val="FFFFFF"/>
                </a:solidFill>
                <a:latin typeface="+mn-ea"/>
                <a:ea typeface="+mn-ea"/>
              </a:endParaRPr>
            </a:p>
          </p:txBody>
        </p:sp>
        <p:sp>
          <p:nvSpPr>
            <p:cNvPr id="106524" name="Rectangle 28"/>
            <p:cNvSpPr>
              <a:spLocks noChangeArrowheads="1"/>
            </p:cNvSpPr>
            <p:nvPr/>
          </p:nvSpPr>
          <p:spPr bwMode="gray">
            <a:xfrm>
              <a:off x="2427" y="1655"/>
              <a:ext cx="1116" cy="233"/>
            </a:xfrm>
            <a:prstGeom prst="rect">
              <a:avLst/>
            </a:prstGeom>
            <a:noFill/>
            <a:ln w="9525" algn="ctr">
              <a:noFill/>
              <a:miter lim="800000"/>
            </a:ln>
            <a:effectLst>
              <a:outerShdw dist="17961" dir="2700000" algn="ctr" rotWithShape="0">
                <a:srgbClr val="FFFFFF">
                  <a:alpha val="50000"/>
                </a:srgbClr>
              </a:outerShdw>
            </a:effectLst>
          </p:spPr>
          <p:txBody>
            <a:bodyPr>
              <a:spAutoFit/>
            </a:bodyPr>
            <a:lstStyle/>
            <a:p>
              <a:pPr algn="ctr" eaLnBrk="0" hangingPunct="0">
                <a:defRPr/>
              </a:pPr>
              <a:r>
                <a:rPr kumimoji="0" lang="zh-CN" altLang="en-US" b="1">
                  <a:latin typeface="+mn-ea"/>
                </a:rPr>
                <a:t>对象</a:t>
              </a:r>
              <a:endParaRPr kumimoji="0" lang="zh-CN" altLang="en-US" b="1">
                <a:latin typeface="+mn-ea"/>
              </a:endParaRPr>
            </a:p>
          </p:txBody>
        </p:sp>
        <p:sp>
          <p:nvSpPr>
            <p:cNvPr id="106525" name="Rectangle 29"/>
            <p:cNvSpPr>
              <a:spLocks noChangeArrowheads="1"/>
            </p:cNvSpPr>
            <p:nvPr/>
          </p:nvSpPr>
          <p:spPr bwMode="gray">
            <a:xfrm>
              <a:off x="3814" y="1655"/>
              <a:ext cx="1115" cy="233"/>
            </a:xfrm>
            <a:prstGeom prst="rect">
              <a:avLst/>
            </a:prstGeom>
            <a:noFill/>
            <a:ln w="9525" algn="ctr">
              <a:noFill/>
              <a:miter lim="800000"/>
            </a:ln>
            <a:effectLst>
              <a:outerShdw dist="17961" dir="2700000" algn="ctr" rotWithShape="0">
                <a:srgbClr val="FFFFFF">
                  <a:alpha val="50000"/>
                </a:srgbClr>
              </a:outerShdw>
            </a:effectLst>
          </p:spPr>
          <p:txBody>
            <a:bodyPr>
              <a:spAutoFit/>
            </a:bodyPr>
            <a:lstStyle/>
            <a:p>
              <a:pPr algn="ctr" eaLnBrk="0" hangingPunct="0">
                <a:defRPr/>
              </a:pPr>
              <a:r>
                <a:rPr kumimoji="0" lang="zh-CN" altLang="en-US" b="1">
                  <a:latin typeface="+mn-ea"/>
                </a:rPr>
                <a:t>表现形式</a:t>
              </a:r>
              <a:endParaRPr kumimoji="0" lang="en-US" altLang="zh-CN" b="1">
                <a:latin typeface="+mn-ea"/>
              </a:endParaRPr>
            </a:p>
          </p:txBody>
        </p:sp>
        <p:sp>
          <p:nvSpPr>
            <p:cNvPr id="106526" name="Rectangle 30"/>
            <p:cNvSpPr>
              <a:spLocks noChangeArrowheads="1"/>
            </p:cNvSpPr>
            <p:nvPr/>
          </p:nvSpPr>
          <p:spPr bwMode="gray">
            <a:xfrm>
              <a:off x="3697" y="2058"/>
              <a:ext cx="1320" cy="892"/>
            </a:xfrm>
            <a:prstGeom prst="rect">
              <a:avLst/>
            </a:prstGeom>
            <a:gradFill rotWithShape="1">
              <a:gsLst>
                <a:gs pos="0">
                  <a:schemeClr val="accent1">
                    <a:gamma/>
                    <a:shade val="72549"/>
                    <a:invGamma/>
                  </a:schemeClr>
                </a:gs>
                <a:gs pos="100000">
                  <a:schemeClr val="accent1"/>
                </a:gs>
              </a:gsLst>
              <a:lin ang="0" scaled="1"/>
            </a:gradFill>
            <a:ln w="9525" algn="ctr">
              <a:noFill/>
              <a:miter lim="800000"/>
            </a:ln>
            <a:effectLst/>
          </p:spPr>
          <p:txBody>
            <a:bodyPr wrap="none" anchor="ctr"/>
            <a:lstStyle/>
            <a:p>
              <a:pPr>
                <a:defRPr/>
              </a:pPr>
              <a:endParaRPr lang="zh-CN" altLang="en-US">
                <a:latin typeface="+mn-ea"/>
              </a:endParaRPr>
            </a:p>
          </p:txBody>
        </p:sp>
        <p:sp>
          <p:nvSpPr>
            <p:cNvPr id="106527" name="Rectangle 31"/>
            <p:cNvSpPr>
              <a:spLocks noChangeArrowheads="1"/>
            </p:cNvSpPr>
            <p:nvPr/>
          </p:nvSpPr>
          <p:spPr bwMode="gray">
            <a:xfrm>
              <a:off x="2330" y="2141"/>
              <a:ext cx="1309" cy="893"/>
            </a:xfrm>
            <a:prstGeom prst="rect">
              <a:avLst/>
            </a:prstGeom>
            <a:gradFill rotWithShape="1">
              <a:gsLst>
                <a:gs pos="0">
                  <a:schemeClr val="accent1">
                    <a:gamma/>
                    <a:shade val="86275"/>
                    <a:invGamma/>
                  </a:schemeClr>
                </a:gs>
                <a:gs pos="100000">
                  <a:schemeClr val="accent1"/>
                </a:gs>
              </a:gsLst>
              <a:lin ang="0" scaled="1"/>
            </a:gradFill>
            <a:ln w="9525" algn="ctr">
              <a:noFill/>
              <a:miter lim="800000"/>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zh-CN" altLang="en-US">
                <a:latin typeface="+mn-ea"/>
              </a:endParaRPr>
            </a:p>
          </p:txBody>
        </p:sp>
        <p:sp>
          <p:nvSpPr>
            <p:cNvPr id="34834" name="Text Box 32"/>
            <p:cNvSpPr txBox="1">
              <a:spLocks noChangeArrowheads="1"/>
            </p:cNvSpPr>
            <p:nvPr/>
          </p:nvSpPr>
          <p:spPr bwMode="white">
            <a:xfrm>
              <a:off x="2500" y="2330"/>
              <a:ext cx="915"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kumimoji="0" lang="zh-CN" altLang="en-US" sz="1600" b="1" dirty="0">
                  <a:solidFill>
                    <a:srgbClr val="FFFFFF"/>
                  </a:solidFill>
                  <a:latin typeface="+mn-ea"/>
                  <a:ea typeface="+mn-ea"/>
                </a:rPr>
                <a:t>调度指挥时</a:t>
              </a:r>
              <a:endParaRPr kumimoji="0" lang="zh-CN" altLang="en-US" sz="1600" b="1" dirty="0">
                <a:solidFill>
                  <a:srgbClr val="FFFFFF"/>
                </a:solidFill>
                <a:latin typeface="+mn-ea"/>
                <a:ea typeface="+mn-ea"/>
              </a:endParaRPr>
            </a:p>
            <a:p>
              <a:pPr algn="ctr" eaLnBrk="1" hangingPunct="1">
                <a:spcBef>
                  <a:spcPct val="50000"/>
                </a:spcBef>
              </a:pPr>
              <a:r>
                <a:rPr kumimoji="0" lang="zh-CN" altLang="en-US" sz="1600" b="1" dirty="0">
                  <a:solidFill>
                    <a:srgbClr val="FFFFFF"/>
                  </a:solidFill>
                  <a:latin typeface="+mn-ea"/>
                  <a:ea typeface="+mn-ea"/>
                </a:rPr>
                <a:t>行为 </a:t>
              </a:r>
              <a:endParaRPr kumimoji="0" lang="en-US" altLang="zh-CN" sz="1600" b="1" dirty="0">
                <a:solidFill>
                  <a:srgbClr val="FFFFFF"/>
                </a:solidFill>
                <a:latin typeface="+mn-ea"/>
                <a:ea typeface="+mn-ea"/>
              </a:endParaRPr>
            </a:p>
          </p:txBody>
        </p:sp>
        <p:sp>
          <p:nvSpPr>
            <p:cNvPr id="34835" name="Rectangle 33"/>
            <p:cNvSpPr>
              <a:spLocks noChangeArrowheads="1"/>
            </p:cNvSpPr>
            <p:nvPr/>
          </p:nvSpPr>
          <p:spPr bwMode="white">
            <a:xfrm>
              <a:off x="3769" y="2282"/>
              <a:ext cx="117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kumimoji="0" lang="zh-CN" altLang="en-US" sz="1600" b="1" dirty="0">
                  <a:solidFill>
                    <a:srgbClr val="FFFFFF"/>
                  </a:solidFill>
                  <a:latin typeface="+mn-ea"/>
                  <a:ea typeface="+mn-ea"/>
                </a:rPr>
                <a:t>不顾主客观条件，强令作业人员冒险作业 </a:t>
              </a:r>
              <a:endParaRPr kumimoji="0" lang="en-US" altLang="zh-CN" sz="1600" b="1" dirty="0">
                <a:solidFill>
                  <a:srgbClr val="FFFFFF"/>
                </a:solidFill>
                <a:latin typeface="+mn-ea"/>
                <a:ea typeface="+mn-ea"/>
              </a:endParaRPr>
            </a:p>
          </p:txBody>
        </p:sp>
        <p:sp>
          <p:nvSpPr>
            <p:cNvPr id="106530" name="AutoShape 34"/>
            <p:cNvSpPr>
              <a:spLocks noChangeArrowheads="1"/>
            </p:cNvSpPr>
            <p:nvPr/>
          </p:nvSpPr>
          <p:spPr bwMode="gray">
            <a:xfrm>
              <a:off x="1074" y="1626"/>
              <a:ext cx="1188" cy="324"/>
            </a:xfrm>
            <a:prstGeom prst="roundRect">
              <a:avLst>
                <a:gd name="adj" fmla="val 16667"/>
              </a:avLst>
            </a:prstGeom>
            <a:gradFill rotWithShape="1">
              <a:gsLst>
                <a:gs pos="0">
                  <a:srgbClr val="DFDFDF"/>
                </a:gs>
                <a:gs pos="50000">
                  <a:srgbClr val="DFDFDF">
                    <a:gamma/>
                    <a:tint val="24314"/>
                    <a:invGamma/>
                  </a:srgbClr>
                </a:gs>
                <a:gs pos="100000">
                  <a:srgbClr val="DFDFDF"/>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a:defRPr/>
              </a:pPr>
              <a:endParaRPr lang="zh-CN" altLang="en-US">
                <a:latin typeface="+mn-ea"/>
              </a:endParaRPr>
            </a:p>
          </p:txBody>
        </p:sp>
        <p:sp>
          <p:nvSpPr>
            <p:cNvPr id="106531" name="Rectangle 35"/>
            <p:cNvSpPr>
              <a:spLocks noChangeArrowheads="1"/>
            </p:cNvSpPr>
            <p:nvPr/>
          </p:nvSpPr>
          <p:spPr bwMode="gray">
            <a:xfrm>
              <a:off x="1020" y="3086"/>
              <a:ext cx="1310" cy="893"/>
            </a:xfrm>
            <a:prstGeom prst="rect">
              <a:avLst/>
            </a:prstGeom>
            <a:gradFill rotWithShape="1">
              <a:gsLst>
                <a:gs pos="0">
                  <a:schemeClr val="accent2">
                    <a:gamma/>
                    <a:shade val="86275"/>
                    <a:invGamma/>
                  </a:schemeClr>
                </a:gs>
                <a:gs pos="100000">
                  <a:schemeClr val="accent2"/>
                </a:gs>
              </a:gsLst>
              <a:lin ang="0" scaled="1"/>
            </a:gradFill>
            <a:ln w="9525" algn="ctr">
              <a:noFill/>
              <a:miter lim="800000"/>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zh-CN" altLang="en-US">
                <a:latin typeface="+mn-ea"/>
              </a:endParaRPr>
            </a:p>
          </p:txBody>
        </p:sp>
        <p:sp>
          <p:nvSpPr>
            <p:cNvPr id="34838" name="Text Box 36"/>
            <p:cNvSpPr txBox="1">
              <a:spLocks noChangeArrowheads="1"/>
            </p:cNvSpPr>
            <p:nvPr/>
          </p:nvSpPr>
          <p:spPr bwMode="white">
            <a:xfrm>
              <a:off x="1191" y="3273"/>
              <a:ext cx="915"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kumimoji="0" lang="zh-CN" altLang="en-US" sz="1600" b="1" dirty="0">
                  <a:solidFill>
                    <a:srgbClr val="FFFFFF"/>
                  </a:solidFill>
                  <a:latin typeface="+mn-ea"/>
                  <a:ea typeface="+mn-ea"/>
                </a:rPr>
                <a:t>作业人员</a:t>
              </a:r>
              <a:endParaRPr kumimoji="0" lang="zh-CN" altLang="en-US" sz="1600" b="1" dirty="0">
                <a:solidFill>
                  <a:srgbClr val="FFFFFF"/>
                </a:solidFill>
                <a:latin typeface="+mn-ea"/>
                <a:ea typeface="+mn-ea"/>
              </a:endParaRPr>
            </a:p>
            <a:p>
              <a:pPr algn="ctr" eaLnBrk="1" hangingPunct="1">
                <a:spcBef>
                  <a:spcPct val="50000"/>
                </a:spcBef>
              </a:pPr>
              <a:r>
                <a:rPr kumimoji="0" lang="zh-CN" altLang="en-US" sz="1600" b="1" dirty="0">
                  <a:solidFill>
                    <a:srgbClr val="FFFFFF"/>
                  </a:solidFill>
                  <a:latin typeface="+mn-ea"/>
                  <a:ea typeface="+mn-ea"/>
                </a:rPr>
                <a:t>操作人员</a:t>
              </a:r>
              <a:endParaRPr kumimoji="0" lang="en-US" altLang="zh-CN" sz="1600" b="1" dirty="0">
                <a:solidFill>
                  <a:srgbClr val="FFFFFF"/>
                </a:solidFill>
                <a:latin typeface="+mn-ea"/>
                <a:ea typeface="+mn-ea"/>
              </a:endParaRPr>
            </a:p>
          </p:txBody>
        </p:sp>
        <p:sp>
          <p:nvSpPr>
            <p:cNvPr id="106533" name="Rectangle 37"/>
            <p:cNvSpPr>
              <a:spLocks noChangeArrowheads="1"/>
            </p:cNvSpPr>
            <p:nvPr/>
          </p:nvSpPr>
          <p:spPr bwMode="gray">
            <a:xfrm>
              <a:off x="1117" y="1665"/>
              <a:ext cx="1116" cy="233"/>
            </a:xfrm>
            <a:prstGeom prst="rect">
              <a:avLst/>
            </a:prstGeom>
            <a:noFill/>
            <a:ln w="9525" algn="ctr">
              <a:noFill/>
              <a:miter lim="800000"/>
            </a:ln>
            <a:effectLst>
              <a:outerShdw dist="17961" dir="2700000" algn="ctr" rotWithShape="0">
                <a:srgbClr val="FFFFFF">
                  <a:alpha val="50000"/>
                </a:srgbClr>
              </a:outerShdw>
            </a:effectLst>
          </p:spPr>
          <p:txBody>
            <a:bodyPr>
              <a:spAutoFit/>
            </a:bodyPr>
            <a:lstStyle/>
            <a:p>
              <a:pPr algn="ctr" eaLnBrk="0" hangingPunct="0">
                <a:defRPr/>
              </a:pPr>
              <a:r>
                <a:rPr kumimoji="0" lang="zh-CN" altLang="en-US" b="1">
                  <a:latin typeface="+mn-ea"/>
                </a:rPr>
                <a:t>主体</a:t>
              </a:r>
              <a:endParaRPr kumimoji="0" lang="zh-CN" altLang="en-US" b="1">
                <a:latin typeface="+mn-ea"/>
              </a:endParaRPr>
            </a:p>
          </p:txBody>
        </p:sp>
        <p:sp>
          <p:nvSpPr>
            <p:cNvPr id="106534" name="Rectangle 38"/>
            <p:cNvSpPr>
              <a:spLocks noChangeArrowheads="1"/>
            </p:cNvSpPr>
            <p:nvPr/>
          </p:nvSpPr>
          <p:spPr bwMode="gray">
            <a:xfrm>
              <a:off x="1020" y="2150"/>
              <a:ext cx="1310" cy="893"/>
            </a:xfrm>
            <a:prstGeom prst="rect">
              <a:avLst/>
            </a:prstGeom>
            <a:gradFill rotWithShape="1">
              <a:gsLst>
                <a:gs pos="0">
                  <a:schemeClr val="accent1">
                    <a:gamma/>
                    <a:shade val="86275"/>
                    <a:invGamma/>
                  </a:schemeClr>
                </a:gs>
                <a:gs pos="100000">
                  <a:schemeClr val="accent1"/>
                </a:gs>
              </a:gsLst>
              <a:lin ang="0" scaled="1"/>
            </a:gradFill>
            <a:ln w="9525" algn="ctr">
              <a:noFill/>
              <a:miter lim="800000"/>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zh-CN" altLang="en-US">
                <a:latin typeface="+mn-ea"/>
              </a:endParaRPr>
            </a:p>
          </p:txBody>
        </p:sp>
        <p:sp>
          <p:nvSpPr>
            <p:cNvPr id="34841" name="Text Box 39"/>
            <p:cNvSpPr txBox="1">
              <a:spLocks noChangeArrowheads="1"/>
            </p:cNvSpPr>
            <p:nvPr/>
          </p:nvSpPr>
          <p:spPr bwMode="white">
            <a:xfrm>
              <a:off x="1184" y="2430"/>
              <a:ext cx="9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kumimoji="0" lang="zh-CN" altLang="en-US" sz="1600" b="1">
                  <a:solidFill>
                    <a:srgbClr val="FFFFFF"/>
                  </a:solidFill>
                  <a:latin typeface="+mn-ea"/>
                  <a:ea typeface="+mn-ea"/>
                </a:rPr>
                <a:t>工作负责人</a:t>
              </a:r>
              <a:endParaRPr kumimoji="0" lang="en-US" altLang="zh-CN" sz="1800">
                <a:latin typeface="+mn-ea"/>
                <a:ea typeface="+mn-ea"/>
              </a:endParaRPr>
            </a:p>
          </p:txBody>
        </p:sp>
        <p:grpSp>
          <p:nvGrpSpPr>
            <p:cNvPr id="34842" name="Group 41"/>
            <p:cNvGrpSpPr/>
            <p:nvPr/>
          </p:nvGrpSpPr>
          <p:grpSpPr bwMode="auto">
            <a:xfrm>
              <a:off x="-67" y="2115"/>
              <a:ext cx="1093" cy="911"/>
              <a:chOff x="4397" y="1430"/>
              <a:chExt cx="1005" cy="960"/>
            </a:xfrm>
          </p:grpSpPr>
          <p:sp>
            <p:nvSpPr>
              <p:cNvPr id="34848" name="AutoShape 42"/>
              <p:cNvSpPr>
                <a:spLocks noChangeArrowheads="1"/>
              </p:cNvSpPr>
              <p:nvPr/>
            </p:nvSpPr>
            <p:spPr bwMode="gray">
              <a:xfrm>
                <a:off x="4397" y="1430"/>
                <a:ext cx="1005" cy="960"/>
              </a:xfrm>
              <a:prstGeom prst="homePlate">
                <a:avLst>
                  <a:gd name="adj" fmla="val 26172"/>
                </a:avLst>
              </a:prstGeom>
              <a:gradFill rotWithShape="1">
                <a:gsLst>
                  <a:gs pos="0">
                    <a:srgbClr val="8D9498"/>
                  </a:gs>
                  <a:gs pos="50000">
                    <a:srgbClr val="D5E0E5"/>
                  </a:gs>
                  <a:gs pos="100000">
                    <a:srgbClr val="8D9498"/>
                  </a:gs>
                </a:gsLst>
                <a:lin ang="5400000" scaled="1"/>
              </a:gradFill>
              <a:ln w="9525" algn="ctr">
                <a:solidFill>
                  <a:srgbClr val="76858A"/>
                </a:solidFill>
                <a:miter lim="800000"/>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34849" name="AutoShape 43"/>
              <p:cNvSpPr>
                <a:spLocks noChangeArrowheads="1"/>
              </p:cNvSpPr>
              <p:nvPr/>
            </p:nvSpPr>
            <p:spPr bwMode="gray">
              <a:xfrm>
                <a:off x="4407" y="1440"/>
                <a:ext cx="978" cy="934"/>
              </a:xfrm>
              <a:prstGeom prst="homePlate">
                <a:avLst>
                  <a:gd name="adj" fmla="val 26178"/>
                </a:avLst>
              </a:prstGeom>
              <a:noFill/>
              <a:ln w="9525" algn="ctr">
                <a:solidFill>
                  <a:srgbClr val="FFFFFF"/>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grpSp>
        <p:grpSp>
          <p:nvGrpSpPr>
            <p:cNvPr id="34843" name="Group 44"/>
            <p:cNvGrpSpPr/>
            <p:nvPr/>
          </p:nvGrpSpPr>
          <p:grpSpPr bwMode="auto">
            <a:xfrm>
              <a:off x="-67" y="3059"/>
              <a:ext cx="1093" cy="912"/>
              <a:chOff x="4397" y="1430"/>
              <a:chExt cx="1005" cy="960"/>
            </a:xfrm>
          </p:grpSpPr>
          <p:sp>
            <p:nvSpPr>
              <p:cNvPr id="34846" name="AutoShape 45"/>
              <p:cNvSpPr>
                <a:spLocks noChangeArrowheads="1"/>
              </p:cNvSpPr>
              <p:nvPr/>
            </p:nvSpPr>
            <p:spPr bwMode="gray">
              <a:xfrm>
                <a:off x="4397" y="1430"/>
                <a:ext cx="1005" cy="960"/>
              </a:xfrm>
              <a:prstGeom prst="homePlate">
                <a:avLst>
                  <a:gd name="adj" fmla="val 26172"/>
                </a:avLst>
              </a:prstGeom>
              <a:gradFill rotWithShape="1">
                <a:gsLst>
                  <a:gs pos="0">
                    <a:srgbClr val="8D9498"/>
                  </a:gs>
                  <a:gs pos="50000">
                    <a:srgbClr val="D5E0E5"/>
                  </a:gs>
                  <a:gs pos="100000">
                    <a:srgbClr val="8D9498"/>
                  </a:gs>
                </a:gsLst>
                <a:lin ang="5400000" scaled="1"/>
              </a:gradFill>
              <a:ln w="9525" algn="ctr">
                <a:solidFill>
                  <a:srgbClr val="76858A"/>
                </a:solidFill>
                <a:miter lim="800000"/>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34847" name="AutoShape 46"/>
              <p:cNvSpPr>
                <a:spLocks noChangeArrowheads="1"/>
              </p:cNvSpPr>
              <p:nvPr/>
            </p:nvSpPr>
            <p:spPr bwMode="gray">
              <a:xfrm>
                <a:off x="4407" y="1440"/>
                <a:ext cx="978" cy="934"/>
              </a:xfrm>
              <a:prstGeom prst="homePlate">
                <a:avLst>
                  <a:gd name="adj" fmla="val 26178"/>
                </a:avLst>
              </a:prstGeom>
              <a:gradFill rotWithShape="1">
                <a:gsLst>
                  <a:gs pos="0">
                    <a:srgbClr val="8D9498"/>
                  </a:gs>
                  <a:gs pos="50000">
                    <a:srgbClr val="D5E0E5"/>
                  </a:gs>
                  <a:gs pos="100000">
                    <a:srgbClr val="8D9498"/>
                  </a:gs>
                </a:gsLst>
                <a:lin ang="5400000" scaled="1"/>
              </a:gradFill>
              <a:ln w="9525" algn="ctr">
                <a:solidFill>
                  <a:srgbClr val="FFFFFF"/>
                </a:solidFill>
                <a:miter lim="800000"/>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grpSp>
        <p:sp>
          <p:nvSpPr>
            <p:cNvPr id="106543" name="Rectangle 47"/>
            <p:cNvSpPr>
              <a:spLocks noChangeArrowheads="1"/>
            </p:cNvSpPr>
            <p:nvPr/>
          </p:nvSpPr>
          <p:spPr bwMode="gray">
            <a:xfrm>
              <a:off x="-114" y="2442"/>
              <a:ext cx="1098" cy="250"/>
            </a:xfrm>
            <a:prstGeom prst="rect">
              <a:avLst/>
            </a:prstGeom>
            <a:noFill/>
            <a:ln w="9525" algn="ctr">
              <a:noFill/>
              <a:miter lim="800000"/>
            </a:ln>
            <a:effectLst>
              <a:outerShdw dist="17961" dir="2700000" algn="ctr" rotWithShape="0">
                <a:srgbClr val="FFFFFF">
                  <a:alpha val="50000"/>
                </a:srgbClr>
              </a:outerShdw>
            </a:effectLst>
          </p:spPr>
          <p:txBody>
            <a:bodyPr>
              <a:spAutoFit/>
            </a:bodyPr>
            <a:lstStyle/>
            <a:p>
              <a:pPr algn="ctr" eaLnBrk="0" hangingPunct="0">
                <a:defRPr/>
              </a:pPr>
              <a:r>
                <a:rPr kumimoji="0" lang="zh-CN" altLang="en-US" sz="2000" b="1">
                  <a:solidFill>
                    <a:srgbClr val="333333"/>
                  </a:solidFill>
                  <a:latin typeface="+mn-ea"/>
                </a:rPr>
                <a:t>指挥性违章</a:t>
              </a:r>
              <a:endParaRPr kumimoji="0" lang="en-US" altLang="zh-CN" sz="2000" b="1">
                <a:solidFill>
                  <a:srgbClr val="333333"/>
                </a:solidFill>
                <a:latin typeface="+mn-ea"/>
              </a:endParaRPr>
            </a:p>
          </p:txBody>
        </p:sp>
        <p:sp>
          <p:nvSpPr>
            <p:cNvPr id="106544" name="Rectangle 48"/>
            <p:cNvSpPr>
              <a:spLocks noChangeArrowheads="1"/>
            </p:cNvSpPr>
            <p:nvPr/>
          </p:nvSpPr>
          <p:spPr bwMode="gray">
            <a:xfrm>
              <a:off x="-114" y="3383"/>
              <a:ext cx="1098" cy="250"/>
            </a:xfrm>
            <a:prstGeom prst="rect">
              <a:avLst/>
            </a:prstGeom>
            <a:noFill/>
            <a:ln w="9525" algn="ctr">
              <a:noFill/>
              <a:miter lim="800000"/>
            </a:ln>
            <a:effectLst>
              <a:outerShdw dist="17961" dir="2700000" algn="ctr" rotWithShape="0">
                <a:srgbClr val="FFFFFF">
                  <a:alpha val="50000"/>
                </a:srgbClr>
              </a:outerShdw>
            </a:effectLst>
          </p:spPr>
          <p:txBody>
            <a:bodyPr>
              <a:spAutoFit/>
            </a:bodyPr>
            <a:lstStyle/>
            <a:p>
              <a:pPr algn="ctr" eaLnBrk="0" hangingPunct="0">
                <a:defRPr/>
              </a:pPr>
              <a:r>
                <a:rPr kumimoji="0" lang="zh-CN" altLang="en-US" sz="2000" b="1">
                  <a:solidFill>
                    <a:srgbClr val="333333"/>
                  </a:solidFill>
                  <a:latin typeface="+mn-ea"/>
                </a:rPr>
                <a:t>作业性违章</a:t>
              </a:r>
              <a:endParaRPr kumimoji="0" lang="en-US" altLang="zh-CN" sz="2000" b="1">
                <a:solidFill>
                  <a:srgbClr val="333333"/>
                </a:solidFill>
                <a:latin typeface="+mn-ea"/>
              </a:endParaRPr>
            </a:p>
          </p:txBody>
        </p:sp>
      </p:grpSp>
      <p:sp>
        <p:nvSpPr>
          <p:cNvPr id="3" name="标题 2"/>
          <p:cNvSpPr>
            <a:spLocks noGrp="1"/>
          </p:cNvSpPr>
          <p:nvPr>
            <p:ph type="title"/>
          </p:nvPr>
        </p:nvSpPr>
        <p:spPr/>
        <p:txBody>
          <a:bodyPr>
            <a:normAutofit/>
          </a:bodyPr>
          <a:lstStyle/>
          <a:p>
            <a:r>
              <a:rPr lang="zh-CN" altLang="en-US">
                <a:sym typeface="+mn-ea"/>
              </a:rPr>
              <a:t>二、辨识控制危险源，消除习惯性违章</a:t>
            </a:r>
            <a:endParaRPr lang="zh-CN" altLang="en-US"/>
          </a:p>
        </p:txBody>
      </p:sp>
    </p:spTree>
    <p:custDataLst>
      <p:tags r:id="rId2"/>
    </p:custData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68374"/>
            <a:ext cx="9144000" cy="5685446"/>
          </a:xfrm>
          <a:prstGeom prst="rect">
            <a:avLst/>
          </a:prstGeom>
          <a:noFill/>
          <a:ln w="9525">
            <a:noFill/>
            <a:miter lim="800000"/>
            <a:headEnd/>
            <a:tailEnd/>
          </a:ln>
        </p:spPr>
      </p:pic>
      <p:grpSp>
        <p:nvGrpSpPr>
          <p:cNvPr id="35843" name="Group 97"/>
          <p:cNvGrpSpPr/>
          <p:nvPr/>
        </p:nvGrpSpPr>
        <p:grpSpPr bwMode="auto">
          <a:xfrm>
            <a:off x="179388" y="1628775"/>
            <a:ext cx="8820150" cy="4392613"/>
            <a:chOff x="91" y="935"/>
            <a:chExt cx="5282" cy="2767"/>
          </a:xfrm>
        </p:grpSpPr>
        <p:sp>
          <p:nvSpPr>
            <p:cNvPr id="35844" name="AutoShape 23"/>
            <p:cNvSpPr>
              <a:spLocks noChangeArrowheads="1"/>
            </p:cNvSpPr>
            <p:nvPr/>
          </p:nvSpPr>
          <p:spPr bwMode="auto">
            <a:xfrm>
              <a:off x="4485" y="2659"/>
              <a:ext cx="879" cy="1043"/>
            </a:xfrm>
            <a:prstGeom prst="roundRect">
              <a:avLst>
                <a:gd name="adj" fmla="val 16667"/>
              </a:avLst>
            </a:prstGeom>
            <a:gradFill rotWithShape="1">
              <a:gsLst>
                <a:gs pos="0">
                  <a:schemeClr val="tx1">
                    <a:alpha val="70000"/>
                  </a:schemeClr>
                </a:gs>
                <a:gs pos="100000">
                  <a:srgbClr val="1D4447"/>
                </a:gs>
              </a:gsLst>
              <a:lin ang="5400000" scaled="1"/>
            </a:gradFill>
            <a:ln w="12700" algn="ctr">
              <a:solidFill>
                <a:srgbClr val="000000"/>
              </a:solidFill>
              <a:round/>
            </a:ln>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ko-KR" altLang="en-US" sz="1100">
                <a:solidFill>
                  <a:schemeClr val="bg1"/>
                </a:solidFill>
                <a:latin typeface="Gulim" panose="020B0600000101010101" pitchFamily="34" charset="-127"/>
                <a:ea typeface="Gulim" panose="020B0600000101010101" pitchFamily="34" charset="-127"/>
              </a:endParaRPr>
            </a:p>
            <a:p>
              <a:pPr algn="ctr" eaLnBrk="1" latinLnBrk="1" hangingPunct="1"/>
              <a:endParaRPr lang="ko-KR" altLang="en-US" sz="1100">
                <a:solidFill>
                  <a:schemeClr val="bg1"/>
                </a:solidFill>
                <a:latin typeface="Gulim" panose="020B0600000101010101" pitchFamily="34" charset="-127"/>
                <a:ea typeface="Gulim" panose="020B0600000101010101" pitchFamily="34" charset="-127"/>
              </a:endParaRPr>
            </a:p>
            <a:p>
              <a:pPr algn="ctr" eaLnBrk="1" latinLnBrk="1" hangingPunct="1"/>
              <a:endParaRPr lang="ko-KR" altLang="en-US" sz="1100">
                <a:solidFill>
                  <a:schemeClr val="bg1"/>
                </a:solidFill>
                <a:latin typeface="Gulim" panose="020B0600000101010101" pitchFamily="34" charset="-127"/>
                <a:ea typeface="Gulim" panose="020B0600000101010101" pitchFamily="34" charset="-127"/>
              </a:endParaRPr>
            </a:p>
          </p:txBody>
        </p:sp>
        <p:sp>
          <p:nvSpPr>
            <p:cNvPr id="35845" name="AutoShape 24"/>
            <p:cNvSpPr>
              <a:spLocks noChangeArrowheads="1"/>
            </p:cNvSpPr>
            <p:nvPr/>
          </p:nvSpPr>
          <p:spPr bwMode="auto">
            <a:xfrm>
              <a:off x="3345" y="2659"/>
              <a:ext cx="879" cy="1043"/>
            </a:xfrm>
            <a:prstGeom prst="roundRect">
              <a:avLst>
                <a:gd name="adj" fmla="val 16667"/>
              </a:avLst>
            </a:prstGeom>
            <a:gradFill rotWithShape="1">
              <a:gsLst>
                <a:gs pos="0">
                  <a:schemeClr val="tx1">
                    <a:alpha val="70000"/>
                  </a:schemeClr>
                </a:gs>
                <a:gs pos="100000">
                  <a:srgbClr val="1D4447"/>
                </a:gs>
              </a:gsLst>
              <a:lin ang="5400000" scaled="1"/>
            </a:gradFill>
            <a:ln w="12700" algn="ctr">
              <a:solidFill>
                <a:srgbClr val="000000"/>
              </a:solidFill>
              <a:round/>
            </a:ln>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ko-KR" altLang="en-US" sz="1100">
                <a:solidFill>
                  <a:schemeClr val="bg1"/>
                </a:solidFill>
                <a:latin typeface="Gulim" panose="020B0600000101010101" pitchFamily="34" charset="-127"/>
                <a:ea typeface="Gulim" panose="020B0600000101010101" pitchFamily="34" charset="-127"/>
              </a:endParaRPr>
            </a:p>
            <a:p>
              <a:pPr algn="ctr" eaLnBrk="1" latinLnBrk="1" hangingPunct="1"/>
              <a:endParaRPr lang="ko-KR" altLang="en-US" sz="1100">
                <a:solidFill>
                  <a:schemeClr val="bg1"/>
                </a:solidFill>
                <a:latin typeface="Gulim" panose="020B0600000101010101" pitchFamily="34" charset="-127"/>
                <a:ea typeface="Gulim" panose="020B0600000101010101" pitchFamily="34" charset="-127"/>
              </a:endParaRPr>
            </a:p>
            <a:p>
              <a:pPr algn="ctr" eaLnBrk="1" latinLnBrk="1" hangingPunct="1"/>
              <a:endParaRPr lang="ko-KR" altLang="en-US" sz="1100">
                <a:solidFill>
                  <a:schemeClr val="bg1"/>
                </a:solidFill>
                <a:latin typeface="Gulim" panose="020B0600000101010101" pitchFamily="34" charset="-127"/>
                <a:ea typeface="Gulim" panose="020B0600000101010101" pitchFamily="34" charset="-127"/>
              </a:endParaRPr>
            </a:p>
          </p:txBody>
        </p:sp>
        <p:sp>
          <p:nvSpPr>
            <p:cNvPr id="35846" name="AutoShape 25"/>
            <p:cNvSpPr>
              <a:spLocks noChangeArrowheads="1"/>
            </p:cNvSpPr>
            <p:nvPr/>
          </p:nvSpPr>
          <p:spPr bwMode="auto">
            <a:xfrm>
              <a:off x="1159" y="2659"/>
              <a:ext cx="879" cy="1043"/>
            </a:xfrm>
            <a:prstGeom prst="roundRect">
              <a:avLst>
                <a:gd name="adj" fmla="val 16667"/>
              </a:avLst>
            </a:prstGeom>
            <a:gradFill rotWithShape="1">
              <a:gsLst>
                <a:gs pos="0">
                  <a:schemeClr val="tx1">
                    <a:alpha val="70000"/>
                  </a:schemeClr>
                </a:gs>
                <a:gs pos="100000">
                  <a:srgbClr val="1D4447"/>
                </a:gs>
              </a:gsLst>
              <a:lin ang="5400000" scaled="1"/>
            </a:gradFill>
            <a:ln w="12700" algn="ctr">
              <a:solidFill>
                <a:srgbClr val="000000"/>
              </a:solidFill>
              <a:round/>
            </a:ln>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ko-KR" altLang="en-US" sz="1100">
                <a:solidFill>
                  <a:schemeClr val="bg1"/>
                </a:solidFill>
                <a:latin typeface="Gulim" panose="020B0600000101010101" pitchFamily="34" charset="-127"/>
                <a:ea typeface="Gulim" panose="020B0600000101010101" pitchFamily="34" charset="-127"/>
              </a:endParaRPr>
            </a:p>
            <a:p>
              <a:pPr algn="ctr" eaLnBrk="1" latinLnBrk="1" hangingPunct="1"/>
              <a:endParaRPr lang="ko-KR" altLang="en-US" sz="1100">
                <a:solidFill>
                  <a:schemeClr val="bg1"/>
                </a:solidFill>
                <a:latin typeface="Gulim" panose="020B0600000101010101" pitchFamily="34" charset="-127"/>
                <a:ea typeface="Gulim" panose="020B0600000101010101" pitchFamily="34" charset="-127"/>
              </a:endParaRPr>
            </a:p>
            <a:p>
              <a:pPr algn="ctr" eaLnBrk="1" latinLnBrk="1" hangingPunct="1"/>
              <a:endParaRPr lang="ko-KR" altLang="en-US" sz="1100">
                <a:solidFill>
                  <a:schemeClr val="bg1"/>
                </a:solidFill>
                <a:latin typeface="Gulim" panose="020B0600000101010101" pitchFamily="34" charset="-127"/>
                <a:ea typeface="Gulim" panose="020B0600000101010101" pitchFamily="34" charset="-127"/>
              </a:endParaRPr>
            </a:p>
            <a:p>
              <a:pPr algn="ctr" eaLnBrk="1" latinLnBrk="1" hangingPunct="1"/>
              <a:endParaRPr lang="ko-KR" altLang="en-US" sz="1100">
                <a:solidFill>
                  <a:schemeClr val="bg1"/>
                </a:solidFill>
                <a:latin typeface="Gulim" panose="020B0600000101010101" pitchFamily="34" charset="-127"/>
                <a:ea typeface="Gulim" panose="020B0600000101010101" pitchFamily="34" charset="-127"/>
              </a:endParaRPr>
            </a:p>
            <a:p>
              <a:pPr algn="ctr" eaLnBrk="1" latinLnBrk="1" hangingPunct="1"/>
              <a:endParaRPr lang="ko-KR" altLang="en-US" sz="1100">
                <a:solidFill>
                  <a:schemeClr val="bg1"/>
                </a:solidFill>
                <a:latin typeface="Gulim" panose="020B0600000101010101" pitchFamily="34" charset="-127"/>
                <a:ea typeface="Gulim" panose="020B0600000101010101" pitchFamily="34" charset="-127"/>
              </a:endParaRPr>
            </a:p>
          </p:txBody>
        </p:sp>
        <p:sp>
          <p:nvSpPr>
            <p:cNvPr id="35847" name="AutoShape 26"/>
            <p:cNvSpPr>
              <a:spLocks noChangeArrowheads="1"/>
            </p:cNvSpPr>
            <p:nvPr/>
          </p:nvSpPr>
          <p:spPr bwMode="auto">
            <a:xfrm>
              <a:off x="2214" y="2659"/>
              <a:ext cx="880" cy="1043"/>
            </a:xfrm>
            <a:prstGeom prst="roundRect">
              <a:avLst>
                <a:gd name="adj" fmla="val 16667"/>
              </a:avLst>
            </a:prstGeom>
            <a:gradFill rotWithShape="1">
              <a:gsLst>
                <a:gs pos="0">
                  <a:schemeClr val="tx1">
                    <a:alpha val="70000"/>
                  </a:schemeClr>
                </a:gs>
                <a:gs pos="100000">
                  <a:srgbClr val="1D4447"/>
                </a:gs>
              </a:gsLst>
              <a:lin ang="5400000" scaled="1"/>
            </a:gradFill>
            <a:ln w="12700" algn="ctr">
              <a:solidFill>
                <a:srgbClr val="000000"/>
              </a:solidFill>
              <a:round/>
            </a:ln>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ko-KR" altLang="en-US" sz="1100">
                <a:solidFill>
                  <a:schemeClr val="bg1"/>
                </a:solidFill>
                <a:latin typeface="Gulim" panose="020B0600000101010101" pitchFamily="34" charset="-127"/>
                <a:ea typeface="Gulim" panose="020B0600000101010101" pitchFamily="34" charset="-127"/>
              </a:endParaRPr>
            </a:p>
            <a:p>
              <a:pPr algn="ctr" eaLnBrk="1" latinLnBrk="1" hangingPunct="1"/>
              <a:endParaRPr lang="ko-KR" altLang="en-US" sz="1100">
                <a:solidFill>
                  <a:schemeClr val="bg1"/>
                </a:solidFill>
                <a:latin typeface="Gulim" panose="020B0600000101010101" pitchFamily="34" charset="-127"/>
                <a:ea typeface="Gulim" panose="020B0600000101010101" pitchFamily="34" charset="-127"/>
              </a:endParaRPr>
            </a:p>
            <a:p>
              <a:pPr algn="ctr" eaLnBrk="1" latinLnBrk="1" hangingPunct="1"/>
              <a:endParaRPr lang="ko-KR" altLang="en-US" sz="1100">
                <a:solidFill>
                  <a:schemeClr val="bg1"/>
                </a:solidFill>
                <a:latin typeface="Gulim" panose="020B0600000101010101" pitchFamily="34" charset="-127"/>
                <a:ea typeface="Gulim" panose="020B0600000101010101" pitchFamily="34" charset="-127"/>
              </a:endParaRPr>
            </a:p>
            <a:p>
              <a:pPr algn="ctr" eaLnBrk="1" latinLnBrk="1" hangingPunct="1"/>
              <a:endParaRPr lang="ko-KR" altLang="en-US" sz="1100">
                <a:solidFill>
                  <a:schemeClr val="bg1"/>
                </a:solidFill>
                <a:latin typeface="Gulim" panose="020B0600000101010101" pitchFamily="34" charset="-127"/>
                <a:ea typeface="Gulim" panose="020B0600000101010101" pitchFamily="34" charset="-127"/>
              </a:endParaRPr>
            </a:p>
          </p:txBody>
        </p:sp>
        <p:sp>
          <p:nvSpPr>
            <p:cNvPr id="35848" name="AutoShape 27"/>
            <p:cNvSpPr>
              <a:spLocks noChangeArrowheads="1"/>
            </p:cNvSpPr>
            <p:nvPr/>
          </p:nvSpPr>
          <p:spPr bwMode="auto">
            <a:xfrm>
              <a:off x="102" y="2659"/>
              <a:ext cx="879" cy="1043"/>
            </a:xfrm>
            <a:prstGeom prst="roundRect">
              <a:avLst>
                <a:gd name="adj" fmla="val 16667"/>
              </a:avLst>
            </a:prstGeom>
            <a:gradFill rotWithShape="1">
              <a:gsLst>
                <a:gs pos="0">
                  <a:schemeClr val="tx1">
                    <a:alpha val="70000"/>
                  </a:schemeClr>
                </a:gs>
                <a:gs pos="100000">
                  <a:srgbClr val="1D4447"/>
                </a:gs>
              </a:gsLst>
              <a:lin ang="5400000" scaled="1"/>
            </a:gradFill>
            <a:ln w="12700" algn="ctr">
              <a:solidFill>
                <a:srgbClr val="000000"/>
              </a:solidFill>
              <a:round/>
            </a:ln>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ko-KR" altLang="en-US" sz="1100">
                <a:latin typeface="Gulim" panose="020B0600000101010101" pitchFamily="34" charset="-127"/>
                <a:ea typeface="Gulim" panose="020B0600000101010101" pitchFamily="34" charset="-127"/>
              </a:endParaRPr>
            </a:p>
            <a:p>
              <a:pPr algn="ctr" eaLnBrk="1" latinLnBrk="1" hangingPunct="1"/>
              <a:endParaRPr lang="ko-KR" altLang="en-US" sz="1100">
                <a:latin typeface="Gulim" panose="020B0600000101010101" pitchFamily="34" charset="-127"/>
                <a:ea typeface="Gulim" panose="020B0600000101010101" pitchFamily="34" charset="-127"/>
              </a:endParaRPr>
            </a:p>
            <a:p>
              <a:pPr algn="ctr" eaLnBrk="1" latinLnBrk="1" hangingPunct="1"/>
              <a:endParaRPr lang="ko-KR" altLang="en-US" sz="1100">
                <a:latin typeface="Gulim" panose="020B0600000101010101" pitchFamily="34" charset="-127"/>
                <a:ea typeface="Gulim" panose="020B0600000101010101" pitchFamily="34" charset="-127"/>
              </a:endParaRPr>
            </a:p>
            <a:p>
              <a:pPr algn="ctr" eaLnBrk="1" latinLnBrk="1" hangingPunct="1"/>
              <a:endParaRPr lang="ko-KR" altLang="en-US" sz="1100">
                <a:latin typeface="Gulim" panose="020B0600000101010101" pitchFamily="34" charset="-127"/>
                <a:ea typeface="Gulim" panose="020B0600000101010101" pitchFamily="34" charset="-127"/>
              </a:endParaRPr>
            </a:p>
          </p:txBody>
        </p:sp>
        <p:sp>
          <p:nvSpPr>
            <p:cNvPr id="57372" name="Freeform 28"/>
            <p:cNvSpPr/>
            <p:nvPr/>
          </p:nvSpPr>
          <p:spPr bwMode="auto">
            <a:xfrm>
              <a:off x="1611" y="1122"/>
              <a:ext cx="2931" cy="766"/>
            </a:xfrm>
            <a:custGeom>
              <a:avLst/>
              <a:gdLst/>
              <a:ahLst/>
              <a:cxnLst>
                <a:cxn ang="0">
                  <a:pos x="0" y="774"/>
                </a:cxn>
                <a:cxn ang="0">
                  <a:pos x="362" y="0"/>
                </a:cxn>
                <a:cxn ang="0">
                  <a:pos x="2444" y="6"/>
                </a:cxn>
                <a:cxn ang="0">
                  <a:pos x="2857" y="760"/>
                </a:cxn>
              </a:cxnLst>
              <a:rect l="0" t="0" r="r" b="b"/>
              <a:pathLst>
                <a:path w="2857" h="774">
                  <a:moveTo>
                    <a:pt x="0" y="774"/>
                  </a:moveTo>
                  <a:lnTo>
                    <a:pt x="362" y="0"/>
                  </a:lnTo>
                  <a:lnTo>
                    <a:pt x="2444" y="6"/>
                  </a:lnTo>
                  <a:lnTo>
                    <a:pt x="2857" y="760"/>
                  </a:lnTo>
                </a:path>
              </a:pathLst>
            </a:custGeom>
            <a:noFill/>
            <a:ln w="19050" cap="rnd" cmpd="sng">
              <a:solidFill>
                <a:schemeClr val="tx1"/>
              </a:solidFill>
              <a:prstDash val="solid"/>
              <a:round/>
              <a:headEnd type="none" w="sm" len="sm"/>
              <a:tailEnd type="none" w="sm" len="sm"/>
            </a:ln>
            <a:effectLst>
              <a:outerShdw dist="17961" dir="2700000" algn="ctr" rotWithShape="0">
                <a:schemeClr val="bg1"/>
              </a:outerShdw>
            </a:effectLst>
          </p:spPr>
          <p:txBody>
            <a:bodyPr/>
            <a:lstStyle/>
            <a:p>
              <a:pPr>
                <a:defRPr/>
              </a:pPr>
              <a:endParaRPr lang="zh-CN" altLang="en-US"/>
            </a:p>
          </p:txBody>
        </p:sp>
        <p:sp>
          <p:nvSpPr>
            <p:cNvPr id="57373" name="Freeform 29"/>
            <p:cNvSpPr/>
            <p:nvPr/>
          </p:nvSpPr>
          <p:spPr bwMode="auto">
            <a:xfrm>
              <a:off x="3786" y="2478"/>
              <a:ext cx="1181" cy="420"/>
            </a:xfrm>
            <a:custGeom>
              <a:avLst/>
              <a:gdLst/>
              <a:ahLst/>
              <a:cxnLst>
                <a:cxn ang="0">
                  <a:pos x="0" y="1980"/>
                </a:cxn>
                <a:cxn ang="0">
                  <a:pos x="0" y="0"/>
                </a:cxn>
                <a:cxn ang="0">
                  <a:pos x="2718" y="0"/>
                </a:cxn>
                <a:cxn ang="0">
                  <a:pos x="2719" y="1938"/>
                </a:cxn>
              </a:cxnLst>
              <a:rect l="0" t="0" r="r" b="b"/>
              <a:pathLst>
                <a:path w="2719" h="1980">
                  <a:moveTo>
                    <a:pt x="0" y="1980"/>
                  </a:moveTo>
                  <a:lnTo>
                    <a:pt x="0" y="0"/>
                  </a:lnTo>
                  <a:lnTo>
                    <a:pt x="2718" y="0"/>
                  </a:lnTo>
                  <a:lnTo>
                    <a:pt x="2719" y="1938"/>
                  </a:lnTo>
                </a:path>
              </a:pathLst>
            </a:custGeom>
            <a:noFill/>
            <a:ln w="19050" cap="flat" cmpd="sng">
              <a:solidFill>
                <a:schemeClr val="tx1"/>
              </a:solidFill>
              <a:prstDash val="solid"/>
              <a:round/>
              <a:headEnd type="none" w="sm" len="sm"/>
              <a:tailEnd type="none" w="sm" len="sm"/>
            </a:ln>
            <a:effectLst>
              <a:outerShdw dist="17961" dir="2700000" algn="ctr" rotWithShape="0">
                <a:schemeClr val="bg1"/>
              </a:outerShdw>
            </a:effectLst>
          </p:spPr>
          <p:txBody>
            <a:bodyPr/>
            <a:lstStyle/>
            <a:p>
              <a:pPr>
                <a:defRPr/>
              </a:pPr>
              <a:endParaRPr lang="zh-CN" altLang="en-US"/>
            </a:p>
          </p:txBody>
        </p:sp>
        <p:sp>
          <p:nvSpPr>
            <p:cNvPr id="57374" name="Freeform 30"/>
            <p:cNvSpPr/>
            <p:nvPr/>
          </p:nvSpPr>
          <p:spPr bwMode="auto">
            <a:xfrm>
              <a:off x="4367" y="1991"/>
              <a:ext cx="48" cy="487"/>
            </a:xfrm>
            <a:custGeom>
              <a:avLst/>
              <a:gdLst/>
              <a:ahLst/>
              <a:cxnLst>
                <a:cxn ang="0">
                  <a:pos x="0" y="0"/>
                </a:cxn>
                <a:cxn ang="0">
                  <a:pos x="1" y="836"/>
                </a:cxn>
              </a:cxnLst>
              <a:rect l="0" t="0" r="r" b="b"/>
              <a:pathLst>
                <a:path w="1" h="836">
                  <a:moveTo>
                    <a:pt x="0" y="0"/>
                  </a:moveTo>
                  <a:lnTo>
                    <a:pt x="1" y="836"/>
                  </a:lnTo>
                </a:path>
              </a:pathLst>
            </a:custGeom>
            <a:noFill/>
            <a:ln w="19050" cap="flat" cmpd="sng">
              <a:solidFill>
                <a:schemeClr val="tx1"/>
              </a:solidFill>
              <a:prstDash val="solid"/>
              <a:round/>
              <a:headEnd type="none" w="sm" len="sm"/>
              <a:tailEnd type="none" w="sm" len="sm"/>
            </a:ln>
            <a:effectLst>
              <a:outerShdw dist="17961" dir="2700000" algn="ctr" rotWithShape="0">
                <a:schemeClr val="bg1"/>
              </a:outerShdw>
            </a:effectLst>
          </p:spPr>
          <p:txBody>
            <a:bodyPr/>
            <a:lstStyle/>
            <a:p>
              <a:pPr>
                <a:defRPr/>
              </a:pPr>
              <a:endParaRPr lang="zh-CN" altLang="en-US"/>
            </a:p>
          </p:txBody>
        </p:sp>
        <p:sp>
          <p:nvSpPr>
            <p:cNvPr id="57375" name="Freeform 31"/>
            <p:cNvSpPr/>
            <p:nvPr/>
          </p:nvSpPr>
          <p:spPr bwMode="auto">
            <a:xfrm>
              <a:off x="548" y="2489"/>
              <a:ext cx="2111" cy="409"/>
            </a:xfrm>
            <a:custGeom>
              <a:avLst/>
              <a:gdLst/>
              <a:ahLst/>
              <a:cxnLst>
                <a:cxn ang="0">
                  <a:pos x="0" y="1980"/>
                </a:cxn>
                <a:cxn ang="0">
                  <a:pos x="0" y="0"/>
                </a:cxn>
                <a:cxn ang="0">
                  <a:pos x="2718" y="0"/>
                </a:cxn>
                <a:cxn ang="0">
                  <a:pos x="2719" y="1938"/>
                </a:cxn>
              </a:cxnLst>
              <a:rect l="0" t="0" r="r" b="b"/>
              <a:pathLst>
                <a:path w="2719" h="1980">
                  <a:moveTo>
                    <a:pt x="0" y="1980"/>
                  </a:moveTo>
                  <a:lnTo>
                    <a:pt x="0" y="0"/>
                  </a:lnTo>
                  <a:lnTo>
                    <a:pt x="2718" y="0"/>
                  </a:lnTo>
                  <a:lnTo>
                    <a:pt x="2719" y="1938"/>
                  </a:lnTo>
                </a:path>
              </a:pathLst>
            </a:custGeom>
            <a:noFill/>
            <a:ln w="19050" cap="flat" cmpd="sng">
              <a:solidFill>
                <a:schemeClr val="tx1"/>
              </a:solidFill>
              <a:prstDash val="solid"/>
              <a:round/>
              <a:headEnd type="none" w="sm" len="sm"/>
              <a:tailEnd type="none" w="sm" len="sm"/>
            </a:ln>
            <a:effectLst>
              <a:outerShdw dist="17961" dir="2700000" algn="ctr" rotWithShape="0">
                <a:schemeClr val="bg1"/>
              </a:outerShdw>
            </a:effectLst>
          </p:spPr>
          <p:txBody>
            <a:bodyPr/>
            <a:lstStyle/>
            <a:p>
              <a:pPr>
                <a:defRPr/>
              </a:pPr>
              <a:endParaRPr lang="zh-CN" altLang="en-US"/>
            </a:p>
          </p:txBody>
        </p:sp>
        <p:sp>
          <p:nvSpPr>
            <p:cNvPr id="57376" name="Freeform 32"/>
            <p:cNvSpPr/>
            <p:nvPr/>
          </p:nvSpPr>
          <p:spPr bwMode="auto">
            <a:xfrm>
              <a:off x="1600" y="1991"/>
              <a:ext cx="1" cy="836"/>
            </a:xfrm>
            <a:custGeom>
              <a:avLst/>
              <a:gdLst/>
              <a:ahLst/>
              <a:cxnLst>
                <a:cxn ang="0">
                  <a:pos x="0" y="0"/>
                </a:cxn>
                <a:cxn ang="0">
                  <a:pos x="1" y="836"/>
                </a:cxn>
              </a:cxnLst>
              <a:rect l="0" t="0" r="r" b="b"/>
              <a:pathLst>
                <a:path w="1" h="836">
                  <a:moveTo>
                    <a:pt x="0" y="0"/>
                  </a:moveTo>
                  <a:lnTo>
                    <a:pt x="1" y="836"/>
                  </a:lnTo>
                </a:path>
              </a:pathLst>
            </a:custGeom>
            <a:noFill/>
            <a:ln w="19050" cap="flat" cmpd="sng">
              <a:solidFill>
                <a:schemeClr val="tx1"/>
              </a:solidFill>
              <a:prstDash val="solid"/>
              <a:round/>
              <a:headEnd type="none" w="sm" len="sm"/>
              <a:tailEnd type="none" w="sm" len="sm"/>
            </a:ln>
            <a:effectLst>
              <a:outerShdw dist="17961" dir="2700000" algn="ctr" rotWithShape="0">
                <a:schemeClr val="bg1"/>
              </a:outerShdw>
            </a:effectLst>
          </p:spPr>
          <p:txBody>
            <a:bodyPr/>
            <a:lstStyle/>
            <a:p>
              <a:pPr>
                <a:defRPr/>
              </a:pPr>
              <a:endParaRPr lang="zh-CN" altLang="en-US"/>
            </a:p>
          </p:txBody>
        </p:sp>
        <p:grpSp>
          <p:nvGrpSpPr>
            <p:cNvPr id="35854" name="Group 33"/>
            <p:cNvGrpSpPr/>
            <p:nvPr/>
          </p:nvGrpSpPr>
          <p:grpSpPr bwMode="auto">
            <a:xfrm>
              <a:off x="849" y="1797"/>
              <a:ext cx="1533" cy="385"/>
              <a:chOff x="744" y="752"/>
              <a:chExt cx="1280" cy="385"/>
            </a:xfrm>
          </p:grpSpPr>
          <p:sp>
            <p:nvSpPr>
              <p:cNvPr id="35906" name="AutoShape 34"/>
              <p:cNvSpPr>
                <a:spLocks noChangeArrowheads="1"/>
              </p:cNvSpPr>
              <p:nvPr/>
            </p:nvSpPr>
            <p:spPr bwMode="auto">
              <a:xfrm>
                <a:off x="744" y="752"/>
                <a:ext cx="1280" cy="385"/>
              </a:xfrm>
              <a:prstGeom prst="roundRect">
                <a:avLst>
                  <a:gd name="adj" fmla="val 49153"/>
                </a:avLst>
              </a:prstGeom>
              <a:gradFill rotWithShape="1">
                <a:gsLst>
                  <a:gs pos="0">
                    <a:srgbClr val="660033"/>
                  </a:gs>
                  <a:gs pos="100000">
                    <a:srgbClr val="2F0018"/>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7379" name="AutoShape 35"/>
              <p:cNvSpPr>
                <a:spLocks noChangeArrowheads="1"/>
              </p:cNvSpPr>
              <p:nvPr/>
            </p:nvSpPr>
            <p:spPr bwMode="auto">
              <a:xfrm>
                <a:off x="814" y="824"/>
                <a:ext cx="1134" cy="242"/>
              </a:xfrm>
              <a:prstGeom prst="roundRect">
                <a:avLst>
                  <a:gd name="adj" fmla="val 49153"/>
                </a:avLst>
              </a:prstGeom>
              <a:gradFill rotWithShape="1">
                <a:gsLst>
                  <a:gs pos="0">
                    <a:schemeClr val="bg1"/>
                  </a:gs>
                  <a:gs pos="50000">
                    <a:schemeClr val="bg1">
                      <a:gamma/>
                      <a:tint val="0"/>
                      <a:invGamma/>
                      <a:alpha val="60001"/>
                    </a:schemeClr>
                  </a:gs>
                  <a:gs pos="100000">
                    <a:schemeClr val="bg1"/>
                  </a:gs>
                </a:gsLst>
                <a:lin ang="5400000" scaled="1"/>
              </a:gradFill>
              <a:ln w="9525" algn="ctr">
                <a:noFill/>
                <a:round/>
              </a:ln>
              <a:effectLst/>
            </p:spPr>
            <p:txBody>
              <a:bodyPr anchor="ctr">
                <a:spAutoFit/>
              </a:bodyPr>
              <a:lstStyle/>
              <a:p>
                <a:pPr>
                  <a:defRPr/>
                </a:pPr>
                <a:endParaRPr lang="zh-CN" altLang="en-US"/>
              </a:p>
            </p:txBody>
          </p:sp>
          <p:sp>
            <p:nvSpPr>
              <p:cNvPr id="57380" name="Oval 36"/>
              <p:cNvSpPr>
                <a:spLocks noChangeArrowheads="1"/>
              </p:cNvSpPr>
              <p:nvPr/>
            </p:nvSpPr>
            <p:spPr bwMode="auto">
              <a:xfrm rot="5400000">
                <a:off x="1419" y="396"/>
                <a:ext cx="29" cy="744"/>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grpSp>
        <p:sp>
          <p:nvSpPr>
            <p:cNvPr id="35855" name="Rectangle 37"/>
            <p:cNvSpPr>
              <a:spLocks noChangeArrowheads="1"/>
            </p:cNvSpPr>
            <p:nvPr/>
          </p:nvSpPr>
          <p:spPr bwMode="auto">
            <a:xfrm>
              <a:off x="1139" y="1908"/>
              <a:ext cx="98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latinLnBrk="1" hangingPunct="1"/>
              <a:r>
                <a:rPr lang="zh-CN" altLang="en-US" sz="1600" b="1" dirty="0">
                  <a:solidFill>
                    <a:srgbClr val="660033"/>
                  </a:solidFill>
                  <a:latin typeface="+mn-ea"/>
                  <a:ea typeface="+mn-ea"/>
                </a:rPr>
                <a:t>班组基础安全管理</a:t>
              </a:r>
              <a:endParaRPr lang="en-US" altLang="zh-CN" sz="1600" b="1" dirty="0">
                <a:solidFill>
                  <a:srgbClr val="660033"/>
                </a:solidFill>
                <a:latin typeface="+mn-ea"/>
                <a:ea typeface="+mn-ea"/>
              </a:endParaRPr>
            </a:p>
          </p:txBody>
        </p:sp>
        <p:grpSp>
          <p:nvGrpSpPr>
            <p:cNvPr id="35856" name="Group 38"/>
            <p:cNvGrpSpPr/>
            <p:nvPr/>
          </p:nvGrpSpPr>
          <p:grpSpPr bwMode="auto">
            <a:xfrm>
              <a:off x="2127" y="935"/>
              <a:ext cx="2062" cy="385"/>
              <a:chOff x="744" y="1487"/>
              <a:chExt cx="1280" cy="385"/>
            </a:xfrm>
          </p:grpSpPr>
          <p:sp>
            <p:nvSpPr>
              <p:cNvPr id="35903" name="AutoShape 39"/>
              <p:cNvSpPr>
                <a:spLocks noChangeArrowheads="1"/>
              </p:cNvSpPr>
              <p:nvPr/>
            </p:nvSpPr>
            <p:spPr bwMode="auto">
              <a:xfrm>
                <a:off x="744" y="1487"/>
                <a:ext cx="1280" cy="385"/>
              </a:xfrm>
              <a:prstGeom prst="roundRect">
                <a:avLst>
                  <a:gd name="adj" fmla="val 49153"/>
                </a:avLst>
              </a:prstGeom>
              <a:gradFill rotWithShape="1">
                <a:gsLst>
                  <a:gs pos="0">
                    <a:srgbClr val="003366"/>
                  </a:gs>
                  <a:gs pos="100000">
                    <a:srgbClr val="00182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7384" name="AutoShape 40"/>
              <p:cNvSpPr>
                <a:spLocks noChangeArrowheads="1"/>
              </p:cNvSpPr>
              <p:nvPr/>
            </p:nvSpPr>
            <p:spPr bwMode="auto">
              <a:xfrm>
                <a:off x="815" y="1559"/>
                <a:ext cx="1133" cy="242"/>
              </a:xfrm>
              <a:prstGeom prst="roundRect">
                <a:avLst>
                  <a:gd name="adj" fmla="val 49153"/>
                </a:avLst>
              </a:prstGeom>
              <a:gradFill rotWithShape="1">
                <a:gsLst>
                  <a:gs pos="0">
                    <a:schemeClr val="bg1"/>
                  </a:gs>
                  <a:gs pos="50000">
                    <a:schemeClr val="bg1">
                      <a:gamma/>
                      <a:tint val="0"/>
                      <a:invGamma/>
                      <a:alpha val="60001"/>
                    </a:schemeClr>
                  </a:gs>
                  <a:gs pos="100000">
                    <a:schemeClr val="bg1"/>
                  </a:gs>
                </a:gsLst>
                <a:lin ang="5400000" scaled="1"/>
              </a:gradFill>
              <a:ln w="9525" algn="ctr">
                <a:noFill/>
                <a:round/>
              </a:ln>
              <a:effectLst/>
            </p:spPr>
            <p:txBody>
              <a:bodyPr anchor="ctr">
                <a:spAutoFit/>
              </a:bodyPr>
              <a:lstStyle/>
              <a:p>
                <a:pPr>
                  <a:defRPr/>
                </a:pPr>
                <a:endParaRPr lang="zh-CN" altLang="en-US"/>
              </a:p>
            </p:txBody>
          </p:sp>
          <p:sp>
            <p:nvSpPr>
              <p:cNvPr id="57385" name="Oval 41"/>
              <p:cNvSpPr>
                <a:spLocks noChangeArrowheads="1"/>
              </p:cNvSpPr>
              <p:nvPr/>
            </p:nvSpPr>
            <p:spPr bwMode="auto">
              <a:xfrm rot="5400000">
                <a:off x="1420" y="1130"/>
                <a:ext cx="29" cy="744"/>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grpSp>
        <p:sp>
          <p:nvSpPr>
            <p:cNvPr id="35857" name="Rectangle 42"/>
            <p:cNvSpPr>
              <a:spLocks noChangeArrowheads="1"/>
            </p:cNvSpPr>
            <p:nvPr/>
          </p:nvSpPr>
          <p:spPr bwMode="auto">
            <a:xfrm>
              <a:off x="2451" y="1054"/>
              <a:ext cx="13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latinLnBrk="1" hangingPunct="1"/>
              <a:r>
                <a:rPr lang="zh-CN" altLang="en-US" sz="1600" b="1" dirty="0">
                  <a:latin typeface="+mn-ea"/>
                  <a:ea typeface="+mn-ea"/>
                </a:rPr>
                <a:t>班组基础和现场安全管理</a:t>
              </a:r>
              <a:endParaRPr lang="en-US" altLang="zh-CN" sz="1600" b="1" dirty="0">
                <a:latin typeface="+mn-ea"/>
                <a:ea typeface="+mn-ea"/>
              </a:endParaRPr>
            </a:p>
          </p:txBody>
        </p:sp>
        <p:grpSp>
          <p:nvGrpSpPr>
            <p:cNvPr id="35858" name="Group 43"/>
            <p:cNvGrpSpPr/>
            <p:nvPr/>
          </p:nvGrpSpPr>
          <p:grpSpPr bwMode="auto">
            <a:xfrm>
              <a:off x="91" y="2568"/>
              <a:ext cx="905" cy="600"/>
              <a:chOff x="274" y="1028"/>
              <a:chExt cx="948" cy="735"/>
            </a:xfrm>
          </p:grpSpPr>
          <p:sp>
            <p:nvSpPr>
              <p:cNvPr id="35897" name="AutoShape 44"/>
              <p:cNvSpPr>
                <a:spLocks noChangeArrowheads="1"/>
              </p:cNvSpPr>
              <p:nvPr/>
            </p:nvSpPr>
            <p:spPr bwMode="auto">
              <a:xfrm>
                <a:off x="274" y="1028"/>
                <a:ext cx="948" cy="602"/>
              </a:xfrm>
              <a:prstGeom prst="roundRect">
                <a:avLst>
                  <a:gd name="adj" fmla="val 16667"/>
                </a:avLst>
              </a:prstGeom>
              <a:gradFill rotWithShape="1">
                <a:gsLst>
                  <a:gs pos="0">
                    <a:srgbClr val="333333"/>
                  </a:gs>
                  <a:gs pos="100000">
                    <a:srgbClr val="0F0F0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5898" name="AutoShape 45"/>
              <p:cNvSpPr>
                <a:spLocks noChangeArrowheads="1"/>
              </p:cNvSpPr>
              <p:nvPr/>
            </p:nvSpPr>
            <p:spPr bwMode="auto">
              <a:xfrm>
                <a:off x="390" y="1630"/>
                <a:ext cx="716" cy="133"/>
              </a:xfrm>
              <a:custGeom>
                <a:avLst/>
                <a:gdLst>
                  <a:gd name="T0" fmla="*/ 627 w 21600"/>
                  <a:gd name="T1" fmla="*/ 67 h 21600"/>
                  <a:gd name="T2" fmla="*/ 358 w 21600"/>
                  <a:gd name="T3" fmla="*/ 133 h 21600"/>
                  <a:gd name="T4" fmla="*/ 89 w 21600"/>
                  <a:gd name="T5" fmla="*/ 67 h 21600"/>
                  <a:gd name="T6" fmla="*/ 358 w 21600"/>
                  <a:gd name="T7" fmla="*/ 0 h 21600"/>
                  <a:gd name="T8" fmla="*/ 0 60000 65536"/>
                  <a:gd name="T9" fmla="*/ 0 60000 65536"/>
                  <a:gd name="T10" fmla="*/ 0 60000 65536"/>
                  <a:gd name="T11" fmla="*/ 0 60000 65536"/>
                  <a:gd name="T12" fmla="*/ 4495 w 21600"/>
                  <a:gd name="T13" fmla="*/ 4547 h 21600"/>
                  <a:gd name="T14" fmla="*/ 17105 w 21600"/>
                  <a:gd name="T15" fmla="*/ 170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333333"/>
                  </a:gs>
                  <a:gs pos="100000">
                    <a:srgbClr val="242424">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35899" name="Rectangle 46"/>
              <p:cNvSpPr>
                <a:spLocks noChangeArrowheads="1"/>
              </p:cNvSpPr>
              <p:nvPr/>
            </p:nvSpPr>
            <p:spPr bwMode="auto">
              <a:xfrm>
                <a:off x="387" y="1029"/>
                <a:ext cx="722" cy="602"/>
              </a:xfrm>
              <a:prstGeom prst="rect">
                <a:avLst/>
              </a:prstGeom>
              <a:gradFill rotWithShape="1">
                <a:gsLst>
                  <a:gs pos="0">
                    <a:srgbClr val="990099"/>
                  </a:gs>
                  <a:gs pos="100000">
                    <a:srgbClr val="2C002C"/>
                  </a:gs>
                </a:gsLst>
                <a:path path="rect">
                  <a:fillToRect l="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7391" name="AutoShape 47"/>
              <p:cNvSpPr>
                <a:spLocks noChangeArrowheads="1"/>
              </p:cNvSpPr>
              <p:nvPr/>
            </p:nvSpPr>
            <p:spPr bwMode="auto">
              <a:xfrm>
                <a:off x="418" y="1057"/>
                <a:ext cx="659" cy="97"/>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57392" name="AutoShape 48"/>
              <p:cNvSpPr>
                <a:spLocks noChangeArrowheads="1"/>
              </p:cNvSpPr>
              <p:nvPr/>
            </p:nvSpPr>
            <p:spPr bwMode="auto">
              <a:xfrm flipV="1">
                <a:off x="418" y="1500"/>
                <a:ext cx="659" cy="97"/>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57393" name="Oval 49"/>
              <p:cNvSpPr>
                <a:spLocks noChangeArrowheads="1"/>
              </p:cNvSpPr>
              <p:nvPr/>
            </p:nvSpPr>
            <p:spPr bwMode="auto">
              <a:xfrm rot="18900000">
                <a:off x="291" y="1073"/>
                <a:ext cx="90" cy="45"/>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a:defRPr/>
                </a:pPr>
                <a:endParaRPr lang="zh-CN" altLang="en-US"/>
              </a:p>
            </p:txBody>
          </p:sp>
        </p:grpSp>
        <p:sp>
          <p:nvSpPr>
            <p:cNvPr id="57394" name="Rectangle 50"/>
            <p:cNvSpPr>
              <a:spLocks noChangeArrowheads="1"/>
            </p:cNvSpPr>
            <p:nvPr/>
          </p:nvSpPr>
          <p:spPr bwMode="auto">
            <a:xfrm>
              <a:off x="284" y="2718"/>
              <a:ext cx="369" cy="155"/>
            </a:xfrm>
            <a:prstGeom prst="rect">
              <a:avLst/>
            </a:prstGeom>
            <a:noFill/>
            <a:ln w="9525">
              <a:noFill/>
              <a:miter lim="800000"/>
            </a:ln>
            <a:effectLst>
              <a:outerShdw dist="12700" dir="5400000" algn="ctr" rotWithShape="0">
                <a:schemeClr val="tx1"/>
              </a:outerShdw>
            </a:effectLst>
          </p:spPr>
          <p:txBody>
            <a:bodyPr wrap="none" lIns="0" tIns="0" rIns="0" bIns="0">
              <a:spAutoFit/>
            </a:bodyPr>
            <a:lstStyle/>
            <a:p>
              <a:pPr latinLnBrk="1">
                <a:defRPr/>
              </a:pPr>
              <a:r>
                <a:rPr lang="zh-CN" altLang="en-US" sz="1600" dirty="0">
                  <a:solidFill>
                    <a:schemeClr val="bg1"/>
                  </a:solidFill>
                  <a:latin typeface="HY헤드라인M" pitchFamily="18" charset="-127"/>
                </a:rPr>
                <a:t>班前会</a:t>
              </a:r>
              <a:endParaRPr lang="en-US" altLang="zh-CN" sz="1600" dirty="0">
                <a:solidFill>
                  <a:schemeClr val="bg1"/>
                </a:solidFill>
                <a:latin typeface="HY헤드라인M" pitchFamily="18" charset="-127"/>
              </a:endParaRPr>
            </a:p>
          </p:txBody>
        </p:sp>
        <p:grpSp>
          <p:nvGrpSpPr>
            <p:cNvPr id="35860" name="Group 51"/>
            <p:cNvGrpSpPr/>
            <p:nvPr/>
          </p:nvGrpSpPr>
          <p:grpSpPr bwMode="auto">
            <a:xfrm>
              <a:off x="4468" y="2568"/>
              <a:ext cx="905" cy="600"/>
              <a:chOff x="2445" y="1089"/>
              <a:chExt cx="912" cy="708"/>
            </a:xfrm>
          </p:grpSpPr>
          <p:sp>
            <p:nvSpPr>
              <p:cNvPr id="35891" name="AutoShape 52"/>
              <p:cNvSpPr>
                <a:spLocks noChangeArrowheads="1"/>
              </p:cNvSpPr>
              <p:nvPr/>
            </p:nvSpPr>
            <p:spPr bwMode="auto">
              <a:xfrm>
                <a:off x="2445" y="1089"/>
                <a:ext cx="912" cy="580"/>
              </a:xfrm>
              <a:prstGeom prst="roundRect">
                <a:avLst>
                  <a:gd name="adj" fmla="val 16667"/>
                </a:avLst>
              </a:prstGeom>
              <a:gradFill rotWithShape="1">
                <a:gsLst>
                  <a:gs pos="0">
                    <a:srgbClr val="333333"/>
                  </a:gs>
                  <a:gs pos="100000">
                    <a:srgbClr val="0F0F0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5892" name="AutoShape 53"/>
              <p:cNvSpPr>
                <a:spLocks noChangeArrowheads="1"/>
              </p:cNvSpPr>
              <p:nvPr/>
            </p:nvSpPr>
            <p:spPr bwMode="auto">
              <a:xfrm>
                <a:off x="2557" y="1669"/>
                <a:ext cx="688" cy="128"/>
              </a:xfrm>
              <a:custGeom>
                <a:avLst/>
                <a:gdLst>
                  <a:gd name="T0" fmla="*/ 602 w 21600"/>
                  <a:gd name="T1" fmla="*/ 64 h 21600"/>
                  <a:gd name="T2" fmla="*/ 344 w 21600"/>
                  <a:gd name="T3" fmla="*/ 128 h 21600"/>
                  <a:gd name="T4" fmla="*/ 86 w 21600"/>
                  <a:gd name="T5" fmla="*/ 64 h 21600"/>
                  <a:gd name="T6" fmla="*/ 344 w 21600"/>
                  <a:gd name="T7" fmla="*/ 0 h 21600"/>
                  <a:gd name="T8" fmla="*/ 0 60000 65536"/>
                  <a:gd name="T9" fmla="*/ 0 60000 65536"/>
                  <a:gd name="T10" fmla="*/ 0 60000 65536"/>
                  <a:gd name="T11" fmla="*/ 0 60000 65536"/>
                  <a:gd name="T12" fmla="*/ 4490 w 21600"/>
                  <a:gd name="T13" fmla="*/ 4556 h 21600"/>
                  <a:gd name="T14" fmla="*/ 17110 w 21600"/>
                  <a:gd name="T15" fmla="*/ 1704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333333"/>
                  </a:gs>
                  <a:gs pos="100000">
                    <a:srgbClr val="242424">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35893" name="Rectangle 54"/>
              <p:cNvSpPr>
                <a:spLocks noChangeArrowheads="1"/>
              </p:cNvSpPr>
              <p:nvPr/>
            </p:nvSpPr>
            <p:spPr bwMode="auto">
              <a:xfrm>
                <a:off x="2554" y="1090"/>
                <a:ext cx="694" cy="580"/>
              </a:xfrm>
              <a:prstGeom prst="rect">
                <a:avLst/>
              </a:prstGeom>
              <a:gradFill rotWithShape="1">
                <a:gsLst>
                  <a:gs pos="0">
                    <a:srgbClr val="003399"/>
                  </a:gs>
                  <a:gs pos="100000">
                    <a:srgbClr val="000F2C"/>
                  </a:gs>
                </a:gsLst>
                <a:path path="rect">
                  <a:fillToRect l="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7399" name="AutoShape 55"/>
              <p:cNvSpPr>
                <a:spLocks noChangeArrowheads="1"/>
              </p:cNvSpPr>
              <p:nvPr/>
            </p:nvSpPr>
            <p:spPr bwMode="auto">
              <a:xfrm>
                <a:off x="2584" y="1117"/>
                <a:ext cx="634" cy="93"/>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57400" name="AutoShape 56"/>
              <p:cNvSpPr>
                <a:spLocks noChangeArrowheads="1"/>
              </p:cNvSpPr>
              <p:nvPr/>
            </p:nvSpPr>
            <p:spPr bwMode="auto">
              <a:xfrm flipV="1">
                <a:off x="2584" y="1544"/>
                <a:ext cx="634" cy="92"/>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57401" name="Oval 57"/>
              <p:cNvSpPr>
                <a:spLocks noChangeArrowheads="1"/>
              </p:cNvSpPr>
              <p:nvPr/>
            </p:nvSpPr>
            <p:spPr bwMode="auto">
              <a:xfrm rot="18900000">
                <a:off x="2460" y="1132"/>
                <a:ext cx="87" cy="44"/>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a:defRPr/>
                </a:pPr>
                <a:endParaRPr lang="zh-CN" altLang="en-US"/>
              </a:p>
            </p:txBody>
          </p:sp>
        </p:grpSp>
        <p:grpSp>
          <p:nvGrpSpPr>
            <p:cNvPr id="35861" name="Group 58"/>
            <p:cNvGrpSpPr/>
            <p:nvPr/>
          </p:nvGrpSpPr>
          <p:grpSpPr bwMode="auto">
            <a:xfrm>
              <a:off x="1139" y="2568"/>
              <a:ext cx="905" cy="600"/>
              <a:chOff x="274" y="1028"/>
              <a:chExt cx="948" cy="735"/>
            </a:xfrm>
          </p:grpSpPr>
          <p:sp>
            <p:nvSpPr>
              <p:cNvPr id="35885" name="AutoShape 59"/>
              <p:cNvSpPr>
                <a:spLocks noChangeArrowheads="1"/>
              </p:cNvSpPr>
              <p:nvPr/>
            </p:nvSpPr>
            <p:spPr bwMode="auto">
              <a:xfrm>
                <a:off x="274" y="1028"/>
                <a:ext cx="948" cy="602"/>
              </a:xfrm>
              <a:prstGeom prst="roundRect">
                <a:avLst>
                  <a:gd name="adj" fmla="val 16667"/>
                </a:avLst>
              </a:prstGeom>
              <a:gradFill rotWithShape="1">
                <a:gsLst>
                  <a:gs pos="0">
                    <a:srgbClr val="333333"/>
                  </a:gs>
                  <a:gs pos="100000">
                    <a:srgbClr val="0F0F0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5886" name="AutoShape 60"/>
              <p:cNvSpPr>
                <a:spLocks noChangeArrowheads="1"/>
              </p:cNvSpPr>
              <p:nvPr/>
            </p:nvSpPr>
            <p:spPr bwMode="auto">
              <a:xfrm>
                <a:off x="390" y="1630"/>
                <a:ext cx="716" cy="133"/>
              </a:xfrm>
              <a:custGeom>
                <a:avLst/>
                <a:gdLst>
                  <a:gd name="T0" fmla="*/ 627 w 21600"/>
                  <a:gd name="T1" fmla="*/ 67 h 21600"/>
                  <a:gd name="T2" fmla="*/ 358 w 21600"/>
                  <a:gd name="T3" fmla="*/ 133 h 21600"/>
                  <a:gd name="T4" fmla="*/ 89 w 21600"/>
                  <a:gd name="T5" fmla="*/ 67 h 21600"/>
                  <a:gd name="T6" fmla="*/ 358 w 21600"/>
                  <a:gd name="T7" fmla="*/ 0 h 21600"/>
                  <a:gd name="T8" fmla="*/ 0 60000 65536"/>
                  <a:gd name="T9" fmla="*/ 0 60000 65536"/>
                  <a:gd name="T10" fmla="*/ 0 60000 65536"/>
                  <a:gd name="T11" fmla="*/ 0 60000 65536"/>
                  <a:gd name="T12" fmla="*/ 4495 w 21600"/>
                  <a:gd name="T13" fmla="*/ 4547 h 21600"/>
                  <a:gd name="T14" fmla="*/ 17105 w 21600"/>
                  <a:gd name="T15" fmla="*/ 170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333333"/>
                  </a:gs>
                  <a:gs pos="100000">
                    <a:srgbClr val="242424">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35887" name="Rectangle 61"/>
              <p:cNvSpPr>
                <a:spLocks noChangeArrowheads="1"/>
              </p:cNvSpPr>
              <p:nvPr/>
            </p:nvSpPr>
            <p:spPr bwMode="auto">
              <a:xfrm>
                <a:off x="387" y="1029"/>
                <a:ext cx="722" cy="602"/>
              </a:xfrm>
              <a:prstGeom prst="rect">
                <a:avLst/>
              </a:prstGeom>
              <a:gradFill rotWithShape="1">
                <a:gsLst>
                  <a:gs pos="0">
                    <a:srgbClr val="990099"/>
                  </a:gs>
                  <a:gs pos="100000">
                    <a:srgbClr val="2C002C"/>
                  </a:gs>
                </a:gsLst>
                <a:path path="rect">
                  <a:fillToRect l="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7406" name="AutoShape 62"/>
              <p:cNvSpPr>
                <a:spLocks noChangeArrowheads="1"/>
              </p:cNvSpPr>
              <p:nvPr/>
            </p:nvSpPr>
            <p:spPr bwMode="auto">
              <a:xfrm>
                <a:off x="418" y="1057"/>
                <a:ext cx="659" cy="97"/>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57407" name="AutoShape 63"/>
              <p:cNvSpPr>
                <a:spLocks noChangeArrowheads="1"/>
              </p:cNvSpPr>
              <p:nvPr/>
            </p:nvSpPr>
            <p:spPr bwMode="auto">
              <a:xfrm flipV="1">
                <a:off x="418" y="1500"/>
                <a:ext cx="659" cy="97"/>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57408" name="Oval 64"/>
              <p:cNvSpPr>
                <a:spLocks noChangeArrowheads="1"/>
              </p:cNvSpPr>
              <p:nvPr/>
            </p:nvSpPr>
            <p:spPr bwMode="auto">
              <a:xfrm rot="18900000">
                <a:off x="291" y="1073"/>
                <a:ext cx="90" cy="45"/>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a:defRPr/>
                </a:pPr>
                <a:endParaRPr lang="zh-CN" altLang="en-US"/>
              </a:p>
            </p:txBody>
          </p:sp>
        </p:grpSp>
        <p:grpSp>
          <p:nvGrpSpPr>
            <p:cNvPr id="35862" name="Group 65"/>
            <p:cNvGrpSpPr/>
            <p:nvPr/>
          </p:nvGrpSpPr>
          <p:grpSpPr bwMode="auto">
            <a:xfrm>
              <a:off x="2208" y="2568"/>
              <a:ext cx="904" cy="600"/>
              <a:chOff x="274" y="1028"/>
              <a:chExt cx="948" cy="735"/>
            </a:xfrm>
          </p:grpSpPr>
          <p:sp>
            <p:nvSpPr>
              <p:cNvPr id="35879" name="AutoShape 66"/>
              <p:cNvSpPr>
                <a:spLocks noChangeArrowheads="1"/>
              </p:cNvSpPr>
              <p:nvPr/>
            </p:nvSpPr>
            <p:spPr bwMode="auto">
              <a:xfrm>
                <a:off x="274" y="1028"/>
                <a:ext cx="948" cy="602"/>
              </a:xfrm>
              <a:prstGeom prst="roundRect">
                <a:avLst>
                  <a:gd name="adj" fmla="val 16667"/>
                </a:avLst>
              </a:prstGeom>
              <a:gradFill rotWithShape="1">
                <a:gsLst>
                  <a:gs pos="0">
                    <a:srgbClr val="333333"/>
                  </a:gs>
                  <a:gs pos="100000">
                    <a:srgbClr val="0F0F0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5880" name="AutoShape 67"/>
              <p:cNvSpPr>
                <a:spLocks noChangeArrowheads="1"/>
              </p:cNvSpPr>
              <p:nvPr/>
            </p:nvSpPr>
            <p:spPr bwMode="auto">
              <a:xfrm>
                <a:off x="390" y="1630"/>
                <a:ext cx="716" cy="133"/>
              </a:xfrm>
              <a:custGeom>
                <a:avLst/>
                <a:gdLst>
                  <a:gd name="T0" fmla="*/ 627 w 21600"/>
                  <a:gd name="T1" fmla="*/ 67 h 21600"/>
                  <a:gd name="T2" fmla="*/ 358 w 21600"/>
                  <a:gd name="T3" fmla="*/ 133 h 21600"/>
                  <a:gd name="T4" fmla="*/ 89 w 21600"/>
                  <a:gd name="T5" fmla="*/ 67 h 21600"/>
                  <a:gd name="T6" fmla="*/ 358 w 21600"/>
                  <a:gd name="T7" fmla="*/ 0 h 21600"/>
                  <a:gd name="T8" fmla="*/ 0 60000 65536"/>
                  <a:gd name="T9" fmla="*/ 0 60000 65536"/>
                  <a:gd name="T10" fmla="*/ 0 60000 65536"/>
                  <a:gd name="T11" fmla="*/ 0 60000 65536"/>
                  <a:gd name="T12" fmla="*/ 4495 w 21600"/>
                  <a:gd name="T13" fmla="*/ 4547 h 21600"/>
                  <a:gd name="T14" fmla="*/ 17105 w 21600"/>
                  <a:gd name="T15" fmla="*/ 170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333333"/>
                  </a:gs>
                  <a:gs pos="100000">
                    <a:srgbClr val="242424">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35881" name="Rectangle 68"/>
              <p:cNvSpPr>
                <a:spLocks noChangeArrowheads="1"/>
              </p:cNvSpPr>
              <p:nvPr/>
            </p:nvSpPr>
            <p:spPr bwMode="auto">
              <a:xfrm>
                <a:off x="387" y="1029"/>
                <a:ext cx="722" cy="602"/>
              </a:xfrm>
              <a:prstGeom prst="rect">
                <a:avLst/>
              </a:prstGeom>
              <a:gradFill rotWithShape="1">
                <a:gsLst>
                  <a:gs pos="0">
                    <a:srgbClr val="990099"/>
                  </a:gs>
                  <a:gs pos="100000">
                    <a:srgbClr val="2C002C"/>
                  </a:gs>
                </a:gsLst>
                <a:path path="rect">
                  <a:fillToRect l="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7413" name="AutoShape 69"/>
              <p:cNvSpPr>
                <a:spLocks noChangeArrowheads="1"/>
              </p:cNvSpPr>
              <p:nvPr/>
            </p:nvSpPr>
            <p:spPr bwMode="auto">
              <a:xfrm>
                <a:off x="418" y="1057"/>
                <a:ext cx="661" cy="97"/>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57414" name="AutoShape 70"/>
              <p:cNvSpPr>
                <a:spLocks noChangeArrowheads="1"/>
              </p:cNvSpPr>
              <p:nvPr/>
            </p:nvSpPr>
            <p:spPr bwMode="auto">
              <a:xfrm flipV="1">
                <a:off x="418" y="1500"/>
                <a:ext cx="661" cy="97"/>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57415" name="Oval 71"/>
              <p:cNvSpPr>
                <a:spLocks noChangeArrowheads="1"/>
              </p:cNvSpPr>
              <p:nvPr/>
            </p:nvSpPr>
            <p:spPr bwMode="auto">
              <a:xfrm rot="18900000">
                <a:off x="291" y="1073"/>
                <a:ext cx="90" cy="45"/>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a:defRPr/>
                </a:pPr>
                <a:endParaRPr lang="zh-CN" altLang="en-US"/>
              </a:p>
            </p:txBody>
          </p:sp>
        </p:grpSp>
        <p:sp>
          <p:nvSpPr>
            <p:cNvPr id="57416" name="Rectangle 72"/>
            <p:cNvSpPr>
              <a:spLocks noChangeArrowheads="1"/>
            </p:cNvSpPr>
            <p:nvPr/>
          </p:nvSpPr>
          <p:spPr bwMode="auto">
            <a:xfrm>
              <a:off x="1342" y="2718"/>
              <a:ext cx="487" cy="154"/>
            </a:xfrm>
            <a:prstGeom prst="rect">
              <a:avLst/>
            </a:prstGeom>
            <a:noFill/>
            <a:ln w="9525">
              <a:noFill/>
              <a:miter lim="800000"/>
            </a:ln>
            <a:effectLst>
              <a:outerShdw dist="12700" dir="5400000" algn="ctr" rotWithShape="0">
                <a:schemeClr val="tx1"/>
              </a:outerShdw>
            </a:effectLst>
          </p:spPr>
          <p:txBody>
            <a:bodyPr wrap="none" lIns="0" tIns="0" rIns="0" bIns="0">
              <a:spAutoFit/>
            </a:bodyPr>
            <a:lstStyle/>
            <a:p>
              <a:pPr latinLnBrk="1">
                <a:defRPr/>
              </a:pPr>
              <a:r>
                <a:rPr lang="zh-CN" altLang="en-US" sz="1600">
                  <a:solidFill>
                    <a:schemeClr val="bg1"/>
                  </a:solidFill>
                  <a:latin typeface="HY헤드라인M" pitchFamily="18" charset="-127"/>
                </a:rPr>
                <a:t>安全检查</a:t>
              </a:r>
              <a:endParaRPr lang="en-US" altLang="zh-CN" sz="1600">
                <a:solidFill>
                  <a:schemeClr val="bg1"/>
                </a:solidFill>
                <a:latin typeface="HY헤드라인M" pitchFamily="18" charset="-127"/>
              </a:endParaRPr>
            </a:p>
          </p:txBody>
        </p:sp>
        <p:grpSp>
          <p:nvGrpSpPr>
            <p:cNvPr id="35864" name="Group 80"/>
            <p:cNvGrpSpPr/>
            <p:nvPr/>
          </p:nvGrpSpPr>
          <p:grpSpPr bwMode="auto">
            <a:xfrm>
              <a:off x="3334" y="2568"/>
              <a:ext cx="905" cy="600"/>
              <a:chOff x="2445" y="1089"/>
              <a:chExt cx="912" cy="708"/>
            </a:xfrm>
          </p:grpSpPr>
          <p:sp>
            <p:nvSpPr>
              <p:cNvPr id="35873" name="AutoShape 81"/>
              <p:cNvSpPr>
                <a:spLocks noChangeArrowheads="1"/>
              </p:cNvSpPr>
              <p:nvPr/>
            </p:nvSpPr>
            <p:spPr bwMode="auto">
              <a:xfrm>
                <a:off x="2445" y="1089"/>
                <a:ext cx="912" cy="580"/>
              </a:xfrm>
              <a:prstGeom prst="roundRect">
                <a:avLst>
                  <a:gd name="adj" fmla="val 16667"/>
                </a:avLst>
              </a:prstGeom>
              <a:gradFill rotWithShape="1">
                <a:gsLst>
                  <a:gs pos="0">
                    <a:srgbClr val="333333"/>
                  </a:gs>
                  <a:gs pos="100000">
                    <a:srgbClr val="0F0F0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5874" name="AutoShape 82"/>
              <p:cNvSpPr>
                <a:spLocks noChangeArrowheads="1"/>
              </p:cNvSpPr>
              <p:nvPr/>
            </p:nvSpPr>
            <p:spPr bwMode="auto">
              <a:xfrm>
                <a:off x="2557" y="1669"/>
                <a:ext cx="688" cy="128"/>
              </a:xfrm>
              <a:custGeom>
                <a:avLst/>
                <a:gdLst>
                  <a:gd name="T0" fmla="*/ 602 w 21600"/>
                  <a:gd name="T1" fmla="*/ 64 h 21600"/>
                  <a:gd name="T2" fmla="*/ 344 w 21600"/>
                  <a:gd name="T3" fmla="*/ 128 h 21600"/>
                  <a:gd name="T4" fmla="*/ 86 w 21600"/>
                  <a:gd name="T5" fmla="*/ 64 h 21600"/>
                  <a:gd name="T6" fmla="*/ 344 w 21600"/>
                  <a:gd name="T7" fmla="*/ 0 h 21600"/>
                  <a:gd name="T8" fmla="*/ 0 60000 65536"/>
                  <a:gd name="T9" fmla="*/ 0 60000 65536"/>
                  <a:gd name="T10" fmla="*/ 0 60000 65536"/>
                  <a:gd name="T11" fmla="*/ 0 60000 65536"/>
                  <a:gd name="T12" fmla="*/ 4490 w 21600"/>
                  <a:gd name="T13" fmla="*/ 4556 h 21600"/>
                  <a:gd name="T14" fmla="*/ 17110 w 21600"/>
                  <a:gd name="T15" fmla="*/ 1704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333333"/>
                  </a:gs>
                  <a:gs pos="100000">
                    <a:srgbClr val="242424">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35875" name="Rectangle 83"/>
              <p:cNvSpPr>
                <a:spLocks noChangeArrowheads="1"/>
              </p:cNvSpPr>
              <p:nvPr/>
            </p:nvSpPr>
            <p:spPr bwMode="auto">
              <a:xfrm>
                <a:off x="2554" y="1090"/>
                <a:ext cx="694" cy="580"/>
              </a:xfrm>
              <a:prstGeom prst="rect">
                <a:avLst/>
              </a:prstGeom>
              <a:gradFill rotWithShape="1">
                <a:gsLst>
                  <a:gs pos="0">
                    <a:srgbClr val="003399"/>
                  </a:gs>
                  <a:gs pos="100000">
                    <a:srgbClr val="000F2C"/>
                  </a:gs>
                </a:gsLst>
                <a:path path="rect">
                  <a:fillToRect l="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7428" name="AutoShape 84"/>
              <p:cNvSpPr>
                <a:spLocks noChangeArrowheads="1"/>
              </p:cNvSpPr>
              <p:nvPr/>
            </p:nvSpPr>
            <p:spPr bwMode="auto">
              <a:xfrm>
                <a:off x="2584" y="1117"/>
                <a:ext cx="634" cy="93"/>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57429" name="AutoShape 85"/>
              <p:cNvSpPr>
                <a:spLocks noChangeArrowheads="1"/>
              </p:cNvSpPr>
              <p:nvPr/>
            </p:nvSpPr>
            <p:spPr bwMode="auto">
              <a:xfrm flipV="1">
                <a:off x="2584" y="1544"/>
                <a:ext cx="634" cy="92"/>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57430" name="Oval 86"/>
              <p:cNvSpPr>
                <a:spLocks noChangeArrowheads="1"/>
              </p:cNvSpPr>
              <p:nvPr/>
            </p:nvSpPr>
            <p:spPr bwMode="auto">
              <a:xfrm rot="18900000">
                <a:off x="2460" y="1132"/>
                <a:ext cx="87" cy="44"/>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a:defRPr/>
                </a:pPr>
                <a:endParaRPr lang="zh-CN" altLang="en-US"/>
              </a:p>
            </p:txBody>
          </p:sp>
        </p:grpSp>
        <p:grpSp>
          <p:nvGrpSpPr>
            <p:cNvPr id="35865" name="Group 87"/>
            <p:cNvGrpSpPr/>
            <p:nvPr/>
          </p:nvGrpSpPr>
          <p:grpSpPr bwMode="auto">
            <a:xfrm>
              <a:off x="3659" y="1797"/>
              <a:ext cx="1532" cy="385"/>
              <a:chOff x="744" y="1487"/>
              <a:chExt cx="1280" cy="385"/>
            </a:xfrm>
          </p:grpSpPr>
          <p:sp>
            <p:nvSpPr>
              <p:cNvPr id="35870" name="AutoShape 88"/>
              <p:cNvSpPr>
                <a:spLocks noChangeArrowheads="1"/>
              </p:cNvSpPr>
              <p:nvPr/>
            </p:nvSpPr>
            <p:spPr bwMode="auto">
              <a:xfrm>
                <a:off x="744" y="1487"/>
                <a:ext cx="1280" cy="385"/>
              </a:xfrm>
              <a:prstGeom prst="roundRect">
                <a:avLst>
                  <a:gd name="adj" fmla="val 49153"/>
                </a:avLst>
              </a:prstGeom>
              <a:gradFill rotWithShape="1">
                <a:gsLst>
                  <a:gs pos="0">
                    <a:srgbClr val="003366"/>
                  </a:gs>
                  <a:gs pos="100000">
                    <a:srgbClr val="00182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7433" name="AutoShape 89"/>
              <p:cNvSpPr>
                <a:spLocks noChangeArrowheads="1"/>
              </p:cNvSpPr>
              <p:nvPr/>
            </p:nvSpPr>
            <p:spPr bwMode="auto">
              <a:xfrm>
                <a:off x="815" y="1559"/>
                <a:ext cx="1133" cy="242"/>
              </a:xfrm>
              <a:prstGeom prst="roundRect">
                <a:avLst>
                  <a:gd name="adj" fmla="val 49153"/>
                </a:avLst>
              </a:prstGeom>
              <a:gradFill rotWithShape="1">
                <a:gsLst>
                  <a:gs pos="0">
                    <a:schemeClr val="bg1"/>
                  </a:gs>
                  <a:gs pos="50000">
                    <a:schemeClr val="bg1">
                      <a:gamma/>
                      <a:tint val="0"/>
                      <a:invGamma/>
                      <a:alpha val="60001"/>
                    </a:schemeClr>
                  </a:gs>
                  <a:gs pos="100000">
                    <a:schemeClr val="bg1"/>
                  </a:gs>
                </a:gsLst>
                <a:lin ang="5400000" scaled="1"/>
              </a:gradFill>
              <a:ln w="9525" algn="ctr">
                <a:noFill/>
                <a:round/>
              </a:ln>
              <a:effectLst/>
            </p:spPr>
            <p:txBody>
              <a:bodyPr anchor="ctr">
                <a:spAutoFit/>
              </a:bodyPr>
              <a:lstStyle/>
              <a:p>
                <a:pPr>
                  <a:defRPr/>
                </a:pPr>
                <a:endParaRPr lang="zh-CN" altLang="en-US"/>
              </a:p>
            </p:txBody>
          </p:sp>
          <p:sp>
            <p:nvSpPr>
              <p:cNvPr id="57434" name="Oval 90"/>
              <p:cNvSpPr>
                <a:spLocks noChangeArrowheads="1"/>
              </p:cNvSpPr>
              <p:nvPr/>
            </p:nvSpPr>
            <p:spPr bwMode="auto">
              <a:xfrm rot="5400000">
                <a:off x="1419" y="1130"/>
                <a:ext cx="29" cy="744"/>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grpSp>
        <p:sp>
          <p:nvSpPr>
            <p:cNvPr id="35866" name="Rectangle 91"/>
            <p:cNvSpPr>
              <a:spLocks noChangeArrowheads="1"/>
            </p:cNvSpPr>
            <p:nvPr/>
          </p:nvSpPr>
          <p:spPr bwMode="auto">
            <a:xfrm>
              <a:off x="3930" y="1894"/>
              <a:ext cx="98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latinLnBrk="1" hangingPunct="1"/>
              <a:r>
                <a:rPr lang="zh-CN" altLang="en-US" sz="1600" b="1" dirty="0">
                  <a:solidFill>
                    <a:srgbClr val="0000CC"/>
                  </a:solidFill>
                  <a:latin typeface="+mn-ea"/>
                  <a:ea typeface="+mn-ea"/>
                </a:rPr>
                <a:t>班组现场安全管理</a:t>
              </a:r>
              <a:endParaRPr lang="en-US" altLang="zh-CN" sz="1600" b="1" dirty="0">
                <a:solidFill>
                  <a:srgbClr val="0000CC"/>
                </a:solidFill>
                <a:latin typeface="+mn-ea"/>
                <a:ea typeface="+mn-ea"/>
              </a:endParaRPr>
            </a:p>
          </p:txBody>
        </p:sp>
        <p:sp>
          <p:nvSpPr>
            <p:cNvPr id="57436" name="Rectangle 92"/>
            <p:cNvSpPr>
              <a:spLocks noChangeArrowheads="1"/>
            </p:cNvSpPr>
            <p:nvPr/>
          </p:nvSpPr>
          <p:spPr bwMode="auto">
            <a:xfrm>
              <a:off x="3528" y="2718"/>
              <a:ext cx="608" cy="154"/>
            </a:xfrm>
            <a:prstGeom prst="rect">
              <a:avLst/>
            </a:prstGeom>
            <a:noFill/>
            <a:ln w="9525">
              <a:noFill/>
              <a:miter lim="800000"/>
            </a:ln>
            <a:effectLst>
              <a:outerShdw dist="12700" dir="5400000" algn="ctr" rotWithShape="0">
                <a:schemeClr val="tx1"/>
              </a:outerShdw>
            </a:effectLst>
          </p:spPr>
          <p:txBody>
            <a:bodyPr wrap="none" lIns="0" tIns="0" rIns="0" bIns="0">
              <a:spAutoFit/>
            </a:bodyPr>
            <a:lstStyle/>
            <a:p>
              <a:pPr latinLnBrk="1">
                <a:defRPr/>
              </a:pPr>
              <a:r>
                <a:rPr lang="zh-CN" altLang="en-US" sz="1600" dirty="0">
                  <a:solidFill>
                    <a:schemeClr val="bg1"/>
                  </a:solidFill>
                  <a:latin typeface="HY헤드라인M" pitchFamily="18" charset="-127"/>
                </a:rPr>
                <a:t>标准化作业</a:t>
              </a:r>
              <a:endParaRPr lang="en-US" altLang="zh-CN" sz="1600" dirty="0">
                <a:solidFill>
                  <a:schemeClr val="bg1"/>
                </a:solidFill>
                <a:latin typeface="HY헤드라인M" pitchFamily="18" charset="-127"/>
              </a:endParaRPr>
            </a:p>
          </p:txBody>
        </p:sp>
        <p:sp>
          <p:nvSpPr>
            <p:cNvPr id="57438" name="Rectangle 94"/>
            <p:cNvSpPr>
              <a:spLocks noChangeArrowheads="1"/>
            </p:cNvSpPr>
            <p:nvPr/>
          </p:nvSpPr>
          <p:spPr bwMode="auto">
            <a:xfrm>
              <a:off x="4753" y="2711"/>
              <a:ext cx="389" cy="155"/>
            </a:xfrm>
            <a:prstGeom prst="rect">
              <a:avLst/>
            </a:prstGeom>
            <a:noFill/>
            <a:ln w="9525">
              <a:noFill/>
              <a:miter lim="800000"/>
            </a:ln>
            <a:effectLst>
              <a:outerShdw dist="12700" dir="5400000" algn="ctr" rotWithShape="0">
                <a:schemeClr val="tx1"/>
              </a:outerShdw>
            </a:effectLst>
          </p:spPr>
          <p:txBody>
            <a:bodyPr wrap="none" lIns="0" tIns="0" rIns="0" bIns="0">
              <a:spAutoFit/>
            </a:bodyPr>
            <a:lstStyle/>
            <a:p>
              <a:pPr latinLnBrk="1">
                <a:defRPr/>
              </a:pPr>
              <a:r>
                <a:rPr lang="en-US" altLang="zh-CN" sz="1600" dirty="0">
                  <a:solidFill>
                    <a:schemeClr val="bg1"/>
                  </a:solidFill>
                  <a:latin typeface="+mn-ea"/>
                </a:rPr>
                <a:t>5S</a:t>
              </a:r>
              <a:r>
                <a:rPr lang="zh-CN" altLang="en-US" sz="1600" dirty="0">
                  <a:solidFill>
                    <a:schemeClr val="bg1"/>
                  </a:solidFill>
                  <a:latin typeface="+mn-ea"/>
                </a:rPr>
                <a:t>管理</a:t>
              </a:r>
              <a:endParaRPr lang="zh-CN" altLang="en-US" sz="1600" dirty="0">
                <a:solidFill>
                  <a:schemeClr val="bg1"/>
                </a:solidFill>
                <a:latin typeface="+mn-ea"/>
              </a:endParaRPr>
            </a:p>
          </p:txBody>
        </p:sp>
        <p:sp>
          <p:nvSpPr>
            <p:cNvPr id="57439" name="Rectangle 95"/>
            <p:cNvSpPr>
              <a:spLocks noChangeArrowheads="1"/>
            </p:cNvSpPr>
            <p:nvPr/>
          </p:nvSpPr>
          <p:spPr bwMode="auto">
            <a:xfrm>
              <a:off x="2431" y="2647"/>
              <a:ext cx="492" cy="310"/>
            </a:xfrm>
            <a:prstGeom prst="rect">
              <a:avLst/>
            </a:prstGeom>
            <a:noFill/>
            <a:ln w="9525">
              <a:noFill/>
              <a:miter lim="800000"/>
            </a:ln>
            <a:effectLst>
              <a:outerShdw dist="12700" dir="5400000" algn="ctr" rotWithShape="0">
                <a:schemeClr val="tx1"/>
              </a:outerShdw>
            </a:effectLst>
          </p:spPr>
          <p:txBody>
            <a:bodyPr wrap="none" lIns="0" tIns="0" rIns="0" bIns="0">
              <a:spAutoFit/>
            </a:bodyPr>
            <a:lstStyle/>
            <a:p>
              <a:pPr latinLnBrk="1">
                <a:defRPr/>
              </a:pPr>
              <a:r>
                <a:rPr lang="zh-CN" altLang="en-US" sz="1600" dirty="0">
                  <a:solidFill>
                    <a:schemeClr val="bg1"/>
                  </a:solidFill>
                  <a:latin typeface="HY헤드라인M" pitchFamily="18" charset="-127"/>
                </a:rPr>
                <a:t>安全条例</a:t>
              </a:r>
              <a:endParaRPr lang="en-US" altLang="zh-CN" sz="1600" dirty="0">
                <a:solidFill>
                  <a:schemeClr val="bg1"/>
                </a:solidFill>
                <a:latin typeface="HY헤드라인M" pitchFamily="18" charset="-127"/>
              </a:endParaRPr>
            </a:p>
            <a:p>
              <a:pPr latinLnBrk="1">
                <a:defRPr/>
              </a:pPr>
              <a:r>
                <a:rPr lang="zh-CN" altLang="en-US" sz="1600" dirty="0">
                  <a:solidFill>
                    <a:schemeClr val="bg1"/>
                  </a:solidFill>
                  <a:latin typeface="HY헤드라인M" pitchFamily="18" charset="-127"/>
                </a:rPr>
                <a:t>宣贯培训</a:t>
              </a:r>
              <a:endParaRPr lang="en-US" altLang="zh-CN" sz="1600" dirty="0">
                <a:solidFill>
                  <a:schemeClr val="bg1"/>
                </a:solidFill>
                <a:latin typeface="HY헤드라인M" pitchFamily="18" charset="-127"/>
              </a:endParaRPr>
            </a:p>
          </p:txBody>
        </p:sp>
      </p:gr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36867" name="Oval 4"/>
          <p:cNvSpPr>
            <a:spLocks noChangeArrowheads="1"/>
          </p:cNvSpPr>
          <p:nvPr/>
        </p:nvSpPr>
        <p:spPr bwMode="auto">
          <a:xfrm>
            <a:off x="2204085" y="1410335"/>
            <a:ext cx="4319588" cy="4319588"/>
          </a:xfrm>
          <a:prstGeom prst="ellipse">
            <a:avLst/>
          </a:prstGeom>
          <a:solidFill>
            <a:srgbClr val="FFFF99">
              <a:alpha val="50195"/>
            </a:srgbClr>
          </a:soli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6868" name="Arc 5"/>
          <p:cNvSpPr/>
          <p:nvPr/>
        </p:nvSpPr>
        <p:spPr bwMode="auto">
          <a:xfrm>
            <a:off x="2296160" y="1664335"/>
            <a:ext cx="2070100" cy="3819525"/>
          </a:xfrm>
          <a:custGeom>
            <a:avLst/>
            <a:gdLst>
              <a:gd name="T0" fmla="*/ 1282504 w 21600"/>
              <a:gd name="T1" fmla="*/ 3819525 h 39868"/>
              <a:gd name="T2" fmla="*/ 1263336 w 21600"/>
              <a:gd name="T3" fmla="*/ 0 h 39868"/>
              <a:gd name="T4" fmla="*/ 2070100 w 21600"/>
              <a:gd name="T5" fmla="*/ 1905739 h 39868"/>
              <a:gd name="T6" fmla="*/ 0 60000 65536"/>
              <a:gd name="T7" fmla="*/ 0 60000 65536"/>
              <a:gd name="T8" fmla="*/ 0 60000 65536"/>
              <a:gd name="T9" fmla="*/ 0 w 21600"/>
              <a:gd name="T10" fmla="*/ 0 h 39868"/>
              <a:gd name="T11" fmla="*/ 21600 w 21600"/>
              <a:gd name="T12" fmla="*/ 39868 h 39868"/>
            </a:gdLst>
            <a:ahLst/>
            <a:cxnLst>
              <a:cxn ang="T6">
                <a:pos x="T0" y="T1"/>
              </a:cxn>
              <a:cxn ang="T7">
                <a:pos x="T2" y="T3"/>
              </a:cxn>
              <a:cxn ang="T8">
                <a:pos x="T4" y="T5"/>
              </a:cxn>
            </a:cxnLst>
            <a:rect l="T9" t="T10" r="T11" b="T12"/>
            <a:pathLst>
              <a:path w="21600" h="39868" fill="none" extrusionOk="0">
                <a:moveTo>
                  <a:pt x="13382" y="39867"/>
                </a:moveTo>
                <a:cubicBezTo>
                  <a:pt x="5285" y="36536"/>
                  <a:pt x="0" y="28647"/>
                  <a:pt x="0" y="19892"/>
                </a:cubicBezTo>
                <a:cubicBezTo>
                  <a:pt x="-1" y="11215"/>
                  <a:pt x="5191" y="3381"/>
                  <a:pt x="13181" y="-1"/>
                </a:cubicBezTo>
              </a:path>
              <a:path w="21600" h="39868" stroke="0" extrusionOk="0">
                <a:moveTo>
                  <a:pt x="13382" y="39867"/>
                </a:moveTo>
                <a:cubicBezTo>
                  <a:pt x="5285" y="36536"/>
                  <a:pt x="0" y="28647"/>
                  <a:pt x="0" y="19892"/>
                </a:cubicBezTo>
                <a:cubicBezTo>
                  <a:pt x="-1" y="11215"/>
                  <a:pt x="5191" y="3381"/>
                  <a:pt x="13181" y="-1"/>
                </a:cubicBezTo>
                <a:lnTo>
                  <a:pt x="21600" y="19892"/>
                </a:lnTo>
                <a:close/>
              </a:path>
            </a:pathLst>
          </a:custGeom>
          <a:noFill/>
          <a:ln w="12700">
            <a:solidFill>
              <a:srgbClr val="FFFFFF"/>
            </a:solidFill>
            <a:prstDash val="dash"/>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endParaRPr lang="zh-CN" altLang="en-US"/>
          </a:p>
        </p:txBody>
      </p:sp>
      <p:grpSp>
        <p:nvGrpSpPr>
          <p:cNvPr id="36869" name="Group 6"/>
          <p:cNvGrpSpPr/>
          <p:nvPr/>
        </p:nvGrpSpPr>
        <p:grpSpPr bwMode="auto">
          <a:xfrm>
            <a:off x="3299460" y="2488248"/>
            <a:ext cx="2159000" cy="2159000"/>
            <a:chOff x="1519" y="1027"/>
            <a:chExt cx="2720" cy="2720"/>
          </a:xfrm>
        </p:grpSpPr>
        <p:sp>
          <p:nvSpPr>
            <p:cNvPr id="36885" name="Oval 7"/>
            <p:cNvSpPr>
              <a:spLocks noChangeArrowheads="1"/>
            </p:cNvSpPr>
            <p:nvPr/>
          </p:nvSpPr>
          <p:spPr bwMode="auto">
            <a:xfrm>
              <a:off x="1519" y="1027"/>
              <a:ext cx="2720" cy="2720"/>
            </a:xfrm>
            <a:prstGeom prst="ellipse">
              <a:avLst/>
            </a:prstGeom>
            <a:gradFill rotWithShape="1">
              <a:gsLst>
                <a:gs pos="0">
                  <a:schemeClr val="bg1"/>
                </a:gs>
                <a:gs pos="100000">
                  <a:schemeClr val="bg2"/>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6886" name="Oval 8"/>
            <p:cNvSpPr>
              <a:spLocks noChangeArrowheads="1"/>
            </p:cNvSpPr>
            <p:nvPr/>
          </p:nvSpPr>
          <p:spPr bwMode="auto">
            <a:xfrm>
              <a:off x="1746" y="1253"/>
              <a:ext cx="2267" cy="2267"/>
            </a:xfrm>
            <a:prstGeom prst="ellipse">
              <a:avLst/>
            </a:prstGeom>
            <a:gradFill rotWithShape="1">
              <a:gsLst>
                <a:gs pos="0">
                  <a:srgbClr val="66CCFF"/>
                </a:gs>
                <a:gs pos="50000">
                  <a:srgbClr val="0099FF"/>
                </a:gs>
                <a:gs pos="100000">
                  <a:srgbClr val="66CC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6887" name="Oval 9"/>
            <p:cNvSpPr>
              <a:spLocks noChangeArrowheads="1"/>
            </p:cNvSpPr>
            <p:nvPr/>
          </p:nvSpPr>
          <p:spPr bwMode="auto">
            <a:xfrm>
              <a:off x="1791" y="2103"/>
              <a:ext cx="2176" cy="567"/>
            </a:xfrm>
            <a:prstGeom prst="ellipse">
              <a:avLst/>
            </a:prstGeom>
            <a:noFill/>
            <a:ln w="19050" algn="ctr">
              <a:solidFill>
                <a:schemeClr val="bg1"/>
              </a:solidFill>
              <a:roun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6888" name="Oval 10"/>
            <p:cNvSpPr>
              <a:spLocks noChangeArrowheads="1"/>
            </p:cNvSpPr>
            <p:nvPr/>
          </p:nvSpPr>
          <p:spPr bwMode="auto">
            <a:xfrm rot="-2700000">
              <a:off x="1792" y="2104"/>
              <a:ext cx="2176" cy="567"/>
            </a:xfrm>
            <a:prstGeom prst="ellipse">
              <a:avLst/>
            </a:prstGeom>
            <a:noFill/>
            <a:ln w="19050" algn="ctr">
              <a:solidFill>
                <a:schemeClr val="bg1"/>
              </a:solidFill>
              <a:roun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6889" name="Oval 11"/>
            <p:cNvSpPr>
              <a:spLocks noChangeArrowheads="1"/>
            </p:cNvSpPr>
            <p:nvPr/>
          </p:nvSpPr>
          <p:spPr bwMode="auto">
            <a:xfrm rot="2700000">
              <a:off x="1792" y="2103"/>
              <a:ext cx="2176" cy="567"/>
            </a:xfrm>
            <a:prstGeom prst="ellipse">
              <a:avLst/>
            </a:prstGeom>
            <a:noFill/>
            <a:ln w="19050" algn="ctr">
              <a:solidFill>
                <a:schemeClr val="bg1"/>
              </a:solidFill>
              <a:roun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8380" name="Oval 12"/>
            <p:cNvSpPr>
              <a:spLocks noChangeArrowheads="1"/>
            </p:cNvSpPr>
            <p:nvPr/>
          </p:nvSpPr>
          <p:spPr bwMode="auto">
            <a:xfrm>
              <a:off x="2427" y="1935"/>
              <a:ext cx="906" cy="906"/>
            </a:xfrm>
            <a:prstGeom prst="ellipse">
              <a:avLst/>
            </a:prstGeom>
            <a:gradFill rotWithShape="1">
              <a:gsLst>
                <a:gs pos="0">
                  <a:schemeClr val="folHlink"/>
                </a:gs>
                <a:gs pos="100000">
                  <a:schemeClr val="folHlink">
                    <a:gamma/>
                    <a:shade val="46275"/>
                    <a:invGamma/>
                    <a:alpha val="0"/>
                  </a:schemeClr>
                </a:gs>
              </a:gsLst>
              <a:path path="shape">
                <a:fillToRect l="50000" t="50000" r="50000" b="50000"/>
              </a:path>
            </a:gradFill>
            <a:ln w="12700" algn="ctr">
              <a:noFill/>
              <a:round/>
            </a:ln>
            <a:effectLst/>
          </p:spPr>
          <p:txBody>
            <a:bodyPr wrap="none" lIns="87313" tIns="44450" rIns="87313" bIns="44450" anchor="ctr"/>
            <a:lstStyle/>
            <a:p>
              <a:pPr>
                <a:defRPr/>
              </a:pPr>
              <a:endParaRPr lang="zh-CN" altLang="en-US"/>
            </a:p>
          </p:txBody>
        </p:sp>
        <p:sp>
          <p:nvSpPr>
            <p:cNvPr id="36891" name="Oval 13"/>
            <p:cNvSpPr>
              <a:spLocks noChangeArrowheads="1"/>
            </p:cNvSpPr>
            <p:nvPr/>
          </p:nvSpPr>
          <p:spPr bwMode="auto">
            <a:xfrm>
              <a:off x="2199" y="1707"/>
              <a:ext cx="1360" cy="1360"/>
            </a:xfrm>
            <a:prstGeom prst="ellipse">
              <a:avLst/>
            </a:prstGeom>
            <a:noFill/>
            <a:ln w="57150" algn="ctr">
              <a:solidFill>
                <a:schemeClr val="hlink">
                  <a:alpha val="39999"/>
                </a:schemeClr>
              </a:solidFill>
              <a:roun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58382" name="Rectangle 14"/>
          <p:cNvSpPr>
            <a:spLocks noChangeArrowheads="1"/>
          </p:cNvSpPr>
          <p:nvPr/>
        </p:nvSpPr>
        <p:spPr bwMode="auto">
          <a:xfrm>
            <a:off x="3559810" y="3318510"/>
            <a:ext cx="1375377" cy="430887"/>
          </a:xfrm>
          <a:prstGeom prst="rect">
            <a:avLst/>
          </a:prstGeom>
          <a:noFill/>
          <a:ln w="9525">
            <a:noFill/>
            <a:miter lim="800000"/>
          </a:ln>
          <a:effectLst>
            <a:outerShdw dist="28398" dir="3806097" algn="ctr" rotWithShape="0">
              <a:schemeClr val="bg1"/>
            </a:outerShdw>
          </a:effectLst>
        </p:spPr>
        <p:txBody>
          <a:bodyPr wrap="none" lIns="0" tIns="0" rIns="0" bIns="0">
            <a:spAutoFit/>
          </a:bodyPr>
          <a:lstStyle/>
          <a:p>
            <a:pPr latinLnBrk="1">
              <a:defRPr/>
            </a:pPr>
            <a:r>
              <a:rPr lang="zh-CN" altLang="en-US" sz="2800" b="1" dirty="0">
                <a:latin typeface="Arial" panose="020B0604020202020204" pitchFamily="34" charset="0"/>
              </a:rPr>
              <a:t>   班前会</a:t>
            </a:r>
            <a:endParaRPr lang="en-US" altLang="zh-CN" sz="2800" b="1" dirty="0">
              <a:latin typeface="Arial" panose="020B0604020202020204" pitchFamily="34" charset="0"/>
            </a:endParaRPr>
          </a:p>
        </p:txBody>
      </p:sp>
      <p:sp>
        <p:nvSpPr>
          <p:cNvPr id="36871" name="AutoShape 15"/>
          <p:cNvSpPr>
            <a:spLocks noChangeArrowheads="1"/>
          </p:cNvSpPr>
          <p:nvPr/>
        </p:nvSpPr>
        <p:spPr bwMode="auto">
          <a:xfrm rot="2700000">
            <a:off x="2399348" y="1588135"/>
            <a:ext cx="3959225" cy="3959225"/>
          </a:xfrm>
          <a:custGeom>
            <a:avLst/>
            <a:gdLst>
              <a:gd name="T0" fmla="*/ 1979612 w 21600"/>
              <a:gd name="T1" fmla="*/ 0 h 21600"/>
              <a:gd name="T2" fmla="*/ 361829 w 21600"/>
              <a:gd name="T3" fmla="*/ 1979612 h 21600"/>
              <a:gd name="T4" fmla="*/ 1979612 w 21600"/>
              <a:gd name="T5" fmla="*/ 723842 h 21600"/>
              <a:gd name="T6" fmla="*/ 3597396 w 21600"/>
              <a:gd name="T7" fmla="*/ 1979612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3949" y="10800"/>
                </a:moveTo>
                <a:cubicBezTo>
                  <a:pt x="3949" y="7016"/>
                  <a:pt x="7016" y="3949"/>
                  <a:pt x="10800" y="3949"/>
                </a:cubicBezTo>
                <a:cubicBezTo>
                  <a:pt x="14583" y="3948"/>
                  <a:pt x="17650" y="7016"/>
                  <a:pt x="17651" y="10799"/>
                </a:cubicBezTo>
                <a:lnTo>
                  <a:pt x="21600" y="10800"/>
                </a:lnTo>
                <a:cubicBezTo>
                  <a:pt x="21600" y="4835"/>
                  <a:pt x="16764" y="0"/>
                  <a:pt x="10800" y="0"/>
                </a:cubicBezTo>
                <a:cubicBezTo>
                  <a:pt x="4835" y="0"/>
                  <a:pt x="0" y="4835"/>
                  <a:pt x="0" y="10800"/>
                </a:cubicBezTo>
                <a:close/>
              </a:path>
            </a:pathLst>
          </a:custGeom>
          <a:gradFill rotWithShape="0">
            <a:gsLst>
              <a:gs pos="0">
                <a:srgbClr val="786749"/>
              </a:gs>
              <a:gs pos="100000">
                <a:schemeClr val="tx1"/>
              </a:gs>
            </a:gsLst>
            <a:lin ang="27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87313" tIns="44450" rIns="87313" bIns="44450" anchor="ctr"/>
          <a:lstStyle/>
          <a:p>
            <a:endParaRPr lang="zh-CN" altLang="en-US"/>
          </a:p>
        </p:txBody>
      </p:sp>
      <p:sp>
        <p:nvSpPr>
          <p:cNvPr id="36872" name="AutoShape 16"/>
          <p:cNvSpPr>
            <a:spLocks noChangeArrowheads="1"/>
          </p:cNvSpPr>
          <p:nvPr/>
        </p:nvSpPr>
        <p:spPr bwMode="auto">
          <a:xfrm rot="-8100000">
            <a:off x="2399348" y="1588135"/>
            <a:ext cx="3959225" cy="3959225"/>
          </a:xfrm>
          <a:custGeom>
            <a:avLst/>
            <a:gdLst>
              <a:gd name="T0" fmla="*/ 1979612 w 21600"/>
              <a:gd name="T1" fmla="*/ 0 h 21600"/>
              <a:gd name="T2" fmla="*/ 361829 w 21600"/>
              <a:gd name="T3" fmla="*/ 1979612 h 21600"/>
              <a:gd name="T4" fmla="*/ 1979612 w 21600"/>
              <a:gd name="T5" fmla="*/ 723842 h 21600"/>
              <a:gd name="T6" fmla="*/ 3597396 w 21600"/>
              <a:gd name="T7" fmla="*/ 1979612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3949" y="10800"/>
                </a:moveTo>
                <a:cubicBezTo>
                  <a:pt x="3949" y="7016"/>
                  <a:pt x="7016" y="3949"/>
                  <a:pt x="10800" y="3949"/>
                </a:cubicBezTo>
                <a:cubicBezTo>
                  <a:pt x="14583" y="3948"/>
                  <a:pt x="17650" y="7016"/>
                  <a:pt x="17651" y="10799"/>
                </a:cubicBezTo>
                <a:lnTo>
                  <a:pt x="21600" y="10800"/>
                </a:lnTo>
                <a:cubicBezTo>
                  <a:pt x="21600" y="4835"/>
                  <a:pt x="16764" y="0"/>
                  <a:pt x="10800" y="0"/>
                </a:cubicBezTo>
                <a:cubicBezTo>
                  <a:pt x="4835" y="0"/>
                  <a:pt x="0" y="4835"/>
                  <a:pt x="0" y="10800"/>
                </a:cubicBezTo>
                <a:close/>
              </a:path>
            </a:pathLst>
          </a:custGeom>
          <a:gradFill rotWithShape="0">
            <a:gsLst>
              <a:gs pos="0">
                <a:srgbClr val="B2B2B2"/>
              </a:gs>
              <a:gs pos="100000">
                <a:schemeClr val="tx1"/>
              </a:gs>
            </a:gsLst>
            <a:lin ang="27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87313" tIns="44450" rIns="87313" bIns="44450" anchor="ctr"/>
          <a:lstStyle/>
          <a:p>
            <a:endParaRPr lang="zh-CN" altLang="en-US"/>
          </a:p>
        </p:txBody>
      </p:sp>
      <p:sp>
        <p:nvSpPr>
          <p:cNvPr id="36873" name="Oval 17"/>
          <p:cNvSpPr>
            <a:spLocks noChangeArrowheads="1"/>
          </p:cNvSpPr>
          <p:nvPr/>
        </p:nvSpPr>
        <p:spPr bwMode="auto">
          <a:xfrm>
            <a:off x="3693160" y="868998"/>
            <a:ext cx="1368425" cy="1368425"/>
          </a:xfrm>
          <a:prstGeom prst="ellipse">
            <a:avLst/>
          </a:prstGeom>
          <a:gradFill rotWithShape="1">
            <a:gsLst>
              <a:gs pos="0">
                <a:schemeClr val="bg1"/>
              </a:gs>
              <a:gs pos="100000">
                <a:schemeClr val="bg2"/>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6874" name="Oval 18"/>
          <p:cNvSpPr>
            <a:spLocks noChangeArrowheads="1"/>
          </p:cNvSpPr>
          <p:nvPr/>
        </p:nvSpPr>
        <p:spPr bwMode="auto">
          <a:xfrm>
            <a:off x="3807460" y="983298"/>
            <a:ext cx="1139825" cy="1139825"/>
          </a:xfrm>
          <a:prstGeom prst="ellipse">
            <a:avLst/>
          </a:prstGeom>
          <a:gradFill rotWithShape="1">
            <a:gsLst>
              <a:gs pos="0">
                <a:srgbClr val="786749"/>
              </a:gs>
              <a:gs pos="50000">
                <a:srgbClr val="333300"/>
              </a:gs>
              <a:gs pos="100000">
                <a:srgbClr val="786749"/>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6875" name="Oval 19"/>
          <p:cNvSpPr>
            <a:spLocks noChangeArrowheads="1"/>
          </p:cNvSpPr>
          <p:nvPr/>
        </p:nvSpPr>
        <p:spPr bwMode="auto">
          <a:xfrm>
            <a:off x="3693160" y="4901248"/>
            <a:ext cx="1368425" cy="1368425"/>
          </a:xfrm>
          <a:prstGeom prst="ellipse">
            <a:avLst/>
          </a:prstGeom>
          <a:gradFill rotWithShape="1">
            <a:gsLst>
              <a:gs pos="0">
                <a:schemeClr val="bg1"/>
              </a:gs>
              <a:gs pos="100000">
                <a:schemeClr val="bg2"/>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8388" name="Oval 20"/>
          <p:cNvSpPr>
            <a:spLocks noChangeArrowheads="1"/>
          </p:cNvSpPr>
          <p:nvPr/>
        </p:nvSpPr>
        <p:spPr bwMode="auto">
          <a:xfrm>
            <a:off x="3807460" y="5015548"/>
            <a:ext cx="1139825" cy="1139825"/>
          </a:xfrm>
          <a:prstGeom prst="ellipse">
            <a:avLst/>
          </a:prstGeom>
          <a:gradFill rotWithShape="1">
            <a:gsLst>
              <a:gs pos="0">
                <a:schemeClr val="bg2"/>
              </a:gs>
              <a:gs pos="50000">
                <a:schemeClr val="tx1"/>
              </a:gs>
              <a:gs pos="100000">
                <a:schemeClr val="bg2"/>
              </a:gs>
            </a:gsLst>
            <a:lin ang="5400000" scaled="1"/>
          </a:gradFill>
          <a:ln w="12700" algn="ctr">
            <a:noFill/>
            <a:round/>
          </a:ln>
          <a:effectLst/>
        </p:spPr>
        <p:txBody>
          <a:bodyPr wrap="none" lIns="87313" tIns="44450" rIns="87313" bIns="44450" anchor="ctr"/>
          <a:lstStyle/>
          <a:p>
            <a:pPr>
              <a:defRPr/>
            </a:pPr>
            <a:endParaRPr lang="zh-CN" altLang="en-US"/>
          </a:p>
        </p:txBody>
      </p:sp>
      <p:sp>
        <p:nvSpPr>
          <p:cNvPr id="36877" name="Oval 21"/>
          <p:cNvSpPr>
            <a:spLocks noChangeArrowheads="1"/>
          </p:cNvSpPr>
          <p:nvPr/>
        </p:nvSpPr>
        <p:spPr bwMode="auto">
          <a:xfrm>
            <a:off x="5712460" y="2812098"/>
            <a:ext cx="1368425" cy="1368425"/>
          </a:xfrm>
          <a:prstGeom prst="ellipse">
            <a:avLst/>
          </a:prstGeom>
          <a:gradFill rotWithShape="1">
            <a:gsLst>
              <a:gs pos="0">
                <a:schemeClr val="bg1"/>
              </a:gs>
              <a:gs pos="100000">
                <a:schemeClr val="bg2"/>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6878" name="Oval 22"/>
          <p:cNvSpPr>
            <a:spLocks noChangeArrowheads="1"/>
          </p:cNvSpPr>
          <p:nvPr/>
        </p:nvSpPr>
        <p:spPr bwMode="auto">
          <a:xfrm>
            <a:off x="5826760" y="2926398"/>
            <a:ext cx="1139825" cy="1139825"/>
          </a:xfrm>
          <a:prstGeom prst="ellipse">
            <a:avLst/>
          </a:prstGeom>
          <a:gradFill rotWithShape="1">
            <a:gsLst>
              <a:gs pos="0">
                <a:srgbClr val="786749"/>
              </a:gs>
              <a:gs pos="50000">
                <a:srgbClr val="333300"/>
              </a:gs>
              <a:gs pos="100000">
                <a:srgbClr val="786749"/>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6879" name="Oval 23"/>
          <p:cNvSpPr>
            <a:spLocks noChangeArrowheads="1"/>
          </p:cNvSpPr>
          <p:nvPr/>
        </p:nvSpPr>
        <p:spPr bwMode="auto">
          <a:xfrm>
            <a:off x="1680210" y="2812098"/>
            <a:ext cx="1368425" cy="1368425"/>
          </a:xfrm>
          <a:prstGeom prst="ellipse">
            <a:avLst/>
          </a:prstGeom>
          <a:gradFill rotWithShape="1">
            <a:gsLst>
              <a:gs pos="0">
                <a:schemeClr val="bg1"/>
              </a:gs>
              <a:gs pos="100000">
                <a:schemeClr val="bg2"/>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8392" name="Oval 24"/>
          <p:cNvSpPr>
            <a:spLocks noChangeArrowheads="1"/>
          </p:cNvSpPr>
          <p:nvPr/>
        </p:nvSpPr>
        <p:spPr bwMode="auto">
          <a:xfrm>
            <a:off x="1794510" y="2926398"/>
            <a:ext cx="1139825" cy="1139825"/>
          </a:xfrm>
          <a:prstGeom prst="ellipse">
            <a:avLst/>
          </a:prstGeom>
          <a:gradFill rotWithShape="1">
            <a:gsLst>
              <a:gs pos="0">
                <a:schemeClr val="bg2"/>
              </a:gs>
              <a:gs pos="50000">
                <a:schemeClr val="tx1"/>
              </a:gs>
              <a:gs pos="100000">
                <a:schemeClr val="bg2"/>
              </a:gs>
            </a:gsLst>
            <a:lin ang="5400000" scaled="1"/>
          </a:gradFill>
          <a:ln w="12700" algn="ctr">
            <a:noFill/>
            <a:round/>
          </a:ln>
          <a:effectLst/>
        </p:spPr>
        <p:txBody>
          <a:bodyPr wrap="none" lIns="87313" tIns="44450" rIns="87313" bIns="44450" anchor="ctr"/>
          <a:lstStyle/>
          <a:p>
            <a:pPr>
              <a:defRPr/>
            </a:pPr>
            <a:endParaRPr lang="zh-CN" altLang="en-US"/>
          </a:p>
        </p:txBody>
      </p:sp>
      <p:sp>
        <p:nvSpPr>
          <p:cNvPr id="58393" name="Rectangle 25"/>
          <p:cNvSpPr>
            <a:spLocks noChangeArrowheads="1"/>
          </p:cNvSpPr>
          <p:nvPr/>
        </p:nvSpPr>
        <p:spPr bwMode="auto">
          <a:xfrm>
            <a:off x="3983673" y="1300798"/>
            <a:ext cx="663575" cy="396875"/>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2600" b="1">
                <a:solidFill>
                  <a:schemeClr val="bg1"/>
                </a:solidFill>
                <a:latin typeface="Arial" panose="020B0604020202020204" pitchFamily="34" charset="0"/>
              </a:rPr>
              <a:t>内容</a:t>
            </a:r>
            <a:endParaRPr lang="zh-CN" altLang="en-US" sz="2600" b="1">
              <a:solidFill>
                <a:schemeClr val="bg1"/>
              </a:solidFill>
              <a:latin typeface="Arial" panose="020B0604020202020204" pitchFamily="34" charset="0"/>
            </a:endParaRPr>
          </a:p>
        </p:txBody>
      </p:sp>
      <p:sp>
        <p:nvSpPr>
          <p:cNvPr id="58394" name="Rectangle 26"/>
          <p:cNvSpPr>
            <a:spLocks noChangeArrowheads="1"/>
          </p:cNvSpPr>
          <p:nvPr/>
        </p:nvSpPr>
        <p:spPr bwMode="auto">
          <a:xfrm>
            <a:off x="3983673" y="5404485"/>
            <a:ext cx="649287" cy="334963"/>
          </a:xfrm>
          <a:prstGeom prst="rect">
            <a:avLst/>
          </a:prstGeom>
          <a:noFill/>
          <a:ln w="9525">
            <a:noFill/>
            <a:miter lim="800000"/>
          </a:ln>
          <a:effectLst>
            <a:outerShdw dist="28398" dir="3806097" algn="ctr" rotWithShape="0">
              <a:schemeClr val="tx1"/>
            </a:outerShdw>
          </a:effectLst>
        </p:spPr>
        <p:txBody>
          <a:bodyPr lIns="0" tIns="0" rIns="0" bIns="0">
            <a:spAutoFit/>
          </a:bodyPr>
          <a:lstStyle/>
          <a:p>
            <a:pPr latinLnBrk="1">
              <a:defRPr/>
            </a:pPr>
            <a:r>
              <a:rPr lang="zh-CN" altLang="en-US" sz="2200" b="1">
                <a:solidFill>
                  <a:schemeClr val="bg1"/>
                </a:solidFill>
                <a:latin typeface="Arial" panose="020B0604020202020204" pitchFamily="34" charset="0"/>
              </a:rPr>
              <a:t>问题</a:t>
            </a:r>
            <a:endParaRPr lang="zh-CN" altLang="en-US" sz="2600" b="1">
              <a:solidFill>
                <a:schemeClr val="bg1"/>
              </a:solidFill>
              <a:latin typeface="Arial" panose="020B0604020202020204" pitchFamily="34" charset="0"/>
            </a:endParaRPr>
          </a:p>
        </p:txBody>
      </p:sp>
      <p:sp>
        <p:nvSpPr>
          <p:cNvPr id="58395" name="Rectangle 27"/>
          <p:cNvSpPr>
            <a:spLocks noChangeArrowheads="1"/>
          </p:cNvSpPr>
          <p:nvPr/>
        </p:nvSpPr>
        <p:spPr bwMode="auto">
          <a:xfrm>
            <a:off x="1969135" y="3259773"/>
            <a:ext cx="663575" cy="396875"/>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2600" b="1" dirty="0">
                <a:solidFill>
                  <a:schemeClr val="bg1"/>
                </a:solidFill>
                <a:latin typeface="Arial" panose="020B0604020202020204" pitchFamily="34" charset="0"/>
              </a:rPr>
              <a:t>作用</a:t>
            </a:r>
            <a:endParaRPr lang="zh-CN" altLang="en-US" sz="2600" b="1" dirty="0">
              <a:solidFill>
                <a:schemeClr val="bg1"/>
              </a:solidFill>
              <a:latin typeface="Arial" panose="020B0604020202020204" pitchFamily="34" charset="0"/>
            </a:endParaRPr>
          </a:p>
        </p:txBody>
      </p:sp>
      <p:sp>
        <p:nvSpPr>
          <p:cNvPr id="58396" name="Rectangle 28"/>
          <p:cNvSpPr>
            <a:spLocks noChangeArrowheads="1"/>
          </p:cNvSpPr>
          <p:nvPr/>
        </p:nvSpPr>
        <p:spPr bwMode="auto">
          <a:xfrm>
            <a:off x="5975985" y="3259773"/>
            <a:ext cx="663575" cy="396875"/>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2600" b="1">
                <a:solidFill>
                  <a:schemeClr val="bg1"/>
                </a:solidFill>
                <a:latin typeface="Arial" panose="020B0604020202020204" pitchFamily="34" charset="0"/>
              </a:rPr>
              <a:t>技巧</a:t>
            </a:r>
            <a:endParaRPr lang="zh-CN" altLang="en-US" sz="2600" b="1">
              <a:solidFill>
                <a:schemeClr val="bg1"/>
              </a:solidFill>
              <a:latin typeface="Arial" panose="020B0604020202020204" pitchFamily="34" charset="0"/>
            </a:endParaRPr>
          </a:p>
        </p:txBody>
      </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800618"/>
            <a:ext cx="9144000" cy="5685446"/>
          </a:xfrm>
          <a:prstGeom prst="rect">
            <a:avLst/>
          </a:prstGeom>
          <a:noFill/>
          <a:ln w="9525">
            <a:noFill/>
            <a:miter lim="800000"/>
            <a:headEnd/>
            <a:tailEnd/>
          </a:ln>
        </p:spPr>
      </p:pic>
      <p:grpSp>
        <p:nvGrpSpPr>
          <p:cNvPr id="37891" name="Group 4"/>
          <p:cNvGrpSpPr/>
          <p:nvPr/>
        </p:nvGrpSpPr>
        <p:grpSpPr bwMode="auto">
          <a:xfrm>
            <a:off x="335139" y="1039460"/>
            <a:ext cx="5735638" cy="576262"/>
            <a:chOff x="174" y="663"/>
            <a:chExt cx="3613" cy="363"/>
          </a:xfrm>
        </p:grpSpPr>
        <p:grpSp>
          <p:nvGrpSpPr>
            <p:cNvPr id="37894" name="Group 5"/>
            <p:cNvGrpSpPr/>
            <p:nvPr/>
          </p:nvGrpSpPr>
          <p:grpSpPr bwMode="auto">
            <a:xfrm>
              <a:off x="174" y="715"/>
              <a:ext cx="205" cy="205"/>
              <a:chOff x="2485" y="949"/>
              <a:chExt cx="918" cy="918"/>
            </a:xfrm>
          </p:grpSpPr>
          <p:sp>
            <p:nvSpPr>
              <p:cNvPr id="59398"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37897"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37898" name="Group 8"/>
              <p:cNvGrpSpPr/>
              <p:nvPr/>
            </p:nvGrpSpPr>
            <p:grpSpPr bwMode="auto">
              <a:xfrm>
                <a:off x="2656" y="1155"/>
                <a:ext cx="586" cy="500"/>
                <a:chOff x="511" y="1141"/>
                <a:chExt cx="586" cy="500"/>
              </a:xfrm>
            </p:grpSpPr>
            <p:sp>
              <p:nvSpPr>
                <p:cNvPr id="59401"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59402"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37899"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9404"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37895"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3.1.2 </a:t>
              </a:r>
              <a:r>
                <a:rPr kumimoji="0" lang="zh-CN" altLang="en-US" sz="2800" b="1" dirty="0">
                  <a:latin typeface="+mj-ea"/>
                  <a:ea typeface="+mj-ea"/>
                </a:rPr>
                <a:t>班前会的内容 </a:t>
              </a:r>
              <a:endParaRPr kumimoji="0" lang="zh-CN" altLang="en-US" sz="2800" b="1" dirty="0">
                <a:latin typeface="+mj-ea"/>
                <a:ea typeface="+mj-ea"/>
              </a:endParaRPr>
            </a:p>
          </p:txBody>
        </p:sp>
      </p:grpSp>
      <p:sp>
        <p:nvSpPr>
          <p:cNvPr id="37892" name="Rectangle 14"/>
          <p:cNvSpPr>
            <a:spLocks noChangeArrowheads="1"/>
          </p:cNvSpPr>
          <p:nvPr/>
        </p:nvSpPr>
        <p:spPr bwMode="auto">
          <a:xfrm>
            <a:off x="2946400" y="1854122"/>
            <a:ext cx="6016977" cy="46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571500" algn="l"/>
              </a:tabLst>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tabLst>
                <a:tab pos="571500" algn="l"/>
              </a:tabLst>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tabLst>
                <a:tab pos="571500" algn="l"/>
              </a:tabLst>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tabLst>
                <a:tab pos="571500" algn="l"/>
              </a:tabLst>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tabLst>
                <a:tab pos="571500" algn="l"/>
              </a:tabLst>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tabLst>
                <a:tab pos="571500" algn="l"/>
              </a:tabLs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tabLst>
                <a:tab pos="571500" algn="l"/>
              </a:tabLs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tabLst>
                <a:tab pos="571500" algn="l"/>
              </a:tabLs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tabLst>
                <a:tab pos="571500" algn="l"/>
              </a:tabLst>
              <a:defRPr kumimoji="1" sz="2400">
                <a:solidFill>
                  <a:schemeClr val="tx1"/>
                </a:solidFill>
                <a:latin typeface="Times New Roman" panose="02020603050405020304" pitchFamily="18" charset="0"/>
                <a:ea typeface="宋体" panose="02010600030101010101" pitchFamily="2" charset="-122"/>
              </a:defRPr>
            </a:lvl9pPr>
          </a:lstStyle>
          <a:p>
            <a:pPr eaLnBrk="1" hangingPunct="1">
              <a:buFont typeface="Arial" panose="020B0604020202020204" pitchFamily="34" charset="0"/>
              <a:buChar char="•"/>
            </a:pPr>
            <a:r>
              <a:rPr lang="zh-CN" altLang="en-US" sz="2000" b="1" dirty="0">
                <a:latin typeface="+mn-ea"/>
                <a:ea typeface="+mn-ea"/>
              </a:rPr>
              <a:t> 总结、讲评上一个工作日工作的执行完成情况</a:t>
            </a:r>
            <a:endParaRPr lang="zh-CN" altLang="en-US" sz="2000" b="1" dirty="0">
              <a:latin typeface="+mn-ea"/>
              <a:ea typeface="+mn-ea"/>
            </a:endParaRPr>
          </a:p>
          <a:p>
            <a:pPr eaLnBrk="1" hangingPunct="1">
              <a:buFont typeface="Arial" panose="020B0604020202020204" pitchFamily="34" charset="0"/>
              <a:buChar char="•"/>
            </a:pPr>
            <a:endParaRPr lang="zh-CN" altLang="en-US" sz="2000" b="1" dirty="0">
              <a:latin typeface="+mn-ea"/>
              <a:ea typeface="+mn-ea"/>
            </a:endParaRPr>
          </a:p>
          <a:p>
            <a:pPr eaLnBrk="1" hangingPunct="1">
              <a:buFont typeface="Arial" panose="020B0604020202020204" pitchFamily="34" charset="0"/>
              <a:buChar char="•"/>
            </a:pPr>
            <a:r>
              <a:rPr lang="zh-CN" altLang="en-US" sz="2000" b="1" dirty="0">
                <a:latin typeface="+mn-ea"/>
                <a:ea typeface="+mn-ea"/>
              </a:rPr>
              <a:t> 表扬工作优秀的员工</a:t>
            </a:r>
            <a:endParaRPr lang="zh-CN" altLang="en-US" sz="2000" b="1" dirty="0">
              <a:latin typeface="+mn-ea"/>
              <a:ea typeface="+mn-ea"/>
            </a:endParaRPr>
          </a:p>
          <a:p>
            <a:pPr eaLnBrk="1" hangingPunct="1">
              <a:buFont typeface="Arial" panose="020B0604020202020204" pitchFamily="34" charset="0"/>
              <a:buChar char="•"/>
            </a:pPr>
            <a:endParaRPr lang="zh-CN" altLang="en-US" sz="2000" b="1" dirty="0">
              <a:latin typeface="+mn-ea"/>
              <a:ea typeface="+mn-ea"/>
            </a:endParaRPr>
          </a:p>
          <a:p>
            <a:pPr eaLnBrk="1" hangingPunct="1">
              <a:buFont typeface="Arial" panose="020B0604020202020204" pitchFamily="34" charset="0"/>
              <a:buChar char="•"/>
            </a:pPr>
            <a:r>
              <a:rPr lang="zh-CN" altLang="en-US" sz="2000" b="1" dirty="0">
                <a:latin typeface="+mn-ea"/>
                <a:ea typeface="+mn-ea"/>
              </a:rPr>
              <a:t> 批评、纠正工作中问题，及时制定整改措施</a:t>
            </a:r>
            <a:endParaRPr lang="zh-CN" altLang="en-US" sz="2000" b="1" dirty="0">
              <a:latin typeface="+mn-ea"/>
              <a:ea typeface="+mn-ea"/>
            </a:endParaRPr>
          </a:p>
          <a:p>
            <a:pPr eaLnBrk="1" hangingPunct="1">
              <a:buFontTx/>
              <a:buChar char="•"/>
            </a:pPr>
            <a:endParaRPr kumimoji="0" lang="en-US" altLang="zh-CN" sz="2000" b="1" dirty="0">
              <a:latin typeface="+mn-ea"/>
              <a:ea typeface="+mn-ea"/>
            </a:endParaRPr>
          </a:p>
          <a:p>
            <a:pPr eaLnBrk="1" hangingPunct="1">
              <a:buFontTx/>
              <a:buChar char="•"/>
            </a:pPr>
            <a:r>
              <a:rPr kumimoji="0" lang="zh-CN" altLang="en-US" sz="2000" b="1" dirty="0">
                <a:latin typeface="+mn-ea"/>
                <a:ea typeface="+mn-ea"/>
              </a:rPr>
              <a:t>布置任务和人员工作安排</a:t>
            </a:r>
            <a:endParaRPr kumimoji="0" lang="zh-CN" altLang="en-US" sz="2000" b="1" dirty="0">
              <a:latin typeface="+mn-ea"/>
              <a:ea typeface="+mn-ea"/>
            </a:endParaRPr>
          </a:p>
          <a:p>
            <a:pPr eaLnBrk="1" hangingPunct="1">
              <a:buFontTx/>
              <a:buChar char="•"/>
            </a:pPr>
            <a:endParaRPr kumimoji="0" lang="zh-CN" altLang="en-US" sz="2000" b="1" dirty="0">
              <a:latin typeface="+mn-ea"/>
              <a:ea typeface="+mn-ea"/>
            </a:endParaRPr>
          </a:p>
          <a:p>
            <a:pPr eaLnBrk="1" hangingPunct="1">
              <a:buFontTx/>
              <a:buChar char="•"/>
            </a:pPr>
            <a:r>
              <a:rPr kumimoji="0" lang="zh-CN" altLang="en-US" sz="2000" b="1" dirty="0">
                <a:latin typeface="+mn-ea"/>
                <a:ea typeface="+mn-ea"/>
              </a:rPr>
              <a:t> 上级有关指示</a:t>
            </a:r>
            <a:endParaRPr kumimoji="0" lang="zh-CN" altLang="en-US" sz="2000" b="1" dirty="0">
              <a:latin typeface="+mn-ea"/>
              <a:ea typeface="+mn-ea"/>
            </a:endParaRPr>
          </a:p>
          <a:p>
            <a:pPr eaLnBrk="1" hangingPunct="1">
              <a:buFontTx/>
              <a:buChar char="•"/>
            </a:pPr>
            <a:endParaRPr kumimoji="0" lang="zh-CN" altLang="en-US" sz="2000" b="1" dirty="0">
              <a:latin typeface="+mn-ea"/>
              <a:ea typeface="+mn-ea"/>
            </a:endParaRPr>
          </a:p>
          <a:p>
            <a:pPr eaLnBrk="1" hangingPunct="1">
              <a:buFontTx/>
              <a:buChar char="•"/>
            </a:pPr>
            <a:r>
              <a:rPr kumimoji="0" lang="zh-CN" altLang="en-US" sz="2000" b="1" dirty="0">
                <a:latin typeface="+mn-ea"/>
                <a:ea typeface="+mn-ea"/>
              </a:rPr>
              <a:t> 提出特殊或重要岗位要求注意事项</a:t>
            </a:r>
            <a:endParaRPr kumimoji="0" lang="zh-CN" altLang="en-US" sz="2000" b="1" dirty="0">
              <a:latin typeface="+mn-ea"/>
              <a:ea typeface="+mn-ea"/>
            </a:endParaRPr>
          </a:p>
          <a:p>
            <a:pPr eaLnBrk="1" hangingPunct="1">
              <a:buFontTx/>
              <a:buChar char="•"/>
            </a:pPr>
            <a:endParaRPr kumimoji="0" lang="zh-CN" altLang="en-US" sz="2000" b="1" dirty="0">
              <a:latin typeface="+mn-ea"/>
              <a:ea typeface="+mn-ea"/>
            </a:endParaRPr>
          </a:p>
          <a:p>
            <a:pPr eaLnBrk="1" hangingPunct="1">
              <a:buFontTx/>
              <a:buChar char="•"/>
            </a:pPr>
            <a:r>
              <a:rPr kumimoji="0" lang="zh-CN" altLang="en-US" sz="2000" b="1" dirty="0">
                <a:latin typeface="+mn-ea"/>
                <a:ea typeface="+mn-ea"/>
              </a:rPr>
              <a:t> 结合具体任务、设备、作业环境情况布置安全工作</a:t>
            </a:r>
            <a:endParaRPr kumimoji="0" lang="zh-CN" altLang="en-US" sz="2000" b="1" dirty="0">
              <a:latin typeface="+mn-ea"/>
              <a:ea typeface="+mn-ea"/>
            </a:endParaRPr>
          </a:p>
          <a:p>
            <a:pPr eaLnBrk="1" hangingPunct="1">
              <a:buFontTx/>
              <a:buChar char="•"/>
            </a:pPr>
            <a:endParaRPr kumimoji="0" lang="zh-CN" altLang="en-US" sz="2000" b="1" dirty="0">
              <a:latin typeface="+mn-ea"/>
              <a:ea typeface="+mn-ea"/>
            </a:endParaRPr>
          </a:p>
          <a:p>
            <a:pPr eaLnBrk="1" hangingPunct="1">
              <a:buFontTx/>
              <a:buChar char="•"/>
            </a:pPr>
            <a:r>
              <a:rPr kumimoji="0" lang="zh-CN" altLang="en-US" sz="2000" b="1" dirty="0">
                <a:latin typeface="+mn-ea"/>
                <a:ea typeface="+mn-ea"/>
              </a:rPr>
              <a:t> 解决班组成员的问题</a:t>
            </a:r>
            <a:endParaRPr kumimoji="0" lang="zh-CN" altLang="en-US" sz="2000" b="1" dirty="0">
              <a:latin typeface="+mn-ea"/>
              <a:ea typeface="+mn-ea"/>
            </a:endParaRPr>
          </a:p>
        </p:txBody>
      </p:sp>
      <p:sp>
        <p:nvSpPr>
          <p:cNvPr id="37893" name="Oval 15"/>
          <p:cNvSpPr>
            <a:spLocks noChangeArrowheads="1"/>
          </p:cNvSpPr>
          <p:nvPr/>
        </p:nvSpPr>
        <p:spPr bwMode="auto">
          <a:xfrm>
            <a:off x="611188" y="3644900"/>
            <a:ext cx="1800225" cy="1079500"/>
          </a:xfrm>
          <a:prstGeom prst="ellipse">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b="1">
                <a:latin typeface="+mn-ea"/>
                <a:ea typeface="+mn-ea"/>
              </a:rPr>
              <a:t>班前会</a:t>
            </a:r>
            <a:endParaRPr kumimoji="0" lang="zh-CN" altLang="en-US" b="1">
              <a:latin typeface="+mn-ea"/>
              <a:ea typeface="+mn-ea"/>
            </a:endParaRPr>
          </a:p>
        </p:txBody>
      </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39939" name="Oval 4"/>
          <p:cNvSpPr>
            <a:spLocks noChangeArrowheads="1"/>
          </p:cNvSpPr>
          <p:nvPr/>
        </p:nvSpPr>
        <p:spPr bwMode="auto">
          <a:xfrm>
            <a:off x="6618641" y="5538404"/>
            <a:ext cx="1782762" cy="519351"/>
          </a:xfrm>
          <a:prstGeom prst="ellipse">
            <a:avLst/>
          </a:prstGeom>
          <a:gradFill rotWithShape="1">
            <a:gsLst>
              <a:gs pos="0">
                <a:schemeClr val="tx1"/>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0" tIns="0" rIns="0" bIns="0"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39940" name="Freeform 5"/>
          <p:cNvSpPr/>
          <p:nvPr/>
        </p:nvSpPr>
        <p:spPr bwMode="auto">
          <a:xfrm>
            <a:off x="4081816" y="3771249"/>
            <a:ext cx="3854450" cy="276999"/>
          </a:xfrm>
          <a:custGeom>
            <a:avLst/>
            <a:gdLst>
              <a:gd name="T0" fmla="*/ 2664 w 2664"/>
              <a:gd name="T1" fmla="*/ 1728 h 3198"/>
              <a:gd name="T2" fmla="*/ 696 w 2664"/>
              <a:gd name="T3" fmla="*/ 0 h 3198"/>
              <a:gd name="T4" fmla="*/ 312 w 2664"/>
              <a:gd name="T5" fmla="*/ 3198 h 3198"/>
              <a:gd name="T6" fmla="*/ 2568 w 2664"/>
              <a:gd name="T7" fmla="*/ 2742 h 3198"/>
              <a:gd name="T8" fmla="*/ 2664 w 2664"/>
              <a:gd name="T9" fmla="*/ 1728 h 3198"/>
              <a:gd name="T10" fmla="*/ 0 60000 65536"/>
              <a:gd name="T11" fmla="*/ 0 60000 65536"/>
              <a:gd name="T12" fmla="*/ 0 60000 65536"/>
              <a:gd name="T13" fmla="*/ 0 60000 65536"/>
              <a:gd name="T14" fmla="*/ 0 60000 65536"/>
              <a:gd name="T15" fmla="*/ 0 w 2664"/>
              <a:gd name="T16" fmla="*/ 0 h 3198"/>
              <a:gd name="T17" fmla="*/ 2664 w 2664"/>
              <a:gd name="T18" fmla="*/ 3198 h 3198"/>
            </a:gdLst>
            <a:ahLst/>
            <a:cxnLst>
              <a:cxn ang="T10">
                <a:pos x="T0" y="T1"/>
              </a:cxn>
              <a:cxn ang="T11">
                <a:pos x="T2" y="T3"/>
              </a:cxn>
              <a:cxn ang="T12">
                <a:pos x="T4" y="T5"/>
              </a:cxn>
              <a:cxn ang="T13">
                <a:pos x="T6" y="T7"/>
              </a:cxn>
              <a:cxn ang="T14">
                <a:pos x="T8" y="T9"/>
              </a:cxn>
            </a:cxnLst>
            <a:rect l="T15" t="T16" r="T17" b="T18"/>
            <a:pathLst>
              <a:path w="2664" h="3198">
                <a:moveTo>
                  <a:pt x="2664" y="1728"/>
                </a:moveTo>
                <a:lnTo>
                  <a:pt x="696" y="0"/>
                </a:lnTo>
                <a:cubicBezTo>
                  <a:pt x="304" y="245"/>
                  <a:pt x="0" y="2741"/>
                  <a:pt x="312" y="3198"/>
                </a:cubicBezTo>
                <a:lnTo>
                  <a:pt x="2568" y="2742"/>
                </a:lnTo>
                <a:lnTo>
                  <a:pt x="2664" y="1728"/>
                </a:lnTo>
                <a:close/>
              </a:path>
            </a:pathLst>
          </a:custGeom>
          <a:gradFill rotWithShape="0">
            <a:gsLst>
              <a:gs pos="0">
                <a:schemeClr val="tx1">
                  <a:alpha val="0"/>
                </a:schemeClr>
              </a:gs>
              <a:gs pos="100000">
                <a:schemeClr val="bg1">
                  <a:alpha val="39998"/>
                </a:schemeClr>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lIns="0" tIns="0" rIns="0" bIns="0" anchor="ctr">
            <a:spAutoFit/>
          </a:bodyPr>
          <a:lstStyle/>
          <a:p>
            <a:endParaRPr lang="zh-CN" altLang="en-US" b="1">
              <a:latin typeface="+mn-ea"/>
            </a:endParaRPr>
          </a:p>
        </p:txBody>
      </p:sp>
      <p:grpSp>
        <p:nvGrpSpPr>
          <p:cNvPr id="39941" name="Group 6"/>
          <p:cNvGrpSpPr/>
          <p:nvPr/>
        </p:nvGrpSpPr>
        <p:grpSpPr bwMode="auto">
          <a:xfrm>
            <a:off x="6618641" y="3897842"/>
            <a:ext cx="1614487" cy="1857375"/>
            <a:chOff x="4105" y="2346"/>
            <a:chExt cx="1117" cy="1402"/>
          </a:xfrm>
        </p:grpSpPr>
        <p:grpSp>
          <p:nvGrpSpPr>
            <p:cNvPr id="39977" name="Group 7"/>
            <p:cNvGrpSpPr/>
            <p:nvPr/>
          </p:nvGrpSpPr>
          <p:grpSpPr bwMode="auto">
            <a:xfrm>
              <a:off x="4105" y="2346"/>
              <a:ext cx="1117" cy="1402"/>
              <a:chOff x="4451" y="2053"/>
              <a:chExt cx="1117" cy="1402"/>
            </a:xfrm>
          </p:grpSpPr>
          <p:sp>
            <p:nvSpPr>
              <p:cNvPr id="39979" name="Freeform 8"/>
              <p:cNvSpPr/>
              <p:nvPr/>
            </p:nvSpPr>
            <p:spPr bwMode="auto">
              <a:xfrm>
                <a:off x="4479" y="2056"/>
                <a:ext cx="1089" cy="1235"/>
              </a:xfrm>
              <a:custGeom>
                <a:avLst/>
                <a:gdLst>
                  <a:gd name="T0" fmla="*/ 133 w 1089"/>
                  <a:gd name="T1" fmla="*/ 165 h 1235"/>
                  <a:gd name="T2" fmla="*/ 116 w 1089"/>
                  <a:gd name="T3" fmla="*/ 183 h 1235"/>
                  <a:gd name="T4" fmla="*/ 0 w 1089"/>
                  <a:gd name="T5" fmla="*/ 981 h 1235"/>
                  <a:gd name="T6" fmla="*/ 12 w 1089"/>
                  <a:gd name="T7" fmla="*/ 1002 h 1235"/>
                  <a:gd name="T8" fmla="*/ 733 w 1089"/>
                  <a:gd name="T9" fmla="*/ 1197 h 1235"/>
                  <a:gd name="T10" fmla="*/ 876 w 1089"/>
                  <a:gd name="T11" fmla="*/ 1227 h 1235"/>
                  <a:gd name="T12" fmla="*/ 923 w 1089"/>
                  <a:gd name="T13" fmla="*/ 1215 h 1235"/>
                  <a:gd name="T14" fmla="*/ 944 w 1089"/>
                  <a:gd name="T15" fmla="*/ 1184 h 1235"/>
                  <a:gd name="T16" fmla="*/ 969 w 1089"/>
                  <a:gd name="T17" fmla="*/ 987 h 1235"/>
                  <a:gd name="T18" fmla="*/ 1081 w 1089"/>
                  <a:gd name="T19" fmla="*/ 104 h 1235"/>
                  <a:gd name="T20" fmla="*/ 1067 w 1089"/>
                  <a:gd name="T21" fmla="*/ 42 h 1235"/>
                  <a:gd name="T22" fmla="*/ 988 w 1089"/>
                  <a:gd name="T23" fmla="*/ 3 h 1235"/>
                  <a:gd name="T24" fmla="*/ 133 w 1089"/>
                  <a:gd name="T25" fmla="*/ 165 h 12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9"/>
                  <a:gd name="T40" fmla="*/ 0 h 1235"/>
                  <a:gd name="T41" fmla="*/ 1089 w 1089"/>
                  <a:gd name="T42" fmla="*/ 1235 h 12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9" h="1235">
                    <a:moveTo>
                      <a:pt x="133" y="165"/>
                    </a:moveTo>
                    <a:lnTo>
                      <a:pt x="116" y="183"/>
                    </a:lnTo>
                    <a:lnTo>
                      <a:pt x="0" y="981"/>
                    </a:lnTo>
                    <a:lnTo>
                      <a:pt x="12" y="1002"/>
                    </a:lnTo>
                    <a:cubicBezTo>
                      <a:pt x="135" y="1038"/>
                      <a:pt x="589" y="1160"/>
                      <a:pt x="733" y="1197"/>
                    </a:cubicBezTo>
                    <a:cubicBezTo>
                      <a:pt x="877" y="1235"/>
                      <a:pt x="843" y="1224"/>
                      <a:pt x="876" y="1227"/>
                    </a:cubicBezTo>
                    <a:cubicBezTo>
                      <a:pt x="892" y="1230"/>
                      <a:pt x="910" y="1224"/>
                      <a:pt x="923" y="1215"/>
                    </a:cubicBezTo>
                    <a:cubicBezTo>
                      <a:pt x="937" y="1206"/>
                      <a:pt x="942" y="1200"/>
                      <a:pt x="944" y="1184"/>
                    </a:cubicBezTo>
                    <a:cubicBezTo>
                      <a:pt x="950" y="1145"/>
                      <a:pt x="945" y="1172"/>
                      <a:pt x="969" y="987"/>
                    </a:cubicBezTo>
                    <a:cubicBezTo>
                      <a:pt x="992" y="807"/>
                      <a:pt x="1064" y="262"/>
                      <a:pt x="1081" y="104"/>
                    </a:cubicBezTo>
                    <a:cubicBezTo>
                      <a:pt x="1089" y="69"/>
                      <a:pt x="1080" y="57"/>
                      <a:pt x="1067" y="42"/>
                    </a:cubicBezTo>
                    <a:cubicBezTo>
                      <a:pt x="1055" y="27"/>
                      <a:pt x="1010" y="0"/>
                      <a:pt x="988" y="3"/>
                    </a:cubicBezTo>
                    <a:cubicBezTo>
                      <a:pt x="961" y="7"/>
                      <a:pt x="321" y="138"/>
                      <a:pt x="133" y="165"/>
                    </a:cubicBezTo>
                    <a:close/>
                  </a:path>
                </a:pathLst>
              </a:custGeom>
              <a:gradFill rotWithShape="1">
                <a:gsLst>
                  <a:gs pos="0">
                    <a:srgbClr val="C0C0C0"/>
                  </a:gs>
                  <a:gs pos="100000">
                    <a:srgbClr val="969696"/>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sp>
            <p:nvSpPr>
              <p:cNvPr id="39980" name="Freeform 9"/>
              <p:cNvSpPr/>
              <p:nvPr/>
            </p:nvSpPr>
            <p:spPr bwMode="auto">
              <a:xfrm>
                <a:off x="4889" y="3287"/>
                <a:ext cx="275" cy="144"/>
              </a:xfrm>
              <a:custGeom>
                <a:avLst/>
                <a:gdLst>
                  <a:gd name="T0" fmla="*/ 275 w 275"/>
                  <a:gd name="T1" fmla="*/ 51 h 144"/>
                  <a:gd name="T2" fmla="*/ 156 w 275"/>
                  <a:gd name="T3" fmla="*/ 0 h 144"/>
                  <a:gd name="T4" fmla="*/ 0 w 275"/>
                  <a:gd name="T5" fmla="*/ 144 h 144"/>
                  <a:gd name="T6" fmla="*/ 275 w 275"/>
                  <a:gd name="T7" fmla="*/ 51 h 144"/>
                  <a:gd name="T8" fmla="*/ 0 60000 65536"/>
                  <a:gd name="T9" fmla="*/ 0 60000 65536"/>
                  <a:gd name="T10" fmla="*/ 0 60000 65536"/>
                  <a:gd name="T11" fmla="*/ 0 60000 65536"/>
                  <a:gd name="T12" fmla="*/ 0 w 275"/>
                  <a:gd name="T13" fmla="*/ 0 h 144"/>
                  <a:gd name="T14" fmla="*/ 275 w 275"/>
                  <a:gd name="T15" fmla="*/ 144 h 144"/>
                </a:gdLst>
                <a:ahLst/>
                <a:cxnLst>
                  <a:cxn ang="T8">
                    <a:pos x="T0" y="T1"/>
                  </a:cxn>
                  <a:cxn ang="T9">
                    <a:pos x="T2" y="T3"/>
                  </a:cxn>
                  <a:cxn ang="T10">
                    <a:pos x="T4" y="T5"/>
                  </a:cxn>
                  <a:cxn ang="T11">
                    <a:pos x="T6" y="T7"/>
                  </a:cxn>
                </a:cxnLst>
                <a:rect l="T12" t="T13" r="T14" b="T15"/>
                <a:pathLst>
                  <a:path w="275" h="144">
                    <a:moveTo>
                      <a:pt x="275" y="51"/>
                    </a:moveTo>
                    <a:lnTo>
                      <a:pt x="156" y="0"/>
                    </a:lnTo>
                    <a:lnTo>
                      <a:pt x="0" y="144"/>
                    </a:lnTo>
                    <a:lnTo>
                      <a:pt x="275" y="51"/>
                    </a:lnTo>
                    <a:close/>
                  </a:path>
                </a:pathLst>
              </a:custGeom>
              <a:gradFill rotWithShape="1">
                <a:gsLst>
                  <a:gs pos="0">
                    <a:srgbClr val="C0C0C0"/>
                  </a:gs>
                  <a:gs pos="100000">
                    <a:srgbClr val="DDDDDD"/>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sp>
            <p:nvSpPr>
              <p:cNvPr id="39981" name="Freeform 10"/>
              <p:cNvSpPr/>
              <p:nvPr/>
            </p:nvSpPr>
            <p:spPr bwMode="auto">
              <a:xfrm>
                <a:off x="4888" y="3362"/>
                <a:ext cx="433" cy="93"/>
              </a:xfrm>
              <a:custGeom>
                <a:avLst/>
                <a:gdLst>
                  <a:gd name="T0" fmla="*/ 433 w 433"/>
                  <a:gd name="T1" fmla="*/ 66 h 93"/>
                  <a:gd name="T2" fmla="*/ 432 w 433"/>
                  <a:gd name="T3" fmla="*/ 42 h 93"/>
                  <a:gd name="T4" fmla="*/ 257 w 433"/>
                  <a:gd name="T5" fmla="*/ 0 h 93"/>
                  <a:gd name="T6" fmla="*/ 3 w 433"/>
                  <a:gd name="T7" fmla="*/ 67 h 93"/>
                  <a:gd name="T8" fmla="*/ 0 w 433"/>
                  <a:gd name="T9" fmla="*/ 93 h 93"/>
                  <a:gd name="T10" fmla="*/ 433 w 433"/>
                  <a:gd name="T11" fmla="*/ 66 h 93"/>
                  <a:gd name="T12" fmla="*/ 0 60000 65536"/>
                  <a:gd name="T13" fmla="*/ 0 60000 65536"/>
                  <a:gd name="T14" fmla="*/ 0 60000 65536"/>
                  <a:gd name="T15" fmla="*/ 0 60000 65536"/>
                  <a:gd name="T16" fmla="*/ 0 60000 65536"/>
                  <a:gd name="T17" fmla="*/ 0 60000 65536"/>
                  <a:gd name="T18" fmla="*/ 0 w 433"/>
                  <a:gd name="T19" fmla="*/ 0 h 93"/>
                  <a:gd name="T20" fmla="*/ 433 w 433"/>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433" h="93">
                    <a:moveTo>
                      <a:pt x="433" y="66"/>
                    </a:moveTo>
                    <a:lnTo>
                      <a:pt x="432" y="42"/>
                    </a:lnTo>
                    <a:lnTo>
                      <a:pt x="257" y="0"/>
                    </a:lnTo>
                    <a:lnTo>
                      <a:pt x="3" y="67"/>
                    </a:lnTo>
                    <a:lnTo>
                      <a:pt x="0" y="93"/>
                    </a:lnTo>
                    <a:lnTo>
                      <a:pt x="433" y="66"/>
                    </a:lnTo>
                    <a:close/>
                  </a:path>
                </a:pathLst>
              </a:custGeom>
              <a:gradFill rotWithShape="1">
                <a:gsLst>
                  <a:gs pos="0">
                    <a:srgbClr val="969696"/>
                  </a:gs>
                  <a:gs pos="50000">
                    <a:srgbClr val="FFFFFF"/>
                  </a:gs>
                  <a:gs pos="100000">
                    <a:srgbClr val="96969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sp>
            <p:nvSpPr>
              <p:cNvPr id="39982" name="Freeform 11"/>
              <p:cNvSpPr/>
              <p:nvPr/>
            </p:nvSpPr>
            <p:spPr bwMode="auto">
              <a:xfrm>
                <a:off x="4891" y="3331"/>
                <a:ext cx="432" cy="99"/>
              </a:xfrm>
              <a:custGeom>
                <a:avLst/>
                <a:gdLst>
                  <a:gd name="T0" fmla="*/ 432 w 432"/>
                  <a:gd name="T1" fmla="*/ 75 h 99"/>
                  <a:gd name="T2" fmla="*/ 252 w 432"/>
                  <a:gd name="T3" fmla="*/ 0 h 99"/>
                  <a:gd name="T4" fmla="*/ 0 w 432"/>
                  <a:gd name="T5" fmla="*/ 99 h 99"/>
                  <a:gd name="T6" fmla="*/ 432 w 432"/>
                  <a:gd name="T7" fmla="*/ 75 h 99"/>
                  <a:gd name="T8" fmla="*/ 0 60000 65536"/>
                  <a:gd name="T9" fmla="*/ 0 60000 65536"/>
                  <a:gd name="T10" fmla="*/ 0 60000 65536"/>
                  <a:gd name="T11" fmla="*/ 0 60000 65536"/>
                  <a:gd name="T12" fmla="*/ 0 w 432"/>
                  <a:gd name="T13" fmla="*/ 0 h 99"/>
                  <a:gd name="T14" fmla="*/ 432 w 432"/>
                  <a:gd name="T15" fmla="*/ 99 h 99"/>
                </a:gdLst>
                <a:ahLst/>
                <a:cxnLst>
                  <a:cxn ang="T8">
                    <a:pos x="T0" y="T1"/>
                  </a:cxn>
                  <a:cxn ang="T9">
                    <a:pos x="T2" y="T3"/>
                  </a:cxn>
                  <a:cxn ang="T10">
                    <a:pos x="T4" y="T5"/>
                  </a:cxn>
                  <a:cxn ang="T11">
                    <a:pos x="T6" y="T7"/>
                  </a:cxn>
                </a:cxnLst>
                <a:rect l="T12" t="T13" r="T14" b="T15"/>
                <a:pathLst>
                  <a:path w="432" h="99">
                    <a:moveTo>
                      <a:pt x="432" y="75"/>
                    </a:moveTo>
                    <a:lnTo>
                      <a:pt x="252" y="0"/>
                    </a:lnTo>
                    <a:lnTo>
                      <a:pt x="0" y="99"/>
                    </a:lnTo>
                    <a:lnTo>
                      <a:pt x="432" y="75"/>
                    </a:lnTo>
                    <a:close/>
                  </a:path>
                </a:pathLst>
              </a:custGeom>
              <a:gradFill rotWithShape="1">
                <a:gsLst>
                  <a:gs pos="0">
                    <a:srgbClr val="DDDDDD"/>
                  </a:gs>
                  <a:gs pos="100000">
                    <a:srgbClr val="969696"/>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sp>
            <p:nvSpPr>
              <p:cNvPr id="39983" name="Freeform 12"/>
              <p:cNvSpPr/>
              <p:nvPr/>
            </p:nvSpPr>
            <p:spPr bwMode="auto">
              <a:xfrm>
                <a:off x="4954" y="3191"/>
                <a:ext cx="227" cy="181"/>
              </a:xfrm>
              <a:custGeom>
                <a:avLst/>
                <a:gdLst>
                  <a:gd name="T0" fmla="*/ 0 w 227"/>
                  <a:gd name="T1" fmla="*/ 0 h 181"/>
                  <a:gd name="T2" fmla="*/ 91 w 227"/>
                  <a:gd name="T3" fmla="*/ 181 h 181"/>
                  <a:gd name="T4" fmla="*/ 227 w 227"/>
                  <a:gd name="T5" fmla="*/ 181 h 181"/>
                  <a:gd name="T6" fmla="*/ 227 w 227"/>
                  <a:gd name="T7" fmla="*/ 0 h 181"/>
                  <a:gd name="T8" fmla="*/ 0 w 227"/>
                  <a:gd name="T9" fmla="*/ 0 h 181"/>
                  <a:gd name="T10" fmla="*/ 0 60000 65536"/>
                  <a:gd name="T11" fmla="*/ 0 60000 65536"/>
                  <a:gd name="T12" fmla="*/ 0 60000 65536"/>
                  <a:gd name="T13" fmla="*/ 0 60000 65536"/>
                  <a:gd name="T14" fmla="*/ 0 60000 65536"/>
                  <a:gd name="T15" fmla="*/ 0 w 227"/>
                  <a:gd name="T16" fmla="*/ 0 h 181"/>
                  <a:gd name="T17" fmla="*/ 227 w 227"/>
                  <a:gd name="T18" fmla="*/ 181 h 181"/>
                </a:gdLst>
                <a:ahLst/>
                <a:cxnLst>
                  <a:cxn ang="T10">
                    <a:pos x="T0" y="T1"/>
                  </a:cxn>
                  <a:cxn ang="T11">
                    <a:pos x="T2" y="T3"/>
                  </a:cxn>
                  <a:cxn ang="T12">
                    <a:pos x="T4" y="T5"/>
                  </a:cxn>
                  <a:cxn ang="T13">
                    <a:pos x="T6" y="T7"/>
                  </a:cxn>
                  <a:cxn ang="T14">
                    <a:pos x="T8" y="T9"/>
                  </a:cxn>
                </a:cxnLst>
                <a:rect l="T15" t="T16" r="T17" b="T18"/>
                <a:pathLst>
                  <a:path w="227" h="181">
                    <a:moveTo>
                      <a:pt x="0" y="0"/>
                    </a:moveTo>
                    <a:lnTo>
                      <a:pt x="91" y="181"/>
                    </a:lnTo>
                    <a:lnTo>
                      <a:pt x="227" y="181"/>
                    </a:lnTo>
                    <a:lnTo>
                      <a:pt x="227" y="0"/>
                    </a:lnTo>
                    <a:lnTo>
                      <a:pt x="0" y="0"/>
                    </a:lnTo>
                    <a:close/>
                  </a:path>
                </a:pathLst>
              </a:custGeom>
              <a:gradFill rotWithShape="1">
                <a:gsLst>
                  <a:gs pos="0">
                    <a:srgbClr val="525252"/>
                  </a:gs>
                  <a:gs pos="100000">
                    <a:srgbClr val="B2B2B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sp>
            <p:nvSpPr>
              <p:cNvPr id="39984" name="Freeform 13"/>
              <p:cNvSpPr/>
              <p:nvPr/>
            </p:nvSpPr>
            <p:spPr bwMode="auto">
              <a:xfrm>
                <a:off x="4451" y="2053"/>
                <a:ext cx="1052" cy="1227"/>
              </a:xfrm>
              <a:custGeom>
                <a:avLst/>
                <a:gdLst>
                  <a:gd name="T0" fmla="*/ 128 w 1052"/>
                  <a:gd name="T1" fmla="*/ 140 h 1227"/>
                  <a:gd name="T2" fmla="*/ 112 w 1052"/>
                  <a:gd name="T3" fmla="*/ 158 h 1227"/>
                  <a:gd name="T4" fmla="*/ 0 w 1052"/>
                  <a:gd name="T5" fmla="*/ 976 h 1227"/>
                  <a:gd name="T6" fmla="*/ 12 w 1052"/>
                  <a:gd name="T7" fmla="*/ 998 h 1227"/>
                  <a:gd name="T8" fmla="*/ 848 w 1052"/>
                  <a:gd name="T9" fmla="*/ 1224 h 1227"/>
                  <a:gd name="T10" fmla="*/ 891 w 1052"/>
                  <a:gd name="T11" fmla="*/ 1216 h 1227"/>
                  <a:gd name="T12" fmla="*/ 911 w 1052"/>
                  <a:gd name="T13" fmla="*/ 1183 h 1227"/>
                  <a:gd name="T14" fmla="*/ 935 w 1052"/>
                  <a:gd name="T15" fmla="*/ 982 h 1227"/>
                  <a:gd name="T16" fmla="*/ 1047 w 1052"/>
                  <a:gd name="T17" fmla="*/ 49 h 1227"/>
                  <a:gd name="T18" fmla="*/ 1037 w 1052"/>
                  <a:gd name="T19" fmla="*/ 10 h 1227"/>
                  <a:gd name="T20" fmla="*/ 1002 w 1052"/>
                  <a:gd name="T21" fmla="*/ 4 h 1227"/>
                  <a:gd name="T22" fmla="*/ 128 w 1052"/>
                  <a:gd name="T23" fmla="*/ 140 h 1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2"/>
                  <a:gd name="T37" fmla="*/ 0 h 1227"/>
                  <a:gd name="T38" fmla="*/ 1052 w 1052"/>
                  <a:gd name="T39" fmla="*/ 1227 h 1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2" h="1227">
                    <a:moveTo>
                      <a:pt x="128" y="140"/>
                    </a:moveTo>
                    <a:lnTo>
                      <a:pt x="112" y="158"/>
                    </a:lnTo>
                    <a:lnTo>
                      <a:pt x="0" y="976"/>
                    </a:lnTo>
                    <a:lnTo>
                      <a:pt x="12" y="998"/>
                    </a:lnTo>
                    <a:cubicBezTo>
                      <a:pt x="153" y="1039"/>
                      <a:pt x="702" y="1188"/>
                      <a:pt x="848" y="1224"/>
                    </a:cubicBezTo>
                    <a:cubicBezTo>
                      <a:pt x="864" y="1227"/>
                      <a:pt x="878" y="1225"/>
                      <a:pt x="891" y="1216"/>
                    </a:cubicBezTo>
                    <a:cubicBezTo>
                      <a:pt x="904" y="1207"/>
                      <a:pt x="909" y="1201"/>
                      <a:pt x="911" y="1183"/>
                    </a:cubicBezTo>
                    <a:cubicBezTo>
                      <a:pt x="917" y="1144"/>
                      <a:pt x="912" y="1171"/>
                      <a:pt x="935" y="982"/>
                    </a:cubicBezTo>
                    <a:cubicBezTo>
                      <a:pt x="958" y="793"/>
                      <a:pt x="1030" y="211"/>
                      <a:pt x="1047" y="49"/>
                    </a:cubicBezTo>
                    <a:cubicBezTo>
                      <a:pt x="1052" y="24"/>
                      <a:pt x="1044" y="17"/>
                      <a:pt x="1037" y="10"/>
                    </a:cubicBezTo>
                    <a:cubicBezTo>
                      <a:pt x="1030" y="3"/>
                      <a:pt x="1017" y="0"/>
                      <a:pt x="1002" y="4"/>
                    </a:cubicBezTo>
                    <a:cubicBezTo>
                      <a:pt x="850" y="18"/>
                      <a:pt x="310" y="112"/>
                      <a:pt x="128" y="140"/>
                    </a:cubicBezTo>
                    <a:close/>
                  </a:path>
                </a:pathLst>
              </a:custGeom>
              <a:gradFill rotWithShape="1">
                <a:gsLst>
                  <a:gs pos="0">
                    <a:srgbClr val="EAEAEA"/>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sp>
            <p:nvSpPr>
              <p:cNvPr id="39985" name="Freeform 14"/>
              <p:cNvSpPr/>
              <p:nvPr/>
            </p:nvSpPr>
            <p:spPr bwMode="auto">
              <a:xfrm>
                <a:off x="4499" y="2147"/>
                <a:ext cx="882" cy="1014"/>
              </a:xfrm>
              <a:custGeom>
                <a:avLst/>
                <a:gdLst>
                  <a:gd name="T0" fmla="*/ 96 w 882"/>
                  <a:gd name="T1" fmla="*/ 96 h 1014"/>
                  <a:gd name="T2" fmla="*/ 0 w 882"/>
                  <a:gd name="T3" fmla="*/ 846 h 1014"/>
                  <a:gd name="T4" fmla="*/ 768 w 882"/>
                  <a:gd name="T5" fmla="*/ 1014 h 1014"/>
                  <a:gd name="T6" fmla="*/ 882 w 882"/>
                  <a:gd name="T7" fmla="*/ 0 h 1014"/>
                  <a:gd name="T8" fmla="*/ 96 w 882"/>
                  <a:gd name="T9" fmla="*/ 96 h 1014"/>
                  <a:gd name="T10" fmla="*/ 0 60000 65536"/>
                  <a:gd name="T11" fmla="*/ 0 60000 65536"/>
                  <a:gd name="T12" fmla="*/ 0 60000 65536"/>
                  <a:gd name="T13" fmla="*/ 0 60000 65536"/>
                  <a:gd name="T14" fmla="*/ 0 60000 65536"/>
                  <a:gd name="T15" fmla="*/ 0 w 882"/>
                  <a:gd name="T16" fmla="*/ 0 h 1014"/>
                  <a:gd name="T17" fmla="*/ 882 w 882"/>
                  <a:gd name="T18" fmla="*/ 1014 h 1014"/>
                </a:gdLst>
                <a:ahLst/>
                <a:cxnLst>
                  <a:cxn ang="T10">
                    <a:pos x="T0" y="T1"/>
                  </a:cxn>
                  <a:cxn ang="T11">
                    <a:pos x="T2" y="T3"/>
                  </a:cxn>
                  <a:cxn ang="T12">
                    <a:pos x="T4" y="T5"/>
                  </a:cxn>
                  <a:cxn ang="T13">
                    <a:pos x="T6" y="T7"/>
                  </a:cxn>
                  <a:cxn ang="T14">
                    <a:pos x="T8" y="T9"/>
                  </a:cxn>
                </a:cxnLst>
                <a:rect l="T15" t="T16" r="T17" b="T18"/>
                <a:pathLst>
                  <a:path w="882" h="1014">
                    <a:moveTo>
                      <a:pt x="96" y="96"/>
                    </a:moveTo>
                    <a:lnTo>
                      <a:pt x="0" y="846"/>
                    </a:lnTo>
                    <a:lnTo>
                      <a:pt x="768" y="1014"/>
                    </a:lnTo>
                    <a:lnTo>
                      <a:pt x="882" y="0"/>
                    </a:lnTo>
                    <a:lnTo>
                      <a:pt x="96" y="96"/>
                    </a:lnTo>
                    <a:close/>
                  </a:path>
                </a:pathLst>
              </a:custGeom>
              <a:gradFill rotWithShape="1">
                <a:gsLst>
                  <a:gs pos="0">
                    <a:srgbClr val="239EBB"/>
                  </a:gs>
                  <a:gs pos="100000">
                    <a:srgbClr val="29B7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sp>
            <p:nvSpPr>
              <p:cNvPr id="39986" name="Freeform 15"/>
              <p:cNvSpPr/>
              <p:nvPr/>
            </p:nvSpPr>
            <p:spPr bwMode="auto">
              <a:xfrm>
                <a:off x="4500" y="2148"/>
                <a:ext cx="882" cy="1014"/>
              </a:xfrm>
              <a:custGeom>
                <a:avLst/>
                <a:gdLst>
                  <a:gd name="T0" fmla="*/ 96 w 882"/>
                  <a:gd name="T1" fmla="*/ 96 h 1014"/>
                  <a:gd name="T2" fmla="*/ 0 w 882"/>
                  <a:gd name="T3" fmla="*/ 846 h 1014"/>
                  <a:gd name="T4" fmla="*/ 768 w 882"/>
                  <a:gd name="T5" fmla="*/ 1014 h 1014"/>
                  <a:gd name="T6" fmla="*/ 882 w 882"/>
                  <a:gd name="T7" fmla="*/ 0 h 1014"/>
                  <a:gd name="T8" fmla="*/ 96 w 882"/>
                  <a:gd name="T9" fmla="*/ 96 h 1014"/>
                  <a:gd name="T10" fmla="*/ 0 60000 65536"/>
                  <a:gd name="T11" fmla="*/ 0 60000 65536"/>
                  <a:gd name="T12" fmla="*/ 0 60000 65536"/>
                  <a:gd name="T13" fmla="*/ 0 60000 65536"/>
                  <a:gd name="T14" fmla="*/ 0 60000 65536"/>
                  <a:gd name="T15" fmla="*/ 0 w 882"/>
                  <a:gd name="T16" fmla="*/ 0 h 1014"/>
                  <a:gd name="T17" fmla="*/ 882 w 882"/>
                  <a:gd name="T18" fmla="*/ 1014 h 1014"/>
                </a:gdLst>
                <a:ahLst/>
                <a:cxnLst>
                  <a:cxn ang="T10">
                    <a:pos x="T0" y="T1"/>
                  </a:cxn>
                  <a:cxn ang="T11">
                    <a:pos x="T2" y="T3"/>
                  </a:cxn>
                  <a:cxn ang="T12">
                    <a:pos x="T4" y="T5"/>
                  </a:cxn>
                  <a:cxn ang="T13">
                    <a:pos x="T6" y="T7"/>
                  </a:cxn>
                  <a:cxn ang="T14">
                    <a:pos x="T8" y="T9"/>
                  </a:cxn>
                </a:cxnLst>
                <a:rect l="T15" t="T16" r="T17" b="T18"/>
                <a:pathLst>
                  <a:path w="882" h="1014">
                    <a:moveTo>
                      <a:pt x="96" y="96"/>
                    </a:moveTo>
                    <a:lnTo>
                      <a:pt x="0" y="846"/>
                    </a:lnTo>
                    <a:lnTo>
                      <a:pt x="768" y="1014"/>
                    </a:lnTo>
                    <a:lnTo>
                      <a:pt x="882" y="0"/>
                    </a:lnTo>
                    <a:lnTo>
                      <a:pt x="96" y="96"/>
                    </a:lnTo>
                    <a:close/>
                  </a:path>
                </a:pathLst>
              </a:custGeom>
              <a:gradFill rotWithShape="1">
                <a:gsLst>
                  <a:gs pos="0">
                    <a:schemeClr val="accent2">
                      <a:alpha val="39998"/>
                    </a:schemeClr>
                  </a:gs>
                  <a:gs pos="100000">
                    <a:schemeClr val="hlink">
                      <a:alpha val="60001"/>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sp>
            <p:nvSpPr>
              <p:cNvPr id="39987" name="Freeform 16"/>
              <p:cNvSpPr/>
              <p:nvPr/>
            </p:nvSpPr>
            <p:spPr bwMode="auto">
              <a:xfrm>
                <a:off x="4529" y="2159"/>
                <a:ext cx="840" cy="684"/>
              </a:xfrm>
              <a:custGeom>
                <a:avLst/>
                <a:gdLst>
                  <a:gd name="T0" fmla="*/ 72 w 840"/>
                  <a:gd name="T1" fmla="*/ 90 h 684"/>
                  <a:gd name="T2" fmla="*/ 0 w 840"/>
                  <a:gd name="T3" fmla="*/ 630 h 684"/>
                  <a:gd name="T4" fmla="*/ 762 w 840"/>
                  <a:gd name="T5" fmla="*/ 684 h 684"/>
                  <a:gd name="T6" fmla="*/ 840 w 840"/>
                  <a:gd name="T7" fmla="*/ 0 h 684"/>
                  <a:gd name="T8" fmla="*/ 72 w 840"/>
                  <a:gd name="T9" fmla="*/ 90 h 684"/>
                  <a:gd name="T10" fmla="*/ 0 60000 65536"/>
                  <a:gd name="T11" fmla="*/ 0 60000 65536"/>
                  <a:gd name="T12" fmla="*/ 0 60000 65536"/>
                  <a:gd name="T13" fmla="*/ 0 60000 65536"/>
                  <a:gd name="T14" fmla="*/ 0 60000 65536"/>
                  <a:gd name="T15" fmla="*/ 0 w 840"/>
                  <a:gd name="T16" fmla="*/ 0 h 684"/>
                  <a:gd name="T17" fmla="*/ 840 w 840"/>
                  <a:gd name="T18" fmla="*/ 684 h 684"/>
                </a:gdLst>
                <a:ahLst/>
                <a:cxnLst>
                  <a:cxn ang="T10">
                    <a:pos x="T0" y="T1"/>
                  </a:cxn>
                  <a:cxn ang="T11">
                    <a:pos x="T2" y="T3"/>
                  </a:cxn>
                  <a:cxn ang="T12">
                    <a:pos x="T4" y="T5"/>
                  </a:cxn>
                  <a:cxn ang="T13">
                    <a:pos x="T6" y="T7"/>
                  </a:cxn>
                  <a:cxn ang="T14">
                    <a:pos x="T8" y="T9"/>
                  </a:cxn>
                </a:cxnLst>
                <a:rect l="T15" t="T16" r="T17" b="T18"/>
                <a:pathLst>
                  <a:path w="840" h="684">
                    <a:moveTo>
                      <a:pt x="72" y="90"/>
                    </a:moveTo>
                    <a:lnTo>
                      <a:pt x="0" y="630"/>
                    </a:lnTo>
                    <a:lnTo>
                      <a:pt x="762" y="684"/>
                    </a:lnTo>
                    <a:lnTo>
                      <a:pt x="840" y="0"/>
                    </a:lnTo>
                    <a:lnTo>
                      <a:pt x="72" y="90"/>
                    </a:lnTo>
                    <a:close/>
                  </a:path>
                </a:pathLst>
              </a:custGeom>
              <a:gradFill rotWithShape="1">
                <a:gsLst>
                  <a:gs pos="0">
                    <a:srgbClr val="75C1DD">
                      <a:alpha val="79999"/>
                    </a:srgbClr>
                  </a:gs>
                  <a:gs pos="100000">
                    <a:srgbClr val="36596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sp>
            <p:nvSpPr>
              <p:cNvPr id="61457" name="Freeform 17"/>
              <p:cNvSpPr/>
              <p:nvPr/>
            </p:nvSpPr>
            <p:spPr bwMode="auto">
              <a:xfrm>
                <a:off x="4552" y="2164"/>
                <a:ext cx="798" cy="437"/>
              </a:xfrm>
              <a:custGeom>
                <a:avLst/>
                <a:gdLst/>
                <a:ahLst/>
                <a:cxnLst>
                  <a:cxn ang="0">
                    <a:pos x="799" y="0"/>
                  </a:cxn>
                  <a:cxn ang="0">
                    <a:pos x="45" y="88"/>
                  </a:cxn>
                  <a:cxn ang="0">
                    <a:pos x="0" y="401"/>
                  </a:cxn>
                  <a:cxn ang="0">
                    <a:pos x="127" y="303"/>
                  </a:cxn>
                  <a:cxn ang="0">
                    <a:pos x="661" y="241"/>
                  </a:cxn>
                  <a:cxn ang="0">
                    <a:pos x="781" y="75"/>
                  </a:cxn>
                  <a:cxn ang="0">
                    <a:pos x="799" y="0"/>
                  </a:cxn>
                </a:cxnLst>
                <a:rect l="0" t="0" r="r" b="b"/>
                <a:pathLst>
                  <a:path w="799" h="437">
                    <a:moveTo>
                      <a:pt x="799" y="0"/>
                    </a:moveTo>
                    <a:lnTo>
                      <a:pt x="45" y="88"/>
                    </a:lnTo>
                    <a:cubicBezTo>
                      <a:pt x="30" y="193"/>
                      <a:pt x="7" y="295"/>
                      <a:pt x="0" y="401"/>
                    </a:cubicBezTo>
                    <a:cubicBezTo>
                      <a:pt x="14" y="437"/>
                      <a:pt x="56" y="322"/>
                      <a:pt x="127" y="303"/>
                    </a:cubicBezTo>
                    <a:cubicBezTo>
                      <a:pt x="237" y="277"/>
                      <a:pt x="552" y="279"/>
                      <a:pt x="661" y="241"/>
                    </a:cubicBezTo>
                    <a:cubicBezTo>
                      <a:pt x="720" y="205"/>
                      <a:pt x="763" y="118"/>
                      <a:pt x="781" y="75"/>
                    </a:cubicBezTo>
                    <a:cubicBezTo>
                      <a:pt x="789" y="39"/>
                      <a:pt x="799" y="0"/>
                      <a:pt x="799" y="0"/>
                    </a:cubicBezTo>
                    <a:close/>
                  </a:path>
                </a:pathLst>
              </a:custGeom>
              <a:gradFill rotWithShape="1">
                <a:gsLst>
                  <a:gs pos="0">
                    <a:schemeClr val="bg1">
                      <a:alpha val="56000"/>
                    </a:schemeClr>
                  </a:gs>
                  <a:gs pos="100000">
                    <a:schemeClr val="bg1">
                      <a:gamma/>
                      <a:tint val="33725"/>
                      <a:invGamma/>
                      <a:alpha val="0"/>
                    </a:schemeClr>
                  </a:gs>
                </a:gsLst>
                <a:path path="rect">
                  <a:fillToRect l="50000" t="50000" r="50000" b="50000"/>
                </a:path>
              </a:gradFill>
              <a:ln w="9525">
                <a:noFill/>
                <a:round/>
              </a:ln>
              <a:effectLst/>
            </p:spPr>
            <p:txBody>
              <a:bodyPr/>
              <a:lstStyle/>
              <a:p>
                <a:pPr>
                  <a:defRPr/>
                </a:pPr>
                <a:endParaRPr lang="zh-CN" altLang="en-US" b="1">
                  <a:latin typeface="+mn-ea"/>
                </a:endParaRPr>
              </a:p>
            </p:txBody>
          </p:sp>
          <p:sp>
            <p:nvSpPr>
              <p:cNvPr id="39989" name="Freeform 18"/>
              <p:cNvSpPr/>
              <p:nvPr/>
            </p:nvSpPr>
            <p:spPr bwMode="auto">
              <a:xfrm>
                <a:off x="4511" y="2509"/>
                <a:ext cx="810" cy="642"/>
              </a:xfrm>
              <a:custGeom>
                <a:avLst/>
                <a:gdLst>
                  <a:gd name="T0" fmla="*/ 54 w 810"/>
                  <a:gd name="T1" fmla="*/ 60 h 642"/>
                  <a:gd name="T2" fmla="*/ 0 w 810"/>
                  <a:gd name="T3" fmla="*/ 480 h 642"/>
                  <a:gd name="T4" fmla="*/ 750 w 810"/>
                  <a:gd name="T5" fmla="*/ 642 h 642"/>
                  <a:gd name="T6" fmla="*/ 810 w 810"/>
                  <a:gd name="T7" fmla="*/ 0 h 642"/>
                  <a:gd name="T8" fmla="*/ 54 w 810"/>
                  <a:gd name="T9" fmla="*/ 60 h 642"/>
                  <a:gd name="T10" fmla="*/ 0 60000 65536"/>
                  <a:gd name="T11" fmla="*/ 0 60000 65536"/>
                  <a:gd name="T12" fmla="*/ 0 60000 65536"/>
                  <a:gd name="T13" fmla="*/ 0 60000 65536"/>
                  <a:gd name="T14" fmla="*/ 0 60000 65536"/>
                  <a:gd name="T15" fmla="*/ 0 w 810"/>
                  <a:gd name="T16" fmla="*/ 0 h 642"/>
                  <a:gd name="T17" fmla="*/ 810 w 810"/>
                  <a:gd name="T18" fmla="*/ 642 h 642"/>
                </a:gdLst>
                <a:ahLst/>
                <a:cxnLst>
                  <a:cxn ang="T10">
                    <a:pos x="T0" y="T1"/>
                  </a:cxn>
                  <a:cxn ang="T11">
                    <a:pos x="T2" y="T3"/>
                  </a:cxn>
                  <a:cxn ang="T12">
                    <a:pos x="T4" y="T5"/>
                  </a:cxn>
                  <a:cxn ang="T13">
                    <a:pos x="T6" y="T7"/>
                  </a:cxn>
                  <a:cxn ang="T14">
                    <a:pos x="T8" y="T9"/>
                  </a:cxn>
                </a:cxnLst>
                <a:rect l="T15" t="T16" r="T17" b="T18"/>
                <a:pathLst>
                  <a:path w="810" h="642">
                    <a:moveTo>
                      <a:pt x="54" y="60"/>
                    </a:moveTo>
                    <a:lnTo>
                      <a:pt x="0" y="480"/>
                    </a:lnTo>
                    <a:lnTo>
                      <a:pt x="750" y="642"/>
                    </a:lnTo>
                    <a:lnTo>
                      <a:pt x="810" y="0"/>
                    </a:lnTo>
                    <a:lnTo>
                      <a:pt x="54" y="60"/>
                    </a:lnTo>
                    <a:close/>
                  </a:path>
                </a:pathLst>
              </a:custGeom>
              <a:gradFill rotWithShape="1">
                <a:gsLst>
                  <a:gs pos="0">
                    <a:srgbClr val="29B7D9">
                      <a:alpha val="0"/>
                    </a:srgbClr>
                  </a:gs>
                  <a:gs pos="100000">
                    <a:srgbClr val="CC00CC">
                      <a:alpha val="39998"/>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grpSp>
        <p:sp>
          <p:nvSpPr>
            <p:cNvPr id="39978" name="Freeform 19"/>
            <p:cNvSpPr/>
            <p:nvPr/>
          </p:nvSpPr>
          <p:spPr bwMode="auto">
            <a:xfrm>
              <a:off x="4151" y="2437"/>
              <a:ext cx="882" cy="1014"/>
            </a:xfrm>
            <a:custGeom>
              <a:avLst/>
              <a:gdLst>
                <a:gd name="T0" fmla="*/ 96 w 882"/>
                <a:gd name="T1" fmla="*/ 96 h 1014"/>
                <a:gd name="T2" fmla="*/ 0 w 882"/>
                <a:gd name="T3" fmla="*/ 846 h 1014"/>
                <a:gd name="T4" fmla="*/ 768 w 882"/>
                <a:gd name="T5" fmla="*/ 1014 h 1014"/>
                <a:gd name="T6" fmla="*/ 882 w 882"/>
                <a:gd name="T7" fmla="*/ 0 h 1014"/>
                <a:gd name="T8" fmla="*/ 96 w 882"/>
                <a:gd name="T9" fmla="*/ 96 h 1014"/>
                <a:gd name="T10" fmla="*/ 0 60000 65536"/>
                <a:gd name="T11" fmla="*/ 0 60000 65536"/>
                <a:gd name="T12" fmla="*/ 0 60000 65536"/>
                <a:gd name="T13" fmla="*/ 0 60000 65536"/>
                <a:gd name="T14" fmla="*/ 0 60000 65536"/>
                <a:gd name="T15" fmla="*/ 0 w 882"/>
                <a:gd name="T16" fmla="*/ 0 h 1014"/>
                <a:gd name="T17" fmla="*/ 882 w 882"/>
                <a:gd name="T18" fmla="*/ 1014 h 1014"/>
              </a:gdLst>
              <a:ahLst/>
              <a:cxnLst>
                <a:cxn ang="T10">
                  <a:pos x="T0" y="T1"/>
                </a:cxn>
                <a:cxn ang="T11">
                  <a:pos x="T2" y="T3"/>
                </a:cxn>
                <a:cxn ang="T12">
                  <a:pos x="T4" y="T5"/>
                </a:cxn>
                <a:cxn ang="T13">
                  <a:pos x="T6" y="T7"/>
                </a:cxn>
                <a:cxn ang="T14">
                  <a:pos x="T8" y="T9"/>
                </a:cxn>
              </a:cxnLst>
              <a:rect l="T15" t="T16" r="T17" b="T18"/>
              <a:pathLst>
                <a:path w="882" h="1014">
                  <a:moveTo>
                    <a:pt x="96" y="96"/>
                  </a:moveTo>
                  <a:lnTo>
                    <a:pt x="0" y="846"/>
                  </a:lnTo>
                  <a:lnTo>
                    <a:pt x="768" y="1014"/>
                  </a:lnTo>
                  <a:lnTo>
                    <a:pt x="882" y="0"/>
                  </a:lnTo>
                  <a:lnTo>
                    <a:pt x="96" y="96"/>
                  </a:lnTo>
                  <a:close/>
                </a:path>
              </a:pathLst>
            </a:custGeom>
            <a:gradFill rotWithShape="1">
              <a:gsLst>
                <a:gs pos="0">
                  <a:schemeClr val="bg1"/>
                </a:gs>
                <a:gs pos="100000">
                  <a:srgbClr val="239EBB"/>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grpSp>
      <p:sp>
        <p:nvSpPr>
          <p:cNvPr id="39942" name="Freeform 20"/>
          <p:cNvSpPr/>
          <p:nvPr/>
        </p:nvSpPr>
        <p:spPr bwMode="auto">
          <a:xfrm flipV="1">
            <a:off x="2222853" y="2962805"/>
            <a:ext cx="2859088" cy="117475"/>
          </a:xfrm>
          <a:custGeom>
            <a:avLst/>
            <a:gdLst>
              <a:gd name="T0" fmla="*/ 184 w 2495"/>
              <a:gd name="T1" fmla="*/ 3 h 1091"/>
              <a:gd name="T2" fmla="*/ 2454 w 2495"/>
              <a:gd name="T3" fmla="*/ 0 h 1091"/>
              <a:gd name="T4" fmla="*/ 2493 w 2495"/>
              <a:gd name="T5" fmla="*/ 45 h 1091"/>
              <a:gd name="T6" fmla="*/ 2361 w 2495"/>
              <a:gd name="T7" fmla="*/ 1052 h 1091"/>
              <a:gd name="T8" fmla="*/ 2321 w 2495"/>
              <a:gd name="T9" fmla="*/ 1091 h 1091"/>
              <a:gd name="T10" fmla="*/ 53 w 2495"/>
              <a:gd name="T11" fmla="*/ 1085 h 1091"/>
              <a:gd name="T12" fmla="*/ 5 w 2495"/>
              <a:gd name="T13" fmla="*/ 1049 h 1091"/>
              <a:gd name="T14" fmla="*/ 133 w 2495"/>
              <a:gd name="T15" fmla="*/ 39 h 1091"/>
              <a:gd name="T16" fmla="*/ 184 w 2495"/>
              <a:gd name="T17" fmla="*/ 3 h 10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5"/>
              <a:gd name="T28" fmla="*/ 0 h 1091"/>
              <a:gd name="T29" fmla="*/ 2495 w 2495"/>
              <a:gd name="T30" fmla="*/ 1091 h 10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gradFill rotWithShape="1">
            <a:gsLst>
              <a:gs pos="0">
                <a:schemeClr val="bg2">
                  <a:alpha val="0"/>
                </a:scheme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sp>
        <p:nvSpPr>
          <p:cNvPr id="39943" name="Freeform 21"/>
          <p:cNvSpPr/>
          <p:nvPr/>
        </p:nvSpPr>
        <p:spPr bwMode="auto">
          <a:xfrm>
            <a:off x="2222853" y="1789642"/>
            <a:ext cx="2876550" cy="1201738"/>
          </a:xfrm>
          <a:custGeom>
            <a:avLst/>
            <a:gdLst>
              <a:gd name="T0" fmla="*/ 184 w 2495"/>
              <a:gd name="T1" fmla="*/ 3 h 1091"/>
              <a:gd name="T2" fmla="*/ 2454 w 2495"/>
              <a:gd name="T3" fmla="*/ 0 h 1091"/>
              <a:gd name="T4" fmla="*/ 2493 w 2495"/>
              <a:gd name="T5" fmla="*/ 45 h 1091"/>
              <a:gd name="T6" fmla="*/ 2361 w 2495"/>
              <a:gd name="T7" fmla="*/ 1052 h 1091"/>
              <a:gd name="T8" fmla="*/ 2321 w 2495"/>
              <a:gd name="T9" fmla="*/ 1091 h 1091"/>
              <a:gd name="T10" fmla="*/ 53 w 2495"/>
              <a:gd name="T11" fmla="*/ 1085 h 1091"/>
              <a:gd name="T12" fmla="*/ 5 w 2495"/>
              <a:gd name="T13" fmla="*/ 1049 h 1091"/>
              <a:gd name="T14" fmla="*/ 133 w 2495"/>
              <a:gd name="T15" fmla="*/ 39 h 1091"/>
              <a:gd name="T16" fmla="*/ 184 w 2495"/>
              <a:gd name="T17" fmla="*/ 3 h 10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5"/>
              <a:gd name="T28" fmla="*/ 0 h 1091"/>
              <a:gd name="T29" fmla="*/ 2495 w 2495"/>
              <a:gd name="T30" fmla="*/ 1091 h 10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solidFill>
            <a:srgbClr val="800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grpSp>
        <p:nvGrpSpPr>
          <p:cNvPr id="39944" name="Group 22"/>
          <p:cNvGrpSpPr/>
          <p:nvPr/>
        </p:nvGrpSpPr>
        <p:grpSpPr bwMode="auto">
          <a:xfrm>
            <a:off x="2508603" y="1859492"/>
            <a:ext cx="2730500" cy="1069975"/>
            <a:chOff x="521" y="2588"/>
            <a:chExt cx="2495" cy="1091"/>
          </a:xfrm>
        </p:grpSpPr>
        <p:sp>
          <p:nvSpPr>
            <p:cNvPr id="61463" name="Freeform 23"/>
            <p:cNvSpPr/>
            <p:nvPr/>
          </p:nvSpPr>
          <p:spPr bwMode="auto">
            <a:xfrm>
              <a:off x="521" y="2588"/>
              <a:ext cx="2495" cy="1091"/>
            </a:xfrm>
            <a:custGeom>
              <a:avLst/>
              <a:gdLst/>
              <a:ahLst/>
              <a:cxnLst>
                <a:cxn ang="0">
                  <a:pos x="184" y="3"/>
                </a:cxn>
                <a:cxn ang="0">
                  <a:pos x="2454" y="0"/>
                </a:cxn>
                <a:cxn ang="0">
                  <a:pos x="2493" y="45"/>
                </a:cxn>
                <a:cxn ang="0">
                  <a:pos x="2361" y="1052"/>
                </a:cxn>
                <a:cxn ang="0">
                  <a:pos x="2321" y="1091"/>
                </a:cxn>
                <a:cxn ang="0">
                  <a:pos x="53" y="1085"/>
                </a:cxn>
                <a:cxn ang="0">
                  <a:pos x="5" y="1049"/>
                </a:cxn>
                <a:cxn ang="0">
                  <a:pos x="133" y="39"/>
                </a:cxn>
                <a:cxn ang="0">
                  <a:pos x="184" y="3"/>
                </a:cxn>
              </a:cxnLst>
              <a:rect l="0" t="0" r="r" b="b"/>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gradFill rotWithShape="1">
              <a:gsLst>
                <a:gs pos="0">
                  <a:srgbClr val="DDDDDD"/>
                </a:gs>
                <a:gs pos="100000">
                  <a:srgbClr val="C0C0C0"/>
                </a:gs>
              </a:gsLst>
              <a:lin ang="5400000" scaled="1"/>
            </a:gradFill>
            <a:ln w="9525">
              <a:noFill/>
              <a:round/>
            </a:ln>
            <a:effectLst>
              <a:outerShdw dist="35921" dir="13500000" algn="ctr" rotWithShape="0">
                <a:schemeClr val="bg2"/>
              </a:outerShdw>
            </a:effectLst>
          </p:spPr>
          <p:txBody>
            <a:bodyPr/>
            <a:lstStyle/>
            <a:p>
              <a:pPr>
                <a:defRPr/>
              </a:pPr>
              <a:endParaRPr lang="zh-CN" altLang="en-US" b="1">
                <a:latin typeface="+mn-ea"/>
              </a:endParaRPr>
            </a:p>
          </p:txBody>
        </p:sp>
        <p:sp>
          <p:nvSpPr>
            <p:cNvPr id="61464" name="Freeform 24"/>
            <p:cNvSpPr/>
            <p:nvPr/>
          </p:nvSpPr>
          <p:spPr bwMode="auto">
            <a:xfrm>
              <a:off x="544" y="2607"/>
              <a:ext cx="2449" cy="1051"/>
            </a:xfrm>
            <a:custGeom>
              <a:avLst/>
              <a:gdLst/>
              <a:ahLst/>
              <a:cxnLst>
                <a:cxn ang="0">
                  <a:pos x="184" y="3"/>
                </a:cxn>
                <a:cxn ang="0">
                  <a:pos x="2454" y="0"/>
                </a:cxn>
                <a:cxn ang="0">
                  <a:pos x="2493" y="45"/>
                </a:cxn>
                <a:cxn ang="0">
                  <a:pos x="2361" y="1052"/>
                </a:cxn>
                <a:cxn ang="0">
                  <a:pos x="2321" y="1091"/>
                </a:cxn>
                <a:cxn ang="0">
                  <a:pos x="53" y="1085"/>
                </a:cxn>
                <a:cxn ang="0">
                  <a:pos x="5" y="1049"/>
                </a:cxn>
                <a:cxn ang="0">
                  <a:pos x="133" y="39"/>
                </a:cxn>
                <a:cxn ang="0">
                  <a:pos x="184" y="3"/>
                </a:cxn>
              </a:cxnLst>
              <a:rect l="0" t="0" r="r" b="b"/>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gradFill rotWithShape="1">
              <a:gsLst>
                <a:gs pos="0">
                  <a:schemeClr val="bg1">
                    <a:alpha val="60001"/>
                  </a:schemeClr>
                </a:gs>
                <a:gs pos="100000">
                  <a:schemeClr val="bg1">
                    <a:gamma/>
                    <a:shade val="86275"/>
                    <a:invGamma/>
                  </a:schemeClr>
                </a:gs>
              </a:gsLst>
              <a:lin ang="5400000" scaled="1"/>
            </a:gradFill>
            <a:ln w="9525">
              <a:noFill/>
              <a:round/>
            </a:ln>
            <a:effectLst/>
          </p:spPr>
          <p:txBody>
            <a:bodyPr/>
            <a:lstStyle/>
            <a:p>
              <a:pPr>
                <a:defRPr/>
              </a:pPr>
              <a:endParaRPr lang="zh-CN" altLang="en-US" b="1">
                <a:latin typeface="+mn-ea"/>
              </a:endParaRPr>
            </a:p>
          </p:txBody>
        </p:sp>
      </p:grpSp>
      <p:sp>
        <p:nvSpPr>
          <p:cNvPr id="39945" name="AutoShape 25"/>
          <p:cNvSpPr>
            <a:spLocks noChangeArrowheads="1"/>
          </p:cNvSpPr>
          <p:nvPr/>
        </p:nvSpPr>
        <p:spPr bwMode="auto">
          <a:xfrm>
            <a:off x="2270478" y="1853142"/>
            <a:ext cx="341313" cy="1071563"/>
          </a:xfrm>
          <a:prstGeom prst="parallelogram">
            <a:avLst>
              <a:gd name="adj" fmla="val 43088"/>
            </a:avLst>
          </a:prstGeom>
          <a:gradFill rotWithShape="1">
            <a:gsLst>
              <a:gs pos="0">
                <a:schemeClr val="bg1">
                  <a:alpha val="67998"/>
                </a:schemeClr>
              </a:gs>
              <a:gs pos="100000">
                <a:schemeClr val="accent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39946" name="Freeform 26"/>
          <p:cNvSpPr/>
          <p:nvPr/>
        </p:nvSpPr>
        <p:spPr bwMode="auto">
          <a:xfrm>
            <a:off x="2865791" y="2073805"/>
            <a:ext cx="204787" cy="163512"/>
          </a:xfrm>
          <a:custGeom>
            <a:avLst/>
            <a:gdLst>
              <a:gd name="T0" fmla="*/ 528 w 1059"/>
              <a:gd name="T1" fmla="*/ 0 h 936"/>
              <a:gd name="T2" fmla="*/ 0 w 1059"/>
              <a:gd name="T3" fmla="*/ 184 h 936"/>
              <a:gd name="T4" fmla="*/ 1 w 1059"/>
              <a:gd name="T5" fmla="*/ 748 h 936"/>
              <a:gd name="T6" fmla="*/ 529 w 1059"/>
              <a:gd name="T7" fmla="*/ 936 h 936"/>
              <a:gd name="T8" fmla="*/ 1059 w 1059"/>
              <a:gd name="T9" fmla="*/ 748 h 936"/>
              <a:gd name="T10" fmla="*/ 1057 w 1059"/>
              <a:gd name="T11" fmla="*/ 184 h 936"/>
              <a:gd name="T12" fmla="*/ 528 w 1059"/>
              <a:gd name="T13" fmla="*/ 0 h 936"/>
              <a:gd name="T14" fmla="*/ 0 60000 65536"/>
              <a:gd name="T15" fmla="*/ 0 60000 65536"/>
              <a:gd name="T16" fmla="*/ 0 60000 65536"/>
              <a:gd name="T17" fmla="*/ 0 60000 65536"/>
              <a:gd name="T18" fmla="*/ 0 60000 65536"/>
              <a:gd name="T19" fmla="*/ 0 60000 65536"/>
              <a:gd name="T20" fmla="*/ 0 60000 65536"/>
              <a:gd name="T21" fmla="*/ 0 w 1059"/>
              <a:gd name="T22" fmla="*/ 0 h 936"/>
              <a:gd name="T23" fmla="*/ 1059 w 1059"/>
              <a:gd name="T24" fmla="*/ 936 h 9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9" h="936">
                <a:moveTo>
                  <a:pt x="528" y="0"/>
                </a:moveTo>
                <a:lnTo>
                  <a:pt x="0" y="184"/>
                </a:lnTo>
                <a:lnTo>
                  <a:pt x="1" y="748"/>
                </a:lnTo>
                <a:lnTo>
                  <a:pt x="529" y="936"/>
                </a:lnTo>
                <a:lnTo>
                  <a:pt x="1059" y="748"/>
                </a:lnTo>
                <a:lnTo>
                  <a:pt x="1057" y="184"/>
                </a:lnTo>
                <a:lnTo>
                  <a:pt x="528"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sp>
        <p:nvSpPr>
          <p:cNvPr id="39947" name="AutoShape 27"/>
          <p:cNvSpPr>
            <a:spLocks noChangeArrowheads="1"/>
          </p:cNvSpPr>
          <p:nvPr/>
        </p:nvSpPr>
        <p:spPr bwMode="auto">
          <a:xfrm>
            <a:off x="2867378" y="2075392"/>
            <a:ext cx="201613" cy="61913"/>
          </a:xfrm>
          <a:prstGeom prst="diamond">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39948" name="AutoShape 28"/>
          <p:cNvSpPr>
            <a:spLocks noChangeArrowheads="1"/>
          </p:cNvSpPr>
          <p:nvPr/>
        </p:nvSpPr>
        <p:spPr bwMode="auto">
          <a:xfrm rot="-5400000">
            <a:off x="2854679" y="2121429"/>
            <a:ext cx="125412" cy="100013"/>
          </a:xfrm>
          <a:prstGeom prst="parallelogram">
            <a:avLst>
              <a:gd name="adj" fmla="val 31349"/>
            </a:avLst>
          </a:prstGeom>
          <a:gradFill rotWithShape="1">
            <a:gsLst>
              <a:gs pos="0">
                <a:srgbClr val="E6E6E6"/>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39949" name="Freeform 29"/>
          <p:cNvSpPr/>
          <p:nvPr/>
        </p:nvSpPr>
        <p:spPr bwMode="auto">
          <a:xfrm flipV="1">
            <a:off x="2026003" y="4450292"/>
            <a:ext cx="2859088" cy="117475"/>
          </a:xfrm>
          <a:custGeom>
            <a:avLst/>
            <a:gdLst>
              <a:gd name="T0" fmla="*/ 184 w 2495"/>
              <a:gd name="T1" fmla="*/ 3 h 1091"/>
              <a:gd name="T2" fmla="*/ 2454 w 2495"/>
              <a:gd name="T3" fmla="*/ 0 h 1091"/>
              <a:gd name="T4" fmla="*/ 2493 w 2495"/>
              <a:gd name="T5" fmla="*/ 45 h 1091"/>
              <a:gd name="T6" fmla="*/ 2361 w 2495"/>
              <a:gd name="T7" fmla="*/ 1052 h 1091"/>
              <a:gd name="T8" fmla="*/ 2321 w 2495"/>
              <a:gd name="T9" fmla="*/ 1091 h 1091"/>
              <a:gd name="T10" fmla="*/ 53 w 2495"/>
              <a:gd name="T11" fmla="*/ 1085 h 1091"/>
              <a:gd name="T12" fmla="*/ 5 w 2495"/>
              <a:gd name="T13" fmla="*/ 1049 h 1091"/>
              <a:gd name="T14" fmla="*/ 133 w 2495"/>
              <a:gd name="T15" fmla="*/ 39 h 1091"/>
              <a:gd name="T16" fmla="*/ 184 w 2495"/>
              <a:gd name="T17" fmla="*/ 3 h 10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5"/>
              <a:gd name="T28" fmla="*/ 0 h 1091"/>
              <a:gd name="T29" fmla="*/ 2495 w 2495"/>
              <a:gd name="T30" fmla="*/ 1091 h 10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gradFill rotWithShape="1">
            <a:gsLst>
              <a:gs pos="0">
                <a:schemeClr val="bg2">
                  <a:alpha val="0"/>
                </a:scheme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sp>
        <p:nvSpPr>
          <p:cNvPr id="39950" name="Freeform 30"/>
          <p:cNvSpPr/>
          <p:nvPr/>
        </p:nvSpPr>
        <p:spPr bwMode="auto">
          <a:xfrm>
            <a:off x="2026003" y="3277130"/>
            <a:ext cx="2876550" cy="1201737"/>
          </a:xfrm>
          <a:custGeom>
            <a:avLst/>
            <a:gdLst>
              <a:gd name="T0" fmla="*/ 184 w 2495"/>
              <a:gd name="T1" fmla="*/ 3 h 1091"/>
              <a:gd name="T2" fmla="*/ 2454 w 2495"/>
              <a:gd name="T3" fmla="*/ 0 h 1091"/>
              <a:gd name="T4" fmla="*/ 2493 w 2495"/>
              <a:gd name="T5" fmla="*/ 45 h 1091"/>
              <a:gd name="T6" fmla="*/ 2361 w 2495"/>
              <a:gd name="T7" fmla="*/ 1052 h 1091"/>
              <a:gd name="T8" fmla="*/ 2321 w 2495"/>
              <a:gd name="T9" fmla="*/ 1091 h 1091"/>
              <a:gd name="T10" fmla="*/ 53 w 2495"/>
              <a:gd name="T11" fmla="*/ 1085 h 1091"/>
              <a:gd name="T12" fmla="*/ 5 w 2495"/>
              <a:gd name="T13" fmla="*/ 1049 h 1091"/>
              <a:gd name="T14" fmla="*/ 133 w 2495"/>
              <a:gd name="T15" fmla="*/ 39 h 1091"/>
              <a:gd name="T16" fmla="*/ 184 w 2495"/>
              <a:gd name="T17" fmla="*/ 3 h 10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5"/>
              <a:gd name="T28" fmla="*/ 0 h 1091"/>
              <a:gd name="T29" fmla="*/ 2495 w 2495"/>
              <a:gd name="T30" fmla="*/ 1091 h 10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solidFill>
            <a:srgbClr val="00A2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grpSp>
        <p:nvGrpSpPr>
          <p:cNvPr id="39951" name="Group 31"/>
          <p:cNvGrpSpPr/>
          <p:nvPr/>
        </p:nvGrpSpPr>
        <p:grpSpPr bwMode="auto">
          <a:xfrm>
            <a:off x="2311753" y="3346980"/>
            <a:ext cx="2730500" cy="1069975"/>
            <a:chOff x="521" y="2588"/>
            <a:chExt cx="2495" cy="1091"/>
          </a:xfrm>
        </p:grpSpPr>
        <p:sp>
          <p:nvSpPr>
            <p:cNvPr id="61472" name="Freeform 32"/>
            <p:cNvSpPr/>
            <p:nvPr/>
          </p:nvSpPr>
          <p:spPr bwMode="auto">
            <a:xfrm>
              <a:off x="521" y="2588"/>
              <a:ext cx="2495" cy="1091"/>
            </a:xfrm>
            <a:custGeom>
              <a:avLst/>
              <a:gdLst/>
              <a:ahLst/>
              <a:cxnLst>
                <a:cxn ang="0">
                  <a:pos x="184" y="3"/>
                </a:cxn>
                <a:cxn ang="0">
                  <a:pos x="2454" y="0"/>
                </a:cxn>
                <a:cxn ang="0">
                  <a:pos x="2493" y="45"/>
                </a:cxn>
                <a:cxn ang="0">
                  <a:pos x="2361" y="1052"/>
                </a:cxn>
                <a:cxn ang="0">
                  <a:pos x="2321" y="1091"/>
                </a:cxn>
                <a:cxn ang="0">
                  <a:pos x="53" y="1085"/>
                </a:cxn>
                <a:cxn ang="0">
                  <a:pos x="5" y="1049"/>
                </a:cxn>
                <a:cxn ang="0">
                  <a:pos x="133" y="39"/>
                </a:cxn>
                <a:cxn ang="0">
                  <a:pos x="184" y="3"/>
                </a:cxn>
              </a:cxnLst>
              <a:rect l="0" t="0" r="r" b="b"/>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gradFill rotWithShape="1">
              <a:gsLst>
                <a:gs pos="0">
                  <a:srgbClr val="DDDDDD"/>
                </a:gs>
                <a:gs pos="100000">
                  <a:srgbClr val="C0C0C0"/>
                </a:gs>
              </a:gsLst>
              <a:lin ang="5400000" scaled="1"/>
            </a:gradFill>
            <a:ln w="9525">
              <a:noFill/>
              <a:round/>
            </a:ln>
            <a:effectLst>
              <a:outerShdw dist="35921" dir="13500000" algn="ctr" rotWithShape="0">
                <a:schemeClr val="bg2"/>
              </a:outerShdw>
            </a:effectLst>
          </p:spPr>
          <p:txBody>
            <a:bodyPr/>
            <a:lstStyle/>
            <a:p>
              <a:pPr>
                <a:defRPr/>
              </a:pPr>
              <a:endParaRPr lang="zh-CN" altLang="en-US" b="1">
                <a:latin typeface="+mn-ea"/>
              </a:endParaRPr>
            </a:p>
          </p:txBody>
        </p:sp>
        <p:sp>
          <p:nvSpPr>
            <p:cNvPr id="61473" name="Freeform 33"/>
            <p:cNvSpPr/>
            <p:nvPr/>
          </p:nvSpPr>
          <p:spPr bwMode="auto">
            <a:xfrm>
              <a:off x="544" y="2607"/>
              <a:ext cx="2449" cy="1051"/>
            </a:xfrm>
            <a:custGeom>
              <a:avLst/>
              <a:gdLst/>
              <a:ahLst/>
              <a:cxnLst>
                <a:cxn ang="0">
                  <a:pos x="184" y="3"/>
                </a:cxn>
                <a:cxn ang="0">
                  <a:pos x="2454" y="0"/>
                </a:cxn>
                <a:cxn ang="0">
                  <a:pos x="2493" y="45"/>
                </a:cxn>
                <a:cxn ang="0">
                  <a:pos x="2361" y="1052"/>
                </a:cxn>
                <a:cxn ang="0">
                  <a:pos x="2321" y="1091"/>
                </a:cxn>
                <a:cxn ang="0">
                  <a:pos x="53" y="1085"/>
                </a:cxn>
                <a:cxn ang="0">
                  <a:pos x="5" y="1049"/>
                </a:cxn>
                <a:cxn ang="0">
                  <a:pos x="133" y="39"/>
                </a:cxn>
                <a:cxn ang="0">
                  <a:pos x="184" y="3"/>
                </a:cxn>
              </a:cxnLst>
              <a:rect l="0" t="0" r="r" b="b"/>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gradFill rotWithShape="1">
              <a:gsLst>
                <a:gs pos="0">
                  <a:schemeClr val="bg1">
                    <a:alpha val="60001"/>
                  </a:schemeClr>
                </a:gs>
                <a:gs pos="100000">
                  <a:schemeClr val="bg1">
                    <a:gamma/>
                    <a:shade val="86275"/>
                    <a:invGamma/>
                  </a:schemeClr>
                </a:gs>
              </a:gsLst>
              <a:lin ang="5400000" scaled="1"/>
            </a:gradFill>
            <a:ln w="9525">
              <a:noFill/>
              <a:round/>
            </a:ln>
            <a:effectLst/>
          </p:spPr>
          <p:txBody>
            <a:bodyPr/>
            <a:lstStyle/>
            <a:p>
              <a:pPr>
                <a:defRPr/>
              </a:pPr>
              <a:endParaRPr lang="zh-CN" altLang="en-US" b="1">
                <a:latin typeface="+mn-ea"/>
              </a:endParaRPr>
            </a:p>
          </p:txBody>
        </p:sp>
      </p:grpSp>
      <p:sp>
        <p:nvSpPr>
          <p:cNvPr id="39952" name="AutoShape 34"/>
          <p:cNvSpPr>
            <a:spLocks noChangeArrowheads="1"/>
          </p:cNvSpPr>
          <p:nvPr/>
        </p:nvSpPr>
        <p:spPr bwMode="auto">
          <a:xfrm>
            <a:off x="2073628" y="3340630"/>
            <a:ext cx="341313" cy="1071562"/>
          </a:xfrm>
          <a:prstGeom prst="parallelogram">
            <a:avLst>
              <a:gd name="adj" fmla="val 43088"/>
            </a:avLst>
          </a:prstGeom>
          <a:gradFill rotWithShape="1">
            <a:gsLst>
              <a:gs pos="0">
                <a:schemeClr val="bg1">
                  <a:alpha val="67998"/>
                </a:schemeClr>
              </a:gs>
              <a:gs pos="100000">
                <a:schemeClr val="accent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39953" name="Freeform 35"/>
          <p:cNvSpPr/>
          <p:nvPr/>
        </p:nvSpPr>
        <p:spPr bwMode="auto">
          <a:xfrm>
            <a:off x="2668941" y="3529542"/>
            <a:ext cx="204787" cy="163513"/>
          </a:xfrm>
          <a:custGeom>
            <a:avLst/>
            <a:gdLst>
              <a:gd name="T0" fmla="*/ 528 w 1059"/>
              <a:gd name="T1" fmla="*/ 0 h 936"/>
              <a:gd name="T2" fmla="*/ 0 w 1059"/>
              <a:gd name="T3" fmla="*/ 184 h 936"/>
              <a:gd name="T4" fmla="*/ 1 w 1059"/>
              <a:gd name="T5" fmla="*/ 748 h 936"/>
              <a:gd name="T6" fmla="*/ 529 w 1059"/>
              <a:gd name="T7" fmla="*/ 936 h 936"/>
              <a:gd name="T8" fmla="*/ 1059 w 1059"/>
              <a:gd name="T9" fmla="*/ 748 h 936"/>
              <a:gd name="T10" fmla="*/ 1057 w 1059"/>
              <a:gd name="T11" fmla="*/ 184 h 936"/>
              <a:gd name="T12" fmla="*/ 528 w 1059"/>
              <a:gd name="T13" fmla="*/ 0 h 936"/>
              <a:gd name="T14" fmla="*/ 0 60000 65536"/>
              <a:gd name="T15" fmla="*/ 0 60000 65536"/>
              <a:gd name="T16" fmla="*/ 0 60000 65536"/>
              <a:gd name="T17" fmla="*/ 0 60000 65536"/>
              <a:gd name="T18" fmla="*/ 0 60000 65536"/>
              <a:gd name="T19" fmla="*/ 0 60000 65536"/>
              <a:gd name="T20" fmla="*/ 0 60000 65536"/>
              <a:gd name="T21" fmla="*/ 0 w 1059"/>
              <a:gd name="T22" fmla="*/ 0 h 936"/>
              <a:gd name="T23" fmla="*/ 1059 w 1059"/>
              <a:gd name="T24" fmla="*/ 936 h 9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9" h="936">
                <a:moveTo>
                  <a:pt x="528" y="0"/>
                </a:moveTo>
                <a:lnTo>
                  <a:pt x="0" y="184"/>
                </a:lnTo>
                <a:lnTo>
                  <a:pt x="1" y="748"/>
                </a:lnTo>
                <a:lnTo>
                  <a:pt x="529" y="936"/>
                </a:lnTo>
                <a:lnTo>
                  <a:pt x="1059" y="748"/>
                </a:lnTo>
                <a:lnTo>
                  <a:pt x="1057" y="184"/>
                </a:lnTo>
                <a:lnTo>
                  <a:pt x="528"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sp>
        <p:nvSpPr>
          <p:cNvPr id="39954" name="AutoShape 36"/>
          <p:cNvSpPr>
            <a:spLocks noChangeArrowheads="1"/>
          </p:cNvSpPr>
          <p:nvPr/>
        </p:nvSpPr>
        <p:spPr bwMode="auto">
          <a:xfrm>
            <a:off x="2670528" y="3531130"/>
            <a:ext cx="201613" cy="61912"/>
          </a:xfrm>
          <a:prstGeom prst="diamond">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39955" name="AutoShape 37"/>
          <p:cNvSpPr>
            <a:spLocks noChangeArrowheads="1"/>
          </p:cNvSpPr>
          <p:nvPr/>
        </p:nvSpPr>
        <p:spPr bwMode="auto">
          <a:xfrm rot="-5400000">
            <a:off x="2657828" y="3577167"/>
            <a:ext cx="125413" cy="100013"/>
          </a:xfrm>
          <a:prstGeom prst="parallelogram">
            <a:avLst>
              <a:gd name="adj" fmla="val 31349"/>
            </a:avLst>
          </a:prstGeom>
          <a:gradFill rotWithShape="1">
            <a:gsLst>
              <a:gs pos="0">
                <a:srgbClr val="E6E6E6"/>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39956" name="Freeform 38"/>
          <p:cNvSpPr/>
          <p:nvPr/>
        </p:nvSpPr>
        <p:spPr bwMode="auto">
          <a:xfrm flipV="1">
            <a:off x="1829153" y="5964767"/>
            <a:ext cx="2859088" cy="117475"/>
          </a:xfrm>
          <a:custGeom>
            <a:avLst/>
            <a:gdLst>
              <a:gd name="T0" fmla="*/ 184 w 2495"/>
              <a:gd name="T1" fmla="*/ 3 h 1091"/>
              <a:gd name="T2" fmla="*/ 2454 w 2495"/>
              <a:gd name="T3" fmla="*/ 0 h 1091"/>
              <a:gd name="T4" fmla="*/ 2493 w 2495"/>
              <a:gd name="T5" fmla="*/ 45 h 1091"/>
              <a:gd name="T6" fmla="*/ 2361 w 2495"/>
              <a:gd name="T7" fmla="*/ 1052 h 1091"/>
              <a:gd name="T8" fmla="*/ 2321 w 2495"/>
              <a:gd name="T9" fmla="*/ 1091 h 1091"/>
              <a:gd name="T10" fmla="*/ 53 w 2495"/>
              <a:gd name="T11" fmla="*/ 1085 h 1091"/>
              <a:gd name="T12" fmla="*/ 5 w 2495"/>
              <a:gd name="T13" fmla="*/ 1049 h 1091"/>
              <a:gd name="T14" fmla="*/ 133 w 2495"/>
              <a:gd name="T15" fmla="*/ 39 h 1091"/>
              <a:gd name="T16" fmla="*/ 184 w 2495"/>
              <a:gd name="T17" fmla="*/ 3 h 10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5"/>
              <a:gd name="T28" fmla="*/ 0 h 1091"/>
              <a:gd name="T29" fmla="*/ 2495 w 2495"/>
              <a:gd name="T30" fmla="*/ 1091 h 10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gradFill rotWithShape="1">
            <a:gsLst>
              <a:gs pos="0">
                <a:schemeClr val="bg2">
                  <a:alpha val="0"/>
                </a:scheme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sp>
        <p:nvSpPr>
          <p:cNvPr id="39957" name="Freeform 39"/>
          <p:cNvSpPr/>
          <p:nvPr/>
        </p:nvSpPr>
        <p:spPr bwMode="auto">
          <a:xfrm>
            <a:off x="1829153" y="4791605"/>
            <a:ext cx="2876550" cy="1203325"/>
          </a:xfrm>
          <a:custGeom>
            <a:avLst/>
            <a:gdLst>
              <a:gd name="T0" fmla="*/ 184 w 2495"/>
              <a:gd name="T1" fmla="*/ 3 h 1091"/>
              <a:gd name="T2" fmla="*/ 2454 w 2495"/>
              <a:gd name="T3" fmla="*/ 0 h 1091"/>
              <a:gd name="T4" fmla="*/ 2493 w 2495"/>
              <a:gd name="T5" fmla="*/ 45 h 1091"/>
              <a:gd name="T6" fmla="*/ 2361 w 2495"/>
              <a:gd name="T7" fmla="*/ 1052 h 1091"/>
              <a:gd name="T8" fmla="*/ 2321 w 2495"/>
              <a:gd name="T9" fmla="*/ 1091 h 1091"/>
              <a:gd name="T10" fmla="*/ 53 w 2495"/>
              <a:gd name="T11" fmla="*/ 1085 h 1091"/>
              <a:gd name="T12" fmla="*/ 5 w 2495"/>
              <a:gd name="T13" fmla="*/ 1049 h 1091"/>
              <a:gd name="T14" fmla="*/ 133 w 2495"/>
              <a:gd name="T15" fmla="*/ 39 h 1091"/>
              <a:gd name="T16" fmla="*/ 184 w 2495"/>
              <a:gd name="T17" fmla="*/ 3 h 10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5"/>
              <a:gd name="T28" fmla="*/ 0 h 1091"/>
              <a:gd name="T29" fmla="*/ 2495 w 2495"/>
              <a:gd name="T30" fmla="*/ 1091 h 10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grpSp>
        <p:nvGrpSpPr>
          <p:cNvPr id="39958" name="Group 40"/>
          <p:cNvGrpSpPr/>
          <p:nvPr/>
        </p:nvGrpSpPr>
        <p:grpSpPr bwMode="auto">
          <a:xfrm>
            <a:off x="2114903" y="4861455"/>
            <a:ext cx="2732088" cy="1069975"/>
            <a:chOff x="521" y="2588"/>
            <a:chExt cx="2495" cy="1091"/>
          </a:xfrm>
        </p:grpSpPr>
        <p:sp>
          <p:nvSpPr>
            <p:cNvPr id="61481" name="Freeform 41"/>
            <p:cNvSpPr/>
            <p:nvPr/>
          </p:nvSpPr>
          <p:spPr bwMode="auto">
            <a:xfrm>
              <a:off x="521" y="2588"/>
              <a:ext cx="2495" cy="1091"/>
            </a:xfrm>
            <a:custGeom>
              <a:avLst/>
              <a:gdLst/>
              <a:ahLst/>
              <a:cxnLst>
                <a:cxn ang="0">
                  <a:pos x="184" y="3"/>
                </a:cxn>
                <a:cxn ang="0">
                  <a:pos x="2454" y="0"/>
                </a:cxn>
                <a:cxn ang="0">
                  <a:pos x="2493" y="45"/>
                </a:cxn>
                <a:cxn ang="0">
                  <a:pos x="2361" y="1052"/>
                </a:cxn>
                <a:cxn ang="0">
                  <a:pos x="2321" y="1091"/>
                </a:cxn>
                <a:cxn ang="0">
                  <a:pos x="53" y="1085"/>
                </a:cxn>
                <a:cxn ang="0">
                  <a:pos x="5" y="1049"/>
                </a:cxn>
                <a:cxn ang="0">
                  <a:pos x="133" y="39"/>
                </a:cxn>
                <a:cxn ang="0">
                  <a:pos x="184" y="3"/>
                </a:cxn>
              </a:cxnLst>
              <a:rect l="0" t="0" r="r" b="b"/>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gradFill rotWithShape="1">
              <a:gsLst>
                <a:gs pos="0">
                  <a:srgbClr val="DDDDDD"/>
                </a:gs>
                <a:gs pos="100000">
                  <a:srgbClr val="C0C0C0"/>
                </a:gs>
              </a:gsLst>
              <a:lin ang="5400000" scaled="1"/>
            </a:gradFill>
            <a:ln w="9525">
              <a:noFill/>
              <a:round/>
            </a:ln>
            <a:effectLst>
              <a:outerShdw dist="35921" dir="13500000" algn="ctr" rotWithShape="0">
                <a:schemeClr val="bg2"/>
              </a:outerShdw>
            </a:effectLst>
          </p:spPr>
          <p:txBody>
            <a:bodyPr/>
            <a:lstStyle/>
            <a:p>
              <a:pPr>
                <a:defRPr/>
              </a:pPr>
              <a:endParaRPr lang="zh-CN" altLang="en-US" b="1">
                <a:latin typeface="+mn-ea"/>
              </a:endParaRPr>
            </a:p>
          </p:txBody>
        </p:sp>
        <p:sp>
          <p:nvSpPr>
            <p:cNvPr id="61482" name="Freeform 42"/>
            <p:cNvSpPr/>
            <p:nvPr/>
          </p:nvSpPr>
          <p:spPr bwMode="auto">
            <a:xfrm>
              <a:off x="544" y="2607"/>
              <a:ext cx="2449" cy="1051"/>
            </a:xfrm>
            <a:custGeom>
              <a:avLst/>
              <a:gdLst/>
              <a:ahLst/>
              <a:cxnLst>
                <a:cxn ang="0">
                  <a:pos x="184" y="3"/>
                </a:cxn>
                <a:cxn ang="0">
                  <a:pos x="2454" y="0"/>
                </a:cxn>
                <a:cxn ang="0">
                  <a:pos x="2493" y="45"/>
                </a:cxn>
                <a:cxn ang="0">
                  <a:pos x="2361" y="1052"/>
                </a:cxn>
                <a:cxn ang="0">
                  <a:pos x="2321" y="1091"/>
                </a:cxn>
                <a:cxn ang="0">
                  <a:pos x="53" y="1085"/>
                </a:cxn>
                <a:cxn ang="0">
                  <a:pos x="5" y="1049"/>
                </a:cxn>
                <a:cxn ang="0">
                  <a:pos x="133" y="39"/>
                </a:cxn>
                <a:cxn ang="0">
                  <a:pos x="184" y="3"/>
                </a:cxn>
              </a:cxnLst>
              <a:rect l="0" t="0" r="r" b="b"/>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gradFill rotWithShape="1">
              <a:gsLst>
                <a:gs pos="0">
                  <a:schemeClr val="bg1">
                    <a:alpha val="60001"/>
                  </a:schemeClr>
                </a:gs>
                <a:gs pos="100000">
                  <a:schemeClr val="bg1">
                    <a:gamma/>
                    <a:shade val="86275"/>
                    <a:invGamma/>
                  </a:schemeClr>
                </a:gs>
              </a:gsLst>
              <a:lin ang="5400000" scaled="1"/>
            </a:gradFill>
            <a:ln w="9525">
              <a:noFill/>
              <a:round/>
            </a:ln>
            <a:effectLst/>
          </p:spPr>
          <p:txBody>
            <a:bodyPr/>
            <a:lstStyle/>
            <a:p>
              <a:pPr>
                <a:defRPr/>
              </a:pPr>
              <a:endParaRPr lang="zh-CN" altLang="en-US" b="1">
                <a:latin typeface="+mn-ea"/>
              </a:endParaRPr>
            </a:p>
          </p:txBody>
        </p:sp>
      </p:grpSp>
      <p:sp>
        <p:nvSpPr>
          <p:cNvPr id="39959" name="AutoShape 43"/>
          <p:cNvSpPr>
            <a:spLocks noChangeArrowheads="1"/>
          </p:cNvSpPr>
          <p:nvPr/>
        </p:nvSpPr>
        <p:spPr bwMode="auto">
          <a:xfrm>
            <a:off x="1876778" y="4855105"/>
            <a:ext cx="341313" cy="1071562"/>
          </a:xfrm>
          <a:prstGeom prst="parallelogram">
            <a:avLst>
              <a:gd name="adj" fmla="val 43088"/>
            </a:avLst>
          </a:prstGeom>
          <a:gradFill rotWithShape="1">
            <a:gsLst>
              <a:gs pos="0">
                <a:schemeClr val="bg1">
                  <a:alpha val="67998"/>
                </a:schemeClr>
              </a:gs>
              <a:gs pos="100000">
                <a:schemeClr val="accent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39960" name="Freeform 44"/>
          <p:cNvSpPr/>
          <p:nvPr/>
        </p:nvSpPr>
        <p:spPr bwMode="auto">
          <a:xfrm>
            <a:off x="2472091" y="5044017"/>
            <a:ext cx="204787" cy="163513"/>
          </a:xfrm>
          <a:custGeom>
            <a:avLst/>
            <a:gdLst>
              <a:gd name="T0" fmla="*/ 528 w 1059"/>
              <a:gd name="T1" fmla="*/ 0 h 936"/>
              <a:gd name="T2" fmla="*/ 0 w 1059"/>
              <a:gd name="T3" fmla="*/ 184 h 936"/>
              <a:gd name="T4" fmla="*/ 1 w 1059"/>
              <a:gd name="T5" fmla="*/ 748 h 936"/>
              <a:gd name="T6" fmla="*/ 529 w 1059"/>
              <a:gd name="T7" fmla="*/ 936 h 936"/>
              <a:gd name="T8" fmla="*/ 1059 w 1059"/>
              <a:gd name="T9" fmla="*/ 748 h 936"/>
              <a:gd name="T10" fmla="*/ 1057 w 1059"/>
              <a:gd name="T11" fmla="*/ 184 h 936"/>
              <a:gd name="T12" fmla="*/ 528 w 1059"/>
              <a:gd name="T13" fmla="*/ 0 h 936"/>
              <a:gd name="T14" fmla="*/ 0 60000 65536"/>
              <a:gd name="T15" fmla="*/ 0 60000 65536"/>
              <a:gd name="T16" fmla="*/ 0 60000 65536"/>
              <a:gd name="T17" fmla="*/ 0 60000 65536"/>
              <a:gd name="T18" fmla="*/ 0 60000 65536"/>
              <a:gd name="T19" fmla="*/ 0 60000 65536"/>
              <a:gd name="T20" fmla="*/ 0 60000 65536"/>
              <a:gd name="T21" fmla="*/ 0 w 1059"/>
              <a:gd name="T22" fmla="*/ 0 h 936"/>
              <a:gd name="T23" fmla="*/ 1059 w 1059"/>
              <a:gd name="T24" fmla="*/ 936 h 9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9" h="936">
                <a:moveTo>
                  <a:pt x="528" y="0"/>
                </a:moveTo>
                <a:lnTo>
                  <a:pt x="0" y="184"/>
                </a:lnTo>
                <a:lnTo>
                  <a:pt x="1" y="748"/>
                </a:lnTo>
                <a:lnTo>
                  <a:pt x="529" y="936"/>
                </a:lnTo>
                <a:lnTo>
                  <a:pt x="1059" y="748"/>
                </a:lnTo>
                <a:lnTo>
                  <a:pt x="1057" y="184"/>
                </a:lnTo>
                <a:lnTo>
                  <a:pt x="528"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mn-ea"/>
            </a:endParaRPr>
          </a:p>
        </p:txBody>
      </p:sp>
      <p:sp>
        <p:nvSpPr>
          <p:cNvPr id="39961" name="AutoShape 45"/>
          <p:cNvSpPr>
            <a:spLocks noChangeArrowheads="1"/>
          </p:cNvSpPr>
          <p:nvPr/>
        </p:nvSpPr>
        <p:spPr bwMode="auto">
          <a:xfrm>
            <a:off x="2473678" y="5045605"/>
            <a:ext cx="201613" cy="61912"/>
          </a:xfrm>
          <a:prstGeom prst="diamond">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39962" name="AutoShape 46"/>
          <p:cNvSpPr>
            <a:spLocks noChangeArrowheads="1"/>
          </p:cNvSpPr>
          <p:nvPr/>
        </p:nvSpPr>
        <p:spPr bwMode="auto">
          <a:xfrm rot="-5400000">
            <a:off x="2460978" y="5091642"/>
            <a:ext cx="125413" cy="100013"/>
          </a:xfrm>
          <a:prstGeom prst="parallelogram">
            <a:avLst>
              <a:gd name="adj" fmla="val 31349"/>
            </a:avLst>
          </a:prstGeom>
          <a:gradFill rotWithShape="1">
            <a:gsLst>
              <a:gs pos="0">
                <a:srgbClr val="E6E6E6"/>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b="1">
              <a:latin typeface="+mn-ea"/>
              <a:ea typeface="+mn-ea"/>
            </a:endParaRPr>
          </a:p>
        </p:txBody>
      </p:sp>
      <p:sp>
        <p:nvSpPr>
          <p:cNvPr id="39963" name="Rectangle 47"/>
          <p:cNvSpPr>
            <a:spLocks noChangeArrowheads="1"/>
          </p:cNvSpPr>
          <p:nvPr/>
        </p:nvSpPr>
        <p:spPr bwMode="auto">
          <a:xfrm>
            <a:off x="2746331" y="4947180"/>
            <a:ext cx="1025922" cy="34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r" eaLnBrk="1" latinLnBrk="1" hangingPunct="1">
              <a:lnSpc>
                <a:spcPct val="125000"/>
              </a:lnSpc>
            </a:pPr>
            <a:r>
              <a:rPr lang="zh-CN" altLang="en-US" sz="2000" b="1">
                <a:latin typeface="+mn-ea"/>
                <a:ea typeface="+mn-ea"/>
              </a:rPr>
              <a:t>丢三落四</a:t>
            </a:r>
            <a:endParaRPr lang="zh-CN" altLang="en-US" sz="2000" b="1">
              <a:latin typeface="+mn-ea"/>
              <a:ea typeface="+mn-ea"/>
            </a:endParaRPr>
          </a:p>
        </p:txBody>
      </p:sp>
      <p:sp>
        <p:nvSpPr>
          <p:cNvPr id="39964" name="Rectangle 48"/>
          <p:cNvSpPr>
            <a:spLocks noChangeArrowheads="1"/>
          </p:cNvSpPr>
          <p:nvPr/>
        </p:nvSpPr>
        <p:spPr bwMode="auto">
          <a:xfrm>
            <a:off x="3035256" y="1975380"/>
            <a:ext cx="1025922" cy="34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r" eaLnBrk="1" latinLnBrk="1" hangingPunct="1">
              <a:lnSpc>
                <a:spcPct val="125000"/>
              </a:lnSpc>
            </a:pPr>
            <a:r>
              <a:rPr lang="zh-CN" altLang="en-US" sz="2000" b="1">
                <a:latin typeface="+mn-ea"/>
                <a:ea typeface="+mn-ea"/>
              </a:rPr>
              <a:t>流于形式</a:t>
            </a:r>
            <a:endParaRPr lang="en-US" altLang="zh-CN" sz="2000" b="1">
              <a:latin typeface="+mn-ea"/>
              <a:ea typeface="+mn-ea"/>
            </a:endParaRPr>
          </a:p>
        </p:txBody>
      </p:sp>
      <p:sp>
        <p:nvSpPr>
          <p:cNvPr id="39965" name="Rectangle 49"/>
          <p:cNvSpPr>
            <a:spLocks noChangeArrowheads="1"/>
          </p:cNvSpPr>
          <p:nvPr/>
        </p:nvSpPr>
        <p:spPr bwMode="auto">
          <a:xfrm>
            <a:off x="2890794" y="3440642"/>
            <a:ext cx="1025922" cy="34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r" eaLnBrk="1" latinLnBrk="1" hangingPunct="1">
              <a:lnSpc>
                <a:spcPct val="125000"/>
              </a:lnSpc>
            </a:pPr>
            <a:r>
              <a:rPr lang="zh-CN" altLang="en-US" sz="2000" b="1">
                <a:latin typeface="+mn-ea"/>
                <a:ea typeface="+mn-ea"/>
              </a:rPr>
              <a:t>敷衍了事</a:t>
            </a:r>
            <a:endParaRPr lang="zh-CN" altLang="en-US" sz="2000" b="1">
              <a:latin typeface="+mn-ea"/>
              <a:ea typeface="+mn-ea"/>
            </a:endParaRPr>
          </a:p>
        </p:txBody>
      </p:sp>
      <p:sp>
        <p:nvSpPr>
          <p:cNvPr id="39966" name="Rectangle 50"/>
          <p:cNvSpPr>
            <a:spLocks noChangeArrowheads="1"/>
          </p:cNvSpPr>
          <p:nvPr/>
        </p:nvSpPr>
        <p:spPr bwMode="auto">
          <a:xfrm>
            <a:off x="2611791" y="3847042"/>
            <a:ext cx="1256754"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latinLnBrk="1" hangingPunct="1">
              <a:lnSpc>
                <a:spcPct val="125000"/>
              </a:lnSpc>
            </a:pPr>
            <a:r>
              <a:rPr lang="zh-CN" altLang="en-US" sz="1400" b="1">
                <a:latin typeface="+mn-ea"/>
                <a:ea typeface="+mn-ea"/>
              </a:rPr>
              <a:t>走过场、时间短</a:t>
            </a:r>
            <a:endParaRPr lang="en-US" altLang="zh-CN" sz="1400" b="1">
              <a:latin typeface="+mn-ea"/>
              <a:ea typeface="+mn-ea"/>
            </a:endParaRPr>
          </a:p>
        </p:txBody>
      </p:sp>
      <p:sp>
        <p:nvSpPr>
          <p:cNvPr id="39967" name="Rectangle 51"/>
          <p:cNvSpPr>
            <a:spLocks noChangeArrowheads="1"/>
          </p:cNvSpPr>
          <p:nvPr/>
        </p:nvSpPr>
        <p:spPr bwMode="auto">
          <a:xfrm>
            <a:off x="2892778" y="2337330"/>
            <a:ext cx="1256754"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latinLnBrk="1" hangingPunct="1">
              <a:lnSpc>
                <a:spcPct val="125000"/>
              </a:lnSpc>
            </a:pPr>
            <a:r>
              <a:rPr lang="zh-CN" altLang="en-US" sz="1400" b="1">
                <a:latin typeface="+mn-ea"/>
                <a:ea typeface="+mn-ea"/>
              </a:rPr>
              <a:t>无内容、无重点</a:t>
            </a:r>
            <a:endParaRPr lang="en-US" altLang="zh-CN" sz="1400" b="1">
              <a:latin typeface="+mn-ea"/>
              <a:ea typeface="+mn-ea"/>
            </a:endParaRPr>
          </a:p>
        </p:txBody>
      </p:sp>
      <p:sp>
        <p:nvSpPr>
          <p:cNvPr id="39968" name="Rectangle 52"/>
          <p:cNvSpPr>
            <a:spLocks noChangeArrowheads="1"/>
          </p:cNvSpPr>
          <p:nvPr/>
        </p:nvSpPr>
        <p:spPr bwMode="auto">
          <a:xfrm>
            <a:off x="2454628" y="5317067"/>
            <a:ext cx="177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latinLnBrk="1" hangingPunct="1">
              <a:lnSpc>
                <a:spcPct val="125000"/>
              </a:lnSpc>
            </a:pPr>
            <a:r>
              <a:rPr lang="zh-CN" altLang="en-US" sz="1400" b="1">
                <a:latin typeface="+mn-ea"/>
                <a:ea typeface="+mn-ea"/>
              </a:rPr>
              <a:t>东扯西拉、没有任务、</a:t>
            </a:r>
            <a:endParaRPr lang="zh-CN" altLang="en-US" sz="1400" b="1">
              <a:latin typeface="+mn-ea"/>
              <a:ea typeface="+mn-ea"/>
            </a:endParaRPr>
          </a:p>
          <a:p>
            <a:pPr eaLnBrk="1" latinLnBrk="1" hangingPunct="1">
              <a:lnSpc>
                <a:spcPct val="125000"/>
              </a:lnSpc>
            </a:pPr>
            <a:r>
              <a:rPr lang="zh-CN" altLang="en-US" sz="1400" b="1">
                <a:latin typeface="+mn-ea"/>
                <a:ea typeface="+mn-ea"/>
              </a:rPr>
              <a:t>没有安全注意事项</a:t>
            </a:r>
            <a:endParaRPr lang="zh-CN" altLang="en-US" sz="1400" b="1">
              <a:latin typeface="+mn-ea"/>
              <a:ea typeface="+mn-ea"/>
            </a:endParaRPr>
          </a:p>
        </p:txBody>
      </p:sp>
      <p:sp>
        <p:nvSpPr>
          <p:cNvPr id="39969" name="Rectangle 53"/>
          <p:cNvSpPr>
            <a:spLocks noChangeArrowheads="1"/>
          </p:cNvSpPr>
          <p:nvPr/>
        </p:nvSpPr>
        <p:spPr bwMode="auto">
          <a:xfrm rot="900000">
            <a:off x="5197283" y="3895193"/>
            <a:ext cx="2410916"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latinLnBrk="1" hangingPunct="1"/>
            <a:r>
              <a:rPr lang="zh-CN" altLang="en-US" sz="3700" b="1" dirty="0">
                <a:latin typeface="+mn-ea"/>
                <a:ea typeface="+mn-ea"/>
              </a:rPr>
              <a:t>班    前   会</a:t>
            </a:r>
            <a:endParaRPr lang="zh-CN" altLang="en-US" sz="3700" b="1" dirty="0">
              <a:latin typeface="+mn-ea"/>
              <a:ea typeface="+mn-ea"/>
            </a:endParaRPr>
          </a:p>
          <a:p>
            <a:pPr eaLnBrk="1" latinLnBrk="1" hangingPunct="1"/>
            <a:r>
              <a:rPr lang="zh-CN" altLang="en-US" sz="3700" b="1" dirty="0">
                <a:latin typeface="+mn-ea"/>
                <a:ea typeface="+mn-ea"/>
              </a:rPr>
              <a:t>存在的问题</a:t>
            </a:r>
            <a:endParaRPr lang="en-US" altLang="zh-CN" sz="3700" b="1" dirty="0">
              <a:latin typeface="+mn-ea"/>
              <a:ea typeface="+mn-ea"/>
            </a:endParaRPr>
          </a:p>
        </p:txBody>
      </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40963" name="Group 4"/>
          <p:cNvGrpSpPr/>
          <p:nvPr/>
        </p:nvGrpSpPr>
        <p:grpSpPr bwMode="auto">
          <a:xfrm>
            <a:off x="262114" y="1585030"/>
            <a:ext cx="5735638" cy="576263"/>
            <a:chOff x="174" y="663"/>
            <a:chExt cx="3613" cy="363"/>
          </a:xfrm>
        </p:grpSpPr>
        <p:grpSp>
          <p:nvGrpSpPr>
            <p:cNvPr id="40979" name="Group 5"/>
            <p:cNvGrpSpPr/>
            <p:nvPr/>
          </p:nvGrpSpPr>
          <p:grpSpPr bwMode="auto">
            <a:xfrm>
              <a:off x="174" y="715"/>
              <a:ext cx="205" cy="205"/>
              <a:chOff x="2481" y="949"/>
              <a:chExt cx="917" cy="918"/>
            </a:xfrm>
          </p:grpSpPr>
          <p:sp>
            <p:nvSpPr>
              <p:cNvPr id="62470" name="AutoShape 6"/>
              <p:cNvSpPr>
                <a:spLocks noChangeArrowheads="1"/>
              </p:cNvSpPr>
              <p:nvPr/>
            </p:nvSpPr>
            <p:spPr bwMode="auto">
              <a:xfrm>
                <a:off x="2481" y="949"/>
                <a:ext cx="917"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40982" name="Oval 7"/>
              <p:cNvSpPr>
                <a:spLocks noChangeArrowheads="1"/>
              </p:cNvSpPr>
              <p:nvPr/>
            </p:nvSpPr>
            <p:spPr bwMode="auto">
              <a:xfrm>
                <a:off x="2639" y="1108"/>
                <a:ext cx="599"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40983" name="Group 8"/>
              <p:cNvGrpSpPr/>
              <p:nvPr/>
            </p:nvGrpSpPr>
            <p:grpSpPr bwMode="auto">
              <a:xfrm>
                <a:off x="2650" y="1155"/>
                <a:ext cx="587" cy="502"/>
                <a:chOff x="505" y="1141"/>
                <a:chExt cx="587" cy="502"/>
              </a:xfrm>
            </p:grpSpPr>
            <p:sp>
              <p:nvSpPr>
                <p:cNvPr id="62473" name="Oval 9"/>
                <p:cNvSpPr>
                  <a:spLocks noChangeArrowheads="1"/>
                </p:cNvSpPr>
                <p:nvPr/>
              </p:nvSpPr>
              <p:spPr bwMode="auto">
                <a:xfrm rot="18900000">
                  <a:off x="505"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62474" name="Oval 10"/>
                <p:cNvSpPr>
                  <a:spLocks noChangeArrowheads="1"/>
                </p:cNvSpPr>
                <p:nvPr/>
              </p:nvSpPr>
              <p:spPr bwMode="auto">
                <a:xfrm rot="18900000" flipH="1" flipV="1">
                  <a:off x="716"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40984" name="Oval 11"/>
              <p:cNvSpPr>
                <a:spLocks noChangeArrowheads="1"/>
              </p:cNvSpPr>
              <p:nvPr/>
            </p:nvSpPr>
            <p:spPr bwMode="auto">
              <a:xfrm>
                <a:off x="2775"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2476" name="Oval 12"/>
              <p:cNvSpPr>
                <a:spLocks noChangeArrowheads="1"/>
              </p:cNvSpPr>
              <p:nvPr/>
            </p:nvSpPr>
            <p:spPr bwMode="auto">
              <a:xfrm>
                <a:off x="2785"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40980"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3.1.2 </a:t>
              </a:r>
              <a:r>
                <a:rPr kumimoji="0" lang="zh-CN" altLang="en-US" sz="2800" b="1" dirty="0">
                  <a:latin typeface="+mj-ea"/>
                  <a:ea typeface="+mj-ea"/>
                </a:rPr>
                <a:t>班前会的技巧 </a:t>
              </a:r>
              <a:endParaRPr kumimoji="0" lang="zh-CN" altLang="en-US" sz="2800" b="1" dirty="0">
                <a:latin typeface="+mj-ea"/>
                <a:ea typeface="+mj-ea"/>
              </a:endParaRPr>
            </a:p>
          </p:txBody>
        </p:sp>
      </p:grpSp>
      <p:grpSp>
        <p:nvGrpSpPr>
          <p:cNvPr id="40964" name="Group 14"/>
          <p:cNvGrpSpPr/>
          <p:nvPr/>
        </p:nvGrpSpPr>
        <p:grpSpPr bwMode="auto">
          <a:xfrm>
            <a:off x="1312863" y="3068638"/>
            <a:ext cx="7291387" cy="625475"/>
            <a:chOff x="900" y="1482"/>
            <a:chExt cx="3885" cy="996"/>
          </a:xfrm>
        </p:grpSpPr>
        <p:sp>
          <p:nvSpPr>
            <p:cNvPr id="40977" name="AutoShape 15"/>
            <p:cNvSpPr>
              <a:spLocks noChangeArrowheads="1"/>
            </p:cNvSpPr>
            <p:nvPr/>
          </p:nvSpPr>
          <p:spPr bwMode="auto">
            <a:xfrm>
              <a:off x="900" y="1482"/>
              <a:ext cx="3885" cy="996"/>
            </a:xfrm>
            <a:prstGeom prst="roundRect">
              <a:avLst>
                <a:gd name="adj" fmla="val 9028"/>
              </a:avLst>
            </a:prstGeom>
            <a:gradFill rotWithShape="0">
              <a:gsLst>
                <a:gs pos="0">
                  <a:srgbClr val="333399">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sp>
          <p:nvSpPr>
            <p:cNvPr id="40978" name="AutoShape 16"/>
            <p:cNvSpPr>
              <a:spLocks noChangeArrowheads="1"/>
            </p:cNvSpPr>
            <p:nvPr/>
          </p:nvSpPr>
          <p:spPr bwMode="auto">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grpSp>
      <p:grpSp>
        <p:nvGrpSpPr>
          <p:cNvPr id="40965" name="Group 17"/>
          <p:cNvGrpSpPr/>
          <p:nvPr/>
        </p:nvGrpSpPr>
        <p:grpSpPr bwMode="auto">
          <a:xfrm>
            <a:off x="1312863" y="4222750"/>
            <a:ext cx="7291387" cy="625475"/>
            <a:chOff x="900" y="1482"/>
            <a:chExt cx="3885" cy="996"/>
          </a:xfrm>
        </p:grpSpPr>
        <p:sp>
          <p:nvSpPr>
            <p:cNvPr id="40975" name="AutoShape 18"/>
            <p:cNvSpPr>
              <a:spLocks noChangeArrowheads="1"/>
            </p:cNvSpPr>
            <p:nvPr/>
          </p:nvSpPr>
          <p:spPr bwMode="auto">
            <a:xfrm>
              <a:off x="900" y="1482"/>
              <a:ext cx="3885" cy="996"/>
            </a:xfrm>
            <a:prstGeom prst="roundRect">
              <a:avLst>
                <a:gd name="adj" fmla="val 9028"/>
              </a:avLst>
            </a:prstGeom>
            <a:gradFill rotWithShape="0">
              <a:gsLst>
                <a:gs pos="0">
                  <a:srgbClr val="333399">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sp>
          <p:nvSpPr>
            <p:cNvPr id="40976" name="AutoShape 19"/>
            <p:cNvSpPr>
              <a:spLocks noChangeArrowheads="1"/>
            </p:cNvSpPr>
            <p:nvPr/>
          </p:nvSpPr>
          <p:spPr bwMode="auto">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grpSp>
      <p:grpSp>
        <p:nvGrpSpPr>
          <p:cNvPr id="40966" name="Group 20"/>
          <p:cNvGrpSpPr/>
          <p:nvPr/>
        </p:nvGrpSpPr>
        <p:grpSpPr bwMode="auto">
          <a:xfrm>
            <a:off x="1312863" y="5253038"/>
            <a:ext cx="7291387" cy="625475"/>
            <a:chOff x="900" y="1482"/>
            <a:chExt cx="3885" cy="996"/>
          </a:xfrm>
        </p:grpSpPr>
        <p:sp>
          <p:nvSpPr>
            <p:cNvPr id="40973" name="AutoShape 21"/>
            <p:cNvSpPr>
              <a:spLocks noChangeArrowheads="1"/>
            </p:cNvSpPr>
            <p:nvPr/>
          </p:nvSpPr>
          <p:spPr bwMode="auto">
            <a:xfrm>
              <a:off x="900" y="1482"/>
              <a:ext cx="3885" cy="996"/>
            </a:xfrm>
            <a:prstGeom prst="roundRect">
              <a:avLst>
                <a:gd name="adj" fmla="val 9028"/>
              </a:avLst>
            </a:prstGeom>
            <a:gradFill rotWithShape="0">
              <a:gsLst>
                <a:gs pos="0">
                  <a:srgbClr val="333399">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sp>
          <p:nvSpPr>
            <p:cNvPr id="40974" name="AutoShape 22"/>
            <p:cNvSpPr>
              <a:spLocks noChangeArrowheads="1"/>
            </p:cNvSpPr>
            <p:nvPr/>
          </p:nvSpPr>
          <p:spPr bwMode="auto">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grpSp>
      <p:pic>
        <p:nvPicPr>
          <p:cNvPr id="40967" name="Picture 24" descr="s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4800" y="3365500"/>
            <a:ext cx="160338"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9" name="Rectangle 25"/>
          <p:cNvSpPr>
            <a:spLocks noChangeArrowheads="1"/>
          </p:cNvSpPr>
          <p:nvPr/>
        </p:nvSpPr>
        <p:spPr bwMode="auto">
          <a:xfrm>
            <a:off x="1827213" y="3246438"/>
            <a:ext cx="4689475" cy="276999"/>
          </a:xfrm>
          <a:prstGeom prst="rect">
            <a:avLst/>
          </a:prstGeom>
          <a:noFill/>
          <a:ln w="9525">
            <a:noFill/>
            <a:miter lim="800000"/>
          </a:ln>
          <a:effectLst>
            <a:outerShdw dist="28398" dir="3806097" algn="ctr" rotWithShape="0">
              <a:schemeClr val="tx1"/>
            </a:outerShdw>
          </a:effectLst>
        </p:spPr>
        <p:txBody>
          <a:bodyPr lIns="0" tIns="0" rIns="0" bIns="0">
            <a:spAutoFit/>
          </a:bodyPr>
          <a:lstStyle/>
          <a:p>
            <a:pPr latinLnBrk="1">
              <a:defRPr/>
            </a:pPr>
            <a:r>
              <a:rPr lang="zh-CN" altLang="en-US" b="1">
                <a:solidFill>
                  <a:schemeClr val="bg1"/>
                </a:solidFill>
                <a:latin typeface="+mn-ea"/>
              </a:rPr>
              <a:t>安全工作内容主题明确、针对性强</a:t>
            </a:r>
            <a:endParaRPr lang="en-US" altLang="ko-KR" b="1">
              <a:solidFill>
                <a:schemeClr val="bg1"/>
              </a:solidFill>
              <a:latin typeface="+mn-ea"/>
            </a:endParaRPr>
          </a:p>
        </p:txBody>
      </p:sp>
      <p:pic>
        <p:nvPicPr>
          <p:cNvPr id="40969" name="Picture 26" descr="s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7825" y="4459288"/>
            <a:ext cx="160338"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1" name="Rectangle 27"/>
          <p:cNvSpPr>
            <a:spLocks noChangeArrowheads="1"/>
          </p:cNvSpPr>
          <p:nvPr/>
        </p:nvSpPr>
        <p:spPr bwMode="auto">
          <a:xfrm>
            <a:off x="1900238" y="4432300"/>
            <a:ext cx="4385816" cy="276999"/>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b="1">
                <a:solidFill>
                  <a:schemeClr val="bg1"/>
                </a:solidFill>
                <a:latin typeface="+mn-ea"/>
              </a:rPr>
              <a:t>以人为本，注意沟通技巧，调动工作积极性</a:t>
            </a:r>
            <a:endParaRPr lang="en-US" altLang="ko-KR" b="1">
              <a:solidFill>
                <a:schemeClr val="bg1"/>
              </a:solidFill>
              <a:latin typeface="+mn-ea"/>
            </a:endParaRPr>
          </a:p>
        </p:txBody>
      </p:sp>
      <p:pic>
        <p:nvPicPr>
          <p:cNvPr id="40971" name="Picture 28" descr="s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6713" y="5467350"/>
            <a:ext cx="160337"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3" name="Rectangle 29"/>
          <p:cNvSpPr>
            <a:spLocks noChangeArrowheads="1"/>
          </p:cNvSpPr>
          <p:nvPr/>
        </p:nvSpPr>
        <p:spPr bwMode="auto">
          <a:xfrm>
            <a:off x="1835150" y="5367338"/>
            <a:ext cx="4154984" cy="276999"/>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b="1">
                <a:solidFill>
                  <a:schemeClr val="bg1"/>
                </a:solidFill>
                <a:latin typeface="+mn-ea"/>
              </a:rPr>
              <a:t>察言观色，注意职工情绪、思想状况变化</a:t>
            </a:r>
            <a:endParaRPr lang="en-US" altLang="ko-KR" b="1">
              <a:solidFill>
                <a:schemeClr val="bg1"/>
              </a:solidFill>
              <a:latin typeface="+mn-ea"/>
            </a:endParaRPr>
          </a:p>
        </p:txBody>
      </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3"/>
    </p:custData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41987" name="Group 4"/>
          <p:cNvGrpSpPr/>
          <p:nvPr/>
        </p:nvGrpSpPr>
        <p:grpSpPr bwMode="auto">
          <a:xfrm>
            <a:off x="539750" y="2565400"/>
            <a:ext cx="8089900" cy="3298825"/>
            <a:chOff x="249" y="890"/>
            <a:chExt cx="5096" cy="2078"/>
          </a:xfrm>
        </p:grpSpPr>
        <p:sp>
          <p:nvSpPr>
            <p:cNvPr id="63493" name="Oval 5"/>
            <p:cNvSpPr>
              <a:spLocks noChangeArrowheads="1"/>
            </p:cNvSpPr>
            <p:nvPr/>
          </p:nvSpPr>
          <p:spPr bwMode="auto">
            <a:xfrm>
              <a:off x="1916" y="1253"/>
              <a:ext cx="1679" cy="999"/>
            </a:xfrm>
            <a:prstGeom prst="ellipse">
              <a:avLst/>
            </a:prstGeom>
            <a:gradFill rotWithShape="1">
              <a:gsLst>
                <a:gs pos="0">
                  <a:schemeClr val="tx1"/>
                </a:gs>
                <a:gs pos="100000">
                  <a:schemeClr val="tx1">
                    <a:gamma/>
                    <a:tint val="33725"/>
                    <a:invGamma/>
                    <a:alpha val="0"/>
                  </a:schemeClr>
                </a:gs>
              </a:gsLst>
              <a:path path="shape">
                <a:fillToRect l="50000" t="50000" r="50000" b="50000"/>
              </a:path>
            </a:gradFill>
            <a:ln w="9525">
              <a:noFill/>
              <a:round/>
            </a:ln>
            <a:effectLst/>
          </p:spPr>
          <p:txBody>
            <a:bodyPr wrap="none" anchor="ctr"/>
            <a:lstStyle/>
            <a:p>
              <a:pPr>
                <a:defRPr/>
              </a:pPr>
              <a:endParaRPr lang="zh-CN" altLang="en-US"/>
            </a:p>
          </p:txBody>
        </p:sp>
        <p:sp>
          <p:nvSpPr>
            <p:cNvPr id="63494" name="Oval 6"/>
            <p:cNvSpPr>
              <a:spLocks noChangeArrowheads="1"/>
            </p:cNvSpPr>
            <p:nvPr/>
          </p:nvSpPr>
          <p:spPr bwMode="auto">
            <a:xfrm>
              <a:off x="3666" y="1253"/>
              <a:ext cx="1679" cy="999"/>
            </a:xfrm>
            <a:prstGeom prst="ellipse">
              <a:avLst/>
            </a:prstGeom>
            <a:gradFill rotWithShape="1">
              <a:gsLst>
                <a:gs pos="0">
                  <a:schemeClr val="tx1"/>
                </a:gs>
                <a:gs pos="100000">
                  <a:schemeClr val="tx1">
                    <a:gamma/>
                    <a:tint val="33725"/>
                    <a:invGamma/>
                    <a:alpha val="0"/>
                  </a:schemeClr>
                </a:gs>
              </a:gsLst>
              <a:path path="shape">
                <a:fillToRect l="50000" t="50000" r="50000" b="50000"/>
              </a:path>
            </a:gradFill>
            <a:ln w="9525">
              <a:noFill/>
              <a:round/>
            </a:ln>
            <a:effectLst/>
          </p:spPr>
          <p:txBody>
            <a:bodyPr wrap="none" anchor="ctr"/>
            <a:lstStyle/>
            <a:p>
              <a:pPr>
                <a:defRPr/>
              </a:pPr>
              <a:endParaRPr lang="zh-CN" altLang="en-US"/>
            </a:p>
          </p:txBody>
        </p:sp>
        <p:sp>
          <p:nvSpPr>
            <p:cNvPr id="63495" name="Freeform 7"/>
            <p:cNvSpPr/>
            <p:nvPr/>
          </p:nvSpPr>
          <p:spPr bwMode="auto">
            <a:xfrm flipH="1">
              <a:off x="3751" y="1514"/>
              <a:ext cx="1002" cy="894"/>
            </a:xfrm>
            <a:custGeom>
              <a:avLst/>
              <a:gdLst/>
              <a:ahLst/>
              <a:cxnLst>
                <a:cxn ang="0">
                  <a:pos x="25" y="366"/>
                </a:cxn>
                <a:cxn ang="0">
                  <a:pos x="517" y="480"/>
                </a:cxn>
                <a:cxn ang="0">
                  <a:pos x="535" y="894"/>
                </a:cxn>
                <a:cxn ang="0">
                  <a:pos x="985" y="474"/>
                </a:cxn>
                <a:cxn ang="0">
                  <a:pos x="637" y="420"/>
                </a:cxn>
                <a:cxn ang="0">
                  <a:pos x="685" y="0"/>
                </a:cxn>
                <a:cxn ang="0">
                  <a:pos x="25" y="366"/>
                </a:cxn>
              </a:cxnLst>
              <a:rect l="0" t="0" r="r" b="b"/>
              <a:pathLst>
                <a:path w="1002" h="894">
                  <a:moveTo>
                    <a:pt x="25" y="366"/>
                  </a:moveTo>
                  <a:cubicBezTo>
                    <a:pt x="0" y="438"/>
                    <a:pt x="409" y="366"/>
                    <a:pt x="517" y="480"/>
                  </a:cubicBezTo>
                  <a:cubicBezTo>
                    <a:pt x="625" y="594"/>
                    <a:pt x="462" y="893"/>
                    <a:pt x="535" y="894"/>
                  </a:cubicBezTo>
                  <a:lnTo>
                    <a:pt x="985" y="474"/>
                  </a:lnTo>
                  <a:cubicBezTo>
                    <a:pt x="1002" y="395"/>
                    <a:pt x="687" y="499"/>
                    <a:pt x="637" y="420"/>
                  </a:cubicBezTo>
                  <a:cubicBezTo>
                    <a:pt x="505" y="282"/>
                    <a:pt x="786" y="5"/>
                    <a:pt x="685" y="0"/>
                  </a:cubicBezTo>
                  <a:lnTo>
                    <a:pt x="25" y="366"/>
                  </a:lnTo>
                  <a:close/>
                </a:path>
              </a:pathLst>
            </a:custGeom>
            <a:gradFill rotWithShape="0">
              <a:gsLst>
                <a:gs pos="0">
                  <a:srgbClr val="993366"/>
                </a:gs>
                <a:gs pos="50000">
                  <a:schemeClr val="tx2"/>
                </a:gs>
                <a:gs pos="100000">
                  <a:srgbClr val="993366"/>
                </a:gs>
              </a:gsLst>
              <a:lin ang="18900000" scaled="1"/>
            </a:gradFill>
            <a:ln w="9525">
              <a:noFill/>
              <a:round/>
            </a:ln>
            <a:effectLst/>
          </p:spPr>
          <p:txBody>
            <a:bodyPr/>
            <a:lstStyle/>
            <a:p>
              <a:pPr>
                <a:defRPr/>
              </a:pPr>
              <a:endParaRPr lang="zh-CN" altLang="en-US"/>
            </a:p>
          </p:txBody>
        </p:sp>
        <p:sp>
          <p:nvSpPr>
            <p:cNvPr id="63496" name="Freeform 8"/>
            <p:cNvSpPr/>
            <p:nvPr/>
          </p:nvSpPr>
          <p:spPr bwMode="auto">
            <a:xfrm>
              <a:off x="2636" y="1514"/>
              <a:ext cx="1002" cy="894"/>
            </a:xfrm>
            <a:custGeom>
              <a:avLst/>
              <a:gdLst/>
              <a:ahLst/>
              <a:cxnLst>
                <a:cxn ang="0">
                  <a:pos x="25" y="366"/>
                </a:cxn>
                <a:cxn ang="0">
                  <a:pos x="517" y="480"/>
                </a:cxn>
                <a:cxn ang="0">
                  <a:pos x="535" y="894"/>
                </a:cxn>
                <a:cxn ang="0">
                  <a:pos x="985" y="474"/>
                </a:cxn>
                <a:cxn ang="0">
                  <a:pos x="637" y="420"/>
                </a:cxn>
                <a:cxn ang="0">
                  <a:pos x="685" y="0"/>
                </a:cxn>
                <a:cxn ang="0">
                  <a:pos x="25" y="366"/>
                </a:cxn>
              </a:cxnLst>
              <a:rect l="0" t="0" r="r" b="b"/>
              <a:pathLst>
                <a:path w="1002" h="894">
                  <a:moveTo>
                    <a:pt x="25" y="366"/>
                  </a:moveTo>
                  <a:cubicBezTo>
                    <a:pt x="0" y="438"/>
                    <a:pt x="409" y="366"/>
                    <a:pt x="517" y="480"/>
                  </a:cubicBezTo>
                  <a:cubicBezTo>
                    <a:pt x="625" y="594"/>
                    <a:pt x="462" y="893"/>
                    <a:pt x="535" y="894"/>
                  </a:cubicBezTo>
                  <a:lnTo>
                    <a:pt x="985" y="474"/>
                  </a:lnTo>
                  <a:cubicBezTo>
                    <a:pt x="1002" y="395"/>
                    <a:pt x="687" y="499"/>
                    <a:pt x="637" y="420"/>
                  </a:cubicBezTo>
                  <a:cubicBezTo>
                    <a:pt x="505" y="282"/>
                    <a:pt x="786" y="5"/>
                    <a:pt x="685" y="0"/>
                  </a:cubicBezTo>
                  <a:lnTo>
                    <a:pt x="25" y="366"/>
                  </a:lnTo>
                  <a:close/>
                </a:path>
              </a:pathLst>
            </a:custGeom>
            <a:gradFill rotWithShape="0">
              <a:gsLst>
                <a:gs pos="0">
                  <a:srgbClr val="993366"/>
                </a:gs>
                <a:gs pos="50000">
                  <a:schemeClr val="tx2"/>
                </a:gs>
                <a:gs pos="100000">
                  <a:srgbClr val="993366"/>
                </a:gs>
              </a:gsLst>
              <a:lin ang="2700000" scaled="1"/>
            </a:gradFill>
            <a:ln w="9525">
              <a:noFill/>
              <a:round/>
            </a:ln>
            <a:effectLst/>
          </p:spPr>
          <p:txBody>
            <a:bodyPr/>
            <a:lstStyle/>
            <a:p>
              <a:pPr>
                <a:defRPr/>
              </a:pPr>
              <a:endParaRPr lang="zh-CN" altLang="en-US"/>
            </a:p>
          </p:txBody>
        </p:sp>
        <p:grpSp>
          <p:nvGrpSpPr>
            <p:cNvPr id="41993" name="Group 9"/>
            <p:cNvGrpSpPr/>
            <p:nvPr/>
          </p:nvGrpSpPr>
          <p:grpSpPr bwMode="auto">
            <a:xfrm>
              <a:off x="3144" y="1934"/>
              <a:ext cx="1089" cy="1034"/>
              <a:chOff x="884" y="1253"/>
              <a:chExt cx="2988" cy="998"/>
            </a:xfrm>
          </p:grpSpPr>
          <p:sp>
            <p:nvSpPr>
              <p:cNvPr id="42042" name="Oval 10"/>
              <p:cNvSpPr>
                <a:spLocks noChangeArrowheads="1"/>
              </p:cNvSpPr>
              <p:nvPr/>
            </p:nvSpPr>
            <p:spPr bwMode="auto">
              <a:xfrm>
                <a:off x="884" y="1253"/>
                <a:ext cx="2988" cy="998"/>
              </a:xfrm>
              <a:prstGeom prst="ellipse">
                <a:avLst/>
              </a:prstGeom>
              <a:gradFill rotWithShape="1">
                <a:gsLst>
                  <a:gs pos="0">
                    <a:srgbClr val="993366"/>
                  </a:gs>
                  <a:gs pos="100000">
                    <a:srgbClr val="47182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3499" name="AutoShape 11"/>
              <p:cNvSpPr>
                <a:spLocks noChangeArrowheads="1"/>
              </p:cNvSpPr>
              <p:nvPr/>
            </p:nvSpPr>
            <p:spPr bwMode="auto">
              <a:xfrm rot="16200000" flipV="1">
                <a:off x="2084" y="321"/>
                <a:ext cx="589" cy="2483"/>
              </a:xfrm>
              <a:prstGeom prst="flowChartDelay">
                <a:avLst/>
              </a:prstGeom>
              <a:gradFill rotWithShape="1">
                <a:gsLst>
                  <a:gs pos="0">
                    <a:schemeClr val="bg1">
                      <a:gamma/>
                      <a:shade val="80000"/>
                      <a:invGamma/>
                      <a:alpha val="0"/>
                    </a:schemeClr>
                  </a:gs>
                  <a:gs pos="100000">
                    <a:schemeClr val="bg1">
                      <a:alpha val="30000"/>
                    </a:schemeClr>
                  </a:gs>
                </a:gsLst>
                <a:lin ang="0" scaled="1"/>
              </a:gradFill>
              <a:ln w="9525" algn="ctr">
                <a:noFill/>
                <a:miter lim="800000"/>
              </a:ln>
              <a:effectLst/>
            </p:spPr>
            <p:txBody>
              <a:bodyPr anchor="ctr">
                <a:spAutoFit/>
              </a:bodyPr>
              <a:lstStyle/>
              <a:p>
                <a:pPr>
                  <a:defRPr/>
                </a:pPr>
                <a:endParaRPr lang="zh-CN" altLang="en-US"/>
              </a:p>
            </p:txBody>
          </p:sp>
          <p:sp>
            <p:nvSpPr>
              <p:cNvPr id="63500" name="AutoShape 12"/>
              <p:cNvSpPr>
                <a:spLocks noChangeArrowheads="1"/>
              </p:cNvSpPr>
              <p:nvPr/>
            </p:nvSpPr>
            <p:spPr bwMode="auto">
              <a:xfrm rot="5400000">
                <a:off x="2132" y="860"/>
                <a:ext cx="492" cy="2192"/>
              </a:xfrm>
              <a:prstGeom prst="flowChartDelay">
                <a:avLst/>
              </a:prstGeom>
              <a:gradFill rotWithShape="1">
                <a:gsLst>
                  <a:gs pos="0">
                    <a:schemeClr val="bg1">
                      <a:gamma/>
                      <a:shade val="80000"/>
                      <a:invGamma/>
                      <a:alpha val="0"/>
                    </a:schemeClr>
                  </a:gs>
                  <a:gs pos="100000">
                    <a:schemeClr val="bg1">
                      <a:alpha val="20000"/>
                    </a:schemeClr>
                  </a:gs>
                </a:gsLst>
                <a:lin ang="0" scaled="1"/>
              </a:gradFill>
              <a:ln w="9525" algn="ctr">
                <a:noFill/>
                <a:miter lim="800000"/>
              </a:ln>
              <a:effectLst/>
            </p:spPr>
            <p:txBody>
              <a:bodyPr anchor="ctr">
                <a:spAutoFit/>
              </a:bodyPr>
              <a:lstStyle/>
              <a:p>
                <a:pPr>
                  <a:defRPr/>
                </a:pPr>
                <a:endParaRPr lang="zh-CN" altLang="en-US"/>
              </a:p>
            </p:txBody>
          </p:sp>
          <p:grpSp>
            <p:nvGrpSpPr>
              <p:cNvPr id="42045" name="Group 13"/>
              <p:cNvGrpSpPr/>
              <p:nvPr/>
            </p:nvGrpSpPr>
            <p:grpSpPr bwMode="auto">
              <a:xfrm>
                <a:off x="1270" y="1378"/>
                <a:ext cx="2265" cy="714"/>
                <a:chOff x="1138" y="1277"/>
                <a:chExt cx="882" cy="584"/>
              </a:xfrm>
            </p:grpSpPr>
            <p:sp>
              <p:nvSpPr>
                <p:cNvPr id="42047" name="AutoShape 14"/>
                <p:cNvSpPr>
                  <a:spLocks noChangeArrowheads="1"/>
                </p:cNvSpPr>
                <p:nvPr/>
              </p:nvSpPr>
              <p:spPr bwMode="auto">
                <a:xfrm rot="5400000">
                  <a:off x="1371" y="1212"/>
                  <a:ext cx="416" cy="882"/>
                </a:xfrm>
                <a:prstGeom prst="flowChartDelay">
                  <a:avLst/>
                </a:prstGeom>
                <a:gradFill rotWithShape="1">
                  <a:gsLst>
                    <a:gs pos="0">
                      <a:srgbClr val="993366"/>
                    </a:gs>
                    <a:gs pos="100000">
                      <a:srgbClr val="47182F"/>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2048" name="AutoShape 15"/>
                <p:cNvSpPr>
                  <a:spLocks noChangeArrowheads="1"/>
                </p:cNvSpPr>
                <p:nvPr/>
              </p:nvSpPr>
              <p:spPr bwMode="auto">
                <a:xfrm rot="16200000" flipV="1">
                  <a:off x="1494" y="921"/>
                  <a:ext cx="170" cy="882"/>
                </a:xfrm>
                <a:prstGeom prst="flowChartDelay">
                  <a:avLst/>
                </a:prstGeom>
                <a:gradFill rotWithShape="1">
                  <a:gsLst>
                    <a:gs pos="0">
                      <a:srgbClr val="993366"/>
                    </a:gs>
                    <a:gs pos="100000">
                      <a:srgbClr val="47182F"/>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63504" name="Oval 16"/>
              <p:cNvSpPr>
                <a:spLocks noChangeArrowheads="1"/>
              </p:cNvSpPr>
              <p:nvPr/>
            </p:nvSpPr>
            <p:spPr bwMode="auto">
              <a:xfrm>
                <a:off x="1628" y="1378"/>
                <a:ext cx="1501" cy="109"/>
              </a:xfrm>
              <a:prstGeom prst="ellipse">
                <a:avLst/>
              </a:prstGeom>
              <a:gradFill rotWithShape="1">
                <a:gsLst>
                  <a:gs pos="0">
                    <a:schemeClr val="bg1">
                      <a:alpha val="7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grpSp>
        <p:sp>
          <p:nvSpPr>
            <p:cNvPr id="63505" name="Oval 17"/>
            <p:cNvSpPr>
              <a:spLocks noChangeArrowheads="1"/>
            </p:cNvSpPr>
            <p:nvPr/>
          </p:nvSpPr>
          <p:spPr bwMode="auto">
            <a:xfrm rot="790353">
              <a:off x="3190" y="1939"/>
              <a:ext cx="182" cy="68"/>
            </a:xfrm>
            <a:prstGeom prst="ellipse">
              <a:avLst/>
            </a:prstGeom>
            <a:gradFill rotWithShape="1">
              <a:gsLst>
                <a:gs pos="0">
                  <a:schemeClr val="bg1">
                    <a:alpha val="3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grpSp>
          <p:nvGrpSpPr>
            <p:cNvPr id="41995" name="Group 18"/>
            <p:cNvGrpSpPr/>
            <p:nvPr/>
          </p:nvGrpSpPr>
          <p:grpSpPr bwMode="auto">
            <a:xfrm>
              <a:off x="4023" y="890"/>
              <a:ext cx="1089" cy="1034"/>
              <a:chOff x="2381" y="799"/>
              <a:chExt cx="938" cy="890"/>
            </a:xfrm>
          </p:grpSpPr>
          <p:sp>
            <p:nvSpPr>
              <p:cNvPr id="42035" name="Oval 19"/>
              <p:cNvSpPr>
                <a:spLocks noChangeArrowheads="1"/>
              </p:cNvSpPr>
              <p:nvPr/>
            </p:nvSpPr>
            <p:spPr bwMode="auto">
              <a:xfrm>
                <a:off x="2381" y="799"/>
                <a:ext cx="938" cy="890"/>
              </a:xfrm>
              <a:prstGeom prst="ellipse">
                <a:avLst/>
              </a:prstGeom>
              <a:gradFill rotWithShape="1">
                <a:gsLst>
                  <a:gs pos="0">
                    <a:srgbClr val="990000"/>
                  </a:gs>
                  <a:gs pos="100000">
                    <a:srgbClr val="4700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3508" name="AutoShape 20"/>
              <p:cNvSpPr>
                <a:spLocks noChangeArrowheads="1"/>
              </p:cNvSpPr>
              <p:nvPr/>
            </p:nvSpPr>
            <p:spPr bwMode="auto">
              <a:xfrm rot="16200000" flipV="1">
                <a:off x="2587" y="685"/>
                <a:ext cx="526" cy="780"/>
              </a:xfrm>
              <a:prstGeom prst="flowChartDelay">
                <a:avLst/>
              </a:prstGeom>
              <a:gradFill rotWithShape="1">
                <a:gsLst>
                  <a:gs pos="0">
                    <a:schemeClr val="bg1">
                      <a:gamma/>
                      <a:shade val="80000"/>
                      <a:invGamma/>
                      <a:alpha val="0"/>
                    </a:schemeClr>
                  </a:gs>
                  <a:gs pos="100000">
                    <a:schemeClr val="bg1">
                      <a:alpha val="30000"/>
                    </a:schemeClr>
                  </a:gs>
                </a:gsLst>
                <a:lin ang="0" scaled="1"/>
              </a:gradFill>
              <a:ln w="9525" algn="ctr">
                <a:noFill/>
                <a:miter lim="800000"/>
              </a:ln>
              <a:effectLst/>
            </p:spPr>
            <p:txBody>
              <a:bodyPr anchor="ctr">
                <a:spAutoFit/>
              </a:bodyPr>
              <a:lstStyle/>
              <a:p>
                <a:pPr>
                  <a:defRPr/>
                </a:pPr>
                <a:endParaRPr lang="zh-CN" altLang="en-US"/>
              </a:p>
            </p:txBody>
          </p:sp>
          <p:sp>
            <p:nvSpPr>
              <p:cNvPr id="63509" name="AutoShape 21"/>
              <p:cNvSpPr>
                <a:spLocks noChangeArrowheads="1"/>
              </p:cNvSpPr>
              <p:nvPr/>
            </p:nvSpPr>
            <p:spPr bwMode="auto">
              <a:xfrm rot="5400000">
                <a:off x="2631" y="1082"/>
                <a:ext cx="438" cy="688"/>
              </a:xfrm>
              <a:prstGeom prst="flowChartDelay">
                <a:avLst/>
              </a:prstGeom>
              <a:gradFill rotWithShape="1">
                <a:gsLst>
                  <a:gs pos="0">
                    <a:schemeClr val="bg1">
                      <a:gamma/>
                      <a:shade val="80000"/>
                      <a:invGamma/>
                      <a:alpha val="0"/>
                    </a:schemeClr>
                  </a:gs>
                  <a:gs pos="100000">
                    <a:schemeClr val="bg1">
                      <a:alpha val="20000"/>
                    </a:schemeClr>
                  </a:gs>
                </a:gsLst>
                <a:lin ang="0" scaled="1"/>
              </a:gradFill>
              <a:ln w="9525" algn="ctr">
                <a:noFill/>
                <a:miter lim="800000"/>
              </a:ln>
              <a:effectLst/>
            </p:spPr>
            <p:txBody>
              <a:bodyPr anchor="ctr">
                <a:spAutoFit/>
              </a:bodyPr>
              <a:lstStyle/>
              <a:p>
                <a:pPr>
                  <a:defRPr/>
                </a:pPr>
                <a:endParaRPr lang="zh-CN" altLang="en-US"/>
              </a:p>
            </p:txBody>
          </p:sp>
          <p:grpSp>
            <p:nvGrpSpPr>
              <p:cNvPr id="42038" name="Group 22"/>
              <p:cNvGrpSpPr/>
              <p:nvPr/>
            </p:nvGrpSpPr>
            <p:grpSpPr bwMode="auto">
              <a:xfrm>
                <a:off x="2502" y="910"/>
                <a:ext cx="711" cy="637"/>
                <a:chOff x="1138" y="1277"/>
                <a:chExt cx="882" cy="584"/>
              </a:xfrm>
            </p:grpSpPr>
            <p:sp>
              <p:nvSpPr>
                <p:cNvPr id="42040" name="AutoShape 23"/>
                <p:cNvSpPr>
                  <a:spLocks noChangeArrowheads="1"/>
                </p:cNvSpPr>
                <p:nvPr/>
              </p:nvSpPr>
              <p:spPr bwMode="auto">
                <a:xfrm rot="5400000">
                  <a:off x="1371" y="1212"/>
                  <a:ext cx="416" cy="882"/>
                </a:xfrm>
                <a:prstGeom prst="flowChartDelay">
                  <a:avLst/>
                </a:prstGeom>
                <a:gradFill rotWithShape="1">
                  <a:gsLst>
                    <a:gs pos="0">
                      <a:srgbClr val="990000"/>
                    </a:gs>
                    <a:gs pos="100000">
                      <a:srgbClr val="470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2041" name="AutoShape 24"/>
                <p:cNvSpPr>
                  <a:spLocks noChangeArrowheads="1"/>
                </p:cNvSpPr>
                <p:nvPr/>
              </p:nvSpPr>
              <p:spPr bwMode="auto">
                <a:xfrm rot="16200000" flipV="1">
                  <a:off x="1494" y="921"/>
                  <a:ext cx="170" cy="882"/>
                </a:xfrm>
                <a:prstGeom prst="flowChartDelay">
                  <a:avLst/>
                </a:prstGeom>
                <a:gradFill rotWithShape="1">
                  <a:gsLst>
                    <a:gs pos="0">
                      <a:srgbClr val="990000"/>
                    </a:gs>
                    <a:gs pos="100000">
                      <a:srgbClr val="470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63513" name="Oval 25"/>
              <p:cNvSpPr>
                <a:spLocks noChangeArrowheads="1"/>
              </p:cNvSpPr>
              <p:nvPr/>
            </p:nvSpPr>
            <p:spPr bwMode="auto">
              <a:xfrm>
                <a:off x="2614" y="910"/>
                <a:ext cx="471" cy="99"/>
              </a:xfrm>
              <a:prstGeom prst="ellipse">
                <a:avLst/>
              </a:prstGeom>
              <a:gradFill rotWithShape="1">
                <a:gsLst>
                  <a:gs pos="0">
                    <a:schemeClr val="bg1">
                      <a:alpha val="7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grpSp>
        <p:sp>
          <p:nvSpPr>
            <p:cNvPr id="63514" name="Oval 26"/>
            <p:cNvSpPr>
              <a:spLocks noChangeArrowheads="1"/>
            </p:cNvSpPr>
            <p:nvPr/>
          </p:nvSpPr>
          <p:spPr bwMode="auto">
            <a:xfrm rot="20809647" flipH="1">
              <a:off x="4137" y="1922"/>
              <a:ext cx="182" cy="68"/>
            </a:xfrm>
            <a:prstGeom prst="ellipse">
              <a:avLst/>
            </a:prstGeom>
            <a:gradFill rotWithShape="1">
              <a:gsLst>
                <a:gs pos="0">
                  <a:schemeClr val="bg1">
                    <a:alpha val="3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sp>
          <p:nvSpPr>
            <p:cNvPr id="63515" name="Freeform 27"/>
            <p:cNvSpPr/>
            <p:nvPr/>
          </p:nvSpPr>
          <p:spPr bwMode="auto">
            <a:xfrm flipH="1">
              <a:off x="2001" y="1514"/>
              <a:ext cx="1002" cy="894"/>
            </a:xfrm>
            <a:custGeom>
              <a:avLst/>
              <a:gdLst/>
              <a:ahLst/>
              <a:cxnLst>
                <a:cxn ang="0">
                  <a:pos x="25" y="366"/>
                </a:cxn>
                <a:cxn ang="0">
                  <a:pos x="517" y="480"/>
                </a:cxn>
                <a:cxn ang="0">
                  <a:pos x="535" y="894"/>
                </a:cxn>
                <a:cxn ang="0">
                  <a:pos x="985" y="474"/>
                </a:cxn>
                <a:cxn ang="0">
                  <a:pos x="637" y="420"/>
                </a:cxn>
                <a:cxn ang="0">
                  <a:pos x="685" y="0"/>
                </a:cxn>
                <a:cxn ang="0">
                  <a:pos x="25" y="366"/>
                </a:cxn>
              </a:cxnLst>
              <a:rect l="0" t="0" r="r" b="b"/>
              <a:pathLst>
                <a:path w="1002" h="894">
                  <a:moveTo>
                    <a:pt x="25" y="366"/>
                  </a:moveTo>
                  <a:cubicBezTo>
                    <a:pt x="0" y="438"/>
                    <a:pt x="409" y="366"/>
                    <a:pt x="517" y="480"/>
                  </a:cubicBezTo>
                  <a:cubicBezTo>
                    <a:pt x="625" y="594"/>
                    <a:pt x="462" y="893"/>
                    <a:pt x="535" y="894"/>
                  </a:cubicBezTo>
                  <a:lnTo>
                    <a:pt x="985" y="474"/>
                  </a:lnTo>
                  <a:cubicBezTo>
                    <a:pt x="1002" y="395"/>
                    <a:pt x="687" y="499"/>
                    <a:pt x="637" y="420"/>
                  </a:cubicBezTo>
                  <a:cubicBezTo>
                    <a:pt x="505" y="282"/>
                    <a:pt x="786" y="5"/>
                    <a:pt x="685" y="0"/>
                  </a:cubicBezTo>
                  <a:lnTo>
                    <a:pt x="25" y="366"/>
                  </a:lnTo>
                  <a:close/>
                </a:path>
              </a:pathLst>
            </a:custGeom>
            <a:gradFill rotWithShape="0">
              <a:gsLst>
                <a:gs pos="0">
                  <a:srgbClr val="993366"/>
                </a:gs>
                <a:gs pos="50000">
                  <a:schemeClr val="tx2"/>
                </a:gs>
                <a:gs pos="100000">
                  <a:srgbClr val="993366"/>
                </a:gs>
              </a:gsLst>
              <a:lin ang="18900000" scaled="1"/>
            </a:gradFill>
            <a:ln w="9525">
              <a:noFill/>
              <a:round/>
            </a:ln>
            <a:effectLst/>
          </p:spPr>
          <p:txBody>
            <a:bodyPr/>
            <a:lstStyle/>
            <a:p>
              <a:pPr>
                <a:defRPr/>
              </a:pPr>
              <a:endParaRPr lang="zh-CN" altLang="en-US"/>
            </a:p>
          </p:txBody>
        </p:sp>
        <p:sp>
          <p:nvSpPr>
            <p:cNvPr id="63516" name="Oval 28"/>
            <p:cNvSpPr>
              <a:spLocks noChangeArrowheads="1"/>
            </p:cNvSpPr>
            <p:nvPr/>
          </p:nvSpPr>
          <p:spPr bwMode="auto">
            <a:xfrm>
              <a:off x="249" y="1253"/>
              <a:ext cx="1679" cy="999"/>
            </a:xfrm>
            <a:prstGeom prst="ellipse">
              <a:avLst/>
            </a:prstGeom>
            <a:gradFill rotWithShape="1">
              <a:gsLst>
                <a:gs pos="0">
                  <a:schemeClr val="tx1"/>
                </a:gs>
                <a:gs pos="100000">
                  <a:schemeClr val="tx1">
                    <a:gamma/>
                    <a:tint val="33725"/>
                    <a:invGamma/>
                    <a:alpha val="0"/>
                  </a:schemeClr>
                </a:gs>
              </a:gsLst>
              <a:path path="shape">
                <a:fillToRect l="50000" t="50000" r="50000" b="50000"/>
              </a:path>
            </a:gradFill>
            <a:ln w="9525">
              <a:noFill/>
              <a:round/>
            </a:ln>
            <a:effectLst/>
          </p:spPr>
          <p:txBody>
            <a:bodyPr wrap="none" anchor="ctr"/>
            <a:lstStyle/>
            <a:p>
              <a:pPr>
                <a:defRPr/>
              </a:pPr>
              <a:endParaRPr lang="zh-CN" altLang="en-US"/>
            </a:p>
          </p:txBody>
        </p:sp>
        <p:sp>
          <p:nvSpPr>
            <p:cNvPr id="63517" name="Freeform 29"/>
            <p:cNvSpPr/>
            <p:nvPr/>
          </p:nvSpPr>
          <p:spPr bwMode="auto">
            <a:xfrm>
              <a:off x="886" y="1514"/>
              <a:ext cx="1002" cy="894"/>
            </a:xfrm>
            <a:custGeom>
              <a:avLst/>
              <a:gdLst/>
              <a:ahLst/>
              <a:cxnLst>
                <a:cxn ang="0">
                  <a:pos x="25" y="366"/>
                </a:cxn>
                <a:cxn ang="0">
                  <a:pos x="517" y="480"/>
                </a:cxn>
                <a:cxn ang="0">
                  <a:pos x="535" y="894"/>
                </a:cxn>
                <a:cxn ang="0">
                  <a:pos x="985" y="474"/>
                </a:cxn>
                <a:cxn ang="0">
                  <a:pos x="637" y="420"/>
                </a:cxn>
                <a:cxn ang="0">
                  <a:pos x="685" y="0"/>
                </a:cxn>
                <a:cxn ang="0">
                  <a:pos x="25" y="366"/>
                </a:cxn>
              </a:cxnLst>
              <a:rect l="0" t="0" r="r" b="b"/>
              <a:pathLst>
                <a:path w="1002" h="894">
                  <a:moveTo>
                    <a:pt x="25" y="366"/>
                  </a:moveTo>
                  <a:cubicBezTo>
                    <a:pt x="0" y="438"/>
                    <a:pt x="409" y="366"/>
                    <a:pt x="517" y="480"/>
                  </a:cubicBezTo>
                  <a:cubicBezTo>
                    <a:pt x="625" y="594"/>
                    <a:pt x="462" y="893"/>
                    <a:pt x="535" y="894"/>
                  </a:cubicBezTo>
                  <a:lnTo>
                    <a:pt x="985" y="474"/>
                  </a:lnTo>
                  <a:cubicBezTo>
                    <a:pt x="1002" y="395"/>
                    <a:pt x="687" y="499"/>
                    <a:pt x="637" y="420"/>
                  </a:cubicBezTo>
                  <a:cubicBezTo>
                    <a:pt x="505" y="282"/>
                    <a:pt x="786" y="5"/>
                    <a:pt x="685" y="0"/>
                  </a:cubicBezTo>
                  <a:lnTo>
                    <a:pt x="25" y="366"/>
                  </a:lnTo>
                  <a:close/>
                </a:path>
              </a:pathLst>
            </a:custGeom>
            <a:gradFill rotWithShape="0">
              <a:gsLst>
                <a:gs pos="0">
                  <a:srgbClr val="993366"/>
                </a:gs>
                <a:gs pos="50000">
                  <a:schemeClr val="tx2"/>
                </a:gs>
                <a:gs pos="100000">
                  <a:srgbClr val="993366"/>
                </a:gs>
              </a:gsLst>
              <a:lin ang="2700000" scaled="1"/>
            </a:gradFill>
            <a:ln w="9525">
              <a:noFill/>
              <a:round/>
            </a:ln>
            <a:effectLst/>
          </p:spPr>
          <p:txBody>
            <a:bodyPr/>
            <a:lstStyle/>
            <a:p>
              <a:pPr>
                <a:defRPr/>
              </a:pPr>
              <a:endParaRPr lang="zh-CN" altLang="en-US"/>
            </a:p>
          </p:txBody>
        </p:sp>
        <p:grpSp>
          <p:nvGrpSpPr>
            <p:cNvPr id="42000" name="Group 30"/>
            <p:cNvGrpSpPr/>
            <p:nvPr/>
          </p:nvGrpSpPr>
          <p:grpSpPr bwMode="auto">
            <a:xfrm>
              <a:off x="1394" y="1934"/>
              <a:ext cx="1089" cy="1034"/>
              <a:chOff x="884" y="1253"/>
              <a:chExt cx="2988" cy="998"/>
            </a:xfrm>
          </p:grpSpPr>
          <p:sp>
            <p:nvSpPr>
              <p:cNvPr id="42028" name="Oval 31"/>
              <p:cNvSpPr>
                <a:spLocks noChangeArrowheads="1"/>
              </p:cNvSpPr>
              <p:nvPr/>
            </p:nvSpPr>
            <p:spPr bwMode="auto">
              <a:xfrm>
                <a:off x="884" y="1253"/>
                <a:ext cx="2988" cy="998"/>
              </a:xfrm>
              <a:prstGeom prst="ellipse">
                <a:avLst/>
              </a:prstGeom>
              <a:gradFill rotWithShape="1">
                <a:gsLst>
                  <a:gs pos="0">
                    <a:srgbClr val="993366"/>
                  </a:gs>
                  <a:gs pos="100000">
                    <a:srgbClr val="47182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3520" name="AutoShape 32"/>
              <p:cNvSpPr>
                <a:spLocks noChangeArrowheads="1"/>
              </p:cNvSpPr>
              <p:nvPr/>
            </p:nvSpPr>
            <p:spPr bwMode="auto">
              <a:xfrm rot="16200000" flipV="1">
                <a:off x="2084" y="321"/>
                <a:ext cx="589" cy="2483"/>
              </a:xfrm>
              <a:prstGeom prst="flowChartDelay">
                <a:avLst/>
              </a:prstGeom>
              <a:gradFill rotWithShape="1">
                <a:gsLst>
                  <a:gs pos="0">
                    <a:schemeClr val="bg1">
                      <a:gamma/>
                      <a:shade val="80000"/>
                      <a:invGamma/>
                      <a:alpha val="0"/>
                    </a:schemeClr>
                  </a:gs>
                  <a:gs pos="100000">
                    <a:schemeClr val="bg1">
                      <a:alpha val="30000"/>
                    </a:schemeClr>
                  </a:gs>
                </a:gsLst>
                <a:lin ang="0" scaled="1"/>
              </a:gradFill>
              <a:ln w="9525" algn="ctr">
                <a:noFill/>
                <a:miter lim="800000"/>
              </a:ln>
              <a:effectLst/>
            </p:spPr>
            <p:txBody>
              <a:bodyPr anchor="ctr">
                <a:spAutoFit/>
              </a:bodyPr>
              <a:lstStyle/>
              <a:p>
                <a:pPr>
                  <a:defRPr/>
                </a:pPr>
                <a:endParaRPr lang="zh-CN" altLang="en-US"/>
              </a:p>
            </p:txBody>
          </p:sp>
          <p:sp>
            <p:nvSpPr>
              <p:cNvPr id="63521" name="AutoShape 33"/>
              <p:cNvSpPr>
                <a:spLocks noChangeArrowheads="1"/>
              </p:cNvSpPr>
              <p:nvPr/>
            </p:nvSpPr>
            <p:spPr bwMode="auto">
              <a:xfrm rot="5400000">
                <a:off x="2132" y="860"/>
                <a:ext cx="492" cy="2192"/>
              </a:xfrm>
              <a:prstGeom prst="flowChartDelay">
                <a:avLst/>
              </a:prstGeom>
              <a:gradFill rotWithShape="1">
                <a:gsLst>
                  <a:gs pos="0">
                    <a:schemeClr val="bg1">
                      <a:gamma/>
                      <a:shade val="80000"/>
                      <a:invGamma/>
                      <a:alpha val="0"/>
                    </a:schemeClr>
                  </a:gs>
                  <a:gs pos="100000">
                    <a:schemeClr val="bg1">
                      <a:alpha val="20000"/>
                    </a:schemeClr>
                  </a:gs>
                </a:gsLst>
                <a:lin ang="0" scaled="1"/>
              </a:gradFill>
              <a:ln w="9525" algn="ctr">
                <a:noFill/>
                <a:miter lim="800000"/>
              </a:ln>
              <a:effectLst/>
            </p:spPr>
            <p:txBody>
              <a:bodyPr anchor="ctr">
                <a:spAutoFit/>
              </a:bodyPr>
              <a:lstStyle/>
              <a:p>
                <a:pPr>
                  <a:defRPr/>
                </a:pPr>
                <a:endParaRPr lang="zh-CN" altLang="en-US"/>
              </a:p>
            </p:txBody>
          </p:sp>
          <p:grpSp>
            <p:nvGrpSpPr>
              <p:cNvPr id="42031" name="Group 34"/>
              <p:cNvGrpSpPr/>
              <p:nvPr/>
            </p:nvGrpSpPr>
            <p:grpSpPr bwMode="auto">
              <a:xfrm>
                <a:off x="1270" y="1378"/>
                <a:ext cx="2265" cy="714"/>
                <a:chOff x="1138" y="1277"/>
                <a:chExt cx="882" cy="584"/>
              </a:xfrm>
            </p:grpSpPr>
            <p:sp>
              <p:nvSpPr>
                <p:cNvPr id="42033" name="AutoShape 35"/>
                <p:cNvSpPr>
                  <a:spLocks noChangeArrowheads="1"/>
                </p:cNvSpPr>
                <p:nvPr/>
              </p:nvSpPr>
              <p:spPr bwMode="auto">
                <a:xfrm rot="5400000">
                  <a:off x="1371" y="1212"/>
                  <a:ext cx="416" cy="882"/>
                </a:xfrm>
                <a:prstGeom prst="flowChartDelay">
                  <a:avLst/>
                </a:prstGeom>
                <a:gradFill rotWithShape="1">
                  <a:gsLst>
                    <a:gs pos="0">
                      <a:srgbClr val="993366"/>
                    </a:gs>
                    <a:gs pos="100000">
                      <a:srgbClr val="47182F"/>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2034" name="AutoShape 36"/>
                <p:cNvSpPr>
                  <a:spLocks noChangeArrowheads="1"/>
                </p:cNvSpPr>
                <p:nvPr/>
              </p:nvSpPr>
              <p:spPr bwMode="auto">
                <a:xfrm rot="16200000" flipV="1">
                  <a:off x="1494" y="921"/>
                  <a:ext cx="170" cy="882"/>
                </a:xfrm>
                <a:prstGeom prst="flowChartDelay">
                  <a:avLst/>
                </a:prstGeom>
                <a:gradFill rotWithShape="1">
                  <a:gsLst>
                    <a:gs pos="0">
                      <a:srgbClr val="993366"/>
                    </a:gs>
                    <a:gs pos="100000">
                      <a:srgbClr val="47182F"/>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63525" name="Oval 37"/>
              <p:cNvSpPr>
                <a:spLocks noChangeArrowheads="1"/>
              </p:cNvSpPr>
              <p:nvPr/>
            </p:nvSpPr>
            <p:spPr bwMode="auto">
              <a:xfrm>
                <a:off x="1628" y="1378"/>
                <a:ext cx="1501" cy="109"/>
              </a:xfrm>
              <a:prstGeom prst="ellipse">
                <a:avLst/>
              </a:prstGeom>
              <a:gradFill rotWithShape="1">
                <a:gsLst>
                  <a:gs pos="0">
                    <a:schemeClr val="bg1">
                      <a:alpha val="7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grpSp>
        <p:grpSp>
          <p:nvGrpSpPr>
            <p:cNvPr id="42001" name="Group 38"/>
            <p:cNvGrpSpPr/>
            <p:nvPr/>
          </p:nvGrpSpPr>
          <p:grpSpPr bwMode="auto">
            <a:xfrm>
              <a:off x="514" y="890"/>
              <a:ext cx="1089" cy="1034"/>
              <a:chOff x="2381" y="799"/>
              <a:chExt cx="938" cy="890"/>
            </a:xfrm>
          </p:grpSpPr>
          <p:sp>
            <p:nvSpPr>
              <p:cNvPr id="42021" name="Oval 39"/>
              <p:cNvSpPr>
                <a:spLocks noChangeArrowheads="1"/>
              </p:cNvSpPr>
              <p:nvPr/>
            </p:nvSpPr>
            <p:spPr bwMode="auto">
              <a:xfrm>
                <a:off x="2381" y="799"/>
                <a:ext cx="938" cy="890"/>
              </a:xfrm>
              <a:prstGeom prst="ellipse">
                <a:avLst/>
              </a:prstGeom>
              <a:gradFill rotWithShape="1">
                <a:gsLst>
                  <a:gs pos="0">
                    <a:srgbClr val="990000"/>
                  </a:gs>
                  <a:gs pos="100000">
                    <a:srgbClr val="4700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3528" name="AutoShape 40"/>
              <p:cNvSpPr>
                <a:spLocks noChangeArrowheads="1"/>
              </p:cNvSpPr>
              <p:nvPr/>
            </p:nvSpPr>
            <p:spPr bwMode="auto">
              <a:xfrm rot="16200000" flipV="1">
                <a:off x="2587" y="685"/>
                <a:ext cx="526" cy="780"/>
              </a:xfrm>
              <a:prstGeom prst="flowChartDelay">
                <a:avLst/>
              </a:prstGeom>
              <a:gradFill rotWithShape="1">
                <a:gsLst>
                  <a:gs pos="0">
                    <a:schemeClr val="bg1">
                      <a:gamma/>
                      <a:shade val="80000"/>
                      <a:invGamma/>
                      <a:alpha val="0"/>
                    </a:schemeClr>
                  </a:gs>
                  <a:gs pos="100000">
                    <a:schemeClr val="bg1">
                      <a:alpha val="30000"/>
                    </a:schemeClr>
                  </a:gs>
                </a:gsLst>
                <a:lin ang="0" scaled="1"/>
              </a:gradFill>
              <a:ln w="9525" algn="ctr">
                <a:noFill/>
                <a:miter lim="800000"/>
              </a:ln>
              <a:effectLst/>
            </p:spPr>
            <p:txBody>
              <a:bodyPr anchor="ctr">
                <a:spAutoFit/>
              </a:bodyPr>
              <a:lstStyle/>
              <a:p>
                <a:pPr>
                  <a:defRPr/>
                </a:pPr>
                <a:endParaRPr lang="zh-CN" altLang="en-US"/>
              </a:p>
            </p:txBody>
          </p:sp>
          <p:sp>
            <p:nvSpPr>
              <p:cNvPr id="63529" name="AutoShape 41"/>
              <p:cNvSpPr>
                <a:spLocks noChangeArrowheads="1"/>
              </p:cNvSpPr>
              <p:nvPr/>
            </p:nvSpPr>
            <p:spPr bwMode="auto">
              <a:xfrm rot="5400000">
                <a:off x="2631" y="1082"/>
                <a:ext cx="438" cy="688"/>
              </a:xfrm>
              <a:prstGeom prst="flowChartDelay">
                <a:avLst/>
              </a:prstGeom>
              <a:gradFill rotWithShape="1">
                <a:gsLst>
                  <a:gs pos="0">
                    <a:schemeClr val="bg1">
                      <a:gamma/>
                      <a:shade val="80000"/>
                      <a:invGamma/>
                      <a:alpha val="0"/>
                    </a:schemeClr>
                  </a:gs>
                  <a:gs pos="100000">
                    <a:schemeClr val="bg1">
                      <a:alpha val="20000"/>
                    </a:schemeClr>
                  </a:gs>
                </a:gsLst>
                <a:lin ang="0" scaled="1"/>
              </a:gradFill>
              <a:ln w="9525" algn="ctr">
                <a:noFill/>
                <a:miter lim="800000"/>
              </a:ln>
              <a:effectLst/>
            </p:spPr>
            <p:txBody>
              <a:bodyPr anchor="ctr">
                <a:spAutoFit/>
              </a:bodyPr>
              <a:lstStyle/>
              <a:p>
                <a:pPr>
                  <a:defRPr/>
                </a:pPr>
                <a:endParaRPr lang="zh-CN" altLang="en-US"/>
              </a:p>
            </p:txBody>
          </p:sp>
          <p:grpSp>
            <p:nvGrpSpPr>
              <p:cNvPr id="42024" name="Group 42"/>
              <p:cNvGrpSpPr/>
              <p:nvPr/>
            </p:nvGrpSpPr>
            <p:grpSpPr bwMode="auto">
              <a:xfrm>
                <a:off x="2502" y="910"/>
                <a:ext cx="711" cy="637"/>
                <a:chOff x="1138" y="1277"/>
                <a:chExt cx="882" cy="584"/>
              </a:xfrm>
            </p:grpSpPr>
            <p:sp>
              <p:nvSpPr>
                <p:cNvPr id="42026" name="AutoShape 43"/>
                <p:cNvSpPr>
                  <a:spLocks noChangeArrowheads="1"/>
                </p:cNvSpPr>
                <p:nvPr/>
              </p:nvSpPr>
              <p:spPr bwMode="auto">
                <a:xfrm rot="5400000">
                  <a:off x="1371" y="1212"/>
                  <a:ext cx="416" cy="882"/>
                </a:xfrm>
                <a:prstGeom prst="flowChartDelay">
                  <a:avLst/>
                </a:prstGeom>
                <a:gradFill rotWithShape="1">
                  <a:gsLst>
                    <a:gs pos="0">
                      <a:srgbClr val="990000"/>
                    </a:gs>
                    <a:gs pos="100000">
                      <a:srgbClr val="470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2027" name="AutoShape 44"/>
                <p:cNvSpPr>
                  <a:spLocks noChangeArrowheads="1"/>
                </p:cNvSpPr>
                <p:nvPr/>
              </p:nvSpPr>
              <p:spPr bwMode="auto">
                <a:xfrm rot="16200000" flipV="1">
                  <a:off x="1494" y="921"/>
                  <a:ext cx="170" cy="882"/>
                </a:xfrm>
                <a:prstGeom prst="flowChartDelay">
                  <a:avLst/>
                </a:prstGeom>
                <a:gradFill rotWithShape="1">
                  <a:gsLst>
                    <a:gs pos="0">
                      <a:srgbClr val="990000"/>
                    </a:gs>
                    <a:gs pos="100000">
                      <a:srgbClr val="470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63533" name="Oval 45"/>
              <p:cNvSpPr>
                <a:spLocks noChangeArrowheads="1"/>
              </p:cNvSpPr>
              <p:nvPr/>
            </p:nvSpPr>
            <p:spPr bwMode="auto">
              <a:xfrm>
                <a:off x="2614" y="910"/>
                <a:ext cx="471" cy="99"/>
              </a:xfrm>
              <a:prstGeom prst="ellipse">
                <a:avLst/>
              </a:prstGeom>
              <a:gradFill rotWithShape="1">
                <a:gsLst>
                  <a:gs pos="0">
                    <a:schemeClr val="bg1">
                      <a:alpha val="7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grpSp>
        <p:sp>
          <p:nvSpPr>
            <p:cNvPr id="63534" name="Rectangle 46"/>
            <p:cNvSpPr>
              <a:spLocks noChangeArrowheads="1"/>
            </p:cNvSpPr>
            <p:nvPr/>
          </p:nvSpPr>
          <p:spPr bwMode="auto">
            <a:xfrm>
              <a:off x="1605" y="2249"/>
              <a:ext cx="640" cy="384"/>
            </a:xfrm>
            <a:prstGeom prst="rect">
              <a:avLst/>
            </a:prstGeom>
            <a:noFill/>
            <a:ln w="12700" algn="ctr">
              <a:noFill/>
              <a:miter lim="800000"/>
            </a:ln>
            <a:effectLst>
              <a:outerShdw dist="45791" dir="2021404" algn="ctr" rotWithShape="0">
                <a:schemeClr val="tx1"/>
              </a:outerShdw>
            </a:effectLst>
          </p:spPr>
          <p:txBody>
            <a:bodyPr wrap="none" lIns="0" tIns="0" rIns="0" bIns="0" anchor="ctr">
              <a:spAutoFit/>
            </a:bodyPr>
            <a:lstStyle/>
            <a:p>
              <a:pPr algn="ctr" defTabSz="857250" eaLnBrk="0" hangingPunct="0">
                <a:defRPr/>
              </a:pPr>
              <a:r>
                <a:rPr lang="zh-CN" altLang="en-US" sz="2000" i="1" dirty="0">
                  <a:solidFill>
                    <a:schemeClr val="bg1"/>
                  </a:solidFill>
                  <a:latin typeface="Arial Black" panose="020B0A04020102020204" pitchFamily="34" charset="0"/>
                </a:rPr>
                <a:t>安全检查</a:t>
              </a:r>
              <a:endParaRPr lang="zh-CN" altLang="en-US" sz="2000" i="1" dirty="0">
                <a:solidFill>
                  <a:schemeClr val="bg1"/>
                </a:solidFill>
                <a:latin typeface="Arial Black" panose="020B0A04020102020204" pitchFamily="34" charset="0"/>
              </a:endParaRPr>
            </a:p>
            <a:p>
              <a:pPr algn="ctr" defTabSz="857250" eaLnBrk="0" hangingPunct="0">
                <a:defRPr/>
              </a:pPr>
              <a:r>
                <a:rPr lang="zh-CN" altLang="en-US" sz="2000" i="1" dirty="0">
                  <a:solidFill>
                    <a:schemeClr val="bg1"/>
                  </a:solidFill>
                  <a:latin typeface="Arial Black" panose="020B0A04020102020204" pitchFamily="34" charset="0"/>
                </a:rPr>
                <a:t>内容</a:t>
              </a:r>
              <a:endParaRPr lang="en-US" altLang="zh-CN" sz="2000" i="1" dirty="0">
                <a:solidFill>
                  <a:schemeClr val="bg1"/>
                </a:solidFill>
                <a:latin typeface="Arial Black" panose="020B0A04020102020204" pitchFamily="34" charset="0"/>
              </a:endParaRPr>
            </a:p>
          </p:txBody>
        </p:sp>
        <p:sp>
          <p:nvSpPr>
            <p:cNvPr id="63535" name="Rectangle 47"/>
            <p:cNvSpPr>
              <a:spLocks noChangeArrowheads="1"/>
            </p:cNvSpPr>
            <p:nvPr/>
          </p:nvSpPr>
          <p:spPr bwMode="auto">
            <a:xfrm>
              <a:off x="730" y="1238"/>
              <a:ext cx="640" cy="384"/>
            </a:xfrm>
            <a:prstGeom prst="rect">
              <a:avLst/>
            </a:prstGeom>
            <a:noFill/>
            <a:ln w="12700" algn="ctr">
              <a:noFill/>
              <a:miter lim="800000"/>
            </a:ln>
            <a:effectLst>
              <a:outerShdw dist="45791" dir="2021404" algn="ctr" rotWithShape="0">
                <a:schemeClr val="tx1"/>
              </a:outerShdw>
            </a:effectLst>
          </p:spPr>
          <p:txBody>
            <a:bodyPr wrap="none" lIns="0" tIns="0" rIns="0" bIns="0" anchor="ctr">
              <a:spAutoFit/>
            </a:bodyPr>
            <a:lstStyle/>
            <a:p>
              <a:pPr algn="ctr" defTabSz="857250" eaLnBrk="0" hangingPunct="0">
                <a:defRPr/>
              </a:pPr>
              <a:r>
                <a:rPr lang="zh-CN" altLang="en-US" sz="2000" i="1" dirty="0">
                  <a:solidFill>
                    <a:schemeClr val="bg1"/>
                  </a:solidFill>
                  <a:latin typeface="+mn-ea"/>
                </a:rPr>
                <a:t>安全检查</a:t>
              </a:r>
              <a:endParaRPr lang="zh-CN" altLang="en-US" sz="2000" i="1" dirty="0">
                <a:solidFill>
                  <a:schemeClr val="bg1"/>
                </a:solidFill>
                <a:latin typeface="+mn-ea"/>
              </a:endParaRPr>
            </a:p>
            <a:p>
              <a:pPr algn="ctr" defTabSz="857250" eaLnBrk="0" hangingPunct="0">
                <a:defRPr/>
              </a:pPr>
              <a:r>
                <a:rPr lang="zh-CN" altLang="en-US" sz="2000" i="1" dirty="0">
                  <a:solidFill>
                    <a:schemeClr val="bg1"/>
                  </a:solidFill>
                  <a:latin typeface="+mn-ea"/>
                </a:rPr>
                <a:t>类型</a:t>
              </a:r>
              <a:endParaRPr lang="zh-CN" altLang="en-US" sz="2000" i="1" dirty="0">
                <a:solidFill>
                  <a:schemeClr val="bg1"/>
                </a:solidFill>
                <a:latin typeface="+mn-ea"/>
              </a:endParaRPr>
            </a:p>
          </p:txBody>
        </p:sp>
        <p:sp>
          <p:nvSpPr>
            <p:cNvPr id="63536" name="Oval 48"/>
            <p:cNvSpPr>
              <a:spLocks noChangeArrowheads="1"/>
            </p:cNvSpPr>
            <p:nvPr/>
          </p:nvSpPr>
          <p:spPr bwMode="auto">
            <a:xfrm rot="790353">
              <a:off x="1440" y="1939"/>
              <a:ext cx="182" cy="68"/>
            </a:xfrm>
            <a:prstGeom prst="ellipse">
              <a:avLst/>
            </a:prstGeom>
            <a:gradFill rotWithShape="1">
              <a:gsLst>
                <a:gs pos="0">
                  <a:schemeClr val="bg1">
                    <a:alpha val="3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grpSp>
          <p:nvGrpSpPr>
            <p:cNvPr id="42005" name="Group 49"/>
            <p:cNvGrpSpPr/>
            <p:nvPr/>
          </p:nvGrpSpPr>
          <p:grpSpPr bwMode="auto">
            <a:xfrm>
              <a:off x="2273" y="890"/>
              <a:ext cx="1089" cy="1034"/>
              <a:chOff x="2381" y="799"/>
              <a:chExt cx="938" cy="890"/>
            </a:xfrm>
          </p:grpSpPr>
          <p:sp>
            <p:nvSpPr>
              <p:cNvPr id="42014" name="Oval 50"/>
              <p:cNvSpPr>
                <a:spLocks noChangeArrowheads="1"/>
              </p:cNvSpPr>
              <p:nvPr/>
            </p:nvSpPr>
            <p:spPr bwMode="auto">
              <a:xfrm>
                <a:off x="2381" y="799"/>
                <a:ext cx="938" cy="890"/>
              </a:xfrm>
              <a:prstGeom prst="ellipse">
                <a:avLst/>
              </a:prstGeom>
              <a:gradFill rotWithShape="1">
                <a:gsLst>
                  <a:gs pos="0">
                    <a:srgbClr val="990000"/>
                  </a:gs>
                  <a:gs pos="100000">
                    <a:srgbClr val="4700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3539" name="AutoShape 51"/>
              <p:cNvSpPr>
                <a:spLocks noChangeArrowheads="1"/>
              </p:cNvSpPr>
              <p:nvPr/>
            </p:nvSpPr>
            <p:spPr bwMode="auto">
              <a:xfrm rot="16200000" flipV="1">
                <a:off x="2587" y="685"/>
                <a:ext cx="526" cy="780"/>
              </a:xfrm>
              <a:prstGeom prst="flowChartDelay">
                <a:avLst/>
              </a:prstGeom>
              <a:gradFill rotWithShape="1">
                <a:gsLst>
                  <a:gs pos="0">
                    <a:schemeClr val="bg1">
                      <a:gamma/>
                      <a:shade val="80000"/>
                      <a:invGamma/>
                      <a:alpha val="0"/>
                    </a:schemeClr>
                  </a:gs>
                  <a:gs pos="100000">
                    <a:schemeClr val="bg1">
                      <a:alpha val="30000"/>
                    </a:schemeClr>
                  </a:gs>
                </a:gsLst>
                <a:lin ang="0" scaled="1"/>
              </a:gradFill>
              <a:ln w="9525" algn="ctr">
                <a:noFill/>
                <a:miter lim="800000"/>
              </a:ln>
              <a:effectLst/>
            </p:spPr>
            <p:txBody>
              <a:bodyPr anchor="ctr">
                <a:spAutoFit/>
              </a:bodyPr>
              <a:lstStyle/>
              <a:p>
                <a:pPr>
                  <a:defRPr/>
                </a:pPr>
                <a:endParaRPr lang="zh-CN" altLang="en-US"/>
              </a:p>
            </p:txBody>
          </p:sp>
          <p:sp>
            <p:nvSpPr>
              <p:cNvPr id="63540" name="AutoShape 52"/>
              <p:cNvSpPr>
                <a:spLocks noChangeArrowheads="1"/>
              </p:cNvSpPr>
              <p:nvPr/>
            </p:nvSpPr>
            <p:spPr bwMode="auto">
              <a:xfrm rot="5400000">
                <a:off x="2631" y="1082"/>
                <a:ext cx="438" cy="688"/>
              </a:xfrm>
              <a:prstGeom prst="flowChartDelay">
                <a:avLst/>
              </a:prstGeom>
              <a:gradFill rotWithShape="1">
                <a:gsLst>
                  <a:gs pos="0">
                    <a:schemeClr val="bg1">
                      <a:gamma/>
                      <a:shade val="80000"/>
                      <a:invGamma/>
                      <a:alpha val="0"/>
                    </a:schemeClr>
                  </a:gs>
                  <a:gs pos="100000">
                    <a:schemeClr val="bg1">
                      <a:alpha val="20000"/>
                    </a:schemeClr>
                  </a:gs>
                </a:gsLst>
                <a:lin ang="0" scaled="1"/>
              </a:gradFill>
              <a:ln w="9525" algn="ctr">
                <a:noFill/>
                <a:miter lim="800000"/>
              </a:ln>
              <a:effectLst/>
            </p:spPr>
            <p:txBody>
              <a:bodyPr anchor="ctr">
                <a:spAutoFit/>
              </a:bodyPr>
              <a:lstStyle/>
              <a:p>
                <a:pPr>
                  <a:defRPr/>
                </a:pPr>
                <a:endParaRPr lang="zh-CN" altLang="en-US"/>
              </a:p>
            </p:txBody>
          </p:sp>
          <p:grpSp>
            <p:nvGrpSpPr>
              <p:cNvPr id="42017" name="Group 53"/>
              <p:cNvGrpSpPr/>
              <p:nvPr/>
            </p:nvGrpSpPr>
            <p:grpSpPr bwMode="auto">
              <a:xfrm>
                <a:off x="2502" y="910"/>
                <a:ext cx="711" cy="637"/>
                <a:chOff x="1138" y="1277"/>
                <a:chExt cx="882" cy="584"/>
              </a:xfrm>
            </p:grpSpPr>
            <p:sp>
              <p:nvSpPr>
                <p:cNvPr id="42019" name="AutoShape 54"/>
                <p:cNvSpPr>
                  <a:spLocks noChangeArrowheads="1"/>
                </p:cNvSpPr>
                <p:nvPr/>
              </p:nvSpPr>
              <p:spPr bwMode="auto">
                <a:xfrm rot="5400000">
                  <a:off x="1371" y="1212"/>
                  <a:ext cx="416" cy="882"/>
                </a:xfrm>
                <a:prstGeom prst="flowChartDelay">
                  <a:avLst/>
                </a:prstGeom>
                <a:gradFill rotWithShape="1">
                  <a:gsLst>
                    <a:gs pos="0">
                      <a:srgbClr val="990000"/>
                    </a:gs>
                    <a:gs pos="100000">
                      <a:srgbClr val="470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2020" name="AutoShape 55"/>
                <p:cNvSpPr>
                  <a:spLocks noChangeArrowheads="1"/>
                </p:cNvSpPr>
                <p:nvPr/>
              </p:nvSpPr>
              <p:spPr bwMode="auto">
                <a:xfrm rot="16200000" flipV="1">
                  <a:off x="1494" y="921"/>
                  <a:ext cx="170" cy="882"/>
                </a:xfrm>
                <a:prstGeom prst="flowChartDelay">
                  <a:avLst/>
                </a:prstGeom>
                <a:gradFill rotWithShape="1">
                  <a:gsLst>
                    <a:gs pos="0">
                      <a:srgbClr val="990000"/>
                    </a:gs>
                    <a:gs pos="100000">
                      <a:srgbClr val="470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63544" name="Oval 56"/>
              <p:cNvSpPr>
                <a:spLocks noChangeArrowheads="1"/>
              </p:cNvSpPr>
              <p:nvPr/>
            </p:nvSpPr>
            <p:spPr bwMode="auto">
              <a:xfrm>
                <a:off x="2614" y="910"/>
                <a:ext cx="471" cy="99"/>
              </a:xfrm>
              <a:prstGeom prst="ellipse">
                <a:avLst/>
              </a:prstGeom>
              <a:gradFill rotWithShape="1">
                <a:gsLst>
                  <a:gs pos="0">
                    <a:schemeClr val="bg1">
                      <a:alpha val="7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grpSp>
        <p:sp>
          <p:nvSpPr>
            <p:cNvPr id="63545" name="Oval 57"/>
            <p:cNvSpPr>
              <a:spLocks noChangeArrowheads="1"/>
            </p:cNvSpPr>
            <p:nvPr/>
          </p:nvSpPr>
          <p:spPr bwMode="auto">
            <a:xfrm rot="20809647" flipH="1">
              <a:off x="2387" y="1922"/>
              <a:ext cx="182" cy="68"/>
            </a:xfrm>
            <a:prstGeom prst="ellipse">
              <a:avLst/>
            </a:prstGeom>
            <a:gradFill rotWithShape="1">
              <a:gsLst>
                <a:gs pos="0">
                  <a:schemeClr val="bg1">
                    <a:alpha val="3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p>
          </p:txBody>
        </p:sp>
        <p:sp>
          <p:nvSpPr>
            <p:cNvPr id="63546" name="Rectangle 58"/>
            <p:cNvSpPr>
              <a:spLocks noChangeArrowheads="1"/>
            </p:cNvSpPr>
            <p:nvPr/>
          </p:nvSpPr>
          <p:spPr bwMode="auto">
            <a:xfrm>
              <a:off x="3459" y="2345"/>
              <a:ext cx="480" cy="192"/>
            </a:xfrm>
            <a:prstGeom prst="rect">
              <a:avLst/>
            </a:prstGeom>
            <a:noFill/>
            <a:ln w="12700" algn="ctr">
              <a:noFill/>
              <a:miter lim="800000"/>
            </a:ln>
            <a:effectLst>
              <a:outerShdw dist="45791" dir="2021404" algn="ctr" rotWithShape="0">
                <a:schemeClr val="tx1"/>
              </a:outerShdw>
            </a:effectLst>
          </p:spPr>
          <p:txBody>
            <a:bodyPr wrap="none" lIns="0" tIns="0" rIns="0" bIns="0" anchor="ctr">
              <a:spAutoFit/>
            </a:bodyPr>
            <a:lstStyle/>
            <a:p>
              <a:pPr algn="ctr" defTabSz="857250" eaLnBrk="0" hangingPunct="0">
                <a:defRPr/>
              </a:pPr>
              <a:r>
                <a:rPr lang="zh-CN" altLang="en-US" sz="2000" i="1" dirty="0">
                  <a:solidFill>
                    <a:schemeClr val="bg1"/>
                  </a:solidFill>
                  <a:latin typeface="Arial Black" panose="020B0A04020102020204" pitchFamily="34" charset="0"/>
                </a:rPr>
                <a:t>三检制</a:t>
              </a:r>
              <a:endParaRPr lang="en-US" altLang="zh-CN" sz="2000" i="1" dirty="0">
                <a:solidFill>
                  <a:schemeClr val="bg1"/>
                </a:solidFill>
                <a:latin typeface="Arial Black" panose="020B0A04020102020204" pitchFamily="34" charset="0"/>
              </a:endParaRPr>
            </a:p>
          </p:txBody>
        </p:sp>
        <p:sp>
          <p:nvSpPr>
            <p:cNvPr id="63547" name="Rectangle 59"/>
            <p:cNvSpPr>
              <a:spLocks noChangeArrowheads="1"/>
            </p:cNvSpPr>
            <p:nvPr/>
          </p:nvSpPr>
          <p:spPr bwMode="auto">
            <a:xfrm>
              <a:off x="2579" y="1238"/>
              <a:ext cx="480" cy="384"/>
            </a:xfrm>
            <a:prstGeom prst="rect">
              <a:avLst/>
            </a:prstGeom>
            <a:noFill/>
            <a:ln w="12700" algn="ctr">
              <a:noFill/>
              <a:miter lim="800000"/>
            </a:ln>
            <a:effectLst>
              <a:outerShdw dist="45791" dir="2021404" algn="ctr" rotWithShape="0">
                <a:schemeClr val="tx1"/>
              </a:outerShdw>
            </a:effectLst>
          </p:spPr>
          <p:txBody>
            <a:bodyPr wrap="none" lIns="0" tIns="0" rIns="0" bIns="0" anchor="ctr">
              <a:spAutoFit/>
            </a:bodyPr>
            <a:lstStyle/>
            <a:p>
              <a:pPr algn="ctr" defTabSz="857250" eaLnBrk="0" hangingPunct="0">
                <a:defRPr/>
              </a:pPr>
              <a:r>
                <a:rPr lang="zh-CN" altLang="en-US" sz="2000" i="1" dirty="0">
                  <a:solidFill>
                    <a:schemeClr val="bg1"/>
                  </a:solidFill>
                  <a:latin typeface="+mn-ea"/>
                </a:rPr>
                <a:t>安全</a:t>
              </a:r>
              <a:endParaRPr lang="zh-CN" altLang="en-US" sz="2000" i="1" dirty="0">
                <a:solidFill>
                  <a:schemeClr val="bg1"/>
                </a:solidFill>
                <a:latin typeface="+mn-ea"/>
              </a:endParaRPr>
            </a:p>
            <a:p>
              <a:pPr algn="ctr" defTabSz="857250" eaLnBrk="0" hangingPunct="0">
                <a:defRPr/>
              </a:pPr>
              <a:r>
                <a:rPr lang="zh-CN" altLang="en-US" sz="2000" i="1" dirty="0">
                  <a:solidFill>
                    <a:schemeClr val="bg1"/>
                  </a:solidFill>
                  <a:latin typeface="+mn-ea"/>
                </a:rPr>
                <a:t>检查表</a:t>
              </a:r>
              <a:endParaRPr lang="en-US" altLang="zh-CN" sz="2000" i="1" dirty="0">
                <a:solidFill>
                  <a:schemeClr val="bg1"/>
                </a:solidFill>
                <a:latin typeface="+mn-ea"/>
              </a:endParaRPr>
            </a:p>
          </p:txBody>
        </p:sp>
        <p:sp>
          <p:nvSpPr>
            <p:cNvPr id="63548" name="Rectangle 60"/>
            <p:cNvSpPr>
              <a:spLocks noChangeArrowheads="1"/>
            </p:cNvSpPr>
            <p:nvPr/>
          </p:nvSpPr>
          <p:spPr bwMode="auto">
            <a:xfrm>
              <a:off x="4281" y="1334"/>
              <a:ext cx="640" cy="192"/>
            </a:xfrm>
            <a:prstGeom prst="rect">
              <a:avLst/>
            </a:prstGeom>
            <a:noFill/>
            <a:ln w="12700" algn="ctr">
              <a:noFill/>
              <a:miter lim="800000"/>
            </a:ln>
            <a:effectLst>
              <a:outerShdw dist="45791" dir="2021404" algn="ctr" rotWithShape="0">
                <a:schemeClr val="tx1"/>
              </a:outerShdw>
            </a:effectLst>
          </p:spPr>
          <p:txBody>
            <a:bodyPr wrap="none" lIns="0" tIns="0" rIns="0" bIns="0" anchor="ctr">
              <a:spAutoFit/>
            </a:bodyPr>
            <a:lstStyle/>
            <a:p>
              <a:pPr algn="ctr" defTabSz="857250" eaLnBrk="0" hangingPunct="0">
                <a:defRPr/>
              </a:pPr>
              <a:r>
                <a:rPr lang="zh-CN" altLang="en-US" sz="2000" i="1">
                  <a:solidFill>
                    <a:schemeClr val="bg1"/>
                  </a:solidFill>
                  <a:latin typeface="Arial Black" panose="020B0A04020102020204" pitchFamily="34" charset="0"/>
                </a:rPr>
                <a:t>安全巡检</a:t>
              </a:r>
              <a:endParaRPr lang="en-US" altLang="zh-CN" sz="2000" i="1">
                <a:solidFill>
                  <a:schemeClr val="bg1"/>
                </a:solidFill>
                <a:latin typeface="Arial Black" panose="020B0A04020102020204" pitchFamily="34" charset="0"/>
              </a:endParaRPr>
            </a:p>
          </p:txBody>
        </p:sp>
        <p:sp>
          <p:nvSpPr>
            <p:cNvPr id="63549" name="AutoShape 61"/>
            <p:cNvSpPr>
              <a:spLocks noChangeArrowheads="1"/>
            </p:cNvSpPr>
            <p:nvPr/>
          </p:nvSpPr>
          <p:spPr bwMode="auto">
            <a:xfrm>
              <a:off x="1207" y="2024"/>
              <a:ext cx="164" cy="164"/>
            </a:xfrm>
            <a:custGeom>
              <a:avLst/>
              <a:gdLst>
                <a:gd name="G0" fmla="+- -725282 0 0"/>
                <a:gd name="G1" fmla="+- -5996495 0 0"/>
                <a:gd name="G2" fmla="+- -725282 0 -5996495"/>
                <a:gd name="G3" fmla="+- 10800 0 0"/>
                <a:gd name="G4" fmla="+- 0 0 -725282"/>
                <a:gd name="T0" fmla="*/ 360 256 1"/>
                <a:gd name="T1" fmla="*/ 0 256 1"/>
                <a:gd name="G5" fmla="+- G2 T0 T1"/>
                <a:gd name="G6" fmla="?: G2 G2 G5"/>
                <a:gd name="G7" fmla="+- 0 0 G6"/>
                <a:gd name="G8" fmla="+- 7444 0 0"/>
                <a:gd name="G9" fmla="+- 0 0 -5996495"/>
                <a:gd name="G10" fmla="+- 7444 0 2700"/>
                <a:gd name="G11" fmla="cos G10 -725282"/>
                <a:gd name="G12" fmla="sin G10 -725282"/>
                <a:gd name="G13" fmla="cos 13500 -725282"/>
                <a:gd name="G14" fmla="sin 13500 -725282"/>
                <a:gd name="G15" fmla="+- G11 10800 0"/>
                <a:gd name="G16" fmla="+- G12 10800 0"/>
                <a:gd name="G17" fmla="+- G13 10800 0"/>
                <a:gd name="G18" fmla="+- G14 10800 0"/>
                <a:gd name="G19" fmla="*/ 7444 1 2"/>
                <a:gd name="G20" fmla="+- G19 5400 0"/>
                <a:gd name="G21" fmla="cos G20 -725282"/>
                <a:gd name="G22" fmla="sin G20 -725282"/>
                <a:gd name="G23" fmla="+- G21 10800 0"/>
                <a:gd name="G24" fmla="+- G12 G23 G22"/>
                <a:gd name="G25" fmla="+- G22 G23 G11"/>
                <a:gd name="G26" fmla="cos 10800 -725282"/>
                <a:gd name="G27" fmla="sin 10800 -725282"/>
                <a:gd name="G28" fmla="cos 7444 -725282"/>
                <a:gd name="G29" fmla="sin 7444 -725282"/>
                <a:gd name="G30" fmla="+- G26 10800 0"/>
                <a:gd name="G31" fmla="+- G27 10800 0"/>
                <a:gd name="G32" fmla="+- G28 10800 0"/>
                <a:gd name="G33" fmla="+- G29 10800 0"/>
                <a:gd name="G34" fmla="+- G19 5400 0"/>
                <a:gd name="G35" fmla="cos G34 -5996495"/>
                <a:gd name="G36" fmla="sin G34 -5996495"/>
                <a:gd name="G37" fmla="+/ -5996495 -725282 2"/>
                <a:gd name="T2" fmla="*/ 180 256 1"/>
                <a:gd name="T3" fmla="*/ 0 256 1"/>
                <a:gd name="G38" fmla="+- G37 T2 T3"/>
                <a:gd name="G39" fmla="?: G2 G37 G38"/>
                <a:gd name="G40" fmla="cos 10800 G39"/>
                <a:gd name="G41" fmla="sin 10800 G39"/>
                <a:gd name="G42" fmla="cos 7444 G39"/>
                <a:gd name="G43" fmla="sin 7444 G39"/>
                <a:gd name="G44" fmla="+- G40 10800 0"/>
                <a:gd name="G45" fmla="+- G41 10800 0"/>
                <a:gd name="G46" fmla="+- G42 10800 0"/>
                <a:gd name="G47" fmla="+- G43 10800 0"/>
                <a:gd name="G48" fmla="+- G35 10800 0"/>
                <a:gd name="G49" fmla="+- G36 10800 0"/>
                <a:gd name="T4" fmla="*/ 17555 w 21600"/>
                <a:gd name="T5" fmla="*/ 2373 h 21600"/>
                <a:gd name="T6" fmla="*/ 10561 w 21600"/>
                <a:gd name="T7" fmla="*/ 1681 h 21600"/>
                <a:gd name="T8" fmla="*/ 15456 w 21600"/>
                <a:gd name="T9" fmla="*/ 4991 h 21600"/>
                <a:gd name="T10" fmla="*/ 24048 w 21600"/>
                <a:gd name="T11" fmla="*/ 8208 h 21600"/>
                <a:gd name="T12" fmla="*/ 20593 w 21600"/>
                <a:gd name="T13" fmla="*/ 13345 h 21600"/>
                <a:gd name="T14" fmla="*/ 15455 w 21600"/>
                <a:gd name="T15" fmla="*/ 988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105" y="9371"/>
                  </a:moveTo>
                  <a:cubicBezTo>
                    <a:pt x="17422" y="5877"/>
                    <a:pt x="14360" y="3356"/>
                    <a:pt x="10800" y="3356"/>
                  </a:cubicBezTo>
                  <a:cubicBezTo>
                    <a:pt x="10735" y="3355"/>
                    <a:pt x="10670" y="3356"/>
                    <a:pt x="10605" y="3358"/>
                  </a:cubicBezTo>
                  <a:lnTo>
                    <a:pt x="10517" y="3"/>
                  </a:lnTo>
                  <a:cubicBezTo>
                    <a:pt x="10611" y="1"/>
                    <a:pt x="10705" y="-1"/>
                    <a:pt x="10800" y="0"/>
                  </a:cubicBezTo>
                  <a:cubicBezTo>
                    <a:pt x="15965" y="0"/>
                    <a:pt x="20407" y="3657"/>
                    <a:pt x="21399" y="8726"/>
                  </a:cubicBezTo>
                  <a:lnTo>
                    <a:pt x="24048" y="8208"/>
                  </a:lnTo>
                  <a:lnTo>
                    <a:pt x="20593" y="13345"/>
                  </a:lnTo>
                  <a:lnTo>
                    <a:pt x="15455" y="9889"/>
                  </a:lnTo>
                  <a:lnTo>
                    <a:pt x="18105" y="9371"/>
                  </a:lnTo>
                  <a:close/>
                </a:path>
              </a:pathLst>
            </a:custGeom>
            <a:solidFill>
              <a:srgbClr val="00FF00"/>
            </a:solidFill>
            <a:ln w="9525">
              <a:noFill/>
              <a:miter lim="800000"/>
            </a:ln>
            <a:effectLst>
              <a:outerShdw dist="25400" dir="5400000" algn="ctr" rotWithShape="0">
                <a:schemeClr val="bg2"/>
              </a:outerShdw>
            </a:effectLst>
          </p:spPr>
          <p:txBody>
            <a:bodyPr wrap="none" anchor="ctr"/>
            <a:lstStyle/>
            <a:p>
              <a:pPr>
                <a:defRPr/>
              </a:pPr>
              <a:endParaRPr lang="zh-CN" altLang="en-US"/>
            </a:p>
          </p:txBody>
        </p:sp>
        <p:sp>
          <p:nvSpPr>
            <p:cNvPr id="63550" name="AutoShape 62"/>
            <p:cNvSpPr>
              <a:spLocks noChangeArrowheads="1"/>
            </p:cNvSpPr>
            <p:nvPr/>
          </p:nvSpPr>
          <p:spPr bwMode="auto">
            <a:xfrm rot="-5400000">
              <a:off x="2505" y="2024"/>
              <a:ext cx="164" cy="164"/>
            </a:xfrm>
            <a:custGeom>
              <a:avLst/>
              <a:gdLst>
                <a:gd name="G0" fmla="+- -725282 0 0"/>
                <a:gd name="G1" fmla="+- -5996495 0 0"/>
                <a:gd name="G2" fmla="+- -725282 0 -5996495"/>
                <a:gd name="G3" fmla="+- 10800 0 0"/>
                <a:gd name="G4" fmla="+- 0 0 -725282"/>
                <a:gd name="T0" fmla="*/ 360 256 1"/>
                <a:gd name="T1" fmla="*/ 0 256 1"/>
                <a:gd name="G5" fmla="+- G2 T0 T1"/>
                <a:gd name="G6" fmla="?: G2 G2 G5"/>
                <a:gd name="G7" fmla="+- 0 0 G6"/>
                <a:gd name="G8" fmla="+- 7444 0 0"/>
                <a:gd name="G9" fmla="+- 0 0 -5996495"/>
                <a:gd name="G10" fmla="+- 7444 0 2700"/>
                <a:gd name="G11" fmla="cos G10 -725282"/>
                <a:gd name="G12" fmla="sin G10 -725282"/>
                <a:gd name="G13" fmla="cos 13500 -725282"/>
                <a:gd name="G14" fmla="sin 13500 -725282"/>
                <a:gd name="G15" fmla="+- G11 10800 0"/>
                <a:gd name="G16" fmla="+- G12 10800 0"/>
                <a:gd name="G17" fmla="+- G13 10800 0"/>
                <a:gd name="G18" fmla="+- G14 10800 0"/>
                <a:gd name="G19" fmla="*/ 7444 1 2"/>
                <a:gd name="G20" fmla="+- G19 5400 0"/>
                <a:gd name="G21" fmla="cos G20 -725282"/>
                <a:gd name="G22" fmla="sin G20 -725282"/>
                <a:gd name="G23" fmla="+- G21 10800 0"/>
                <a:gd name="G24" fmla="+- G12 G23 G22"/>
                <a:gd name="G25" fmla="+- G22 G23 G11"/>
                <a:gd name="G26" fmla="cos 10800 -725282"/>
                <a:gd name="G27" fmla="sin 10800 -725282"/>
                <a:gd name="G28" fmla="cos 7444 -725282"/>
                <a:gd name="G29" fmla="sin 7444 -725282"/>
                <a:gd name="G30" fmla="+- G26 10800 0"/>
                <a:gd name="G31" fmla="+- G27 10800 0"/>
                <a:gd name="G32" fmla="+- G28 10800 0"/>
                <a:gd name="G33" fmla="+- G29 10800 0"/>
                <a:gd name="G34" fmla="+- G19 5400 0"/>
                <a:gd name="G35" fmla="cos G34 -5996495"/>
                <a:gd name="G36" fmla="sin G34 -5996495"/>
                <a:gd name="G37" fmla="+/ -5996495 -725282 2"/>
                <a:gd name="T2" fmla="*/ 180 256 1"/>
                <a:gd name="T3" fmla="*/ 0 256 1"/>
                <a:gd name="G38" fmla="+- G37 T2 T3"/>
                <a:gd name="G39" fmla="?: G2 G37 G38"/>
                <a:gd name="G40" fmla="cos 10800 G39"/>
                <a:gd name="G41" fmla="sin 10800 G39"/>
                <a:gd name="G42" fmla="cos 7444 G39"/>
                <a:gd name="G43" fmla="sin 7444 G39"/>
                <a:gd name="G44" fmla="+- G40 10800 0"/>
                <a:gd name="G45" fmla="+- G41 10800 0"/>
                <a:gd name="G46" fmla="+- G42 10800 0"/>
                <a:gd name="G47" fmla="+- G43 10800 0"/>
                <a:gd name="G48" fmla="+- G35 10800 0"/>
                <a:gd name="G49" fmla="+- G36 10800 0"/>
                <a:gd name="T4" fmla="*/ 17555 w 21600"/>
                <a:gd name="T5" fmla="*/ 2373 h 21600"/>
                <a:gd name="T6" fmla="*/ 10561 w 21600"/>
                <a:gd name="T7" fmla="*/ 1681 h 21600"/>
                <a:gd name="T8" fmla="*/ 15456 w 21600"/>
                <a:gd name="T9" fmla="*/ 4991 h 21600"/>
                <a:gd name="T10" fmla="*/ 24048 w 21600"/>
                <a:gd name="T11" fmla="*/ 8208 h 21600"/>
                <a:gd name="T12" fmla="*/ 20593 w 21600"/>
                <a:gd name="T13" fmla="*/ 13345 h 21600"/>
                <a:gd name="T14" fmla="*/ 15455 w 21600"/>
                <a:gd name="T15" fmla="*/ 988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105" y="9371"/>
                  </a:moveTo>
                  <a:cubicBezTo>
                    <a:pt x="17422" y="5877"/>
                    <a:pt x="14360" y="3356"/>
                    <a:pt x="10800" y="3356"/>
                  </a:cubicBezTo>
                  <a:cubicBezTo>
                    <a:pt x="10735" y="3355"/>
                    <a:pt x="10670" y="3356"/>
                    <a:pt x="10605" y="3358"/>
                  </a:cubicBezTo>
                  <a:lnTo>
                    <a:pt x="10517" y="3"/>
                  </a:lnTo>
                  <a:cubicBezTo>
                    <a:pt x="10611" y="1"/>
                    <a:pt x="10705" y="-1"/>
                    <a:pt x="10800" y="0"/>
                  </a:cubicBezTo>
                  <a:cubicBezTo>
                    <a:pt x="15965" y="0"/>
                    <a:pt x="20407" y="3657"/>
                    <a:pt x="21399" y="8726"/>
                  </a:cubicBezTo>
                  <a:lnTo>
                    <a:pt x="24048" y="8208"/>
                  </a:lnTo>
                  <a:lnTo>
                    <a:pt x="20593" y="13345"/>
                  </a:lnTo>
                  <a:lnTo>
                    <a:pt x="15455" y="9889"/>
                  </a:lnTo>
                  <a:lnTo>
                    <a:pt x="18105" y="9371"/>
                  </a:lnTo>
                  <a:close/>
                </a:path>
              </a:pathLst>
            </a:custGeom>
            <a:solidFill>
              <a:srgbClr val="00FF00"/>
            </a:solidFill>
            <a:ln w="9525">
              <a:noFill/>
              <a:miter lim="800000"/>
            </a:ln>
            <a:effectLst>
              <a:outerShdw dist="25400" dir="5400000" algn="ctr" rotWithShape="0">
                <a:schemeClr val="bg2"/>
              </a:outerShdw>
            </a:effectLst>
          </p:spPr>
          <p:txBody>
            <a:bodyPr wrap="none" anchor="ctr"/>
            <a:lstStyle/>
            <a:p>
              <a:pPr>
                <a:defRPr/>
              </a:pPr>
              <a:endParaRPr lang="zh-CN" altLang="en-US"/>
            </a:p>
          </p:txBody>
        </p:sp>
        <p:sp>
          <p:nvSpPr>
            <p:cNvPr id="63551" name="AutoShape 63"/>
            <p:cNvSpPr>
              <a:spLocks noChangeArrowheads="1"/>
            </p:cNvSpPr>
            <p:nvPr/>
          </p:nvSpPr>
          <p:spPr bwMode="auto">
            <a:xfrm>
              <a:off x="2958" y="2024"/>
              <a:ext cx="164" cy="164"/>
            </a:xfrm>
            <a:custGeom>
              <a:avLst/>
              <a:gdLst>
                <a:gd name="G0" fmla="+- -725282 0 0"/>
                <a:gd name="G1" fmla="+- -5996495 0 0"/>
                <a:gd name="G2" fmla="+- -725282 0 -5996495"/>
                <a:gd name="G3" fmla="+- 10800 0 0"/>
                <a:gd name="G4" fmla="+- 0 0 -725282"/>
                <a:gd name="T0" fmla="*/ 360 256 1"/>
                <a:gd name="T1" fmla="*/ 0 256 1"/>
                <a:gd name="G5" fmla="+- G2 T0 T1"/>
                <a:gd name="G6" fmla="?: G2 G2 G5"/>
                <a:gd name="G7" fmla="+- 0 0 G6"/>
                <a:gd name="G8" fmla="+- 7444 0 0"/>
                <a:gd name="G9" fmla="+- 0 0 -5996495"/>
                <a:gd name="G10" fmla="+- 7444 0 2700"/>
                <a:gd name="G11" fmla="cos G10 -725282"/>
                <a:gd name="G12" fmla="sin G10 -725282"/>
                <a:gd name="G13" fmla="cos 13500 -725282"/>
                <a:gd name="G14" fmla="sin 13500 -725282"/>
                <a:gd name="G15" fmla="+- G11 10800 0"/>
                <a:gd name="G16" fmla="+- G12 10800 0"/>
                <a:gd name="G17" fmla="+- G13 10800 0"/>
                <a:gd name="G18" fmla="+- G14 10800 0"/>
                <a:gd name="G19" fmla="*/ 7444 1 2"/>
                <a:gd name="G20" fmla="+- G19 5400 0"/>
                <a:gd name="G21" fmla="cos G20 -725282"/>
                <a:gd name="G22" fmla="sin G20 -725282"/>
                <a:gd name="G23" fmla="+- G21 10800 0"/>
                <a:gd name="G24" fmla="+- G12 G23 G22"/>
                <a:gd name="G25" fmla="+- G22 G23 G11"/>
                <a:gd name="G26" fmla="cos 10800 -725282"/>
                <a:gd name="G27" fmla="sin 10800 -725282"/>
                <a:gd name="G28" fmla="cos 7444 -725282"/>
                <a:gd name="G29" fmla="sin 7444 -725282"/>
                <a:gd name="G30" fmla="+- G26 10800 0"/>
                <a:gd name="G31" fmla="+- G27 10800 0"/>
                <a:gd name="G32" fmla="+- G28 10800 0"/>
                <a:gd name="G33" fmla="+- G29 10800 0"/>
                <a:gd name="G34" fmla="+- G19 5400 0"/>
                <a:gd name="G35" fmla="cos G34 -5996495"/>
                <a:gd name="G36" fmla="sin G34 -5996495"/>
                <a:gd name="G37" fmla="+/ -5996495 -725282 2"/>
                <a:gd name="T2" fmla="*/ 180 256 1"/>
                <a:gd name="T3" fmla="*/ 0 256 1"/>
                <a:gd name="G38" fmla="+- G37 T2 T3"/>
                <a:gd name="G39" fmla="?: G2 G37 G38"/>
                <a:gd name="G40" fmla="cos 10800 G39"/>
                <a:gd name="G41" fmla="sin 10800 G39"/>
                <a:gd name="G42" fmla="cos 7444 G39"/>
                <a:gd name="G43" fmla="sin 7444 G39"/>
                <a:gd name="G44" fmla="+- G40 10800 0"/>
                <a:gd name="G45" fmla="+- G41 10800 0"/>
                <a:gd name="G46" fmla="+- G42 10800 0"/>
                <a:gd name="G47" fmla="+- G43 10800 0"/>
                <a:gd name="G48" fmla="+- G35 10800 0"/>
                <a:gd name="G49" fmla="+- G36 10800 0"/>
                <a:gd name="T4" fmla="*/ 17555 w 21600"/>
                <a:gd name="T5" fmla="*/ 2373 h 21600"/>
                <a:gd name="T6" fmla="*/ 10561 w 21600"/>
                <a:gd name="T7" fmla="*/ 1681 h 21600"/>
                <a:gd name="T8" fmla="*/ 15456 w 21600"/>
                <a:gd name="T9" fmla="*/ 4991 h 21600"/>
                <a:gd name="T10" fmla="*/ 24048 w 21600"/>
                <a:gd name="T11" fmla="*/ 8208 h 21600"/>
                <a:gd name="T12" fmla="*/ 20593 w 21600"/>
                <a:gd name="T13" fmla="*/ 13345 h 21600"/>
                <a:gd name="T14" fmla="*/ 15455 w 21600"/>
                <a:gd name="T15" fmla="*/ 988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105" y="9371"/>
                  </a:moveTo>
                  <a:cubicBezTo>
                    <a:pt x="17422" y="5877"/>
                    <a:pt x="14360" y="3356"/>
                    <a:pt x="10800" y="3356"/>
                  </a:cubicBezTo>
                  <a:cubicBezTo>
                    <a:pt x="10735" y="3355"/>
                    <a:pt x="10670" y="3356"/>
                    <a:pt x="10605" y="3358"/>
                  </a:cubicBezTo>
                  <a:lnTo>
                    <a:pt x="10517" y="3"/>
                  </a:lnTo>
                  <a:cubicBezTo>
                    <a:pt x="10611" y="1"/>
                    <a:pt x="10705" y="-1"/>
                    <a:pt x="10800" y="0"/>
                  </a:cubicBezTo>
                  <a:cubicBezTo>
                    <a:pt x="15965" y="0"/>
                    <a:pt x="20407" y="3657"/>
                    <a:pt x="21399" y="8726"/>
                  </a:cubicBezTo>
                  <a:lnTo>
                    <a:pt x="24048" y="8208"/>
                  </a:lnTo>
                  <a:lnTo>
                    <a:pt x="20593" y="13345"/>
                  </a:lnTo>
                  <a:lnTo>
                    <a:pt x="15455" y="9889"/>
                  </a:lnTo>
                  <a:lnTo>
                    <a:pt x="18105" y="9371"/>
                  </a:lnTo>
                  <a:close/>
                </a:path>
              </a:pathLst>
            </a:custGeom>
            <a:solidFill>
              <a:srgbClr val="00FF00"/>
            </a:solidFill>
            <a:ln w="9525">
              <a:noFill/>
              <a:miter lim="800000"/>
            </a:ln>
            <a:effectLst>
              <a:outerShdw dist="25400" dir="5400000" algn="ctr" rotWithShape="0">
                <a:schemeClr val="bg2"/>
              </a:outerShdw>
            </a:effectLst>
          </p:spPr>
          <p:txBody>
            <a:bodyPr wrap="none" anchor="ctr"/>
            <a:lstStyle/>
            <a:p>
              <a:pPr>
                <a:defRPr/>
              </a:pPr>
              <a:endParaRPr lang="zh-CN" altLang="en-US"/>
            </a:p>
          </p:txBody>
        </p:sp>
        <p:sp>
          <p:nvSpPr>
            <p:cNvPr id="63552" name="AutoShape 64"/>
            <p:cNvSpPr>
              <a:spLocks noChangeArrowheads="1"/>
            </p:cNvSpPr>
            <p:nvPr/>
          </p:nvSpPr>
          <p:spPr bwMode="auto">
            <a:xfrm rot="-5400000">
              <a:off x="4256" y="2024"/>
              <a:ext cx="164" cy="164"/>
            </a:xfrm>
            <a:custGeom>
              <a:avLst/>
              <a:gdLst>
                <a:gd name="G0" fmla="+- -725282 0 0"/>
                <a:gd name="G1" fmla="+- -5996495 0 0"/>
                <a:gd name="G2" fmla="+- -725282 0 -5996495"/>
                <a:gd name="G3" fmla="+- 10800 0 0"/>
                <a:gd name="G4" fmla="+- 0 0 -725282"/>
                <a:gd name="T0" fmla="*/ 360 256 1"/>
                <a:gd name="T1" fmla="*/ 0 256 1"/>
                <a:gd name="G5" fmla="+- G2 T0 T1"/>
                <a:gd name="G6" fmla="?: G2 G2 G5"/>
                <a:gd name="G7" fmla="+- 0 0 G6"/>
                <a:gd name="G8" fmla="+- 7444 0 0"/>
                <a:gd name="G9" fmla="+- 0 0 -5996495"/>
                <a:gd name="G10" fmla="+- 7444 0 2700"/>
                <a:gd name="G11" fmla="cos G10 -725282"/>
                <a:gd name="G12" fmla="sin G10 -725282"/>
                <a:gd name="G13" fmla="cos 13500 -725282"/>
                <a:gd name="G14" fmla="sin 13500 -725282"/>
                <a:gd name="G15" fmla="+- G11 10800 0"/>
                <a:gd name="G16" fmla="+- G12 10800 0"/>
                <a:gd name="G17" fmla="+- G13 10800 0"/>
                <a:gd name="G18" fmla="+- G14 10800 0"/>
                <a:gd name="G19" fmla="*/ 7444 1 2"/>
                <a:gd name="G20" fmla="+- G19 5400 0"/>
                <a:gd name="G21" fmla="cos G20 -725282"/>
                <a:gd name="G22" fmla="sin G20 -725282"/>
                <a:gd name="G23" fmla="+- G21 10800 0"/>
                <a:gd name="G24" fmla="+- G12 G23 G22"/>
                <a:gd name="G25" fmla="+- G22 G23 G11"/>
                <a:gd name="G26" fmla="cos 10800 -725282"/>
                <a:gd name="G27" fmla="sin 10800 -725282"/>
                <a:gd name="G28" fmla="cos 7444 -725282"/>
                <a:gd name="G29" fmla="sin 7444 -725282"/>
                <a:gd name="G30" fmla="+- G26 10800 0"/>
                <a:gd name="G31" fmla="+- G27 10800 0"/>
                <a:gd name="G32" fmla="+- G28 10800 0"/>
                <a:gd name="G33" fmla="+- G29 10800 0"/>
                <a:gd name="G34" fmla="+- G19 5400 0"/>
                <a:gd name="G35" fmla="cos G34 -5996495"/>
                <a:gd name="G36" fmla="sin G34 -5996495"/>
                <a:gd name="G37" fmla="+/ -5996495 -725282 2"/>
                <a:gd name="T2" fmla="*/ 180 256 1"/>
                <a:gd name="T3" fmla="*/ 0 256 1"/>
                <a:gd name="G38" fmla="+- G37 T2 T3"/>
                <a:gd name="G39" fmla="?: G2 G37 G38"/>
                <a:gd name="G40" fmla="cos 10800 G39"/>
                <a:gd name="G41" fmla="sin 10800 G39"/>
                <a:gd name="G42" fmla="cos 7444 G39"/>
                <a:gd name="G43" fmla="sin 7444 G39"/>
                <a:gd name="G44" fmla="+- G40 10800 0"/>
                <a:gd name="G45" fmla="+- G41 10800 0"/>
                <a:gd name="G46" fmla="+- G42 10800 0"/>
                <a:gd name="G47" fmla="+- G43 10800 0"/>
                <a:gd name="G48" fmla="+- G35 10800 0"/>
                <a:gd name="G49" fmla="+- G36 10800 0"/>
                <a:gd name="T4" fmla="*/ 17555 w 21600"/>
                <a:gd name="T5" fmla="*/ 2373 h 21600"/>
                <a:gd name="T6" fmla="*/ 10561 w 21600"/>
                <a:gd name="T7" fmla="*/ 1681 h 21600"/>
                <a:gd name="T8" fmla="*/ 15456 w 21600"/>
                <a:gd name="T9" fmla="*/ 4991 h 21600"/>
                <a:gd name="T10" fmla="*/ 24048 w 21600"/>
                <a:gd name="T11" fmla="*/ 8208 h 21600"/>
                <a:gd name="T12" fmla="*/ 20593 w 21600"/>
                <a:gd name="T13" fmla="*/ 13345 h 21600"/>
                <a:gd name="T14" fmla="*/ 15455 w 21600"/>
                <a:gd name="T15" fmla="*/ 988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105" y="9371"/>
                  </a:moveTo>
                  <a:cubicBezTo>
                    <a:pt x="17422" y="5877"/>
                    <a:pt x="14360" y="3356"/>
                    <a:pt x="10800" y="3356"/>
                  </a:cubicBezTo>
                  <a:cubicBezTo>
                    <a:pt x="10735" y="3355"/>
                    <a:pt x="10670" y="3356"/>
                    <a:pt x="10605" y="3358"/>
                  </a:cubicBezTo>
                  <a:lnTo>
                    <a:pt x="10517" y="3"/>
                  </a:lnTo>
                  <a:cubicBezTo>
                    <a:pt x="10611" y="1"/>
                    <a:pt x="10705" y="-1"/>
                    <a:pt x="10800" y="0"/>
                  </a:cubicBezTo>
                  <a:cubicBezTo>
                    <a:pt x="15965" y="0"/>
                    <a:pt x="20407" y="3657"/>
                    <a:pt x="21399" y="8726"/>
                  </a:cubicBezTo>
                  <a:lnTo>
                    <a:pt x="24048" y="8208"/>
                  </a:lnTo>
                  <a:lnTo>
                    <a:pt x="20593" y="13345"/>
                  </a:lnTo>
                  <a:lnTo>
                    <a:pt x="15455" y="9889"/>
                  </a:lnTo>
                  <a:lnTo>
                    <a:pt x="18105" y="9371"/>
                  </a:lnTo>
                  <a:close/>
                </a:path>
              </a:pathLst>
            </a:custGeom>
            <a:solidFill>
              <a:srgbClr val="00FF00"/>
            </a:solidFill>
            <a:ln w="9525">
              <a:noFill/>
              <a:miter lim="800000"/>
            </a:ln>
            <a:effectLst>
              <a:outerShdw dist="25400" dir="5400000" algn="ctr" rotWithShape="0">
                <a:schemeClr val="bg2"/>
              </a:outerShdw>
            </a:effectLst>
          </p:spPr>
          <p:txBody>
            <a:bodyPr wrap="none" anchor="ctr"/>
            <a:lstStyle/>
            <a:p>
              <a:pPr>
                <a:defRPr/>
              </a:pPr>
              <a:endParaRPr lang="zh-CN" altLang="en-US"/>
            </a:p>
          </p:txBody>
        </p:sp>
      </p:grpSp>
      <p:sp>
        <p:nvSpPr>
          <p:cNvPr id="41988" name="AutoShape 65"/>
          <p:cNvSpPr>
            <a:spLocks noChangeArrowheads="1"/>
          </p:cNvSpPr>
          <p:nvPr/>
        </p:nvSpPr>
        <p:spPr bwMode="auto">
          <a:xfrm>
            <a:off x="323850" y="1320271"/>
            <a:ext cx="1727200" cy="647700"/>
          </a:xfrm>
          <a:prstGeom prst="roundRect">
            <a:avLst>
              <a:gd name="adj" fmla="val 16667"/>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dirty="0">
                <a:latin typeface="+mn-ea"/>
                <a:ea typeface="+mn-ea"/>
              </a:rPr>
              <a:t> 安全检查</a:t>
            </a:r>
            <a:endParaRPr kumimoji="0" lang="en-US" altLang="zh-CN" b="1" dirty="0">
              <a:latin typeface="+mn-ea"/>
              <a:ea typeface="+mn-ea"/>
            </a:endParaRPr>
          </a:p>
        </p:txBody>
      </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5123" name="Group 197"/>
          <p:cNvGrpSpPr/>
          <p:nvPr/>
        </p:nvGrpSpPr>
        <p:grpSpPr bwMode="auto">
          <a:xfrm>
            <a:off x="1648143" y="1109345"/>
            <a:ext cx="5184775" cy="5256213"/>
            <a:chOff x="1519" y="1038"/>
            <a:chExt cx="2903" cy="2901"/>
          </a:xfrm>
        </p:grpSpPr>
        <p:grpSp>
          <p:nvGrpSpPr>
            <p:cNvPr id="5124" name="Group 146"/>
            <p:cNvGrpSpPr/>
            <p:nvPr/>
          </p:nvGrpSpPr>
          <p:grpSpPr bwMode="auto">
            <a:xfrm>
              <a:off x="1519" y="1038"/>
              <a:ext cx="2903" cy="2901"/>
              <a:chOff x="860" y="815"/>
              <a:chExt cx="1697" cy="1696"/>
            </a:xfrm>
          </p:grpSpPr>
          <p:grpSp>
            <p:nvGrpSpPr>
              <p:cNvPr id="5131" name="Group 147"/>
              <p:cNvGrpSpPr/>
              <p:nvPr/>
            </p:nvGrpSpPr>
            <p:grpSpPr bwMode="auto">
              <a:xfrm>
                <a:off x="975" y="832"/>
                <a:ext cx="1582" cy="1576"/>
                <a:chOff x="-508" y="873"/>
                <a:chExt cx="1642" cy="1636"/>
              </a:xfrm>
            </p:grpSpPr>
            <p:sp>
              <p:nvSpPr>
                <p:cNvPr id="5170" name="AutoShape 148"/>
                <p:cNvSpPr>
                  <a:spLocks noChangeArrowheads="1"/>
                </p:cNvSpPr>
                <p:nvPr/>
              </p:nvSpPr>
              <p:spPr bwMode="auto">
                <a:xfrm rot="-776">
                  <a:off x="279" y="1691"/>
                  <a:ext cx="853" cy="51"/>
                </a:xfrm>
                <a:prstGeom prst="parallelogram">
                  <a:avLst>
                    <a:gd name="adj" fmla="val 67134"/>
                  </a:avLst>
                </a:prstGeom>
                <a:gradFill rotWithShape="1">
                  <a:gsLst>
                    <a:gs pos="0">
                      <a:srgbClr val="333333">
                        <a:alpha val="70000"/>
                      </a:srgbClr>
                    </a:gs>
                    <a:gs pos="100000">
                      <a:srgbClr val="181818">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171" name="AutoShape 149"/>
                <p:cNvSpPr>
                  <a:spLocks noChangeArrowheads="1"/>
                </p:cNvSpPr>
                <p:nvPr/>
              </p:nvSpPr>
              <p:spPr bwMode="auto">
                <a:xfrm rot="3600000">
                  <a:off x="-505" y="870"/>
                  <a:ext cx="1636" cy="1642"/>
                </a:xfrm>
                <a:custGeom>
                  <a:avLst/>
                  <a:gdLst>
                    <a:gd name="T0" fmla="*/ 818 w 21600"/>
                    <a:gd name="T1" fmla="*/ 0 h 21600"/>
                    <a:gd name="T2" fmla="*/ 604 w 21600"/>
                    <a:gd name="T3" fmla="*/ 466 h 21600"/>
                    <a:gd name="T4" fmla="*/ 818 w 21600"/>
                    <a:gd name="T5" fmla="*/ 812 h 21600"/>
                    <a:gd name="T6" fmla="*/ 1032 w 21600"/>
                    <a:gd name="T7" fmla="*/ 466 h 21600"/>
                    <a:gd name="T8" fmla="*/ 0 60000 65536"/>
                    <a:gd name="T9" fmla="*/ 0 60000 65536"/>
                    <a:gd name="T10" fmla="*/ 0 60000 65536"/>
                    <a:gd name="T11" fmla="*/ 0 60000 65536"/>
                    <a:gd name="T12" fmla="*/ 3525 w 21600"/>
                    <a:gd name="T13" fmla="*/ 0 h 21600"/>
                    <a:gd name="T14" fmla="*/ 18075 w 21600"/>
                    <a:gd name="T15" fmla="*/ 10708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000000"/>
                    </a:gs>
                    <a:gs pos="100000">
                      <a:srgbClr val="0066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46230" name="Oval 150"/>
                <p:cNvSpPr>
                  <a:spLocks noChangeArrowheads="1"/>
                </p:cNvSpPr>
                <p:nvPr/>
              </p:nvSpPr>
              <p:spPr bwMode="auto">
                <a:xfrm rot="13473966">
                  <a:off x="755" y="1109"/>
                  <a:ext cx="226" cy="49"/>
                </a:xfrm>
                <a:prstGeom prst="ellipse">
                  <a:avLst/>
                </a:prstGeom>
                <a:gradFill rotWithShape="1">
                  <a:gsLst>
                    <a:gs pos="0">
                      <a:schemeClr val="bg1">
                        <a:gamma/>
                        <a:shade val="86275"/>
                        <a:invGamma/>
                        <a:alpha val="0"/>
                      </a:schemeClr>
                    </a:gs>
                    <a:gs pos="100000">
                      <a:schemeClr val="bg1">
                        <a:alpha val="39999"/>
                      </a:schemeClr>
                    </a:gs>
                  </a:gsLst>
                  <a:lin ang="5400000" scaled="1"/>
                </a:gradFill>
                <a:ln w="9525" algn="ctr">
                  <a:noFill/>
                  <a:round/>
                </a:ln>
                <a:effectLst/>
              </p:spPr>
              <p:txBody>
                <a:bodyPr anchor="ctr">
                  <a:spAutoFit/>
                </a:bodyPr>
                <a:lstStyle/>
                <a:p>
                  <a:pPr>
                    <a:defRPr/>
                  </a:pPr>
                  <a:endParaRPr lang="zh-CN" altLang="en-US"/>
                </a:p>
              </p:txBody>
            </p:sp>
            <p:sp>
              <p:nvSpPr>
                <p:cNvPr id="5173" name="AutoShape 151"/>
                <p:cNvSpPr>
                  <a:spLocks noChangeArrowheads="1"/>
                </p:cNvSpPr>
                <p:nvPr/>
              </p:nvSpPr>
              <p:spPr bwMode="auto">
                <a:xfrm rot="3600000">
                  <a:off x="-293" y="979"/>
                  <a:ext cx="1348" cy="1352"/>
                </a:xfrm>
                <a:custGeom>
                  <a:avLst/>
                  <a:gdLst>
                    <a:gd name="T0" fmla="*/ 674 w 21600"/>
                    <a:gd name="T1" fmla="*/ 0 h 21600"/>
                    <a:gd name="T2" fmla="*/ 498 w 21600"/>
                    <a:gd name="T3" fmla="*/ 383 h 21600"/>
                    <a:gd name="T4" fmla="*/ 674 w 21600"/>
                    <a:gd name="T5" fmla="*/ 668 h 21600"/>
                    <a:gd name="T6" fmla="*/ 850 w 21600"/>
                    <a:gd name="T7" fmla="*/ 383 h 21600"/>
                    <a:gd name="T8" fmla="*/ 0 60000 65536"/>
                    <a:gd name="T9" fmla="*/ 0 60000 65536"/>
                    <a:gd name="T10" fmla="*/ 0 60000 65536"/>
                    <a:gd name="T11" fmla="*/ 0 60000 65536"/>
                    <a:gd name="T12" fmla="*/ 3525 w 21600"/>
                    <a:gd name="T13" fmla="*/ 0 h 21600"/>
                    <a:gd name="T14" fmla="*/ 18075 w 21600"/>
                    <a:gd name="T15" fmla="*/ 10704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EAEAEA"/>
                    </a:gs>
                    <a:gs pos="100000">
                      <a:srgbClr val="0000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5174" name="AutoShape 152"/>
                <p:cNvSpPr>
                  <a:spLocks noChangeArrowheads="1"/>
                </p:cNvSpPr>
                <p:nvPr/>
              </p:nvSpPr>
              <p:spPr bwMode="auto">
                <a:xfrm rot="3600000">
                  <a:off x="87" y="1464"/>
                  <a:ext cx="452" cy="454"/>
                </a:xfrm>
                <a:custGeom>
                  <a:avLst/>
                  <a:gdLst>
                    <a:gd name="T0" fmla="*/ 226 w 21600"/>
                    <a:gd name="T1" fmla="*/ 0 h 21600"/>
                    <a:gd name="T2" fmla="*/ 167 w 21600"/>
                    <a:gd name="T3" fmla="*/ 129 h 21600"/>
                    <a:gd name="T4" fmla="*/ 226 w 21600"/>
                    <a:gd name="T5" fmla="*/ 224 h 21600"/>
                    <a:gd name="T6" fmla="*/ 285 w 21600"/>
                    <a:gd name="T7" fmla="*/ 129 h 21600"/>
                    <a:gd name="T8" fmla="*/ 0 60000 65536"/>
                    <a:gd name="T9" fmla="*/ 0 60000 65536"/>
                    <a:gd name="T10" fmla="*/ 0 60000 65536"/>
                    <a:gd name="T11" fmla="*/ 0 60000 65536"/>
                    <a:gd name="T12" fmla="*/ 3536 w 21600"/>
                    <a:gd name="T13" fmla="*/ 0 h 21600"/>
                    <a:gd name="T14" fmla="*/ 18064 w 21600"/>
                    <a:gd name="T15" fmla="*/ 10705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0044AA"/>
                    </a:gs>
                    <a:gs pos="100000">
                      <a:srgbClr val="0066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grpSp>
            <p:nvGrpSpPr>
              <p:cNvPr id="5132" name="Group 153"/>
              <p:cNvGrpSpPr/>
              <p:nvPr/>
            </p:nvGrpSpPr>
            <p:grpSpPr bwMode="auto">
              <a:xfrm rot="3600000">
                <a:off x="972" y="893"/>
                <a:ext cx="1582" cy="1576"/>
                <a:chOff x="-508" y="873"/>
                <a:chExt cx="1642" cy="1636"/>
              </a:xfrm>
            </p:grpSpPr>
            <p:sp>
              <p:nvSpPr>
                <p:cNvPr id="5165" name="AutoShape 154"/>
                <p:cNvSpPr>
                  <a:spLocks noChangeArrowheads="1"/>
                </p:cNvSpPr>
                <p:nvPr/>
              </p:nvSpPr>
              <p:spPr bwMode="auto">
                <a:xfrm rot="-776">
                  <a:off x="279" y="1691"/>
                  <a:ext cx="853" cy="51"/>
                </a:xfrm>
                <a:prstGeom prst="parallelogram">
                  <a:avLst>
                    <a:gd name="adj" fmla="val 67134"/>
                  </a:avLst>
                </a:prstGeom>
                <a:gradFill rotWithShape="1">
                  <a:gsLst>
                    <a:gs pos="0">
                      <a:srgbClr val="333333">
                        <a:alpha val="70000"/>
                      </a:srgbClr>
                    </a:gs>
                    <a:gs pos="100000">
                      <a:srgbClr val="181818">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166" name="AutoShape 155"/>
                <p:cNvSpPr>
                  <a:spLocks noChangeArrowheads="1"/>
                </p:cNvSpPr>
                <p:nvPr/>
              </p:nvSpPr>
              <p:spPr bwMode="auto">
                <a:xfrm rot="3600000">
                  <a:off x="-505" y="870"/>
                  <a:ext cx="1636" cy="1642"/>
                </a:xfrm>
                <a:custGeom>
                  <a:avLst/>
                  <a:gdLst>
                    <a:gd name="T0" fmla="*/ 818 w 21600"/>
                    <a:gd name="T1" fmla="*/ 0 h 21600"/>
                    <a:gd name="T2" fmla="*/ 604 w 21600"/>
                    <a:gd name="T3" fmla="*/ 466 h 21600"/>
                    <a:gd name="T4" fmla="*/ 818 w 21600"/>
                    <a:gd name="T5" fmla="*/ 812 h 21600"/>
                    <a:gd name="T6" fmla="*/ 1032 w 21600"/>
                    <a:gd name="T7" fmla="*/ 466 h 21600"/>
                    <a:gd name="T8" fmla="*/ 0 60000 65536"/>
                    <a:gd name="T9" fmla="*/ 0 60000 65536"/>
                    <a:gd name="T10" fmla="*/ 0 60000 65536"/>
                    <a:gd name="T11" fmla="*/ 0 60000 65536"/>
                    <a:gd name="T12" fmla="*/ 3525 w 21600"/>
                    <a:gd name="T13" fmla="*/ 0 h 21600"/>
                    <a:gd name="T14" fmla="*/ 18075 w 21600"/>
                    <a:gd name="T15" fmla="*/ 10708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000000"/>
                    </a:gs>
                    <a:gs pos="100000">
                      <a:srgbClr val="0066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46236" name="Oval 156"/>
                <p:cNvSpPr>
                  <a:spLocks noChangeArrowheads="1"/>
                </p:cNvSpPr>
                <p:nvPr/>
              </p:nvSpPr>
              <p:spPr bwMode="auto">
                <a:xfrm rot="13473966">
                  <a:off x="755" y="1109"/>
                  <a:ext cx="226" cy="49"/>
                </a:xfrm>
                <a:prstGeom prst="ellipse">
                  <a:avLst/>
                </a:prstGeom>
                <a:gradFill rotWithShape="1">
                  <a:gsLst>
                    <a:gs pos="0">
                      <a:schemeClr val="bg1">
                        <a:gamma/>
                        <a:shade val="86275"/>
                        <a:invGamma/>
                        <a:alpha val="0"/>
                      </a:schemeClr>
                    </a:gs>
                    <a:gs pos="100000">
                      <a:schemeClr val="bg1">
                        <a:alpha val="39999"/>
                      </a:schemeClr>
                    </a:gs>
                  </a:gsLst>
                  <a:lin ang="5400000" scaled="1"/>
                </a:gradFill>
                <a:ln w="9525" algn="ctr">
                  <a:noFill/>
                  <a:round/>
                </a:ln>
                <a:effectLst/>
              </p:spPr>
              <p:txBody>
                <a:bodyPr anchor="ctr">
                  <a:spAutoFit/>
                </a:bodyPr>
                <a:lstStyle/>
                <a:p>
                  <a:pPr>
                    <a:defRPr/>
                  </a:pPr>
                  <a:endParaRPr lang="zh-CN" altLang="en-US"/>
                </a:p>
              </p:txBody>
            </p:sp>
            <p:sp>
              <p:nvSpPr>
                <p:cNvPr id="5168" name="AutoShape 157"/>
                <p:cNvSpPr>
                  <a:spLocks noChangeArrowheads="1"/>
                </p:cNvSpPr>
                <p:nvPr/>
              </p:nvSpPr>
              <p:spPr bwMode="auto">
                <a:xfrm rot="3600000">
                  <a:off x="-293" y="979"/>
                  <a:ext cx="1348" cy="1352"/>
                </a:xfrm>
                <a:custGeom>
                  <a:avLst/>
                  <a:gdLst>
                    <a:gd name="T0" fmla="*/ 674 w 21600"/>
                    <a:gd name="T1" fmla="*/ 0 h 21600"/>
                    <a:gd name="T2" fmla="*/ 498 w 21600"/>
                    <a:gd name="T3" fmla="*/ 383 h 21600"/>
                    <a:gd name="T4" fmla="*/ 674 w 21600"/>
                    <a:gd name="T5" fmla="*/ 668 h 21600"/>
                    <a:gd name="T6" fmla="*/ 850 w 21600"/>
                    <a:gd name="T7" fmla="*/ 383 h 21600"/>
                    <a:gd name="T8" fmla="*/ 0 60000 65536"/>
                    <a:gd name="T9" fmla="*/ 0 60000 65536"/>
                    <a:gd name="T10" fmla="*/ 0 60000 65536"/>
                    <a:gd name="T11" fmla="*/ 0 60000 65536"/>
                    <a:gd name="T12" fmla="*/ 3525 w 21600"/>
                    <a:gd name="T13" fmla="*/ 0 h 21600"/>
                    <a:gd name="T14" fmla="*/ 18075 w 21600"/>
                    <a:gd name="T15" fmla="*/ 10704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EAEAEA"/>
                    </a:gs>
                    <a:gs pos="100000">
                      <a:srgbClr val="0000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5169" name="AutoShape 158"/>
                <p:cNvSpPr>
                  <a:spLocks noChangeArrowheads="1"/>
                </p:cNvSpPr>
                <p:nvPr/>
              </p:nvSpPr>
              <p:spPr bwMode="auto">
                <a:xfrm rot="3600000">
                  <a:off x="87" y="1464"/>
                  <a:ext cx="452" cy="454"/>
                </a:xfrm>
                <a:custGeom>
                  <a:avLst/>
                  <a:gdLst>
                    <a:gd name="T0" fmla="*/ 226 w 21600"/>
                    <a:gd name="T1" fmla="*/ 0 h 21600"/>
                    <a:gd name="T2" fmla="*/ 167 w 21600"/>
                    <a:gd name="T3" fmla="*/ 129 h 21600"/>
                    <a:gd name="T4" fmla="*/ 226 w 21600"/>
                    <a:gd name="T5" fmla="*/ 224 h 21600"/>
                    <a:gd name="T6" fmla="*/ 285 w 21600"/>
                    <a:gd name="T7" fmla="*/ 129 h 21600"/>
                    <a:gd name="T8" fmla="*/ 0 60000 65536"/>
                    <a:gd name="T9" fmla="*/ 0 60000 65536"/>
                    <a:gd name="T10" fmla="*/ 0 60000 65536"/>
                    <a:gd name="T11" fmla="*/ 0 60000 65536"/>
                    <a:gd name="T12" fmla="*/ 3536 w 21600"/>
                    <a:gd name="T13" fmla="*/ 0 h 21600"/>
                    <a:gd name="T14" fmla="*/ 18064 w 21600"/>
                    <a:gd name="T15" fmla="*/ 10705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0044AA"/>
                    </a:gs>
                    <a:gs pos="100000">
                      <a:srgbClr val="0066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grpSp>
            <p:nvGrpSpPr>
              <p:cNvPr id="5133" name="Group 159"/>
              <p:cNvGrpSpPr/>
              <p:nvPr/>
            </p:nvGrpSpPr>
            <p:grpSpPr bwMode="auto">
              <a:xfrm rot="7200000">
                <a:off x="926" y="932"/>
                <a:ext cx="1582" cy="1576"/>
                <a:chOff x="-508" y="873"/>
                <a:chExt cx="1642" cy="1636"/>
              </a:xfrm>
            </p:grpSpPr>
            <p:sp>
              <p:nvSpPr>
                <p:cNvPr id="5160" name="AutoShape 160"/>
                <p:cNvSpPr>
                  <a:spLocks noChangeArrowheads="1"/>
                </p:cNvSpPr>
                <p:nvPr/>
              </p:nvSpPr>
              <p:spPr bwMode="auto">
                <a:xfrm rot="-776">
                  <a:off x="279" y="1691"/>
                  <a:ext cx="853" cy="51"/>
                </a:xfrm>
                <a:prstGeom prst="parallelogram">
                  <a:avLst>
                    <a:gd name="adj" fmla="val 67134"/>
                  </a:avLst>
                </a:prstGeom>
                <a:gradFill rotWithShape="1">
                  <a:gsLst>
                    <a:gs pos="0">
                      <a:srgbClr val="333333">
                        <a:alpha val="70000"/>
                      </a:srgbClr>
                    </a:gs>
                    <a:gs pos="100000">
                      <a:srgbClr val="181818">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161" name="AutoShape 161"/>
                <p:cNvSpPr>
                  <a:spLocks noChangeArrowheads="1"/>
                </p:cNvSpPr>
                <p:nvPr/>
              </p:nvSpPr>
              <p:spPr bwMode="auto">
                <a:xfrm rot="3600000">
                  <a:off x="-505" y="870"/>
                  <a:ext cx="1636" cy="1642"/>
                </a:xfrm>
                <a:custGeom>
                  <a:avLst/>
                  <a:gdLst>
                    <a:gd name="T0" fmla="*/ 818 w 21600"/>
                    <a:gd name="T1" fmla="*/ 0 h 21600"/>
                    <a:gd name="T2" fmla="*/ 604 w 21600"/>
                    <a:gd name="T3" fmla="*/ 466 h 21600"/>
                    <a:gd name="T4" fmla="*/ 818 w 21600"/>
                    <a:gd name="T5" fmla="*/ 812 h 21600"/>
                    <a:gd name="T6" fmla="*/ 1032 w 21600"/>
                    <a:gd name="T7" fmla="*/ 466 h 21600"/>
                    <a:gd name="T8" fmla="*/ 0 60000 65536"/>
                    <a:gd name="T9" fmla="*/ 0 60000 65536"/>
                    <a:gd name="T10" fmla="*/ 0 60000 65536"/>
                    <a:gd name="T11" fmla="*/ 0 60000 65536"/>
                    <a:gd name="T12" fmla="*/ 3525 w 21600"/>
                    <a:gd name="T13" fmla="*/ 0 h 21600"/>
                    <a:gd name="T14" fmla="*/ 18075 w 21600"/>
                    <a:gd name="T15" fmla="*/ 10708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000000"/>
                    </a:gs>
                    <a:gs pos="100000">
                      <a:srgbClr val="0066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46242" name="Oval 162"/>
                <p:cNvSpPr>
                  <a:spLocks noChangeArrowheads="1"/>
                </p:cNvSpPr>
                <p:nvPr/>
              </p:nvSpPr>
              <p:spPr bwMode="auto">
                <a:xfrm rot="13473966">
                  <a:off x="755" y="1109"/>
                  <a:ext cx="226" cy="49"/>
                </a:xfrm>
                <a:prstGeom prst="ellipse">
                  <a:avLst/>
                </a:prstGeom>
                <a:gradFill rotWithShape="1">
                  <a:gsLst>
                    <a:gs pos="0">
                      <a:schemeClr val="bg1">
                        <a:gamma/>
                        <a:shade val="86275"/>
                        <a:invGamma/>
                        <a:alpha val="0"/>
                      </a:schemeClr>
                    </a:gs>
                    <a:gs pos="100000">
                      <a:schemeClr val="bg1">
                        <a:alpha val="39999"/>
                      </a:schemeClr>
                    </a:gs>
                  </a:gsLst>
                  <a:lin ang="5400000" scaled="1"/>
                </a:gradFill>
                <a:ln w="9525" algn="ctr">
                  <a:noFill/>
                  <a:round/>
                </a:ln>
                <a:effectLst/>
              </p:spPr>
              <p:txBody>
                <a:bodyPr anchor="ctr">
                  <a:spAutoFit/>
                </a:bodyPr>
                <a:lstStyle/>
                <a:p>
                  <a:pPr>
                    <a:defRPr/>
                  </a:pPr>
                  <a:endParaRPr lang="zh-CN" altLang="en-US"/>
                </a:p>
              </p:txBody>
            </p:sp>
            <p:sp>
              <p:nvSpPr>
                <p:cNvPr id="5163" name="AutoShape 163"/>
                <p:cNvSpPr>
                  <a:spLocks noChangeArrowheads="1"/>
                </p:cNvSpPr>
                <p:nvPr/>
              </p:nvSpPr>
              <p:spPr bwMode="auto">
                <a:xfrm rot="3600000">
                  <a:off x="-293" y="979"/>
                  <a:ext cx="1348" cy="1352"/>
                </a:xfrm>
                <a:custGeom>
                  <a:avLst/>
                  <a:gdLst>
                    <a:gd name="T0" fmla="*/ 674 w 21600"/>
                    <a:gd name="T1" fmla="*/ 0 h 21600"/>
                    <a:gd name="T2" fmla="*/ 498 w 21600"/>
                    <a:gd name="T3" fmla="*/ 383 h 21600"/>
                    <a:gd name="T4" fmla="*/ 674 w 21600"/>
                    <a:gd name="T5" fmla="*/ 668 h 21600"/>
                    <a:gd name="T6" fmla="*/ 850 w 21600"/>
                    <a:gd name="T7" fmla="*/ 383 h 21600"/>
                    <a:gd name="T8" fmla="*/ 0 60000 65536"/>
                    <a:gd name="T9" fmla="*/ 0 60000 65536"/>
                    <a:gd name="T10" fmla="*/ 0 60000 65536"/>
                    <a:gd name="T11" fmla="*/ 0 60000 65536"/>
                    <a:gd name="T12" fmla="*/ 3525 w 21600"/>
                    <a:gd name="T13" fmla="*/ 0 h 21600"/>
                    <a:gd name="T14" fmla="*/ 18075 w 21600"/>
                    <a:gd name="T15" fmla="*/ 10704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EAEAEA"/>
                    </a:gs>
                    <a:gs pos="100000">
                      <a:srgbClr val="0000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5164" name="AutoShape 164"/>
                <p:cNvSpPr>
                  <a:spLocks noChangeArrowheads="1"/>
                </p:cNvSpPr>
                <p:nvPr/>
              </p:nvSpPr>
              <p:spPr bwMode="auto">
                <a:xfrm rot="3600000">
                  <a:off x="87" y="1464"/>
                  <a:ext cx="452" cy="454"/>
                </a:xfrm>
                <a:custGeom>
                  <a:avLst/>
                  <a:gdLst>
                    <a:gd name="T0" fmla="*/ 226 w 21600"/>
                    <a:gd name="T1" fmla="*/ 0 h 21600"/>
                    <a:gd name="T2" fmla="*/ 167 w 21600"/>
                    <a:gd name="T3" fmla="*/ 129 h 21600"/>
                    <a:gd name="T4" fmla="*/ 226 w 21600"/>
                    <a:gd name="T5" fmla="*/ 224 h 21600"/>
                    <a:gd name="T6" fmla="*/ 285 w 21600"/>
                    <a:gd name="T7" fmla="*/ 129 h 21600"/>
                    <a:gd name="T8" fmla="*/ 0 60000 65536"/>
                    <a:gd name="T9" fmla="*/ 0 60000 65536"/>
                    <a:gd name="T10" fmla="*/ 0 60000 65536"/>
                    <a:gd name="T11" fmla="*/ 0 60000 65536"/>
                    <a:gd name="T12" fmla="*/ 3536 w 21600"/>
                    <a:gd name="T13" fmla="*/ 0 h 21600"/>
                    <a:gd name="T14" fmla="*/ 18064 w 21600"/>
                    <a:gd name="T15" fmla="*/ 10705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0044AA"/>
                    </a:gs>
                    <a:gs pos="100000">
                      <a:srgbClr val="0066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grpSp>
            <p:nvGrpSpPr>
              <p:cNvPr id="5134" name="Group 165"/>
              <p:cNvGrpSpPr/>
              <p:nvPr/>
            </p:nvGrpSpPr>
            <p:grpSpPr bwMode="auto">
              <a:xfrm rot="10800000">
                <a:off x="860" y="917"/>
                <a:ext cx="1582" cy="1576"/>
                <a:chOff x="-508" y="873"/>
                <a:chExt cx="1642" cy="1636"/>
              </a:xfrm>
            </p:grpSpPr>
            <p:sp>
              <p:nvSpPr>
                <p:cNvPr id="5155" name="AutoShape 166"/>
                <p:cNvSpPr>
                  <a:spLocks noChangeArrowheads="1"/>
                </p:cNvSpPr>
                <p:nvPr/>
              </p:nvSpPr>
              <p:spPr bwMode="auto">
                <a:xfrm rot="-776">
                  <a:off x="279" y="1691"/>
                  <a:ext cx="853" cy="51"/>
                </a:xfrm>
                <a:prstGeom prst="parallelogram">
                  <a:avLst>
                    <a:gd name="adj" fmla="val 67134"/>
                  </a:avLst>
                </a:prstGeom>
                <a:gradFill rotWithShape="1">
                  <a:gsLst>
                    <a:gs pos="0">
                      <a:srgbClr val="333333">
                        <a:alpha val="70000"/>
                      </a:srgbClr>
                    </a:gs>
                    <a:gs pos="100000">
                      <a:srgbClr val="181818">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156" name="AutoShape 167"/>
                <p:cNvSpPr>
                  <a:spLocks noChangeArrowheads="1"/>
                </p:cNvSpPr>
                <p:nvPr/>
              </p:nvSpPr>
              <p:spPr bwMode="auto">
                <a:xfrm rot="3600000">
                  <a:off x="-505" y="870"/>
                  <a:ext cx="1636" cy="1642"/>
                </a:xfrm>
                <a:custGeom>
                  <a:avLst/>
                  <a:gdLst>
                    <a:gd name="T0" fmla="*/ 818 w 21600"/>
                    <a:gd name="T1" fmla="*/ 0 h 21600"/>
                    <a:gd name="T2" fmla="*/ 604 w 21600"/>
                    <a:gd name="T3" fmla="*/ 466 h 21600"/>
                    <a:gd name="T4" fmla="*/ 818 w 21600"/>
                    <a:gd name="T5" fmla="*/ 812 h 21600"/>
                    <a:gd name="T6" fmla="*/ 1032 w 21600"/>
                    <a:gd name="T7" fmla="*/ 466 h 21600"/>
                    <a:gd name="T8" fmla="*/ 0 60000 65536"/>
                    <a:gd name="T9" fmla="*/ 0 60000 65536"/>
                    <a:gd name="T10" fmla="*/ 0 60000 65536"/>
                    <a:gd name="T11" fmla="*/ 0 60000 65536"/>
                    <a:gd name="T12" fmla="*/ 3525 w 21600"/>
                    <a:gd name="T13" fmla="*/ 0 h 21600"/>
                    <a:gd name="T14" fmla="*/ 18075 w 21600"/>
                    <a:gd name="T15" fmla="*/ 10708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000000"/>
                    </a:gs>
                    <a:gs pos="100000">
                      <a:srgbClr val="0066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46248" name="Oval 168"/>
                <p:cNvSpPr>
                  <a:spLocks noChangeArrowheads="1"/>
                </p:cNvSpPr>
                <p:nvPr/>
              </p:nvSpPr>
              <p:spPr bwMode="auto">
                <a:xfrm rot="13473966">
                  <a:off x="755" y="1108"/>
                  <a:ext cx="226" cy="49"/>
                </a:xfrm>
                <a:prstGeom prst="ellipse">
                  <a:avLst/>
                </a:prstGeom>
                <a:gradFill rotWithShape="1">
                  <a:gsLst>
                    <a:gs pos="0">
                      <a:schemeClr val="bg1">
                        <a:gamma/>
                        <a:shade val="86275"/>
                        <a:invGamma/>
                        <a:alpha val="0"/>
                      </a:schemeClr>
                    </a:gs>
                    <a:gs pos="100000">
                      <a:schemeClr val="bg1">
                        <a:alpha val="39999"/>
                      </a:schemeClr>
                    </a:gs>
                  </a:gsLst>
                  <a:lin ang="5400000" scaled="1"/>
                </a:gradFill>
                <a:ln w="9525" algn="ctr">
                  <a:noFill/>
                  <a:round/>
                </a:ln>
                <a:effectLst/>
              </p:spPr>
              <p:txBody>
                <a:bodyPr anchor="ctr">
                  <a:spAutoFit/>
                </a:bodyPr>
                <a:lstStyle/>
                <a:p>
                  <a:pPr>
                    <a:defRPr/>
                  </a:pPr>
                  <a:endParaRPr lang="zh-CN" altLang="en-US"/>
                </a:p>
              </p:txBody>
            </p:sp>
            <p:sp>
              <p:nvSpPr>
                <p:cNvPr id="5158" name="AutoShape 169"/>
                <p:cNvSpPr>
                  <a:spLocks noChangeArrowheads="1"/>
                </p:cNvSpPr>
                <p:nvPr/>
              </p:nvSpPr>
              <p:spPr bwMode="auto">
                <a:xfrm rot="3600000">
                  <a:off x="-293" y="979"/>
                  <a:ext cx="1348" cy="1352"/>
                </a:xfrm>
                <a:custGeom>
                  <a:avLst/>
                  <a:gdLst>
                    <a:gd name="T0" fmla="*/ 674 w 21600"/>
                    <a:gd name="T1" fmla="*/ 0 h 21600"/>
                    <a:gd name="T2" fmla="*/ 498 w 21600"/>
                    <a:gd name="T3" fmla="*/ 383 h 21600"/>
                    <a:gd name="T4" fmla="*/ 674 w 21600"/>
                    <a:gd name="T5" fmla="*/ 668 h 21600"/>
                    <a:gd name="T6" fmla="*/ 850 w 21600"/>
                    <a:gd name="T7" fmla="*/ 383 h 21600"/>
                    <a:gd name="T8" fmla="*/ 0 60000 65536"/>
                    <a:gd name="T9" fmla="*/ 0 60000 65536"/>
                    <a:gd name="T10" fmla="*/ 0 60000 65536"/>
                    <a:gd name="T11" fmla="*/ 0 60000 65536"/>
                    <a:gd name="T12" fmla="*/ 3525 w 21600"/>
                    <a:gd name="T13" fmla="*/ 0 h 21600"/>
                    <a:gd name="T14" fmla="*/ 18075 w 21600"/>
                    <a:gd name="T15" fmla="*/ 10704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EAEAEA"/>
                    </a:gs>
                    <a:gs pos="100000">
                      <a:srgbClr val="0000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5159" name="AutoShape 170"/>
                <p:cNvSpPr>
                  <a:spLocks noChangeArrowheads="1"/>
                </p:cNvSpPr>
                <p:nvPr/>
              </p:nvSpPr>
              <p:spPr bwMode="auto">
                <a:xfrm rot="3600000">
                  <a:off x="87" y="1464"/>
                  <a:ext cx="452" cy="454"/>
                </a:xfrm>
                <a:custGeom>
                  <a:avLst/>
                  <a:gdLst>
                    <a:gd name="T0" fmla="*/ 226 w 21600"/>
                    <a:gd name="T1" fmla="*/ 0 h 21600"/>
                    <a:gd name="T2" fmla="*/ 167 w 21600"/>
                    <a:gd name="T3" fmla="*/ 129 h 21600"/>
                    <a:gd name="T4" fmla="*/ 226 w 21600"/>
                    <a:gd name="T5" fmla="*/ 224 h 21600"/>
                    <a:gd name="T6" fmla="*/ 285 w 21600"/>
                    <a:gd name="T7" fmla="*/ 129 h 21600"/>
                    <a:gd name="T8" fmla="*/ 0 60000 65536"/>
                    <a:gd name="T9" fmla="*/ 0 60000 65536"/>
                    <a:gd name="T10" fmla="*/ 0 60000 65536"/>
                    <a:gd name="T11" fmla="*/ 0 60000 65536"/>
                    <a:gd name="T12" fmla="*/ 3536 w 21600"/>
                    <a:gd name="T13" fmla="*/ 0 h 21600"/>
                    <a:gd name="T14" fmla="*/ 18064 w 21600"/>
                    <a:gd name="T15" fmla="*/ 10705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0044AA"/>
                    </a:gs>
                    <a:gs pos="100000">
                      <a:srgbClr val="0066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grpSp>
            <p:nvGrpSpPr>
              <p:cNvPr id="5135" name="Group 171"/>
              <p:cNvGrpSpPr/>
              <p:nvPr/>
            </p:nvGrpSpPr>
            <p:grpSpPr bwMode="auto">
              <a:xfrm rot="-7200000">
                <a:off x="863" y="851"/>
                <a:ext cx="1582" cy="1576"/>
                <a:chOff x="-508" y="873"/>
                <a:chExt cx="1642" cy="1636"/>
              </a:xfrm>
            </p:grpSpPr>
            <p:sp>
              <p:nvSpPr>
                <p:cNvPr id="5150" name="AutoShape 172"/>
                <p:cNvSpPr>
                  <a:spLocks noChangeArrowheads="1"/>
                </p:cNvSpPr>
                <p:nvPr/>
              </p:nvSpPr>
              <p:spPr bwMode="auto">
                <a:xfrm rot="-776">
                  <a:off x="279" y="1691"/>
                  <a:ext cx="853" cy="51"/>
                </a:xfrm>
                <a:prstGeom prst="parallelogram">
                  <a:avLst>
                    <a:gd name="adj" fmla="val 67134"/>
                  </a:avLst>
                </a:prstGeom>
                <a:gradFill rotWithShape="1">
                  <a:gsLst>
                    <a:gs pos="0">
                      <a:srgbClr val="333333">
                        <a:alpha val="70000"/>
                      </a:srgbClr>
                    </a:gs>
                    <a:gs pos="100000">
                      <a:srgbClr val="181818">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151" name="AutoShape 173"/>
                <p:cNvSpPr>
                  <a:spLocks noChangeArrowheads="1"/>
                </p:cNvSpPr>
                <p:nvPr/>
              </p:nvSpPr>
              <p:spPr bwMode="auto">
                <a:xfrm rot="3600000">
                  <a:off x="-505" y="870"/>
                  <a:ext cx="1636" cy="1642"/>
                </a:xfrm>
                <a:custGeom>
                  <a:avLst/>
                  <a:gdLst>
                    <a:gd name="T0" fmla="*/ 818 w 21600"/>
                    <a:gd name="T1" fmla="*/ 0 h 21600"/>
                    <a:gd name="T2" fmla="*/ 604 w 21600"/>
                    <a:gd name="T3" fmla="*/ 466 h 21600"/>
                    <a:gd name="T4" fmla="*/ 818 w 21600"/>
                    <a:gd name="T5" fmla="*/ 812 h 21600"/>
                    <a:gd name="T6" fmla="*/ 1032 w 21600"/>
                    <a:gd name="T7" fmla="*/ 466 h 21600"/>
                    <a:gd name="T8" fmla="*/ 0 60000 65536"/>
                    <a:gd name="T9" fmla="*/ 0 60000 65536"/>
                    <a:gd name="T10" fmla="*/ 0 60000 65536"/>
                    <a:gd name="T11" fmla="*/ 0 60000 65536"/>
                    <a:gd name="T12" fmla="*/ 3525 w 21600"/>
                    <a:gd name="T13" fmla="*/ 0 h 21600"/>
                    <a:gd name="T14" fmla="*/ 18075 w 21600"/>
                    <a:gd name="T15" fmla="*/ 10708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000000"/>
                    </a:gs>
                    <a:gs pos="100000">
                      <a:srgbClr val="0066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46254" name="Oval 174"/>
                <p:cNvSpPr>
                  <a:spLocks noChangeArrowheads="1"/>
                </p:cNvSpPr>
                <p:nvPr/>
              </p:nvSpPr>
              <p:spPr bwMode="auto">
                <a:xfrm rot="13473966">
                  <a:off x="755" y="1109"/>
                  <a:ext cx="226" cy="49"/>
                </a:xfrm>
                <a:prstGeom prst="ellipse">
                  <a:avLst/>
                </a:prstGeom>
                <a:gradFill rotWithShape="1">
                  <a:gsLst>
                    <a:gs pos="0">
                      <a:schemeClr val="bg1">
                        <a:gamma/>
                        <a:shade val="86275"/>
                        <a:invGamma/>
                        <a:alpha val="0"/>
                      </a:schemeClr>
                    </a:gs>
                    <a:gs pos="100000">
                      <a:schemeClr val="bg1">
                        <a:alpha val="39999"/>
                      </a:schemeClr>
                    </a:gs>
                  </a:gsLst>
                  <a:lin ang="5400000" scaled="1"/>
                </a:gradFill>
                <a:ln w="9525" algn="ctr">
                  <a:noFill/>
                  <a:round/>
                </a:ln>
                <a:effectLst/>
              </p:spPr>
              <p:txBody>
                <a:bodyPr anchor="ctr">
                  <a:spAutoFit/>
                </a:bodyPr>
                <a:lstStyle/>
                <a:p>
                  <a:pPr>
                    <a:defRPr/>
                  </a:pPr>
                  <a:endParaRPr lang="zh-CN" altLang="en-US"/>
                </a:p>
              </p:txBody>
            </p:sp>
            <p:sp>
              <p:nvSpPr>
                <p:cNvPr id="5153" name="AutoShape 175"/>
                <p:cNvSpPr>
                  <a:spLocks noChangeArrowheads="1"/>
                </p:cNvSpPr>
                <p:nvPr/>
              </p:nvSpPr>
              <p:spPr bwMode="auto">
                <a:xfrm rot="3600000">
                  <a:off x="-293" y="979"/>
                  <a:ext cx="1348" cy="1352"/>
                </a:xfrm>
                <a:custGeom>
                  <a:avLst/>
                  <a:gdLst>
                    <a:gd name="T0" fmla="*/ 674 w 21600"/>
                    <a:gd name="T1" fmla="*/ 0 h 21600"/>
                    <a:gd name="T2" fmla="*/ 498 w 21600"/>
                    <a:gd name="T3" fmla="*/ 383 h 21600"/>
                    <a:gd name="T4" fmla="*/ 674 w 21600"/>
                    <a:gd name="T5" fmla="*/ 668 h 21600"/>
                    <a:gd name="T6" fmla="*/ 850 w 21600"/>
                    <a:gd name="T7" fmla="*/ 383 h 21600"/>
                    <a:gd name="T8" fmla="*/ 0 60000 65536"/>
                    <a:gd name="T9" fmla="*/ 0 60000 65536"/>
                    <a:gd name="T10" fmla="*/ 0 60000 65536"/>
                    <a:gd name="T11" fmla="*/ 0 60000 65536"/>
                    <a:gd name="T12" fmla="*/ 3525 w 21600"/>
                    <a:gd name="T13" fmla="*/ 0 h 21600"/>
                    <a:gd name="T14" fmla="*/ 18075 w 21600"/>
                    <a:gd name="T15" fmla="*/ 10704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EAEAEA"/>
                    </a:gs>
                    <a:gs pos="100000">
                      <a:srgbClr val="0000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5154" name="AutoShape 176"/>
                <p:cNvSpPr>
                  <a:spLocks noChangeArrowheads="1"/>
                </p:cNvSpPr>
                <p:nvPr/>
              </p:nvSpPr>
              <p:spPr bwMode="auto">
                <a:xfrm rot="3600000">
                  <a:off x="87" y="1464"/>
                  <a:ext cx="452" cy="454"/>
                </a:xfrm>
                <a:custGeom>
                  <a:avLst/>
                  <a:gdLst>
                    <a:gd name="T0" fmla="*/ 226 w 21600"/>
                    <a:gd name="T1" fmla="*/ 0 h 21600"/>
                    <a:gd name="T2" fmla="*/ 167 w 21600"/>
                    <a:gd name="T3" fmla="*/ 129 h 21600"/>
                    <a:gd name="T4" fmla="*/ 226 w 21600"/>
                    <a:gd name="T5" fmla="*/ 224 h 21600"/>
                    <a:gd name="T6" fmla="*/ 285 w 21600"/>
                    <a:gd name="T7" fmla="*/ 129 h 21600"/>
                    <a:gd name="T8" fmla="*/ 0 60000 65536"/>
                    <a:gd name="T9" fmla="*/ 0 60000 65536"/>
                    <a:gd name="T10" fmla="*/ 0 60000 65536"/>
                    <a:gd name="T11" fmla="*/ 0 60000 65536"/>
                    <a:gd name="T12" fmla="*/ 3536 w 21600"/>
                    <a:gd name="T13" fmla="*/ 0 h 21600"/>
                    <a:gd name="T14" fmla="*/ 18064 w 21600"/>
                    <a:gd name="T15" fmla="*/ 10705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0044AA"/>
                    </a:gs>
                    <a:gs pos="100000">
                      <a:srgbClr val="0066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grpSp>
            <p:nvGrpSpPr>
              <p:cNvPr id="5136" name="Group 177"/>
              <p:cNvGrpSpPr/>
              <p:nvPr/>
            </p:nvGrpSpPr>
            <p:grpSpPr bwMode="auto">
              <a:xfrm rot="-3600000">
                <a:off x="914" y="818"/>
                <a:ext cx="1582" cy="1576"/>
                <a:chOff x="-508" y="873"/>
                <a:chExt cx="1642" cy="1636"/>
              </a:xfrm>
            </p:grpSpPr>
            <p:sp>
              <p:nvSpPr>
                <p:cNvPr id="5145" name="AutoShape 178"/>
                <p:cNvSpPr>
                  <a:spLocks noChangeArrowheads="1"/>
                </p:cNvSpPr>
                <p:nvPr/>
              </p:nvSpPr>
              <p:spPr bwMode="auto">
                <a:xfrm rot="-776">
                  <a:off x="279" y="1691"/>
                  <a:ext cx="853" cy="51"/>
                </a:xfrm>
                <a:prstGeom prst="parallelogram">
                  <a:avLst>
                    <a:gd name="adj" fmla="val 67134"/>
                  </a:avLst>
                </a:prstGeom>
                <a:gradFill rotWithShape="1">
                  <a:gsLst>
                    <a:gs pos="0">
                      <a:srgbClr val="333333">
                        <a:alpha val="70000"/>
                      </a:srgbClr>
                    </a:gs>
                    <a:gs pos="100000">
                      <a:srgbClr val="181818">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146" name="AutoShape 179"/>
                <p:cNvSpPr>
                  <a:spLocks noChangeArrowheads="1"/>
                </p:cNvSpPr>
                <p:nvPr/>
              </p:nvSpPr>
              <p:spPr bwMode="auto">
                <a:xfrm rot="3600000">
                  <a:off x="-505" y="870"/>
                  <a:ext cx="1636" cy="1642"/>
                </a:xfrm>
                <a:custGeom>
                  <a:avLst/>
                  <a:gdLst>
                    <a:gd name="T0" fmla="*/ 818 w 21600"/>
                    <a:gd name="T1" fmla="*/ 0 h 21600"/>
                    <a:gd name="T2" fmla="*/ 604 w 21600"/>
                    <a:gd name="T3" fmla="*/ 466 h 21600"/>
                    <a:gd name="T4" fmla="*/ 818 w 21600"/>
                    <a:gd name="T5" fmla="*/ 812 h 21600"/>
                    <a:gd name="T6" fmla="*/ 1032 w 21600"/>
                    <a:gd name="T7" fmla="*/ 466 h 21600"/>
                    <a:gd name="T8" fmla="*/ 0 60000 65536"/>
                    <a:gd name="T9" fmla="*/ 0 60000 65536"/>
                    <a:gd name="T10" fmla="*/ 0 60000 65536"/>
                    <a:gd name="T11" fmla="*/ 0 60000 65536"/>
                    <a:gd name="T12" fmla="*/ 3525 w 21600"/>
                    <a:gd name="T13" fmla="*/ 0 h 21600"/>
                    <a:gd name="T14" fmla="*/ 18075 w 21600"/>
                    <a:gd name="T15" fmla="*/ 10708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000000"/>
                    </a:gs>
                    <a:gs pos="100000">
                      <a:srgbClr val="0066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46260" name="Oval 180"/>
                <p:cNvSpPr>
                  <a:spLocks noChangeArrowheads="1"/>
                </p:cNvSpPr>
                <p:nvPr/>
              </p:nvSpPr>
              <p:spPr bwMode="auto">
                <a:xfrm rot="13473966">
                  <a:off x="755" y="1109"/>
                  <a:ext cx="226" cy="49"/>
                </a:xfrm>
                <a:prstGeom prst="ellipse">
                  <a:avLst/>
                </a:prstGeom>
                <a:gradFill rotWithShape="1">
                  <a:gsLst>
                    <a:gs pos="0">
                      <a:schemeClr val="bg1">
                        <a:gamma/>
                        <a:shade val="86275"/>
                        <a:invGamma/>
                        <a:alpha val="0"/>
                      </a:schemeClr>
                    </a:gs>
                    <a:gs pos="100000">
                      <a:schemeClr val="bg1">
                        <a:alpha val="39999"/>
                      </a:schemeClr>
                    </a:gs>
                  </a:gsLst>
                  <a:lin ang="5400000" scaled="1"/>
                </a:gradFill>
                <a:ln w="9525" algn="ctr">
                  <a:noFill/>
                  <a:round/>
                </a:ln>
                <a:effectLst/>
              </p:spPr>
              <p:txBody>
                <a:bodyPr anchor="ctr">
                  <a:spAutoFit/>
                </a:bodyPr>
                <a:lstStyle/>
                <a:p>
                  <a:pPr>
                    <a:defRPr/>
                  </a:pPr>
                  <a:endParaRPr lang="zh-CN" altLang="en-US"/>
                </a:p>
              </p:txBody>
            </p:sp>
            <p:sp>
              <p:nvSpPr>
                <p:cNvPr id="5148" name="AutoShape 181"/>
                <p:cNvSpPr>
                  <a:spLocks noChangeArrowheads="1"/>
                </p:cNvSpPr>
                <p:nvPr/>
              </p:nvSpPr>
              <p:spPr bwMode="auto">
                <a:xfrm rot="3600000">
                  <a:off x="-293" y="979"/>
                  <a:ext cx="1348" cy="1352"/>
                </a:xfrm>
                <a:custGeom>
                  <a:avLst/>
                  <a:gdLst>
                    <a:gd name="T0" fmla="*/ 674 w 21600"/>
                    <a:gd name="T1" fmla="*/ 0 h 21600"/>
                    <a:gd name="T2" fmla="*/ 498 w 21600"/>
                    <a:gd name="T3" fmla="*/ 383 h 21600"/>
                    <a:gd name="T4" fmla="*/ 674 w 21600"/>
                    <a:gd name="T5" fmla="*/ 668 h 21600"/>
                    <a:gd name="T6" fmla="*/ 850 w 21600"/>
                    <a:gd name="T7" fmla="*/ 383 h 21600"/>
                    <a:gd name="T8" fmla="*/ 0 60000 65536"/>
                    <a:gd name="T9" fmla="*/ 0 60000 65536"/>
                    <a:gd name="T10" fmla="*/ 0 60000 65536"/>
                    <a:gd name="T11" fmla="*/ 0 60000 65536"/>
                    <a:gd name="T12" fmla="*/ 3525 w 21600"/>
                    <a:gd name="T13" fmla="*/ 0 h 21600"/>
                    <a:gd name="T14" fmla="*/ 18075 w 21600"/>
                    <a:gd name="T15" fmla="*/ 10704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EAEAEA"/>
                    </a:gs>
                    <a:gs pos="100000">
                      <a:srgbClr val="0000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5149" name="AutoShape 182"/>
                <p:cNvSpPr>
                  <a:spLocks noChangeArrowheads="1"/>
                </p:cNvSpPr>
                <p:nvPr/>
              </p:nvSpPr>
              <p:spPr bwMode="auto">
                <a:xfrm rot="3600000">
                  <a:off x="87" y="1464"/>
                  <a:ext cx="452" cy="454"/>
                </a:xfrm>
                <a:custGeom>
                  <a:avLst/>
                  <a:gdLst>
                    <a:gd name="T0" fmla="*/ 226 w 21600"/>
                    <a:gd name="T1" fmla="*/ 0 h 21600"/>
                    <a:gd name="T2" fmla="*/ 167 w 21600"/>
                    <a:gd name="T3" fmla="*/ 129 h 21600"/>
                    <a:gd name="T4" fmla="*/ 226 w 21600"/>
                    <a:gd name="T5" fmla="*/ 224 h 21600"/>
                    <a:gd name="T6" fmla="*/ 285 w 21600"/>
                    <a:gd name="T7" fmla="*/ 129 h 21600"/>
                    <a:gd name="T8" fmla="*/ 0 60000 65536"/>
                    <a:gd name="T9" fmla="*/ 0 60000 65536"/>
                    <a:gd name="T10" fmla="*/ 0 60000 65536"/>
                    <a:gd name="T11" fmla="*/ 0 60000 65536"/>
                    <a:gd name="T12" fmla="*/ 3536 w 21600"/>
                    <a:gd name="T13" fmla="*/ 0 h 21600"/>
                    <a:gd name="T14" fmla="*/ 18064 w 21600"/>
                    <a:gd name="T15" fmla="*/ 10705 h 21600"/>
                  </a:gdLst>
                  <a:ahLst/>
                  <a:cxnLst>
                    <a:cxn ang="T8">
                      <a:pos x="T0" y="T1"/>
                    </a:cxn>
                    <a:cxn ang="T9">
                      <a:pos x="T2" y="T3"/>
                    </a:cxn>
                    <a:cxn ang="T10">
                      <a:pos x="T4" y="T5"/>
                    </a:cxn>
                    <a:cxn ang="T11">
                      <a:pos x="T6" y="T7"/>
                    </a:cxn>
                  </a:cxnLst>
                  <a:rect l="T12" t="T13" r="T14" b="T15"/>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close/>
                    </a:path>
                  </a:pathLst>
                </a:custGeom>
                <a:gradFill rotWithShape="1">
                  <a:gsLst>
                    <a:gs pos="0">
                      <a:srgbClr val="0044AA"/>
                    </a:gs>
                    <a:gs pos="100000">
                      <a:srgbClr val="0066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grpSp>
            <p:nvGrpSpPr>
              <p:cNvPr id="5137" name="Group 183"/>
              <p:cNvGrpSpPr/>
              <p:nvPr/>
            </p:nvGrpSpPr>
            <p:grpSpPr bwMode="auto">
              <a:xfrm>
                <a:off x="1519" y="1468"/>
                <a:ext cx="361" cy="363"/>
                <a:chOff x="1343" y="1035"/>
                <a:chExt cx="880" cy="882"/>
              </a:xfrm>
            </p:grpSpPr>
            <p:sp>
              <p:nvSpPr>
                <p:cNvPr id="46264" name="AutoShape 184"/>
                <p:cNvSpPr>
                  <a:spLocks noChangeArrowheads="1"/>
                </p:cNvSpPr>
                <p:nvPr/>
              </p:nvSpPr>
              <p:spPr bwMode="auto">
                <a:xfrm rot="29700000">
                  <a:off x="1343" y="1035"/>
                  <a:ext cx="880" cy="881"/>
                </a:xfrm>
                <a:custGeom>
                  <a:avLst/>
                  <a:gdLst>
                    <a:gd name="G0" fmla="+- 8325 0 0"/>
                    <a:gd name="G1" fmla="+- 7376769 0 0"/>
                    <a:gd name="G2" fmla="+- 0 0 7376769"/>
                    <a:gd name="T0" fmla="*/ 0 256 1"/>
                    <a:gd name="T1" fmla="*/ 180 256 1"/>
                    <a:gd name="G3" fmla="+- 7376769 T0 T1"/>
                    <a:gd name="T2" fmla="*/ 0 256 1"/>
                    <a:gd name="T3" fmla="*/ 90 256 1"/>
                    <a:gd name="G4" fmla="+- 7376769 T2 T3"/>
                    <a:gd name="G5" fmla="*/ G4 2 1"/>
                    <a:gd name="T4" fmla="*/ 90 256 1"/>
                    <a:gd name="T5" fmla="*/ 0 256 1"/>
                    <a:gd name="G6" fmla="+- 7376769 T4 T5"/>
                    <a:gd name="G7" fmla="*/ G6 2 1"/>
                    <a:gd name="G8" fmla="abs 737676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325"/>
                    <a:gd name="G18" fmla="*/ 8325 1 2"/>
                    <a:gd name="G19" fmla="+- G18 5400 0"/>
                    <a:gd name="G20" fmla="cos G19 7376769"/>
                    <a:gd name="G21" fmla="sin G19 7376769"/>
                    <a:gd name="G22" fmla="+- G20 10800 0"/>
                    <a:gd name="G23" fmla="+- G21 10800 0"/>
                    <a:gd name="G24" fmla="+- 10800 0 G20"/>
                    <a:gd name="G25" fmla="+- 8325 10800 0"/>
                    <a:gd name="G26" fmla="?: G9 G17 G25"/>
                    <a:gd name="G27" fmla="?: G9 0 21600"/>
                    <a:gd name="G28" fmla="cos 10800 7376769"/>
                    <a:gd name="G29" fmla="sin 10800 7376769"/>
                    <a:gd name="G30" fmla="sin 8325 7376769"/>
                    <a:gd name="G31" fmla="+- G28 10800 0"/>
                    <a:gd name="G32" fmla="+- G29 10800 0"/>
                    <a:gd name="G33" fmla="+- G30 10800 0"/>
                    <a:gd name="G34" fmla="?: G4 0 G31"/>
                    <a:gd name="G35" fmla="?: 7376769 G34 0"/>
                    <a:gd name="G36" fmla="?: G6 G35 G31"/>
                    <a:gd name="G37" fmla="+- 21600 0 G36"/>
                    <a:gd name="G38" fmla="?: G4 0 G33"/>
                    <a:gd name="G39" fmla="?: 7376769 G38 G32"/>
                    <a:gd name="G40" fmla="?: G6 G39 0"/>
                    <a:gd name="G41" fmla="?: G4 G32 21600"/>
                    <a:gd name="G42" fmla="?: G6 G41 G33"/>
                    <a:gd name="T12" fmla="*/ 10800 w 21600"/>
                    <a:gd name="T13" fmla="*/ 0 h 21600"/>
                    <a:gd name="T14" fmla="*/ 7131 w 21600"/>
                    <a:gd name="T15" fmla="*/ 19631 h 21600"/>
                    <a:gd name="T16" fmla="*/ 10800 w 21600"/>
                    <a:gd name="T17" fmla="*/ 2475 h 21600"/>
                    <a:gd name="T18" fmla="*/ 14469 w 21600"/>
                    <a:gd name="T19" fmla="*/ 196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close/>
                    </a:path>
                  </a:pathLst>
                </a:custGeom>
                <a:gradFill rotWithShape="1">
                  <a:gsLst>
                    <a:gs pos="0">
                      <a:srgbClr val="FFFFCC"/>
                    </a:gs>
                    <a:gs pos="100000">
                      <a:srgbClr val="FFFFCC">
                        <a:gamma/>
                        <a:shade val="46275"/>
                        <a:invGamma/>
                      </a:srgbClr>
                    </a:gs>
                  </a:gsLst>
                  <a:lin ang="5400000" scaled="1"/>
                </a:gradFill>
                <a:ln w="9525" algn="ctr">
                  <a:noFill/>
                  <a:miter lim="800000"/>
                </a:ln>
                <a:effectLst>
                  <a:outerShdw dist="35921" dir="2700000" algn="ctr" rotWithShape="0">
                    <a:schemeClr val="bg2"/>
                  </a:outerShdw>
                </a:effectLst>
              </p:spPr>
              <p:txBody>
                <a:bodyPr anchor="ctr">
                  <a:spAutoFit/>
                </a:bodyPr>
                <a:lstStyle/>
                <a:p>
                  <a:pPr>
                    <a:defRPr/>
                  </a:pPr>
                  <a:endParaRPr lang="zh-CN" altLang="en-US"/>
                </a:p>
              </p:txBody>
            </p:sp>
            <p:sp>
              <p:nvSpPr>
                <p:cNvPr id="5139" name="Oval 185"/>
                <p:cNvSpPr>
                  <a:spLocks noChangeArrowheads="1"/>
                </p:cNvSpPr>
                <p:nvPr/>
              </p:nvSpPr>
              <p:spPr bwMode="auto">
                <a:xfrm>
                  <a:off x="1437" y="1130"/>
                  <a:ext cx="690" cy="690"/>
                </a:xfrm>
                <a:prstGeom prst="ellipse">
                  <a:avLst/>
                </a:prstGeom>
                <a:gradFill rotWithShape="1">
                  <a:gsLst>
                    <a:gs pos="0">
                      <a:srgbClr val="0033CC"/>
                    </a:gs>
                    <a:gs pos="100000">
                      <a:srgbClr val="00185E"/>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140" name="AutoShape 186"/>
                <p:cNvSpPr>
                  <a:spLocks noChangeArrowheads="1"/>
                </p:cNvSpPr>
                <p:nvPr/>
              </p:nvSpPr>
              <p:spPr bwMode="auto">
                <a:xfrm rot="-5400000">
                  <a:off x="1372" y="1066"/>
                  <a:ext cx="821" cy="820"/>
                </a:xfrm>
                <a:custGeom>
                  <a:avLst/>
                  <a:gdLst>
                    <a:gd name="T0" fmla="*/ 411 w 21600"/>
                    <a:gd name="T1" fmla="*/ 0 h 21600"/>
                    <a:gd name="T2" fmla="*/ 266 w 21600"/>
                    <a:gd name="T3" fmla="*/ 747 h 21600"/>
                    <a:gd name="T4" fmla="*/ 411 w 21600"/>
                    <a:gd name="T5" fmla="*/ 87 h 21600"/>
                    <a:gd name="T6" fmla="*/ 555 w 21600"/>
                    <a:gd name="T7" fmla="*/ 747 h 21600"/>
                    <a:gd name="T8" fmla="*/ 0 60000 65536"/>
                    <a:gd name="T9" fmla="*/ 0 60000 65536"/>
                    <a:gd name="T10" fmla="*/ 0 60000 65536"/>
                    <a:gd name="T11" fmla="*/ 0 60000 65536"/>
                    <a:gd name="T12" fmla="*/ 0 w 21600"/>
                    <a:gd name="T13" fmla="*/ 0 h 21600"/>
                    <a:gd name="T14" fmla="*/ 21600 w 21600"/>
                    <a:gd name="T15" fmla="*/ 19782 h 21600"/>
                  </a:gdLst>
                  <a:ahLst/>
                  <a:cxnLst>
                    <a:cxn ang="T8">
                      <a:pos x="T0" y="T1"/>
                    </a:cxn>
                    <a:cxn ang="T9">
                      <a:pos x="T2" y="T3"/>
                    </a:cxn>
                    <a:cxn ang="T10">
                      <a:pos x="T4" y="T5"/>
                    </a:cxn>
                    <a:cxn ang="T11">
                      <a:pos x="T6" y="T7"/>
                    </a:cxn>
                  </a:cxnLst>
                  <a:rect l="T12" t="T13" r="T14" b="T15"/>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close/>
                    </a:path>
                  </a:pathLst>
                </a:custGeom>
                <a:gradFill rotWithShape="1">
                  <a:gsLst>
                    <a:gs pos="0">
                      <a:srgbClr val="FFFFCC"/>
                    </a:gs>
                    <a:gs pos="100000">
                      <a:srgbClr val="76765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pSp>
              <p:nvGrpSpPr>
                <p:cNvPr id="5141" name="Group 187"/>
                <p:cNvGrpSpPr/>
                <p:nvPr/>
              </p:nvGrpSpPr>
              <p:grpSpPr bwMode="auto">
                <a:xfrm>
                  <a:off x="1471" y="1173"/>
                  <a:ext cx="630" cy="549"/>
                  <a:chOff x="2280" y="1569"/>
                  <a:chExt cx="638" cy="556"/>
                </a:xfrm>
              </p:grpSpPr>
              <p:sp>
                <p:nvSpPr>
                  <p:cNvPr id="46268" name="Oval 188"/>
                  <p:cNvSpPr>
                    <a:spLocks noChangeArrowheads="1"/>
                  </p:cNvSpPr>
                  <p:nvPr/>
                </p:nvSpPr>
                <p:spPr bwMode="auto">
                  <a:xfrm>
                    <a:off x="2403" y="1569"/>
                    <a:ext cx="386" cy="256"/>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46269" name="Oval 189"/>
                  <p:cNvSpPr>
                    <a:spLocks noChangeArrowheads="1"/>
                  </p:cNvSpPr>
                  <p:nvPr/>
                </p:nvSpPr>
                <p:spPr bwMode="auto">
                  <a:xfrm rot="-2388105">
                    <a:off x="2280" y="1627"/>
                    <a:ext cx="331" cy="131"/>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46270" name="Oval 190"/>
                  <p:cNvSpPr>
                    <a:spLocks noChangeArrowheads="1"/>
                  </p:cNvSpPr>
                  <p:nvPr/>
                </p:nvSpPr>
                <p:spPr bwMode="auto">
                  <a:xfrm rot="-2388105" flipH="1" flipV="1">
                    <a:off x="2587" y="1993"/>
                    <a:ext cx="331" cy="131"/>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grpSp>
          </p:grpSp>
        </p:grpSp>
        <p:sp>
          <p:nvSpPr>
            <p:cNvPr id="46271" name="AutoShape 191"/>
            <p:cNvSpPr>
              <a:spLocks noChangeArrowheads="1"/>
            </p:cNvSpPr>
            <p:nvPr/>
          </p:nvSpPr>
          <p:spPr bwMode="auto">
            <a:xfrm>
              <a:off x="2659" y="1445"/>
              <a:ext cx="678" cy="303"/>
            </a:xfrm>
            <a:prstGeom prst="homePlate">
              <a:avLst>
                <a:gd name="adj" fmla="val 0"/>
              </a:avLst>
            </a:prstGeom>
            <a:noFill/>
            <a:ln w="9525">
              <a:noFill/>
              <a:miter lim="800000"/>
            </a:ln>
            <a:effectLst>
              <a:outerShdw dist="17961" dir="2700000" algn="ctr" rotWithShape="0">
                <a:schemeClr val="bg2"/>
              </a:outerShdw>
            </a:effectLst>
          </p:spPr>
          <p:txBody>
            <a:bodyPr wrap="none" lIns="0" tIns="0" rIns="0" bIns="0" anchor="ctr">
              <a:spAutoFit/>
            </a:bodyPr>
            <a:lstStyle/>
            <a:p>
              <a:pPr algn="ctr" latinLnBrk="1">
                <a:defRPr/>
              </a:pPr>
              <a:r>
                <a:rPr lang="zh-CN" altLang="en-US" sz="1800" b="1">
                  <a:latin typeface="Arial" panose="020B0604020202020204" pitchFamily="34" charset="0"/>
                </a:rPr>
                <a:t>班组长的</a:t>
              </a:r>
              <a:endParaRPr lang="zh-CN" altLang="en-US" sz="1800" b="1">
                <a:latin typeface="Arial" panose="020B0604020202020204" pitchFamily="34" charset="0"/>
              </a:endParaRPr>
            </a:p>
            <a:p>
              <a:pPr algn="ctr" latinLnBrk="1">
                <a:defRPr/>
              </a:pPr>
              <a:r>
                <a:rPr lang="zh-CN" altLang="en-US" sz="1800" b="1">
                  <a:latin typeface="Arial" panose="020B0604020202020204" pitchFamily="34" charset="0"/>
                </a:rPr>
                <a:t>地位和作用</a:t>
              </a:r>
              <a:r>
                <a:rPr lang="zh-CN" altLang="en-US" sz="1800">
                  <a:latin typeface="Arial" panose="020B0604020202020204" pitchFamily="34" charset="0"/>
                </a:rPr>
                <a:t> </a:t>
              </a:r>
              <a:endParaRPr lang="en-US" altLang="ko-KR" sz="1800">
                <a:latin typeface="Arial" panose="020B0604020202020204" pitchFamily="34" charset="0"/>
                <a:ea typeface="Gulim" panose="020B0600000101010101" pitchFamily="34" charset="-127"/>
              </a:endParaRPr>
            </a:p>
          </p:txBody>
        </p:sp>
        <p:sp>
          <p:nvSpPr>
            <p:cNvPr id="46272" name="AutoShape 192"/>
            <p:cNvSpPr>
              <a:spLocks noChangeArrowheads="1"/>
            </p:cNvSpPr>
            <p:nvPr/>
          </p:nvSpPr>
          <p:spPr bwMode="auto">
            <a:xfrm>
              <a:off x="3493" y="1944"/>
              <a:ext cx="644" cy="303"/>
            </a:xfrm>
            <a:prstGeom prst="homePlate">
              <a:avLst>
                <a:gd name="adj" fmla="val 0"/>
              </a:avLst>
            </a:prstGeom>
            <a:noFill/>
            <a:ln w="9525">
              <a:noFill/>
              <a:miter lim="800000"/>
            </a:ln>
            <a:effectLst>
              <a:outerShdw dist="17961" dir="2700000" algn="ctr" rotWithShape="0">
                <a:schemeClr val="bg2"/>
              </a:outerShdw>
            </a:effectLst>
          </p:spPr>
          <p:txBody>
            <a:bodyPr wrap="none" lIns="0" tIns="0" rIns="0" bIns="0" anchor="ctr">
              <a:spAutoFit/>
            </a:bodyPr>
            <a:lstStyle/>
            <a:p>
              <a:pPr algn="ctr" latinLnBrk="1">
                <a:defRPr/>
              </a:pPr>
              <a:r>
                <a:rPr lang="zh-CN" altLang="en-US" sz="1800" b="1">
                  <a:latin typeface="Arial" panose="020B0604020202020204" pitchFamily="34" charset="0"/>
                </a:rPr>
                <a:t>班组长安全</a:t>
              </a:r>
              <a:endParaRPr lang="zh-CN" altLang="en-US" sz="1800" b="1">
                <a:latin typeface="Arial" panose="020B0604020202020204" pitchFamily="34" charset="0"/>
              </a:endParaRPr>
            </a:p>
            <a:p>
              <a:pPr algn="ctr" latinLnBrk="1">
                <a:defRPr/>
              </a:pPr>
              <a:r>
                <a:rPr lang="zh-CN" altLang="en-US" sz="1800" b="1">
                  <a:latin typeface="Arial" panose="020B0604020202020204" pitchFamily="34" charset="0"/>
                </a:rPr>
                <a:t>角色定位</a:t>
              </a:r>
              <a:r>
                <a:rPr lang="zh-CN" altLang="en-US" sz="1800">
                  <a:latin typeface="Arial" panose="020B0604020202020204" pitchFamily="34" charset="0"/>
                </a:rPr>
                <a:t> </a:t>
              </a:r>
              <a:endParaRPr lang="en-US" altLang="ko-KR" sz="1800">
                <a:latin typeface="Arial" panose="020B0604020202020204" pitchFamily="34" charset="0"/>
                <a:ea typeface="Gulim" panose="020B0600000101010101" pitchFamily="34" charset="-127"/>
              </a:endParaRPr>
            </a:p>
          </p:txBody>
        </p:sp>
        <p:sp>
          <p:nvSpPr>
            <p:cNvPr id="46273" name="AutoShape 193"/>
            <p:cNvSpPr>
              <a:spLocks noChangeArrowheads="1"/>
            </p:cNvSpPr>
            <p:nvPr/>
          </p:nvSpPr>
          <p:spPr bwMode="auto">
            <a:xfrm>
              <a:off x="3399" y="2715"/>
              <a:ext cx="809" cy="303"/>
            </a:xfrm>
            <a:prstGeom prst="homePlate">
              <a:avLst>
                <a:gd name="adj" fmla="val 0"/>
              </a:avLst>
            </a:prstGeom>
            <a:noFill/>
            <a:ln w="9525">
              <a:noFill/>
              <a:miter lim="800000"/>
            </a:ln>
            <a:effectLst>
              <a:outerShdw dist="17961" dir="2700000" algn="ctr" rotWithShape="0">
                <a:schemeClr val="bg2"/>
              </a:outerShdw>
            </a:effectLst>
          </p:spPr>
          <p:txBody>
            <a:bodyPr wrap="none" lIns="0" tIns="0" rIns="0" bIns="0" anchor="ctr">
              <a:spAutoFit/>
            </a:bodyPr>
            <a:lstStyle/>
            <a:p>
              <a:pPr algn="ctr" latinLnBrk="1">
                <a:defRPr/>
              </a:pPr>
              <a:r>
                <a:rPr lang="zh-CN" altLang="en-US" sz="1800" b="1">
                  <a:latin typeface="Arial" panose="020B0604020202020204" pitchFamily="34" charset="0"/>
                </a:rPr>
                <a:t>班组长应具备</a:t>
              </a:r>
              <a:endParaRPr lang="zh-CN" altLang="en-US" sz="1800" b="1">
                <a:latin typeface="Arial" panose="020B0604020202020204" pitchFamily="34" charset="0"/>
              </a:endParaRPr>
            </a:p>
            <a:p>
              <a:pPr algn="ctr" latinLnBrk="1">
                <a:defRPr/>
              </a:pPr>
              <a:r>
                <a:rPr lang="zh-CN" altLang="en-US" sz="1800" b="1">
                  <a:latin typeface="Arial" panose="020B0604020202020204" pitchFamily="34" charset="0"/>
                </a:rPr>
                <a:t>安全管理素质</a:t>
              </a:r>
              <a:r>
                <a:rPr lang="zh-CN" altLang="en-US" sz="1800">
                  <a:latin typeface="Arial" panose="020B0604020202020204" pitchFamily="34" charset="0"/>
                </a:rPr>
                <a:t> </a:t>
              </a:r>
              <a:endParaRPr lang="en-US" altLang="ko-KR" sz="1800">
                <a:latin typeface="Arial" panose="020B0604020202020204" pitchFamily="34" charset="0"/>
                <a:ea typeface="Gulim" panose="020B0600000101010101" pitchFamily="34" charset="-127"/>
              </a:endParaRPr>
            </a:p>
          </p:txBody>
        </p:sp>
        <p:sp>
          <p:nvSpPr>
            <p:cNvPr id="46274" name="AutoShape 194"/>
            <p:cNvSpPr>
              <a:spLocks noChangeArrowheads="1"/>
            </p:cNvSpPr>
            <p:nvPr/>
          </p:nvSpPr>
          <p:spPr bwMode="auto">
            <a:xfrm>
              <a:off x="2707" y="3353"/>
              <a:ext cx="550" cy="303"/>
            </a:xfrm>
            <a:prstGeom prst="homePlate">
              <a:avLst>
                <a:gd name="adj" fmla="val 0"/>
              </a:avLst>
            </a:prstGeom>
            <a:noFill/>
            <a:ln w="9525">
              <a:noFill/>
              <a:miter lim="800000"/>
            </a:ln>
            <a:effectLst>
              <a:outerShdw dist="17961" dir="2700000" algn="ctr" rotWithShape="0">
                <a:schemeClr val="bg2"/>
              </a:outerShdw>
            </a:effectLst>
          </p:spPr>
          <p:txBody>
            <a:bodyPr wrap="none" lIns="0" tIns="0" rIns="0" bIns="0" anchor="ctr">
              <a:spAutoFit/>
            </a:bodyPr>
            <a:lstStyle/>
            <a:p>
              <a:pPr algn="ctr" latinLnBrk="1">
                <a:defRPr/>
              </a:pPr>
              <a:r>
                <a:rPr lang="zh-CN" altLang="en-US" sz="1800" b="1">
                  <a:latin typeface="Arial" panose="020B0604020202020204" pitchFamily="34" charset="0"/>
                </a:rPr>
                <a:t>如何做好</a:t>
              </a:r>
              <a:endParaRPr lang="zh-CN" altLang="en-US" sz="1800" b="1">
                <a:latin typeface="Arial" panose="020B0604020202020204" pitchFamily="34" charset="0"/>
              </a:endParaRPr>
            </a:p>
            <a:p>
              <a:pPr algn="ctr" latinLnBrk="1">
                <a:defRPr/>
              </a:pPr>
              <a:r>
                <a:rPr lang="zh-CN" altLang="en-US" sz="1800" b="1">
                  <a:latin typeface="Arial" panose="020B0604020202020204" pitchFamily="34" charset="0"/>
                </a:rPr>
                <a:t>安全管理</a:t>
              </a:r>
              <a:r>
                <a:rPr lang="zh-CN" altLang="en-US" sz="1800">
                  <a:latin typeface="Arial" panose="020B0604020202020204" pitchFamily="34" charset="0"/>
                </a:rPr>
                <a:t> </a:t>
              </a:r>
              <a:endParaRPr lang="en-US" altLang="ko-KR" sz="1800">
                <a:latin typeface="Arial" panose="020B0604020202020204" pitchFamily="34" charset="0"/>
                <a:ea typeface="Gulim" panose="020B0600000101010101" pitchFamily="34" charset="-127"/>
              </a:endParaRPr>
            </a:p>
          </p:txBody>
        </p:sp>
        <p:sp>
          <p:nvSpPr>
            <p:cNvPr id="46275" name="AutoShape 195"/>
            <p:cNvSpPr>
              <a:spLocks noChangeArrowheads="1"/>
            </p:cNvSpPr>
            <p:nvPr/>
          </p:nvSpPr>
          <p:spPr bwMode="auto">
            <a:xfrm>
              <a:off x="1815" y="2694"/>
              <a:ext cx="644" cy="303"/>
            </a:xfrm>
            <a:prstGeom prst="homePlate">
              <a:avLst>
                <a:gd name="adj" fmla="val 0"/>
              </a:avLst>
            </a:prstGeom>
            <a:noFill/>
            <a:ln w="9525">
              <a:noFill/>
              <a:miter lim="800000"/>
            </a:ln>
            <a:effectLst>
              <a:outerShdw dist="17961" dir="2700000" algn="ctr" rotWithShape="0">
                <a:schemeClr val="bg2"/>
              </a:outerShdw>
            </a:effectLst>
          </p:spPr>
          <p:txBody>
            <a:bodyPr wrap="none" lIns="0" tIns="0" rIns="0" bIns="0" anchor="ctr">
              <a:spAutoFit/>
            </a:bodyPr>
            <a:lstStyle/>
            <a:p>
              <a:pPr algn="ctr" latinLnBrk="1">
                <a:defRPr/>
              </a:pPr>
              <a:r>
                <a:rPr lang="zh-CN" altLang="en-US" sz="1800" b="1">
                  <a:latin typeface="Arial" panose="020B0604020202020204" pitchFamily="34" charset="0"/>
                </a:rPr>
                <a:t>班组长安全</a:t>
              </a:r>
              <a:endParaRPr lang="zh-CN" altLang="en-US" sz="1800" b="1">
                <a:latin typeface="Arial" panose="020B0604020202020204" pitchFamily="34" charset="0"/>
              </a:endParaRPr>
            </a:p>
            <a:p>
              <a:pPr algn="ctr" latinLnBrk="1">
                <a:defRPr/>
              </a:pPr>
              <a:r>
                <a:rPr lang="zh-CN" altLang="en-US" sz="1800" b="1">
                  <a:latin typeface="Arial" panose="020B0604020202020204" pitchFamily="34" charset="0"/>
                </a:rPr>
                <a:t>管理职责</a:t>
              </a:r>
              <a:r>
                <a:rPr lang="zh-CN" altLang="en-US" sz="1800">
                  <a:latin typeface="Arial" panose="020B0604020202020204" pitchFamily="34" charset="0"/>
                </a:rPr>
                <a:t> </a:t>
              </a:r>
              <a:endParaRPr lang="en-US" altLang="ko-KR" sz="1800">
                <a:latin typeface="Arial" panose="020B0604020202020204" pitchFamily="34" charset="0"/>
                <a:ea typeface="Gulim" panose="020B0600000101010101" pitchFamily="34" charset="-127"/>
              </a:endParaRPr>
            </a:p>
          </p:txBody>
        </p:sp>
        <p:sp>
          <p:nvSpPr>
            <p:cNvPr id="46276" name="AutoShape 196"/>
            <p:cNvSpPr>
              <a:spLocks noChangeArrowheads="1"/>
            </p:cNvSpPr>
            <p:nvPr/>
          </p:nvSpPr>
          <p:spPr bwMode="auto">
            <a:xfrm>
              <a:off x="1812" y="1898"/>
              <a:ext cx="644" cy="302"/>
            </a:xfrm>
            <a:prstGeom prst="homePlate">
              <a:avLst>
                <a:gd name="adj" fmla="val 0"/>
              </a:avLst>
            </a:prstGeom>
            <a:noFill/>
            <a:ln w="9525">
              <a:noFill/>
              <a:miter lim="800000"/>
            </a:ln>
            <a:effectLst>
              <a:outerShdw dist="17961" dir="2700000" algn="ctr" rotWithShape="0">
                <a:schemeClr val="bg2"/>
              </a:outerShdw>
            </a:effectLst>
          </p:spPr>
          <p:txBody>
            <a:bodyPr wrap="none" lIns="0" tIns="0" rIns="0" bIns="0" anchor="ctr">
              <a:spAutoFit/>
            </a:bodyPr>
            <a:lstStyle/>
            <a:p>
              <a:pPr algn="ctr" latinLnBrk="1">
                <a:defRPr/>
              </a:pPr>
              <a:r>
                <a:rPr lang="zh-CN" altLang="en-US" sz="1800" b="1">
                  <a:latin typeface="Arial" panose="020B0604020202020204" pitchFamily="34" charset="0"/>
                </a:rPr>
                <a:t>班组长人际</a:t>
              </a:r>
              <a:endParaRPr lang="zh-CN" altLang="en-US" sz="1800" b="1">
                <a:latin typeface="Arial" panose="020B0604020202020204" pitchFamily="34" charset="0"/>
              </a:endParaRPr>
            </a:p>
            <a:p>
              <a:pPr algn="ctr" latinLnBrk="1">
                <a:defRPr/>
              </a:pPr>
              <a:r>
                <a:rPr lang="zh-CN" altLang="en-US" sz="1800" b="1">
                  <a:latin typeface="Arial" panose="020B0604020202020204" pitchFamily="34" charset="0"/>
                </a:rPr>
                <a:t>关系相处</a:t>
              </a:r>
              <a:r>
                <a:rPr lang="zh-CN" altLang="en-US" sz="1800">
                  <a:latin typeface="Arial" panose="020B0604020202020204" pitchFamily="34" charset="0"/>
                </a:rPr>
                <a:t> </a:t>
              </a:r>
              <a:endParaRPr lang="en-US" altLang="ko-KR" sz="1800">
                <a:latin typeface="Arial" panose="020B0604020202020204" pitchFamily="34" charset="0"/>
                <a:ea typeface="Gulim" panose="020B0600000101010101" pitchFamily="34" charset="-127"/>
              </a:endParaRPr>
            </a:p>
          </p:txBody>
        </p:sp>
      </p:grpSp>
      <p:sp>
        <p:nvSpPr>
          <p:cNvPr id="2" name="标题 1"/>
          <p:cNvSpPr>
            <a:spLocks noGrp="1"/>
          </p:cNvSpPr>
          <p:nvPr>
            <p:ph type="title"/>
          </p:nvPr>
        </p:nvSpPr>
        <p:spPr/>
        <p:txBody>
          <a:bodyPr/>
          <a:lstStyle/>
          <a:p>
            <a:r>
              <a:rPr lang="zh-CN" altLang="en-US" dirty="0"/>
              <a:t>一、班组长安全角色认知</a:t>
            </a:r>
            <a:endParaRPr lang="zh-CN" altLang="en-US" dirty="0"/>
          </a:p>
        </p:txBody>
      </p:sp>
    </p:spTree>
    <p:custDataLst>
      <p:tags r:id="rId2"/>
    </p:custData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43011" name="Group 4"/>
          <p:cNvGrpSpPr/>
          <p:nvPr/>
        </p:nvGrpSpPr>
        <p:grpSpPr bwMode="auto">
          <a:xfrm>
            <a:off x="262114" y="1532291"/>
            <a:ext cx="5735638" cy="576262"/>
            <a:chOff x="174" y="663"/>
            <a:chExt cx="3613" cy="363"/>
          </a:xfrm>
        </p:grpSpPr>
        <p:grpSp>
          <p:nvGrpSpPr>
            <p:cNvPr id="43014" name="Group 5"/>
            <p:cNvGrpSpPr/>
            <p:nvPr/>
          </p:nvGrpSpPr>
          <p:grpSpPr bwMode="auto">
            <a:xfrm>
              <a:off x="174" y="715"/>
              <a:ext cx="205" cy="205"/>
              <a:chOff x="2481" y="949"/>
              <a:chExt cx="917" cy="918"/>
            </a:xfrm>
          </p:grpSpPr>
          <p:sp>
            <p:nvSpPr>
              <p:cNvPr id="64518" name="AutoShape 6"/>
              <p:cNvSpPr>
                <a:spLocks noChangeArrowheads="1"/>
              </p:cNvSpPr>
              <p:nvPr/>
            </p:nvSpPr>
            <p:spPr bwMode="auto">
              <a:xfrm>
                <a:off x="2481" y="949"/>
                <a:ext cx="917"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43017" name="Oval 7"/>
              <p:cNvSpPr>
                <a:spLocks noChangeArrowheads="1"/>
              </p:cNvSpPr>
              <p:nvPr/>
            </p:nvSpPr>
            <p:spPr bwMode="auto">
              <a:xfrm>
                <a:off x="2639" y="1108"/>
                <a:ext cx="599"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43018" name="Group 8"/>
              <p:cNvGrpSpPr/>
              <p:nvPr/>
            </p:nvGrpSpPr>
            <p:grpSpPr bwMode="auto">
              <a:xfrm>
                <a:off x="2650" y="1155"/>
                <a:ext cx="587" cy="502"/>
                <a:chOff x="505" y="1141"/>
                <a:chExt cx="587" cy="502"/>
              </a:xfrm>
            </p:grpSpPr>
            <p:sp>
              <p:nvSpPr>
                <p:cNvPr id="64521" name="Oval 9"/>
                <p:cNvSpPr>
                  <a:spLocks noChangeArrowheads="1"/>
                </p:cNvSpPr>
                <p:nvPr/>
              </p:nvSpPr>
              <p:spPr bwMode="auto">
                <a:xfrm rot="18900000">
                  <a:off x="505"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64522" name="Oval 10"/>
                <p:cNvSpPr>
                  <a:spLocks noChangeArrowheads="1"/>
                </p:cNvSpPr>
                <p:nvPr/>
              </p:nvSpPr>
              <p:spPr bwMode="auto">
                <a:xfrm rot="18900000" flipH="1" flipV="1">
                  <a:off x="716"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43019" name="Oval 11"/>
              <p:cNvSpPr>
                <a:spLocks noChangeArrowheads="1"/>
              </p:cNvSpPr>
              <p:nvPr/>
            </p:nvSpPr>
            <p:spPr bwMode="auto">
              <a:xfrm>
                <a:off x="2775"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4524" name="Oval 12"/>
              <p:cNvSpPr>
                <a:spLocks noChangeArrowheads="1"/>
              </p:cNvSpPr>
              <p:nvPr/>
            </p:nvSpPr>
            <p:spPr bwMode="auto">
              <a:xfrm>
                <a:off x="2785"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43015"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3.2.2</a:t>
              </a:r>
              <a:r>
                <a:rPr kumimoji="0" lang="zh-CN" altLang="en-US" sz="2800" b="1" dirty="0">
                  <a:latin typeface="+mj-ea"/>
                  <a:ea typeface="+mj-ea"/>
                </a:rPr>
                <a:t>安全检查的内容</a:t>
              </a:r>
              <a:endParaRPr kumimoji="0" lang="zh-CN" altLang="en-US" sz="2800" b="1" dirty="0">
                <a:latin typeface="+mj-ea"/>
                <a:ea typeface="+mj-ea"/>
              </a:endParaRPr>
            </a:p>
          </p:txBody>
        </p:sp>
      </p:grpSp>
      <p:sp>
        <p:nvSpPr>
          <p:cNvPr id="43012" name="Rectangle 14"/>
          <p:cNvSpPr>
            <a:spLocks noGrp="1" noChangeArrowheads="1"/>
          </p:cNvSpPr>
          <p:nvPr>
            <p:ph type="body" idx="1"/>
          </p:nvPr>
        </p:nvSpPr>
        <p:spPr bwMode="gray">
          <a:xfrm>
            <a:off x="3635375" y="2932113"/>
            <a:ext cx="5051425" cy="2509837"/>
          </a:xfrm>
          <a:noFill/>
        </p:spPr>
        <p:txBody>
          <a:bodyPr/>
          <a:lstStyle/>
          <a:p>
            <a:pPr eaLnBrk="1" hangingPunct="1"/>
            <a:r>
              <a:rPr lang="zh-CN" altLang="en-US" b="1">
                <a:latin typeface="+mn-ea"/>
              </a:rPr>
              <a:t>查思想、查意识</a:t>
            </a:r>
            <a:endParaRPr lang="zh-CN" altLang="en-US" b="1">
              <a:latin typeface="+mn-ea"/>
            </a:endParaRPr>
          </a:p>
          <a:p>
            <a:pPr eaLnBrk="1" hangingPunct="1"/>
            <a:r>
              <a:rPr lang="zh-CN" altLang="en-US" b="1">
                <a:latin typeface="+mn-ea"/>
              </a:rPr>
              <a:t>查制度、查管理</a:t>
            </a:r>
            <a:endParaRPr lang="zh-CN" altLang="en-US" b="1">
              <a:latin typeface="+mn-ea"/>
            </a:endParaRPr>
          </a:p>
          <a:p>
            <a:pPr eaLnBrk="1" hangingPunct="1"/>
            <a:r>
              <a:rPr lang="zh-CN" altLang="en-US" b="1">
                <a:latin typeface="+mn-ea"/>
              </a:rPr>
              <a:t>查事故、查处理</a:t>
            </a:r>
            <a:endParaRPr lang="zh-CN" altLang="en-US" b="1">
              <a:latin typeface="+mn-ea"/>
            </a:endParaRPr>
          </a:p>
          <a:p>
            <a:pPr eaLnBrk="1" hangingPunct="1"/>
            <a:r>
              <a:rPr lang="zh-CN" altLang="en-US" b="1">
                <a:latin typeface="+mn-ea"/>
              </a:rPr>
              <a:t>查隐患、查整改</a:t>
            </a:r>
            <a:endParaRPr lang="zh-CN" altLang="en-US" b="1">
              <a:latin typeface="+mn-ea"/>
            </a:endParaRPr>
          </a:p>
        </p:txBody>
      </p:sp>
      <p:sp>
        <p:nvSpPr>
          <p:cNvPr id="43013" name="Oval 15"/>
          <p:cNvSpPr>
            <a:spLocks noChangeArrowheads="1"/>
          </p:cNvSpPr>
          <p:nvPr/>
        </p:nvSpPr>
        <p:spPr bwMode="auto">
          <a:xfrm>
            <a:off x="827088" y="3357563"/>
            <a:ext cx="1800225" cy="1079500"/>
          </a:xfrm>
          <a:prstGeom prst="ellipse">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b="1" dirty="0">
                <a:latin typeface="+mn-ea"/>
                <a:ea typeface="+mn-ea"/>
              </a:rPr>
              <a:t>软件方面</a:t>
            </a:r>
            <a:endParaRPr kumimoji="0" lang="en-US" altLang="zh-CN" b="1" dirty="0">
              <a:latin typeface="+mn-ea"/>
              <a:ea typeface="+mn-ea"/>
            </a:endParaRPr>
          </a:p>
        </p:txBody>
      </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44035" name="Rectangle 4"/>
          <p:cNvSpPr>
            <a:spLocks noGrp="1" noChangeArrowheads="1"/>
          </p:cNvSpPr>
          <p:nvPr>
            <p:ph type="body" idx="1"/>
          </p:nvPr>
        </p:nvSpPr>
        <p:spPr bwMode="gray">
          <a:xfrm>
            <a:off x="3635375" y="2932113"/>
            <a:ext cx="5051425" cy="2509837"/>
          </a:xfrm>
          <a:noFill/>
        </p:spPr>
        <p:txBody>
          <a:bodyPr/>
          <a:lstStyle/>
          <a:p>
            <a:pPr eaLnBrk="1" hangingPunct="1"/>
            <a:r>
              <a:rPr lang="zh-CN" altLang="en-US" b="1">
                <a:latin typeface="+mn-ea"/>
              </a:rPr>
              <a:t>查生产设备</a:t>
            </a:r>
            <a:endParaRPr lang="zh-CN" altLang="en-US" b="1">
              <a:latin typeface="+mn-ea"/>
            </a:endParaRPr>
          </a:p>
          <a:p>
            <a:pPr eaLnBrk="1" hangingPunct="1"/>
            <a:r>
              <a:rPr lang="zh-CN" altLang="en-US" b="1">
                <a:latin typeface="+mn-ea"/>
              </a:rPr>
              <a:t>查辅助设施</a:t>
            </a:r>
            <a:endParaRPr lang="zh-CN" altLang="en-US" b="1">
              <a:latin typeface="+mn-ea"/>
            </a:endParaRPr>
          </a:p>
          <a:p>
            <a:pPr eaLnBrk="1" hangingPunct="1"/>
            <a:r>
              <a:rPr lang="zh-CN" altLang="en-US" b="1">
                <a:latin typeface="+mn-ea"/>
              </a:rPr>
              <a:t>查安全设施</a:t>
            </a:r>
            <a:endParaRPr lang="zh-CN" altLang="en-US" b="1">
              <a:latin typeface="+mn-ea"/>
            </a:endParaRPr>
          </a:p>
          <a:p>
            <a:pPr eaLnBrk="1" hangingPunct="1"/>
            <a:r>
              <a:rPr lang="zh-CN" altLang="en-US" b="1">
                <a:latin typeface="+mn-ea"/>
              </a:rPr>
              <a:t>查作业环境</a:t>
            </a:r>
            <a:endParaRPr lang="zh-CN" altLang="en-US" b="1">
              <a:latin typeface="+mn-ea"/>
            </a:endParaRPr>
          </a:p>
        </p:txBody>
      </p:sp>
      <p:sp>
        <p:nvSpPr>
          <p:cNvPr id="44036" name="Oval 5"/>
          <p:cNvSpPr>
            <a:spLocks noChangeArrowheads="1"/>
          </p:cNvSpPr>
          <p:nvPr/>
        </p:nvSpPr>
        <p:spPr bwMode="auto">
          <a:xfrm>
            <a:off x="827088" y="3357563"/>
            <a:ext cx="1800225" cy="1079500"/>
          </a:xfrm>
          <a:prstGeom prst="ellipse">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b="1" dirty="0">
                <a:latin typeface="+mn-ea"/>
                <a:ea typeface="+mn-ea"/>
              </a:rPr>
              <a:t>硬件方面</a:t>
            </a:r>
            <a:endParaRPr kumimoji="0" lang="en-US" altLang="zh-CN" b="1" dirty="0">
              <a:latin typeface="+mn-ea"/>
              <a:ea typeface="+mn-ea"/>
            </a:endParaRPr>
          </a:p>
        </p:txBody>
      </p:sp>
      <p:grpSp>
        <p:nvGrpSpPr>
          <p:cNvPr id="44037" name="Group 6"/>
          <p:cNvGrpSpPr/>
          <p:nvPr/>
        </p:nvGrpSpPr>
        <p:grpSpPr bwMode="auto">
          <a:xfrm>
            <a:off x="323850" y="1611313"/>
            <a:ext cx="5735638" cy="576262"/>
            <a:chOff x="174" y="663"/>
            <a:chExt cx="3613" cy="363"/>
          </a:xfrm>
        </p:grpSpPr>
        <p:grpSp>
          <p:nvGrpSpPr>
            <p:cNvPr id="44038" name="Group 7"/>
            <p:cNvGrpSpPr/>
            <p:nvPr/>
          </p:nvGrpSpPr>
          <p:grpSpPr bwMode="auto">
            <a:xfrm>
              <a:off x="174" y="715"/>
              <a:ext cx="205" cy="205"/>
              <a:chOff x="2485" y="949"/>
              <a:chExt cx="918" cy="918"/>
            </a:xfrm>
          </p:grpSpPr>
          <p:sp>
            <p:nvSpPr>
              <p:cNvPr id="65544" name="AutoShape 8"/>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44041" name="Oval 9"/>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44042" name="Group 10"/>
              <p:cNvGrpSpPr/>
              <p:nvPr/>
            </p:nvGrpSpPr>
            <p:grpSpPr bwMode="auto">
              <a:xfrm>
                <a:off x="2656" y="1155"/>
                <a:ext cx="586" cy="500"/>
                <a:chOff x="511" y="1141"/>
                <a:chExt cx="586" cy="500"/>
              </a:xfrm>
            </p:grpSpPr>
            <p:sp>
              <p:nvSpPr>
                <p:cNvPr id="65547" name="Oval 11"/>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65548" name="Oval 12"/>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44043" name="Oval 13"/>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5550" name="Oval 14"/>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44039" name="AutoShape 15"/>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3.2.2</a:t>
              </a:r>
              <a:r>
                <a:rPr kumimoji="0" lang="zh-CN" altLang="en-US" sz="2800" b="1" dirty="0">
                  <a:latin typeface="+mj-ea"/>
                  <a:ea typeface="+mj-ea"/>
                </a:rPr>
                <a:t>安全检查的内容</a:t>
              </a:r>
              <a:endParaRPr kumimoji="0" lang="zh-CN" altLang="en-US" sz="2800" b="1" dirty="0">
                <a:latin typeface="+mj-ea"/>
                <a:ea typeface="+mj-ea"/>
              </a:endParaRPr>
            </a:p>
          </p:txBody>
        </p:sp>
      </p:gr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45059" name="Group 4"/>
          <p:cNvGrpSpPr/>
          <p:nvPr/>
        </p:nvGrpSpPr>
        <p:grpSpPr bwMode="auto">
          <a:xfrm>
            <a:off x="190677" y="1357841"/>
            <a:ext cx="5735637" cy="576263"/>
            <a:chOff x="174" y="663"/>
            <a:chExt cx="3613" cy="363"/>
          </a:xfrm>
        </p:grpSpPr>
        <p:grpSp>
          <p:nvGrpSpPr>
            <p:cNvPr id="45062" name="Group 5"/>
            <p:cNvGrpSpPr/>
            <p:nvPr/>
          </p:nvGrpSpPr>
          <p:grpSpPr bwMode="auto">
            <a:xfrm>
              <a:off x="174" y="715"/>
              <a:ext cx="205" cy="205"/>
              <a:chOff x="2485" y="949"/>
              <a:chExt cx="918" cy="918"/>
            </a:xfrm>
          </p:grpSpPr>
          <p:sp>
            <p:nvSpPr>
              <p:cNvPr id="66566"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45065"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45066" name="Group 8"/>
              <p:cNvGrpSpPr/>
              <p:nvPr/>
            </p:nvGrpSpPr>
            <p:grpSpPr bwMode="auto">
              <a:xfrm>
                <a:off x="2656" y="1155"/>
                <a:ext cx="586" cy="500"/>
                <a:chOff x="511" y="1141"/>
                <a:chExt cx="586" cy="500"/>
              </a:xfrm>
            </p:grpSpPr>
            <p:sp>
              <p:nvSpPr>
                <p:cNvPr id="66569"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66570"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45067"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6572"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45063"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3.2.2</a:t>
              </a:r>
              <a:r>
                <a:rPr kumimoji="0" lang="zh-CN" altLang="en-US" sz="2800" b="1" dirty="0">
                  <a:latin typeface="+mj-ea"/>
                  <a:ea typeface="+mj-ea"/>
                </a:rPr>
                <a:t>安全检查的内容</a:t>
              </a:r>
              <a:endParaRPr kumimoji="0" lang="zh-CN" altLang="en-US" sz="2800" b="1" dirty="0">
                <a:latin typeface="+mj-ea"/>
                <a:ea typeface="+mj-ea"/>
              </a:endParaRPr>
            </a:p>
          </p:txBody>
        </p:sp>
      </p:grpSp>
      <p:sp>
        <p:nvSpPr>
          <p:cNvPr id="45060" name="Rectangle 14"/>
          <p:cNvSpPr>
            <a:spLocks noGrp="1" noChangeArrowheads="1"/>
          </p:cNvSpPr>
          <p:nvPr>
            <p:ph type="body" idx="1"/>
          </p:nvPr>
        </p:nvSpPr>
        <p:spPr bwMode="gray">
          <a:xfrm>
            <a:off x="2987675" y="2419350"/>
            <a:ext cx="6011863" cy="3947583"/>
          </a:xfrm>
          <a:noFill/>
        </p:spPr>
        <p:txBody>
          <a:bodyPr/>
          <a:lstStyle/>
          <a:p>
            <a:pPr eaLnBrk="1" hangingPunct="1">
              <a:lnSpc>
                <a:spcPct val="80000"/>
              </a:lnSpc>
            </a:pPr>
            <a:r>
              <a:rPr lang="zh-CN" altLang="en-US" sz="2000" b="1" dirty="0">
                <a:latin typeface="+mn-ea"/>
              </a:rPr>
              <a:t>易造成重大损失的易燃易爆危险物品、剧毒品</a:t>
            </a:r>
            <a:endParaRPr lang="zh-CN" altLang="en-US" sz="2000" b="1" dirty="0">
              <a:latin typeface="+mn-ea"/>
            </a:endParaRPr>
          </a:p>
          <a:p>
            <a:pPr eaLnBrk="1" hangingPunct="1">
              <a:lnSpc>
                <a:spcPct val="80000"/>
              </a:lnSpc>
            </a:pPr>
            <a:endParaRPr lang="zh-CN" altLang="en-US" sz="2000" b="1" dirty="0">
              <a:latin typeface="+mn-ea"/>
            </a:endParaRPr>
          </a:p>
          <a:p>
            <a:pPr eaLnBrk="1" hangingPunct="1">
              <a:lnSpc>
                <a:spcPct val="150000"/>
              </a:lnSpc>
            </a:pPr>
            <a:r>
              <a:rPr lang="zh-CN" altLang="en-US" sz="2000" b="1" dirty="0">
                <a:latin typeface="+mn-ea"/>
              </a:rPr>
              <a:t>易造成重大损失的压力容器、起重设备、运输设备、剪切设备、高空作业和本企业易发生工伤、火灾爆炸事故的设备、工种、场所及作业人员</a:t>
            </a:r>
            <a:endParaRPr lang="zh-CN" altLang="en-US" sz="2000" b="1" dirty="0">
              <a:latin typeface="+mn-ea"/>
            </a:endParaRPr>
          </a:p>
          <a:p>
            <a:pPr eaLnBrk="1" hangingPunct="1">
              <a:lnSpc>
                <a:spcPct val="80000"/>
              </a:lnSpc>
            </a:pPr>
            <a:endParaRPr lang="zh-CN" altLang="en-US" sz="2000" b="1" dirty="0">
              <a:latin typeface="+mn-ea"/>
            </a:endParaRPr>
          </a:p>
          <a:p>
            <a:pPr eaLnBrk="1" hangingPunct="1">
              <a:lnSpc>
                <a:spcPct val="80000"/>
              </a:lnSpc>
            </a:pPr>
            <a:r>
              <a:rPr lang="zh-CN" altLang="en-US" sz="2000" b="1" dirty="0">
                <a:latin typeface="+mn-ea"/>
              </a:rPr>
              <a:t>造成职业中毒、职业病的中毒点及其作业人员</a:t>
            </a:r>
            <a:endParaRPr lang="zh-CN" altLang="en-US" sz="2000" b="1" dirty="0">
              <a:latin typeface="+mn-ea"/>
            </a:endParaRPr>
          </a:p>
          <a:p>
            <a:pPr eaLnBrk="1" hangingPunct="1">
              <a:lnSpc>
                <a:spcPct val="80000"/>
              </a:lnSpc>
            </a:pPr>
            <a:endParaRPr lang="zh-CN" altLang="en-US" sz="2000" b="1" dirty="0">
              <a:latin typeface="+mn-ea"/>
            </a:endParaRPr>
          </a:p>
          <a:p>
            <a:pPr eaLnBrk="1" hangingPunct="1">
              <a:lnSpc>
                <a:spcPct val="80000"/>
              </a:lnSpc>
            </a:pPr>
            <a:r>
              <a:rPr lang="zh-CN" altLang="en-US" sz="2000" b="1" dirty="0">
                <a:latin typeface="+mn-ea"/>
              </a:rPr>
              <a:t>直接管理重要作业点和有害点的部门及其负责人</a:t>
            </a:r>
            <a:endParaRPr lang="zh-CN" altLang="en-US" sz="2000" b="1" dirty="0">
              <a:latin typeface="+mn-ea"/>
            </a:endParaRPr>
          </a:p>
        </p:txBody>
      </p:sp>
      <p:sp>
        <p:nvSpPr>
          <p:cNvPr id="45061" name="Oval 15"/>
          <p:cNvSpPr>
            <a:spLocks noChangeArrowheads="1"/>
          </p:cNvSpPr>
          <p:nvPr/>
        </p:nvSpPr>
        <p:spPr bwMode="auto">
          <a:xfrm>
            <a:off x="539750" y="3357563"/>
            <a:ext cx="1800225" cy="1079500"/>
          </a:xfrm>
          <a:prstGeom prst="ellipse">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b="1">
                <a:latin typeface="+mn-ea"/>
                <a:ea typeface="+mn-ea"/>
              </a:rPr>
              <a:t>重点检查</a:t>
            </a:r>
            <a:endParaRPr kumimoji="0" lang="en-US" altLang="zh-CN" b="1">
              <a:latin typeface="+mn-ea"/>
              <a:ea typeface="+mn-ea"/>
            </a:endParaRPr>
          </a:p>
        </p:txBody>
      </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46083" name="Group 4"/>
          <p:cNvGrpSpPr/>
          <p:nvPr/>
        </p:nvGrpSpPr>
        <p:grpSpPr bwMode="auto">
          <a:xfrm>
            <a:off x="250825" y="968905"/>
            <a:ext cx="5735638" cy="576262"/>
            <a:chOff x="174" y="663"/>
            <a:chExt cx="3613" cy="363"/>
          </a:xfrm>
        </p:grpSpPr>
        <p:grpSp>
          <p:nvGrpSpPr>
            <p:cNvPr id="46134" name="Group 5"/>
            <p:cNvGrpSpPr/>
            <p:nvPr/>
          </p:nvGrpSpPr>
          <p:grpSpPr bwMode="auto">
            <a:xfrm>
              <a:off x="174" y="715"/>
              <a:ext cx="205" cy="205"/>
              <a:chOff x="2485" y="949"/>
              <a:chExt cx="918" cy="918"/>
            </a:xfrm>
          </p:grpSpPr>
          <p:sp>
            <p:nvSpPr>
              <p:cNvPr id="67590"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46137"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46138" name="Group 8"/>
              <p:cNvGrpSpPr/>
              <p:nvPr/>
            </p:nvGrpSpPr>
            <p:grpSpPr bwMode="auto">
              <a:xfrm>
                <a:off x="2656" y="1155"/>
                <a:ext cx="586" cy="500"/>
                <a:chOff x="511" y="1141"/>
                <a:chExt cx="586" cy="500"/>
              </a:xfrm>
            </p:grpSpPr>
            <p:sp>
              <p:nvSpPr>
                <p:cNvPr id="67593"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67594"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46139"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7596"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46135"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3.2.4</a:t>
              </a:r>
              <a:r>
                <a:rPr kumimoji="0" lang="zh-CN" altLang="en-US" sz="2800" b="1" dirty="0">
                  <a:latin typeface="+mj-ea"/>
                  <a:ea typeface="+mj-ea"/>
                </a:rPr>
                <a:t>三检制</a:t>
              </a:r>
              <a:endParaRPr kumimoji="0" lang="en-US" altLang="zh-CN" sz="2800" b="1" dirty="0">
                <a:latin typeface="+mj-ea"/>
                <a:ea typeface="+mj-ea"/>
              </a:endParaRPr>
            </a:p>
          </p:txBody>
        </p:sp>
      </p:grpSp>
      <p:sp>
        <p:nvSpPr>
          <p:cNvPr id="67598" name="Line 14"/>
          <p:cNvSpPr>
            <a:spLocks noChangeShapeType="1"/>
          </p:cNvSpPr>
          <p:nvPr/>
        </p:nvSpPr>
        <p:spPr bwMode="auto">
          <a:xfrm flipH="1">
            <a:off x="2366963" y="3725863"/>
            <a:ext cx="323850" cy="0"/>
          </a:xfrm>
          <a:prstGeom prst="line">
            <a:avLst/>
          </a:prstGeom>
          <a:noFill/>
          <a:ln w="19050">
            <a:solidFill>
              <a:schemeClr val="folHlink"/>
            </a:solidFill>
            <a:prstDash val="sysDot"/>
            <a:round/>
            <a:headEnd type="none" w="sm" len="sm"/>
            <a:tailEnd type="none" w="sm" len="sm"/>
          </a:ln>
          <a:effectLst>
            <a:outerShdw dist="17961" dir="2700000" algn="ctr" rotWithShape="0">
              <a:srgbClr val="2A3210">
                <a:alpha val="50000"/>
              </a:srgbClr>
            </a:outerShdw>
          </a:effectLst>
        </p:spPr>
        <p:txBody>
          <a:bodyPr/>
          <a:lstStyle/>
          <a:p>
            <a:pPr>
              <a:defRPr/>
            </a:pPr>
            <a:endParaRPr lang="zh-CN" altLang="en-US">
              <a:latin typeface="+mn-ea"/>
            </a:endParaRPr>
          </a:p>
        </p:txBody>
      </p:sp>
      <p:sp>
        <p:nvSpPr>
          <p:cNvPr id="67599" name="Line 15"/>
          <p:cNvSpPr>
            <a:spLocks noChangeShapeType="1"/>
          </p:cNvSpPr>
          <p:nvPr/>
        </p:nvSpPr>
        <p:spPr bwMode="auto">
          <a:xfrm flipH="1">
            <a:off x="5053013" y="2487613"/>
            <a:ext cx="323850" cy="0"/>
          </a:xfrm>
          <a:prstGeom prst="line">
            <a:avLst/>
          </a:prstGeom>
          <a:noFill/>
          <a:ln w="19050">
            <a:solidFill>
              <a:schemeClr val="folHlink"/>
            </a:solidFill>
            <a:prstDash val="sysDot"/>
            <a:round/>
            <a:headEnd type="none" w="sm" len="sm"/>
            <a:tailEnd type="none" w="sm" len="sm"/>
          </a:ln>
          <a:effectLst>
            <a:outerShdw dist="17961" dir="2700000" algn="ctr" rotWithShape="0">
              <a:srgbClr val="2A3210">
                <a:alpha val="50000"/>
              </a:srgbClr>
            </a:outerShdw>
          </a:effectLst>
        </p:spPr>
        <p:txBody>
          <a:bodyPr/>
          <a:lstStyle/>
          <a:p>
            <a:pPr>
              <a:defRPr/>
            </a:pPr>
            <a:endParaRPr lang="zh-CN" altLang="en-US">
              <a:latin typeface="+mn-ea"/>
            </a:endParaRPr>
          </a:p>
        </p:txBody>
      </p:sp>
      <p:sp>
        <p:nvSpPr>
          <p:cNvPr id="67600" name="Freeform 16"/>
          <p:cNvSpPr/>
          <p:nvPr/>
        </p:nvSpPr>
        <p:spPr bwMode="auto">
          <a:xfrm>
            <a:off x="2690813" y="2468563"/>
            <a:ext cx="515937" cy="2827337"/>
          </a:xfrm>
          <a:custGeom>
            <a:avLst/>
            <a:gdLst/>
            <a:ahLst/>
            <a:cxnLst>
              <a:cxn ang="0">
                <a:pos x="324" y="0"/>
              </a:cxn>
              <a:cxn ang="0">
                <a:pos x="0" y="0"/>
              </a:cxn>
              <a:cxn ang="0">
                <a:pos x="0" y="1780"/>
              </a:cxn>
              <a:cxn ang="0">
                <a:pos x="314" y="1780"/>
              </a:cxn>
            </a:cxnLst>
            <a:rect l="0" t="0" r="r" b="b"/>
            <a:pathLst>
              <a:path w="325" h="1781">
                <a:moveTo>
                  <a:pt x="324" y="0"/>
                </a:moveTo>
                <a:lnTo>
                  <a:pt x="0" y="0"/>
                </a:lnTo>
                <a:lnTo>
                  <a:pt x="0" y="1780"/>
                </a:lnTo>
                <a:lnTo>
                  <a:pt x="314" y="1780"/>
                </a:lnTo>
              </a:path>
            </a:pathLst>
          </a:custGeom>
          <a:noFill/>
          <a:ln w="19050" cap="flat" cmpd="sng">
            <a:solidFill>
              <a:schemeClr val="folHlink"/>
            </a:solidFill>
            <a:prstDash val="sysDot"/>
            <a:round/>
            <a:headEnd type="none" w="sm" len="sm"/>
            <a:tailEnd type="none" w="sm" len="sm"/>
          </a:ln>
          <a:effectLst>
            <a:outerShdw dist="17961" dir="2700000" algn="ctr" rotWithShape="0">
              <a:srgbClr val="2A3210">
                <a:alpha val="50000"/>
              </a:srgbClr>
            </a:outerShdw>
          </a:effectLst>
        </p:spPr>
        <p:txBody>
          <a:bodyPr/>
          <a:lstStyle/>
          <a:p>
            <a:pPr>
              <a:defRPr/>
            </a:pPr>
            <a:endParaRPr lang="zh-CN" altLang="en-US">
              <a:latin typeface="+mn-ea"/>
            </a:endParaRPr>
          </a:p>
        </p:txBody>
      </p:sp>
      <p:sp>
        <p:nvSpPr>
          <p:cNvPr id="67601" name="Freeform 17"/>
          <p:cNvSpPr/>
          <p:nvPr/>
        </p:nvSpPr>
        <p:spPr bwMode="auto">
          <a:xfrm>
            <a:off x="5376863" y="1884363"/>
            <a:ext cx="363537" cy="1144587"/>
          </a:xfrm>
          <a:custGeom>
            <a:avLst/>
            <a:gdLst/>
            <a:ahLst/>
            <a:cxnLst>
              <a:cxn ang="0">
                <a:pos x="228" y="0"/>
              </a:cxn>
              <a:cxn ang="0">
                <a:pos x="0" y="0"/>
              </a:cxn>
              <a:cxn ang="0">
                <a:pos x="0" y="720"/>
              </a:cxn>
              <a:cxn ang="0">
                <a:pos x="221" y="720"/>
              </a:cxn>
            </a:cxnLst>
            <a:rect l="0" t="0" r="r" b="b"/>
            <a:pathLst>
              <a:path w="229" h="721">
                <a:moveTo>
                  <a:pt x="228" y="0"/>
                </a:moveTo>
                <a:lnTo>
                  <a:pt x="0" y="0"/>
                </a:lnTo>
                <a:lnTo>
                  <a:pt x="0" y="720"/>
                </a:lnTo>
                <a:lnTo>
                  <a:pt x="221" y="720"/>
                </a:lnTo>
              </a:path>
            </a:pathLst>
          </a:custGeom>
          <a:noFill/>
          <a:ln w="19050" cap="flat" cmpd="sng">
            <a:solidFill>
              <a:schemeClr val="folHlink"/>
            </a:solidFill>
            <a:prstDash val="sysDot"/>
            <a:round/>
            <a:headEnd type="none" w="sm" len="sm"/>
            <a:tailEnd type="none" w="sm" len="sm"/>
          </a:ln>
          <a:effectLst>
            <a:outerShdw dist="17961" dir="2700000" algn="ctr" rotWithShape="0">
              <a:srgbClr val="2A3210">
                <a:alpha val="50000"/>
              </a:srgbClr>
            </a:outerShdw>
          </a:effectLst>
        </p:spPr>
        <p:txBody>
          <a:bodyPr/>
          <a:lstStyle/>
          <a:p>
            <a:pPr>
              <a:defRPr/>
            </a:pPr>
            <a:endParaRPr lang="zh-CN" altLang="en-US">
              <a:latin typeface="+mn-ea"/>
            </a:endParaRPr>
          </a:p>
        </p:txBody>
      </p:sp>
      <p:sp>
        <p:nvSpPr>
          <p:cNvPr id="67602" name="Line 18"/>
          <p:cNvSpPr>
            <a:spLocks noChangeShapeType="1"/>
          </p:cNvSpPr>
          <p:nvPr/>
        </p:nvSpPr>
        <p:spPr bwMode="auto">
          <a:xfrm flipH="1">
            <a:off x="5081588" y="5287963"/>
            <a:ext cx="657225" cy="0"/>
          </a:xfrm>
          <a:prstGeom prst="line">
            <a:avLst/>
          </a:prstGeom>
          <a:noFill/>
          <a:ln w="19050">
            <a:solidFill>
              <a:schemeClr val="folHlink"/>
            </a:solidFill>
            <a:prstDash val="sysDot"/>
            <a:round/>
            <a:headEnd type="none" w="sm" len="sm"/>
            <a:tailEnd type="none" w="sm" len="sm"/>
          </a:ln>
          <a:effectLst>
            <a:outerShdw dist="17961" dir="2700000" algn="ctr" rotWithShape="0">
              <a:srgbClr val="2A3210">
                <a:alpha val="50000"/>
              </a:srgbClr>
            </a:outerShdw>
          </a:effectLst>
        </p:spPr>
        <p:txBody>
          <a:bodyPr/>
          <a:lstStyle/>
          <a:p>
            <a:pPr>
              <a:defRPr/>
            </a:pPr>
            <a:endParaRPr lang="zh-CN" altLang="en-US">
              <a:latin typeface="+mn-ea"/>
            </a:endParaRPr>
          </a:p>
        </p:txBody>
      </p:sp>
      <p:sp>
        <p:nvSpPr>
          <p:cNvPr id="67603" name="Freeform 19"/>
          <p:cNvSpPr/>
          <p:nvPr/>
        </p:nvSpPr>
        <p:spPr bwMode="auto">
          <a:xfrm>
            <a:off x="5389563" y="3995738"/>
            <a:ext cx="363537" cy="1927225"/>
          </a:xfrm>
          <a:custGeom>
            <a:avLst/>
            <a:gdLst/>
            <a:ahLst/>
            <a:cxnLst>
              <a:cxn ang="0">
                <a:pos x="228" y="0"/>
              </a:cxn>
              <a:cxn ang="0">
                <a:pos x="0" y="0"/>
              </a:cxn>
              <a:cxn ang="0">
                <a:pos x="0" y="1176"/>
              </a:cxn>
              <a:cxn ang="0">
                <a:pos x="221" y="1176"/>
              </a:cxn>
            </a:cxnLst>
            <a:rect l="0" t="0" r="r" b="b"/>
            <a:pathLst>
              <a:path w="229" h="1177">
                <a:moveTo>
                  <a:pt x="228" y="0"/>
                </a:moveTo>
                <a:lnTo>
                  <a:pt x="0" y="0"/>
                </a:lnTo>
                <a:lnTo>
                  <a:pt x="0" y="1176"/>
                </a:lnTo>
                <a:lnTo>
                  <a:pt x="221" y="1176"/>
                </a:lnTo>
              </a:path>
            </a:pathLst>
          </a:custGeom>
          <a:noFill/>
          <a:ln w="19050" cap="flat" cmpd="sng">
            <a:solidFill>
              <a:schemeClr val="folHlink"/>
            </a:solidFill>
            <a:prstDash val="sysDot"/>
            <a:round/>
            <a:headEnd type="none" w="sm" len="sm"/>
            <a:tailEnd type="none" w="sm" len="sm"/>
          </a:ln>
          <a:effectLst>
            <a:outerShdw dist="17961" dir="2700000" algn="ctr" rotWithShape="0">
              <a:srgbClr val="2A3210">
                <a:alpha val="50000"/>
              </a:srgbClr>
            </a:outerShdw>
          </a:effectLst>
        </p:spPr>
        <p:txBody>
          <a:bodyPr/>
          <a:lstStyle/>
          <a:p>
            <a:pPr>
              <a:defRPr/>
            </a:pPr>
            <a:endParaRPr lang="zh-CN" altLang="en-US">
              <a:latin typeface="+mn-ea"/>
            </a:endParaRPr>
          </a:p>
        </p:txBody>
      </p:sp>
      <p:grpSp>
        <p:nvGrpSpPr>
          <p:cNvPr id="46090" name="Group 20"/>
          <p:cNvGrpSpPr/>
          <p:nvPr/>
        </p:nvGrpSpPr>
        <p:grpSpPr bwMode="auto">
          <a:xfrm>
            <a:off x="5724525" y="5651500"/>
            <a:ext cx="2951163" cy="565150"/>
            <a:chOff x="450" y="1550"/>
            <a:chExt cx="4840" cy="475"/>
          </a:xfrm>
        </p:grpSpPr>
        <p:sp>
          <p:nvSpPr>
            <p:cNvPr id="46132" name="AutoShape 21"/>
            <p:cNvSpPr>
              <a:spLocks noChangeArrowheads="1"/>
            </p:cNvSpPr>
            <p:nvPr/>
          </p:nvSpPr>
          <p:spPr bwMode="auto">
            <a:xfrm>
              <a:off x="450" y="1550"/>
              <a:ext cx="4840" cy="475"/>
            </a:xfrm>
            <a:prstGeom prst="roundRect">
              <a:avLst>
                <a:gd name="adj" fmla="val 9028"/>
              </a:avLst>
            </a:prstGeom>
            <a:gradFill rotWithShape="0">
              <a:gsLst>
                <a:gs pos="0">
                  <a:srgbClr val="CC3300">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sp>
          <p:nvSpPr>
            <p:cNvPr id="46133" name="AutoShape 22"/>
            <p:cNvSpPr>
              <a:spLocks noChangeArrowheads="1"/>
            </p:cNvSpPr>
            <p:nvPr/>
          </p:nvSpPr>
          <p:spPr bwMode="auto">
            <a:xfrm>
              <a:off x="469" y="156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grpSp>
      <p:pic>
        <p:nvPicPr>
          <p:cNvPr id="46091" name="Picture 23" descr="s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0575" y="5867400"/>
            <a:ext cx="1778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92" name="Group 24"/>
          <p:cNvGrpSpPr/>
          <p:nvPr/>
        </p:nvGrpSpPr>
        <p:grpSpPr bwMode="auto">
          <a:xfrm>
            <a:off x="5724525" y="5002213"/>
            <a:ext cx="2951163" cy="565150"/>
            <a:chOff x="450" y="1550"/>
            <a:chExt cx="4840" cy="475"/>
          </a:xfrm>
        </p:grpSpPr>
        <p:sp>
          <p:nvSpPr>
            <p:cNvPr id="46130" name="AutoShape 25"/>
            <p:cNvSpPr>
              <a:spLocks noChangeArrowheads="1"/>
            </p:cNvSpPr>
            <p:nvPr/>
          </p:nvSpPr>
          <p:spPr bwMode="auto">
            <a:xfrm>
              <a:off x="450" y="1550"/>
              <a:ext cx="4840" cy="475"/>
            </a:xfrm>
            <a:prstGeom prst="roundRect">
              <a:avLst>
                <a:gd name="adj" fmla="val 9028"/>
              </a:avLst>
            </a:prstGeom>
            <a:gradFill rotWithShape="0">
              <a:gsLst>
                <a:gs pos="0">
                  <a:srgbClr val="CC3300">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sp>
          <p:nvSpPr>
            <p:cNvPr id="46131" name="AutoShape 26"/>
            <p:cNvSpPr>
              <a:spLocks noChangeArrowheads="1"/>
            </p:cNvSpPr>
            <p:nvPr/>
          </p:nvSpPr>
          <p:spPr bwMode="auto">
            <a:xfrm>
              <a:off x="469" y="156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grpSp>
      <p:pic>
        <p:nvPicPr>
          <p:cNvPr id="46093" name="Picture 27" descr="s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0575" y="5218113"/>
            <a:ext cx="1778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94" name="Group 28"/>
          <p:cNvGrpSpPr/>
          <p:nvPr/>
        </p:nvGrpSpPr>
        <p:grpSpPr bwMode="auto">
          <a:xfrm>
            <a:off x="5724525" y="4354513"/>
            <a:ext cx="2951163" cy="565150"/>
            <a:chOff x="450" y="1550"/>
            <a:chExt cx="4840" cy="475"/>
          </a:xfrm>
        </p:grpSpPr>
        <p:sp>
          <p:nvSpPr>
            <p:cNvPr id="46128" name="AutoShape 29"/>
            <p:cNvSpPr>
              <a:spLocks noChangeArrowheads="1"/>
            </p:cNvSpPr>
            <p:nvPr/>
          </p:nvSpPr>
          <p:spPr bwMode="auto">
            <a:xfrm>
              <a:off x="450" y="1550"/>
              <a:ext cx="4840" cy="475"/>
            </a:xfrm>
            <a:prstGeom prst="roundRect">
              <a:avLst>
                <a:gd name="adj" fmla="val 9028"/>
              </a:avLst>
            </a:prstGeom>
            <a:gradFill rotWithShape="0">
              <a:gsLst>
                <a:gs pos="0">
                  <a:srgbClr val="CC3300">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sp>
          <p:nvSpPr>
            <p:cNvPr id="46129" name="AutoShape 30"/>
            <p:cNvSpPr>
              <a:spLocks noChangeArrowheads="1"/>
            </p:cNvSpPr>
            <p:nvPr/>
          </p:nvSpPr>
          <p:spPr bwMode="auto">
            <a:xfrm>
              <a:off x="469" y="156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grpSp>
      <p:pic>
        <p:nvPicPr>
          <p:cNvPr id="46095" name="Picture 31" descr="su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0575" y="4570413"/>
            <a:ext cx="160338"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96" name="Group 32"/>
          <p:cNvGrpSpPr/>
          <p:nvPr/>
        </p:nvGrpSpPr>
        <p:grpSpPr bwMode="auto">
          <a:xfrm>
            <a:off x="5724525" y="2843213"/>
            <a:ext cx="2736850" cy="565150"/>
            <a:chOff x="450" y="1550"/>
            <a:chExt cx="4840" cy="475"/>
          </a:xfrm>
        </p:grpSpPr>
        <p:sp>
          <p:nvSpPr>
            <p:cNvPr id="46126" name="AutoShape 33"/>
            <p:cNvSpPr>
              <a:spLocks noChangeArrowheads="1"/>
            </p:cNvSpPr>
            <p:nvPr/>
          </p:nvSpPr>
          <p:spPr bwMode="auto">
            <a:xfrm>
              <a:off x="450" y="1550"/>
              <a:ext cx="4840" cy="475"/>
            </a:xfrm>
            <a:prstGeom prst="roundRect">
              <a:avLst>
                <a:gd name="adj" fmla="val 9028"/>
              </a:avLst>
            </a:prstGeom>
            <a:gradFill rotWithShape="0">
              <a:gsLst>
                <a:gs pos="0">
                  <a:srgbClr val="CC3300">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sp>
          <p:nvSpPr>
            <p:cNvPr id="46127" name="AutoShape 34"/>
            <p:cNvSpPr>
              <a:spLocks noChangeArrowheads="1"/>
            </p:cNvSpPr>
            <p:nvPr/>
          </p:nvSpPr>
          <p:spPr bwMode="auto">
            <a:xfrm>
              <a:off x="469" y="156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grpSp>
      <p:pic>
        <p:nvPicPr>
          <p:cNvPr id="46097" name="Picture 35" descr="su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0575" y="3059113"/>
            <a:ext cx="160338"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98" name="Group 36"/>
          <p:cNvGrpSpPr/>
          <p:nvPr/>
        </p:nvGrpSpPr>
        <p:grpSpPr bwMode="auto">
          <a:xfrm>
            <a:off x="5724525" y="1547813"/>
            <a:ext cx="2736850" cy="565150"/>
            <a:chOff x="450" y="1550"/>
            <a:chExt cx="4840" cy="475"/>
          </a:xfrm>
        </p:grpSpPr>
        <p:sp>
          <p:nvSpPr>
            <p:cNvPr id="46124" name="AutoShape 37"/>
            <p:cNvSpPr>
              <a:spLocks noChangeArrowheads="1"/>
            </p:cNvSpPr>
            <p:nvPr/>
          </p:nvSpPr>
          <p:spPr bwMode="auto">
            <a:xfrm>
              <a:off x="450" y="1550"/>
              <a:ext cx="4840" cy="475"/>
            </a:xfrm>
            <a:prstGeom prst="roundRect">
              <a:avLst>
                <a:gd name="adj" fmla="val 9028"/>
              </a:avLst>
            </a:prstGeom>
            <a:gradFill rotWithShape="0">
              <a:gsLst>
                <a:gs pos="0">
                  <a:srgbClr val="CC3300">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sp>
          <p:nvSpPr>
            <p:cNvPr id="46125" name="AutoShape 38"/>
            <p:cNvSpPr>
              <a:spLocks noChangeArrowheads="1"/>
            </p:cNvSpPr>
            <p:nvPr/>
          </p:nvSpPr>
          <p:spPr bwMode="auto">
            <a:xfrm>
              <a:off x="469" y="156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grpSp>
      <p:pic>
        <p:nvPicPr>
          <p:cNvPr id="46099" name="Picture 39" descr="su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0575" y="1763713"/>
            <a:ext cx="160338"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24" name="Rectangle 40"/>
          <p:cNvSpPr>
            <a:spLocks noChangeArrowheads="1"/>
          </p:cNvSpPr>
          <p:nvPr/>
        </p:nvSpPr>
        <p:spPr bwMode="auto">
          <a:xfrm>
            <a:off x="6122988" y="1668463"/>
            <a:ext cx="1150937" cy="274637"/>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1800" b="1">
                <a:solidFill>
                  <a:schemeClr val="bg1"/>
                </a:solidFill>
                <a:latin typeface="+mn-ea"/>
              </a:rPr>
              <a:t>定整改措施</a:t>
            </a:r>
            <a:endParaRPr lang="en-US" altLang="zh-CN" sz="1800" b="1">
              <a:solidFill>
                <a:schemeClr val="bg1"/>
              </a:solidFill>
              <a:latin typeface="+mn-ea"/>
            </a:endParaRPr>
          </a:p>
        </p:txBody>
      </p:sp>
      <p:sp>
        <p:nvSpPr>
          <p:cNvPr id="67625" name="Rectangle 41"/>
          <p:cNvSpPr>
            <a:spLocks noChangeArrowheads="1"/>
          </p:cNvSpPr>
          <p:nvPr/>
        </p:nvSpPr>
        <p:spPr bwMode="auto">
          <a:xfrm>
            <a:off x="6122988" y="2955925"/>
            <a:ext cx="1381125" cy="274638"/>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1800" b="1">
                <a:solidFill>
                  <a:schemeClr val="bg1"/>
                </a:solidFill>
                <a:latin typeface="+mn-ea"/>
              </a:rPr>
              <a:t>定整改责任人</a:t>
            </a:r>
            <a:endParaRPr lang="en-US" altLang="zh-CN" sz="1800" b="1">
              <a:solidFill>
                <a:schemeClr val="bg1"/>
              </a:solidFill>
              <a:latin typeface="+mn-ea"/>
            </a:endParaRPr>
          </a:p>
        </p:txBody>
      </p:sp>
      <p:sp>
        <p:nvSpPr>
          <p:cNvPr id="67626" name="Rectangle 42"/>
          <p:cNvSpPr>
            <a:spLocks noChangeArrowheads="1"/>
          </p:cNvSpPr>
          <p:nvPr/>
        </p:nvSpPr>
        <p:spPr bwMode="auto">
          <a:xfrm>
            <a:off x="6122988" y="4497388"/>
            <a:ext cx="2377254" cy="276999"/>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1800" b="1">
                <a:solidFill>
                  <a:schemeClr val="bg1"/>
                </a:solidFill>
                <a:latin typeface="+mn-ea"/>
              </a:rPr>
              <a:t>工段能整改不推到部门</a:t>
            </a:r>
            <a:r>
              <a:rPr lang="zh-CN" altLang="en-US" sz="1800">
                <a:latin typeface="+mn-ea"/>
              </a:rPr>
              <a:t> </a:t>
            </a:r>
            <a:endParaRPr lang="en-US" altLang="ko-KR" sz="1800">
              <a:latin typeface="+mn-ea"/>
            </a:endParaRPr>
          </a:p>
        </p:txBody>
      </p:sp>
      <p:sp>
        <p:nvSpPr>
          <p:cNvPr id="67627" name="Rectangle 43"/>
          <p:cNvSpPr>
            <a:spLocks noChangeArrowheads="1"/>
          </p:cNvSpPr>
          <p:nvPr/>
        </p:nvSpPr>
        <p:spPr bwMode="auto">
          <a:xfrm>
            <a:off x="6122988" y="5126038"/>
            <a:ext cx="2377254" cy="276999"/>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1800" b="1">
                <a:solidFill>
                  <a:schemeClr val="bg1"/>
                </a:solidFill>
                <a:latin typeface="+mn-ea"/>
              </a:rPr>
              <a:t>部门能整改不推到公司 </a:t>
            </a:r>
            <a:endParaRPr lang="en-US" altLang="ko-KR" sz="1800" b="1">
              <a:solidFill>
                <a:schemeClr val="bg1"/>
              </a:solidFill>
              <a:latin typeface="+mn-ea"/>
            </a:endParaRPr>
          </a:p>
        </p:txBody>
      </p:sp>
      <p:sp>
        <p:nvSpPr>
          <p:cNvPr id="67628" name="Rectangle 44"/>
          <p:cNvSpPr>
            <a:spLocks noChangeArrowheads="1"/>
          </p:cNvSpPr>
          <p:nvPr/>
        </p:nvSpPr>
        <p:spPr bwMode="auto">
          <a:xfrm>
            <a:off x="6122988" y="5773738"/>
            <a:ext cx="2377254" cy="276999"/>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1800" b="1">
                <a:solidFill>
                  <a:schemeClr val="bg1"/>
                </a:solidFill>
                <a:latin typeface="+mn-ea"/>
              </a:rPr>
              <a:t>公司能整改不推到集团</a:t>
            </a:r>
            <a:r>
              <a:rPr lang="zh-CN" altLang="en-US" sz="1800">
                <a:latin typeface="+mn-ea"/>
              </a:rPr>
              <a:t> </a:t>
            </a:r>
            <a:endParaRPr lang="en-US" altLang="ko-KR" sz="1800">
              <a:latin typeface="+mn-ea"/>
            </a:endParaRPr>
          </a:p>
        </p:txBody>
      </p:sp>
      <p:sp>
        <p:nvSpPr>
          <p:cNvPr id="46105" name="Rectangle 45"/>
          <p:cNvSpPr>
            <a:spLocks noChangeArrowheads="1"/>
          </p:cNvSpPr>
          <p:nvPr/>
        </p:nvSpPr>
        <p:spPr bwMode="auto">
          <a:xfrm>
            <a:off x="2916238" y="4714875"/>
            <a:ext cx="2160587" cy="1079500"/>
          </a:xfrm>
          <a:prstGeom prst="rect">
            <a:avLst/>
          </a:prstGeom>
          <a:gradFill rotWithShape="0">
            <a:gsLst>
              <a:gs pos="0">
                <a:srgbClr val="67312B"/>
              </a:gs>
              <a:gs pos="100000">
                <a:srgbClr val="301714"/>
              </a:gs>
            </a:gsLst>
            <a:path path="rect">
              <a:fillToRect r="100000" b="100000"/>
            </a:path>
          </a:gradFill>
          <a:ln w="9525">
            <a:miter lim="800000"/>
          </a:ln>
          <a:scene3d>
            <a:camera prst="legacyObliqueBottomLeft"/>
            <a:lightRig rig="legacyFlat3" dir="b"/>
          </a:scene3d>
          <a:sp3d extrusionH="100000" prstMaterial="legacyMatte">
            <a:bevelT w="13500" h="13500" prst="angle"/>
            <a:bevelB w="13500" h="13500" prst="angle"/>
            <a:extrusionClr>
              <a:srgbClr val="67312B"/>
            </a:extrusionClr>
            <a:contourClr>
              <a:srgbClr val="67312B"/>
            </a:contourClr>
          </a:sp3d>
        </p:spPr>
        <p:txBody>
          <a:bodyPr wrap="none"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zh-CN" altLang="en-US" sz="1800" b="1">
              <a:solidFill>
                <a:srgbClr val="FFFFFF"/>
              </a:solidFill>
              <a:latin typeface="+mn-ea"/>
              <a:ea typeface="+mn-ea"/>
            </a:endParaRPr>
          </a:p>
        </p:txBody>
      </p:sp>
      <p:sp>
        <p:nvSpPr>
          <p:cNvPr id="46106" name="Rectangle 46"/>
          <p:cNvSpPr>
            <a:spLocks noChangeArrowheads="1"/>
          </p:cNvSpPr>
          <p:nvPr/>
        </p:nvSpPr>
        <p:spPr bwMode="auto">
          <a:xfrm>
            <a:off x="2916238" y="1916113"/>
            <a:ext cx="2160587" cy="1079500"/>
          </a:xfrm>
          <a:prstGeom prst="rect">
            <a:avLst/>
          </a:prstGeom>
          <a:gradFill rotWithShape="0">
            <a:gsLst>
              <a:gs pos="0">
                <a:srgbClr val="67312B"/>
              </a:gs>
              <a:gs pos="100000">
                <a:srgbClr val="301714"/>
              </a:gs>
            </a:gsLst>
            <a:path path="rect">
              <a:fillToRect r="100000" b="100000"/>
            </a:path>
          </a:gradFill>
          <a:ln w="9525">
            <a:miter lim="800000"/>
          </a:ln>
          <a:scene3d>
            <a:camera prst="legacyObliqueBottomLeft"/>
            <a:lightRig rig="legacyFlat3" dir="b"/>
          </a:scene3d>
          <a:sp3d extrusionH="100000" prstMaterial="legacyMatte">
            <a:bevelT w="13500" h="13500" prst="angle"/>
            <a:bevelB w="13500" h="13500" prst="angle"/>
            <a:extrusionClr>
              <a:srgbClr val="67312B"/>
            </a:extrusionClr>
            <a:contourClr>
              <a:srgbClr val="67312B"/>
            </a:contourClr>
          </a:sp3d>
        </p:spPr>
        <p:txBody>
          <a:bodyPr wrap="none"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zh-CN" altLang="en-US" sz="1800" b="1">
              <a:solidFill>
                <a:srgbClr val="FFFFFF"/>
              </a:solidFill>
              <a:latin typeface="+mn-ea"/>
              <a:ea typeface="+mn-ea"/>
            </a:endParaRPr>
          </a:p>
        </p:txBody>
      </p:sp>
      <p:sp>
        <p:nvSpPr>
          <p:cNvPr id="46107" name="Oval 47"/>
          <p:cNvSpPr>
            <a:spLocks noChangeArrowheads="1"/>
          </p:cNvSpPr>
          <p:nvPr/>
        </p:nvSpPr>
        <p:spPr bwMode="auto">
          <a:xfrm>
            <a:off x="755650" y="3213100"/>
            <a:ext cx="1763713" cy="1008063"/>
          </a:xfrm>
          <a:prstGeom prst="ellipse">
            <a:avLst/>
          </a:prstGeom>
          <a:gradFill rotWithShape="1">
            <a:gsLst>
              <a:gs pos="0">
                <a:srgbClr val="003366"/>
              </a:gs>
              <a:gs pos="100000">
                <a:schemeClr val="tx1"/>
              </a:gs>
            </a:gsLst>
            <a:path path="shape">
              <a:fillToRect l="50000" t="50000" r="50000" b="50000"/>
            </a:path>
          </a:gradFill>
          <a:ln w="9525">
            <a:round/>
          </a:ln>
          <a:scene3d>
            <a:camera prst="legacyObliqueBottomLeft"/>
            <a:lightRig rig="legacyFlat3" dir="b"/>
          </a:scene3d>
          <a:sp3d extrusionH="49200" prstMaterial="legacyMatte">
            <a:bevelT w="13500" h="13500" prst="angle"/>
            <a:bevelB w="13500" h="13500" prst="angle"/>
            <a:extrusionClr>
              <a:srgbClr val="003366"/>
            </a:extrusionClr>
            <a:contourClr>
              <a:srgbClr val="003366"/>
            </a:contourClr>
          </a:sp3d>
        </p:spPr>
        <p:txBody>
          <a:bodyPr wrap="none"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zh-CN" altLang="en-US" sz="1800">
              <a:solidFill>
                <a:srgbClr val="FFFFFF"/>
              </a:solidFill>
              <a:latin typeface="+mn-ea"/>
              <a:ea typeface="+mn-ea"/>
            </a:endParaRPr>
          </a:p>
        </p:txBody>
      </p:sp>
      <p:sp>
        <p:nvSpPr>
          <p:cNvPr id="67632" name="Rectangle 48"/>
          <p:cNvSpPr>
            <a:spLocks noChangeArrowheads="1"/>
          </p:cNvSpPr>
          <p:nvPr/>
        </p:nvSpPr>
        <p:spPr bwMode="auto">
          <a:xfrm>
            <a:off x="1230489" y="3419475"/>
            <a:ext cx="791986" cy="549275"/>
          </a:xfrm>
          <a:prstGeom prst="rect">
            <a:avLst/>
          </a:prstGeom>
          <a:noFill/>
          <a:ln w="9525">
            <a:noFill/>
            <a:miter lim="800000"/>
          </a:ln>
          <a:effectLst>
            <a:outerShdw dist="28398" dir="3806097" algn="ctr" rotWithShape="0">
              <a:schemeClr val="tx1"/>
            </a:outerShdw>
          </a:effectLst>
        </p:spPr>
        <p:txBody>
          <a:bodyPr wrap="square" lIns="0" tIns="0" rIns="0" bIns="0">
            <a:spAutoFit/>
          </a:bodyPr>
          <a:lstStyle/>
          <a:p>
            <a:pPr latinLnBrk="1">
              <a:defRPr/>
            </a:pPr>
            <a:r>
              <a:rPr lang="zh-CN" altLang="en-US" sz="1800" b="1" dirty="0">
                <a:solidFill>
                  <a:schemeClr val="bg1"/>
                </a:solidFill>
                <a:latin typeface="+mn-ea"/>
              </a:rPr>
              <a:t>三   定</a:t>
            </a:r>
            <a:endParaRPr lang="zh-CN" altLang="en-US" sz="1800" b="1" dirty="0">
              <a:solidFill>
                <a:schemeClr val="bg1"/>
              </a:solidFill>
              <a:latin typeface="+mn-ea"/>
            </a:endParaRPr>
          </a:p>
          <a:p>
            <a:pPr latinLnBrk="1">
              <a:defRPr/>
            </a:pPr>
            <a:r>
              <a:rPr lang="zh-CN" altLang="en-US" sz="1800" b="1" dirty="0">
                <a:solidFill>
                  <a:schemeClr val="bg1"/>
                </a:solidFill>
                <a:latin typeface="+mn-ea"/>
              </a:rPr>
              <a:t>四不推</a:t>
            </a:r>
            <a:endParaRPr lang="en-US" altLang="zh-CN" sz="1800" b="1" dirty="0">
              <a:solidFill>
                <a:schemeClr val="bg1"/>
              </a:solidFill>
              <a:latin typeface="+mn-ea"/>
            </a:endParaRPr>
          </a:p>
        </p:txBody>
      </p:sp>
      <p:sp>
        <p:nvSpPr>
          <p:cNvPr id="67633" name="Rectangle 49"/>
          <p:cNvSpPr>
            <a:spLocks noChangeArrowheads="1"/>
          </p:cNvSpPr>
          <p:nvPr/>
        </p:nvSpPr>
        <p:spPr bwMode="auto">
          <a:xfrm>
            <a:off x="3367088" y="2324100"/>
            <a:ext cx="460375" cy="274638"/>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1800" b="1">
                <a:solidFill>
                  <a:schemeClr val="bg1"/>
                </a:solidFill>
                <a:latin typeface="+mn-ea"/>
              </a:rPr>
              <a:t>三定</a:t>
            </a:r>
            <a:endParaRPr lang="zh-CN" altLang="en-US" sz="1800" b="1">
              <a:solidFill>
                <a:schemeClr val="bg1"/>
              </a:solidFill>
              <a:latin typeface="+mn-ea"/>
            </a:endParaRPr>
          </a:p>
        </p:txBody>
      </p:sp>
      <p:sp>
        <p:nvSpPr>
          <p:cNvPr id="67634" name="Rectangle 50"/>
          <p:cNvSpPr>
            <a:spLocks noChangeArrowheads="1"/>
          </p:cNvSpPr>
          <p:nvPr/>
        </p:nvSpPr>
        <p:spPr bwMode="auto">
          <a:xfrm>
            <a:off x="3284538" y="5132388"/>
            <a:ext cx="690562" cy="274637"/>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1800" b="1">
                <a:solidFill>
                  <a:schemeClr val="bg1"/>
                </a:solidFill>
                <a:latin typeface="+mn-ea"/>
              </a:rPr>
              <a:t>四不推</a:t>
            </a:r>
            <a:endParaRPr lang="zh-CN" altLang="en-US" sz="1800" b="1">
              <a:solidFill>
                <a:schemeClr val="bg1"/>
              </a:solidFill>
              <a:latin typeface="+mn-ea"/>
            </a:endParaRPr>
          </a:p>
        </p:txBody>
      </p:sp>
      <p:grpSp>
        <p:nvGrpSpPr>
          <p:cNvPr id="46111" name="Group 54"/>
          <p:cNvGrpSpPr/>
          <p:nvPr/>
        </p:nvGrpSpPr>
        <p:grpSpPr bwMode="auto">
          <a:xfrm>
            <a:off x="5724525" y="3706813"/>
            <a:ext cx="2951163" cy="565150"/>
            <a:chOff x="450" y="1550"/>
            <a:chExt cx="4840" cy="475"/>
          </a:xfrm>
        </p:grpSpPr>
        <p:sp>
          <p:nvSpPr>
            <p:cNvPr id="46122" name="AutoShape 55"/>
            <p:cNvSpPr>
              <a:spLocks noChangeArrowheads="1"/>
            </p:cNvSpPr>
            <p:nvPr/>
          </p:nvSpPr>
          <p:spPr bwMode="auto">
            <a:xfrm>
              <a:off x="450" y="1550"/>
              <a:ext cx="4840" cy="475"/>
            </a:xfrm>
            <a:prstGeom prst="roundRect">
              <a:avLst>
                <a:gd name="adj" fmla="val 9028"/>
              </a:avLst>
            </a:prstGeom>
            <a:gradFill rotWithShape="0">
              <a:gsLst>
                <a:gs pos="0">
                  <a:srgbClr val="CC3300">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sp>
          <p:nvSpPr>
            <p:cNvPr id="46123" name="AutoShape 56"/>
            <p:cNvSpPr>
              <a:spLocks noChangeArrowheads="1"/>
            </p:cNvSpPr>
            <p:nvPr/>
          </p:nvSpPr>
          <p:spPr bwMode="auto">
            <a:xfrm>
              <a:off x="469" y="156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grpSp>
      <p:pic>
        <p:nvPicPr>
          <p:cNvPr id="46112" name="Picture 57" descr="su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425" y="3924300"/>
            <a:ext cx="160338"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42" name="Rectangle 58"/>
          <p:cNvSpPr>
            <a:spLocks noChangeArrowheads="1"/>
          </p:cNvSpPr>
          <p:nvPr/>
        </p:nvSpPr>
        <p:spPr bwMode="auto">
          <a:xfrm>
            <a:off x="6192838" y="3851275"/>
            <a:ext cx="2365375" cy="274638"/>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1800" b="1">
                <a:solidFill>
                  <a:schemeClr val="bg1"/>
                </a:solidFill>
                <a:latin typeface="+mn-ea"/>
              </a:rPr>
              <a:t>班组能整改不推到工段</a:t>
            </a:r>
            <a:r>
              <a:rPr lang="zh-CN" altLang="en-US" sz="1800">
                <a:latin typeface="+mn-ea"/>
              </a:rPr>
              <a:t> </a:t>
            </a:r>
            <a:endParaRPr lang="en-US" altLang="ko-KR" sz="1800">
              <a:latin typeface="+mn-ea"/>
            </a:endParaRPr>
          </a:p>
        </p:txBody>
      </p:sp>
      <p:grpSp>
        <p:nvGrpSpPr>
          <p:cNvPr id="46114" name="Group 59"/>
          <p:cNvGrpSpPr/>
          <p:nvPr/>
        </p:nvGrpSpPr>
        <p:grpSpPr bwMode="auto">
          <a:xfrm>
            <a:off x="5724525" y="2206625"/>
            <a:ext cx="2736850" cy="565150"/>
            <a:chOff x="450" y="1550"/>
            <a:chExt cx="4840" cy="475"/>
          </a:xfrm>
        </p:grpSpPr>
        <p:sp>
          <p:nvSpPr>
            <p:cNvPr id="46120" name="AutoShape 60"/>
            <p:cNvSpPr>
              <a:spLocks noChangeArrowheads="1"/>
            </p:cNvSpPr>
            <p:nvPr/>
          </p:nvSpPr>
          <p:spPr bwMode="auto">
            <a:xfrm>
              <a:off x="450" y="1550"/>
              <a:ext cx="4840" cy="475"/>
            </a:xfrm>
            <a:prstGeom prst="roundRect">
              <a:avLst>
                <a:gd name="adj" fmla="val 9028"/>
              </a:avLst>
            </a:prstGeom>
            <a:gradFill rotWithShape="0">
              <a:gsLst>
                <a:gs pos="0">
                  <a:srgbClr val="CC3300">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sp>
          <p:nvSpPr>
            <p:cNvPr id="46121" name="AutoShape 61"/>
            <p:cNvSpPr>
              <a:spLocks noChangeArrowheads="1"/>
            </p:cNvSpPr>
            <p:nvPr/>
          </p:nvSpPr>
          <p:spPr bwMode="auto">
            <a:xfrm>
              <a:off x="469" y="156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grpSp>
      <p:pic>
        <p:nvPicPr>
          <p:cNvPr id="46115" name="Picture 62" descr="su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0575" y="2422525"/>
            <a:ext cx="160338"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47" name="Rectangle 63"/>
          <p:cNvSpPr>
            <a:spLocks noChangeArrowheads="1"/>
          </p:cNvSpPr>
          <p:nvPr/>
        </p:nvSpPr>
        <p:spPr bwMode="auto">
          <a:xfrm>
            <a:off x="6122988" y="2335213"/>
            <a:ext cx="1150937" cy="274637"/>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1800" b="1">
                <a:solidFill>
                  <a:schemeClr val="bg1"/>
                </a:solidFill>
                <a:latin typeface="+mn-ea"/>
              </a:rPr>
              <a:t>定完成时间</a:t>
            </a:r>
            <a:endParaRPr lang="en-US" altLang="zh-CN" sz="1800" b="1">
              <a:solidFill>
                <a:schemeClr val="bg1"/>
              </a:solidFill>
              <a:latin typeface="+mn-ea"/>
            </a:endParaRPr>
          </a:p>
        </p:txBody>
      </p:sp>
      <p:sp>
        <p:nvSpPr>
          <p:cNvPr id="67648" name="Line 64"/>
          <p:cNvSpPr>
            <a:spLocks noChangeShapeType="1"/>
          </p:cNvSpPr>
          <p:nvPr/>
        </p:nvSpPr>
        <p:spPr bwMode="auto">
          <a:xfrm flipH="1">
            <a:off x="5075238" y="2482850"/>
            <a:ext cx="657225" cy="0"/>
          </a:xfrm>
          <a:prstGeom prst="line">
            <a:avLst/>
          </a:prstGeom>
          <a:noFill/>
          <a:ln w="19050">
            <a:solidFill>
              <a:schemeClr val="folHlink"/>
            </a:solidFill>
            <a:prstDash val="sysDot"/>
            <a:round/>
            <a:headEnd type="none" w="sm" len="sm"/>
            <a:tailEnd type="none" w="sm" len="sm"/>
          </a:ln>
          <a:effectLst>
            <a:outerShdw dist="17961" dir="2700000" algn="ctr" rotWithShape="0">
              <a:srgbClr val="2A3210">
                <a:alpha val="50000"/>
              </a:srgbClr>
            </a:outerShdw>
          </a:effectLst>
        </p:spPr>
        <p:txBody>
          <a:bodyPr/>
          <a:lstStyle/>
          <a:p>
            <a:pPr>
              <a:defRPr/>
            </a:pPr>
            <a:endParaRPr lang="zh-CN" altLang="en-US">
              <a:latin typeface="+mn-ea"/>
            </a:endParaRPr>
          </a:p>
        </p:txBody>
      </p:sp>
      <p:sp>
        <p:nvSpPr>
          <p:cNvPr id="67649" name="Line 65"/>
          <p:cNvSpPr>
            <a:spLocks noChangeShapeType="1"/>
          </p:cNvSpPr>
          <p:nvPr/>
        </p:nvSpPr>
        <p:spPr bwMode="auto">
          <a:xfrm flipH="1">
            <a:off x="5364163" y="4643438"/>
            <a:ext cx="368300" cy="0"/>
          </a:xfrm>
          <a:prstGeom prst="line">
            <a:avLst/>
          </a:prstGeom>
          <a:noFill/>
          <a:ln w="19050">
            <a:solidFill>
              <a:schemeClr val="folHlink"/>
            </a:solidFill>
            <a:prstDash val="sysDot"/>
            <a:round/>
            <a:headEnd type="none" w="sm" len="sm"/>
            <a:tailEnd type="none" w="sm" len="sm"/>
          </a:ln>
          <a:effectLst>
            <a:outerShdw dist="17961" dir="2700000" algn="ctr" rotWithShape="0">
              <a:srgbClr val="2A3210">
                <a:alpha val="50000"/>
              </a:srgbClr>
            </a:outerShdw>
          </a:effectLst>
        </p:spPr>
        <p:txBody>
          <a:bodyPr/>
          <a:lstStyle/>
          <a:p>
            <a:pPr>
              <a:defRPr/>
            </a:pPr>
            <a:endParaRPr lang="zh-CN" altLang="en-US">
              <a:latin typeface="+mn-ea"/>
            </a:endParaRPr>
          </a:p>
        </p:txBody>
      </p:sp>
      <p:sp>
        <p:nvSpPr>
          <p:cNvPr id="67650" name="Line 66"/>
          <p:cNvSpPr>
            <a:spLocks noChangeShapeType="1"/>
          </p:cNvSpPr>
          <p:nvPr/>
        </p:nvSpPr>
        <p:spPr bwMode="auto">
          <a:xfrm flipH="1">
            <a:off x="5364163" y="3995738"/>
            <a:ext cx="368300" cy="0"/>
          </a:xfrm>
          <a:prstGeom prst="line">
            <a:avLst/>
          </a:prstGeom>
          <a:noFill/>
          <a:ln w="19050">
            <a:solidFill>
              <a:schemeClr val="folHlink"/>
            </a:solidFill>
            <a:prstDash val="sysDot"/>
            <a:round/>
            <a:headEnd type="none" w="sm" len="sm"/>
            <a:tailEnd type="none" w="sm" len="sm"/>
          </a:ln>
          <a:effectLst>
            <a:outerShdw dist="17961" dir="2700000" algn="ctr" rotWithShape="0">
              <a:srgbClr val="2A3210">
                <a:alpha val="50000"/>
              </a:srgbClr>
            </a:outerShdw>
          </a:effectLst>
        </p:spPr>
        <p:txBody>
          <a:bodyPr/>
          <a:lstStyle/>
          <a:p>
            <a:pPr>
              <a:defRPr/>
            </a:pPr>
            <a:endParaRPr lang="zh-CN" altLang="en-US">
              <a:latin typeface="+mn-ea"/>
            </a:endParaRPr>
          </a:p>
        </p:txBody>
      </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4"/>
    </p:custData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47107" name="Rectangle 4"/>
          <p:cNvSpPr>
            <a:spLocks noChangeArrowheads="1"/>
          </p:cNvSpPr>
          <p:nvPr/>
        </p:nvSpPr>
        <p:spPr bwMode="auto">
          <a:xfrm>
            <a:off x="611188" y="5805488"/>
            <a:ext cx="8229600" cy="503237"/>
          </a:xfrm>
          <a:prstGeom prst="rect">
            <a:avLst/>
          </a:prstGeom>
          <a:solidFill>
            <a:srgbClr val="000000">
              <a:alpha val="20000"/>
            </a:srgbClr>
          </a:solidFill>
          <a:ln w="9525">
            <a:solidFill>
              <a:srgbClr val="000000"/>
            </a:solidFill>
            <a:miter lim="800000"/>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7108" name="AutoShape 5"/>
          <p:cNvSpPr>
            <a:spLocks noChangeArrowheads="1"/>
          </p:cNvSpPr>
          <p:nvPr/>
        </p:nvSpPr>
        <p:spPr bwMode="auto">
          <a:xfrm>
            <a:off x="706790" y="1527175"/>
            <a:ext cx="8437210" cy="1239838"/>
          </a:xfrm>
          <a:prstGeom prst="rightArrow">
            <a:avLst>
              <a:gd name="adj1" fmla="val 42648"/>
              <a:gd name="adj2" fmla="val 98022"/>
            </a:avLst>
          </a:prstGeom>
          <a:gradFill rotWithShape="1">
            <a:gsLst>
              <a:gs pos="0">
                <a:srgbClr val="660033"/>
              </a:gs>
              <a:gs pos="100000">
                <a:srgbClr val="2F0018">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8614" name="Rectangle 6"/>
          <p:cNvSpPr>
            <a:spLocks noChangeArrowheads="1"/>
          </p:cNvSpPr>
          <p:nvPr/>
        </p:nvSpPr>
        <p:spPr bwMode="auto">
          <a:xfrm>
            <a:off x="2028825" y="2122488"/>
            <a:ext cx="1912938" cy="207962"/>
          </a:xfrm>
          <a:prstGeom prst="rect">
            <a:avLst/>
          </a:prstGeom>
          <a:noFill/>
          <a:ln w="9525" algn="ctr">
            <a:noFill/>
            <a:miter lim="800000"/>
          </a:ln>
          <a:effectLst>
            <a:outerShdw dist="17961" dir="2700000" algn="ctr" rotWithShape="0">
              <a:schemeClr val="tx1"/>
            </a:outerShdw>
          </a:effectLst>
        </p:spPr>
        <p:txBody>
          <a:bodyPr wrap="none" anchor="ctr"/>
          <a:lstStyle/>
          <a:p>
            <a:pPr latinLnBrk="1">
              <a:defRPr/>
            </a:pPr>
            <a:r>
              <a:rPr lang="zh-CN" altLang="en-US" sz="2000" b="1">
                <a:solidFill>
                  <a:schemeClr val="bg1"/>
                </a:solidFill>
                <a:latin typeface="HY견고딕" pitchFamily="18" charset="-127"/>
              </a:rPr>
              <a:t>班前检查</a:t>
            </a:r>
            <a:endParaRPr lang="en-US" altLang="zh-CN" sz="2000" b="1">
              <a:solidFill>
                <a:schemeClr val="bg1"/>
              </a:solidFill>
              <a:latin typeface="HY견고딕" pitchFamily="18" charset="-127"/>
            </a:endParaRPr>
          </a:p>
        </p:txBody>
      </p:sp>
      <p:grpSp>
        <p:nvGrpSpPr>
          <p:cNvPr id="47110" name="Group 7"/>
          <p:cNvGrpSpPr/>
          <p:nvPr/>
        </p:nvGrpSpPr>
        <p:grpSpPr bwMode="auto">
          <a:xfrm>
            <a:off x="473075" y="2420938"/>
            <a:ext cx="2171700" cy="3455987"/>
            <a:chOff x="249" y="1344"/>
            <a:chExt cx="1134" cy="2251"/>
          </a:xfrm>
        </p:grpSpPr>
        <p:sp>
          <p:nvSpPr>
            <p:cNvPr id="68616" name="AutoShape 8"/>
            <p:cNvSpPr>
              <a:spLocks noChangeArrowheads="1"/>
            </p:cNvSpPr>
            <p:nvPr/>
          </p:nvSpPr>
          <p:spPr bwMode="auto">
            <a:xfrm flipV="1">
              <a:off x="249" y="3475"/>
              <a:ext cx="1134" cy="120"/>
            </a:xfrm>
            <a:custGeom>
              <a:avLst/>
              <a:gdLst>
                <a:gd name="G0" fmla="+- 1676 0 0"/>
                <a:gd name="G1" fmla="+- 21600 0 1676"/>
                <a:gd name="G2" fmla="*/ 1676 1 2"/>
                <a:gd name="G3" fmla="+- 21600 0 G2"/>
                <a:gd name="G4" fmla="+/ 1676 21600 2"/>
                <a:gd name="G5" fmla="+/ G1 0 2"/>
                <a:gd name="G6" fmla="*/ 21600 21600 1676"/>
                <a:gd name="G7" fmla="*/ G6 1 2"/>
                <a:gd name="G8" fmla="+- 21600 0 G7"/>
                <a:gd name="G9" fmla="*/ 21600 1 2"/>
                <a:gd name="G10" fmla="+- 1676 0 G9"/>
                <a:gd name="G11" fmla="?: G10 G8 0"/>
                <a:gd name="G12" fmla="?: G10 G7 21600"/>
                <a:gd name="T0" fmla="*/ 20762 w 21600"/>
                <a:gd name="T1" fmla="*/ 10800 h 21600"/>
                <a:gd name="T2" fmla="*/ 10800 w 21600"/>
                <a:gd name="T3" fmla="*/ 21600 h 21600"/>
                <a:gd name="T4" fmla="*/ 838 w 21600"/>
                <a:gd name="T5" fmla="*/ 10800 h 21600"/>
                <a:gd name="T6" fmla="*/ 10800 w 21600"/>
                <a:gd name="T7" fmla="*/ 0 h 21600"/>
                <a:gd name="T8" fmla="*/ 2638 w 21600"/>
                <a:gd name="T9" fmla="*/ 2638 h 21600"/>
                <a:gd name="T10" fmla="*/ 18962 w 21600"/>
                <a:gd name="T11" fmla="*/ 18962 h 21600"/>
              </a:gdLst>
              <a:ahLst/>
              <a:cxnLst>
                <a:cxn ang="0">
                  <a:pos x="T0" y="T1"/>
                </a:cxn>
                <a:cxn ang="0">
                  <a:pos x="T2" y="T3"/>
                </a:cxn>
                <a:cxn ang="0">
                  <a:pos x="T4" y="T5"/>
                </a:cxn>
                <a:cxn ang="0">
                  <a:pos x="T6" y="T7"/>
                </a:cxn>
              </a:cxnLst>
              <a:rect l="T8" t="T9" r="T10" b="T11"/>
              <a:pathLst>
                <a:path w="21600" h="21600">
                  <a:moveTo>
                    <a:pt x="0" y="0"/>
                  </a:moveTo>
                  <a:lnTo>
                    <a:pt x="1676" y="21600"/>
                  </a:lnTo>
                  <a:lnTo>
                    <a:pt x="19924" y="21600"/>
                  </a:lnTo>
                  <a:lnTo>
                    <a:pt x="21600" y="0"/>
                  </a:lnTo>
                  <a:close/>
                </a:path>
              </a:pathLst>
            </a:custGeom>
            <a:gradFill rotWithShape="1">
              <a:gsLst>
                <a:gs pos="0">
                  <a:schemeClr val="tx1">
                    <a:gamma/>
                    <a:tint val="49020"/>
                    <a:invGamma/>
                    <a:alpha val="0"/>
                  </a:schemeClr>
                </a:gs>
                <a:gs pos="100000">
                  <a:schemeClr val="tx1">
                    <a:alpha val="39999"/>
                  </a:schemeClr>
                </a:gs>
              </a:gsLst>
              <a:lin ang="5400000" scaled="1"/>
            </a:gradFill>
            <a:ln w="9525" algn="ctr">
              <a:noFill/>
              <a:miter lim="800000"/>
            </a:ln>
            <a:effectLst/>
          </p:spPr>
          <p:txBody>
            <a:bodyPr anchor="ctr">
              <a:spAutoFit/>
            </a:bodyPr>
            <a:lstStyle/>
            <a:p>
              <a:pPr>
                <a:defRPr/>
              </a:pPr>
              <a:endParaRPr lang="zh-CN" altLang="en-US"/>
            </a:p>
          </p:txBody>
        </p:sp>
        <p:sp>
          <p:nvSpPr>
            <p:cNvPr id="47167" name="Rectangle 9"/>
            <p:cNvSpPr>
              <a:spLocks noChangeArrowheads="1"/>
            </p:cNvSpPr>
            <p:nvPr/>
          </p:nvSpPr>
          <p:spPr bwMode="auto">
            <a:xfrm>
              <a:off x="340" y="1963"/>
              <a:ext cx="953" cy="1512"/>
            </a:xfrm>
            <a:prstGeom prst="rect">
              <a:avLst/>
            </a:prstGeom>
            <a:gradFill rotWithShape="1">
              <a:gsLst>
                <a:gs pos="0">
                  <a:srgbClr val="761800"/>
                </a:gs>
                <a:gs pos="50000">
                  <a:srgbClr val="FF3300"/>
                </a:gs>
                <a:gs pos="100000">
                  <a:srgbClr val="7618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8618" name="Freeform 10"/>
            <p:cNvSpPr/>
            <p:nvPr/>
          </p:nvSpPr>
          <p:spPr bwMode="auto">
            <a:xfrm>
              <a:off x="385" y="2024"/>
              <a:ext cx="862" cy="1405"/>
            </a:xfrm>
            <a:custGeom>
              <a:avLst/>
              <a:gdLst/>
              <a:ahLst/>
              <a:cxnLst>
                <a:cxn ang="0">
                  <a:pos x="0" y="0"/>
                </a:cxn>
                <a:cxn ang="0">
                  <a:pos x="998" y="0"/>
                </a:cxn>
                <a:cxn ang="0">
                  <a:pos x="1452" y="454"/>
                </a:cxn>
                <a:cxn ang="0">
                  <a:pos x="1452" y="1497"/>
                </a:cxn>
                <a:cxn ang="0">
                  <a:pos x="0" y="1497"/>
                </a:cxn>
                <a:cxn ang="0">
                  <a:pos x="0" y="0"/>
                </a:cxn>
              </a:cxnLst>
              <a:rect l="0" t="0" r="r" b="b"/>
              <a:pathLst>
                <a:path w="1452" h="1497">
                  <a:moveTo>
                    <a:pt x="0" y="0"/>
                  </a:moveTo>
                  <a:lnTo>
                    <a:pt x="998" y="0"/>
                  </a:lnTo>
                  <a:lnTo>
                    <a:pt x="1452" y="454"/>
                  </a:lnTo>
                  <a:lnTo>
                    <a:pt x="1452" y="1497"/>
                  </a:lnTo>
                  <a:lnTo>
                    <a:pt x="0" y="1497"/>
                  </a:lnTo>
                  <a:lnTo>
                    <a:pt x="0" y="0"/>
                  </a:lnTo>
                  <a:close/>
                </a:path>
              </a:pathLst>
            </a:custGeom>
            <a:gradFill rotWithShape="1">
              <a:gsLst>
                <a:gs pos="0">
                  <a:schemeClr val="tx2"/>
                </a:gs>
                <a:gs pos="50000">
                  <a:srgbClr val="660033"/>
                </a:gs>
                <a:gs pos="100000">
                  <a:schemeClr val="tx2"/>
                </a:gs>
              </a:gsLst>
              <a:lin ang="18900000" scaled="1"/>
            </a:gradFill>
            <a:ln w="9525">
              <a:solidFill>
                <a:schemeClr val="bg2"/>
              </a:solidFill>
              <a:round/>
            </a:ln>
            <a:effectLst/>
          </p:spPr>
          <p:txBody>
            <a:bodyPr/>
            <a:lstStyle/>
            <a:p>
              <a:pPr>
                <a:defRPr/>
              </a:pPr>
              <a:endParaRPr lang="zh-CN" altLang="en-US"/>
            </a:p>
          </p:txBody>
        </p:sp>
        <p:sp>
          <p:nvSpPr>
            <p:cNvPr id="68619" name="Rectangle 11"/>
            <p:cNvSpPr>
              <a:spLocks noChangeArrowheads="1"/>
            </p:cNvSpPr>
            <p:nvPr/>
          </p:nvSpPr>
          <p:spPr bwMode="auto">
            <a:xfrm>
              <a:off x="332" y="2230"/>
              <a:ext cx="955" cy="955"/>
            </a:xfrm>
            <a:prstGeom prst="rect">
              <a:avLst/>
            </a:prstGeom>
            <a:noFill/>
            <a:ln w="9525" algn="ctr">
              <a:noFill/>
              <a:miter lim="800000"/>
            </a:ln>
            <a:effectLst>
              <a:outerShdw dist="17961" dir="2700000" algn="ctr" rotWithShape="0">
                <a:srgbClr val="003366"/>
              </a:outerShdw>
            </a:effectLst>
          </p:spPr>
          <p:txBody>
            <a:bodyPr wrap="none" lIns="0" tIns="0" rIns="0" bIns="0" anchor="ctr">
              <a:spAutoFit/>
            </a:bodyPr>
            <a:lstStyle/>
            <a:p>
              <a:pPr algn="ctr" latinLnBrk="1">
                <a:defRPr/>
              </a:pPr>
              <a:r>
                <a:rPr lang="zh-CN" altLang="en-US" sz="1600">
                  <a:solidFill>
                    <a:schemeClr val="bg1"/>
                  </a:solidFill>
                  <a:latin typeface="HY견고딕" pitchFamily="18" charset="-127"/>
                </a:rPr>
                <a:t>精神、身体、</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服装、劳动保护</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作业危险点、关键点</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应急措施</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整体状况</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与其他人的协作</a:t>
              </a:r>
              <a:endParaRPr lang="en-US" altLang="zh-CN" sz="1600">
                <a:solidFill>
                  <a:schemeClr val="bg1"/>
                </a:solidFill>
                <a:latin typeface="HY견고딕" pitchFamily="18" charset="-127"/>
              </a:endParaRPr>
            </a:p>
          </p:txBody>
        </p:sp>
        <p:sp>
          <p:nvSpPr>
            <p:cNvPr id="47170" name="AutoShape 12"/>
            <p:cNvSpPr>
              <a:spLocks noChangeArrowheads="1"/>
            </p:cNvSpPr>
            <p:nvPr/>
          </p:nvSpPr>
          <p:spPr bwMode="auto">
            <a:xfrm flipV="1">
              <a:off x="340" y="1842"/>
              <a:ext cx="953" cy="121"/>
            </a:xfrm>
            <a:custGeom>
              <a:avLst/>
              <a:gdLst>
                <a:gd name="T0" fmla="*/ 873 w 21600"/>
                <a:gd name="T1" fmla="*/ 61 h 21600"/>
                <a:gd name="T2" fmla="*/ 477 w 21600"/>
                <a:gd name="T3" fmla="*/ 121 h 21600"/>
                <a:gd name="T4" fmla="*/ 80 w 21600"/>
                <a:gd name="T5" fmla="*/ 61 h 21600"/>
                <a:gd name="T6" fmla="*/ 477 w 21600"/>
                <a:gd name="T7" fmla="*/ 0 h 21600"/>
                <a:gd name="T8" fmla="*/ 0 60000 65536"/>
                <a:gd name="T9" fmla="*/ 0 60000 65536"/>
                <a:gd name="T10" fmla="*/ 0 60000 65536"/>
                <a:gd name="T11" fmla="*/ 0 60000 65536"/>
                <a:gd name="T12" fmla="*/ 3604 w 21600"/>
                <a:gd name="T13" fmla="*/ 3570 h 21600"/>
                <a:gd name="T14" fmla="*/ 17996 w 21600"/>
                <a:gd name="T15" fmla="*/ 18030 h 21600"/>
              </a:gdLst>
              <a:ahLst/>
              <a:cxnLst>
                <a:cxn ang="T8">
                  <a:pos x="T0" y="T1"/>
                </a:cxn>
                <a:cxn ang="T9">
                  <a:pos x="T2" y="T3"/>
                </a:cxn>
                <a:cxn ang="T10">
                  <a:pos x="T4" y="T5"/>
                </a:cxn>
                <a:cxn ang="T11">
                  <a:pos x="T6" y="T7"/>
                </a:cxn>
              </a:cxnLst>
              <a:rect l="T12" t="T13" r="T14" b="T15"/>
              <a:pathLst>
                <a:path w="21600" h="21600">
                  <a:moveTo>
                    <a:pt x="0" y="0"/>
                  </a:moveTo>
                  <a:lnTo>
                    <a:pt x="3626" y="21600"/>
                  </a:lnTo>
                  <a:lnTo>
                    <a:pt x="17974" y="21600"/>
                  </a:lnTo>
                  <a:lnTo>
                    <a:pt x="21600" y="0"/>
                  </a:lnTo>
                  <a:close/>
                </a:path>
              </a:pathLst>
            </a:custGeom>
            <a:gradFill rotWithShape="1">
              <a:gsLst>
                <a:gs pos="0">
                  <a:srgbClr val="FF3300"/>
                </a:gs>
                <a:gs pos="100000">
                  <a:srgbClr val="7618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nvGrpSpPr>
            <p:cNvPr id="47171" name="Group 13"/>
            <p:cNvGrpSpPr/>
            <p:nvPr/>
          </p:nvGrpSpPr>
          <p:grpSpPr bwMode="auto">
            <a:xfrm>
              <a:off x="431" y="1344"/>
              <a:ext cx="777" cy="594"/>
              <a:chOff x="310" y="2614"/>
              <a:chExt cx="777" cy="594"/>
            </a:xfrm>
          </p:grpSpPr>
          <p:sp>
            <p:nvSpPr>
              <p:cNvPr id="47173" name="AutoShape 14"/>
              <p:cNvSpPr>
                <a:spLocks noChangeArrowheads="1"/>
              </p:cNvSpPr>
              <p:nvPr/>
            </p:nvSpPr>
            <p:spPr bwMode="auto">
              <a:xfrm flipV="1">
                <a:off x="310" y="3162"/>
                <a:ext cx="777" cy="46"/>
              </a:xfrm>
              <a:custGeom>
                <a:avLst/>
                <a:gdLst>
                  <a:gd name="T0" fmla="*/ 740 w 21600"/>
                  <a:gd name="T1" fmla="*/ 23 h 21600"/>
                  <a:gd name="T2" fmla="*/ 388 w 21600"/>
                  <a:gd name="T3" fmla="*/ 46 h 21600"/>
                  <a:gd name="T4" fmla="*/ 37 w 21600"/>
                  <a:gd name="T5" fmla="*/ 23 h 21600"/>
                  <a:gd name="T6" fmla="*/ 388 w 21600"/>
                  <a:gd name="T7" fmla="*/ 0 h 21600"/>
                  <a:gd name="T8" fmla="*/ 0 60000 65536"/>
                  <a:gd name="T9" fmla="*/ 0 60000 65536"/>
                  <a:gd name="T10" fmla="*/ 0 60000 65536"/>
                  <a:gd name="T11" fmla="*/ 0 60000 65536"/>
                  <a:gd name="T12" fmla="*/ 2808 w 21600"/>
                  <a:gd name="T13" fmla="*/ 2817 h 21600"/>
                  <a:gd name="T14" fmla="*/ 18792 w 21600"/>
                  <a:gd name="T15" fmla="*/ 18783 h 21600"/>
                </a:gdLst>
                <a:ahLst/>
                <a:cxnLst>
                  <a:cxn ang="T8">
                    <a:pos x="T0" y="T1"/>
                  </a:cxn>
                  <a:cxn ang="T9">
                    <a:pos x="T2" y="T3"/>
                  </a:cxn>
                  <a:cxn ang="T10">
                    <a:pos x="T4" y="T5"/>
                  </a:cxn>
                  <a:cxn ang="T11">
                    <a:pos x="T6" y="T7"/>
                  </a:cxn>
                </a:cxnLst>
                <a:rect l="T12" t="T13" r="T14" b="T15"/>
                <a:pathLst>
                  <a:path w="21600" h="21600">
                    <a:moveTo>
                      <a:pt x="0" y="0"/>
                    </a:moveTo>
                    <a:lnTo>
                      <a:pt x="2032" y="21600"/>
                    </a:lnTo>
                    <a:lnTo>
                      <a:pt x="19568" y="21600"/>
                    </a:lnTo>
                    <a:lnTo>
                      <a:pt x="21600" y="0"/>
                    </a:lnTo>
                    <a:close/>
                  </a:path>
                </a:pathLst>
              </a:custGeom>
              <a:gradFill rotWithShape="1">
                <a:gsLst>
                  <a:gs pos="0">
                    <a:srgbClr val="005CE4">
                      <a:alpha val="0"/>
                    </a:srgb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7174" name="AutoShape 15"/>
              <p:cNvSpPr>
                <a:spLocks noChangeArrowheads="1"/>
              </p:cNvSpPr>
              <p:nvPr/>
            </p:nvSpPr>
            <p:spPr bwMode="auto">
              <a:xfrm rot="10800000" flipV="1">
                <a:off x="315" y="3126"/>
                <a:ext cx="768" cy="39"/>
              </a:xfrm>
              <a:custGeom>
                <a:avLst/>
                <a:gdLst>
                  <a:gd name="T0" fmla="*/ 729 w 21600"/>
                  <a:gd name="T1" fmla="*/ 20 h 21600"/>
                  <a:gd name="T2" fmla="*/ 384 w 21600"/>
                  <a:gd name="T3" fmla="*/ 39 h 21600"/>
                  <a:gd name="T4" fmla="*/ 39 w 21600"/>
                  <a:gd name="T5" fmla="*/ 20 h 21600"/>
                  <a:gd name="T6" fmla="*/ 384 w 21600"/>
                  <a:gd name="T7" fmla="*/ 0 h 21600"/>
                  <a:gd name="T8" fmla="*/ 0 60000 65536"/>
                  <a:gd name="T9" fmla="*/ 0 60000 65536"/>
                  <a:gd name="T10" fmla="*/ 0 60000 65536"/>
                  <a:gd name="T11" fmla="*/ 0 60000 65536"/>
                  <a:gd name="T12" fmla="*/ 2897 w 21600"/>
                  <a:gd name="T13" fmla="*/ 2769 h 21600"/>
                  <a:gd name="T14" fmla="*/ 18703 w 21600"/>
                  <a:gd name="T15" fmla="*/ 18831 h 21600"/>
                </a:gdLst>
                <a:ahLst/>
                <a:cxnLst>
                  <a:cxn ang="T8">
                    <a:pos x="T0" y="T1"/>
                  </a:cxn>
                  <a:cxn ang="T9">
                    <a:pos x="T2" y="T3"/>
                  </a:cxn>
                  <a:cxn ang="T10">
                    <a:pos x="T4" y="T5"/>
                  </a:cxn>
                  <a:cxn ang="T11">
                    <a:pos x="T6" y="T7"/>
                  </a:cxn>
                </a:cxnLst>
                <a:rect l="T12" t="T13" r="T14" b="T15"/>
                <a:pathLst>
                  <a:path w="21600" h="21600">
                    <a:moveTo>
                      <a:pt x="0" y="0"/>
                    </a:moveTo>
                    <a:lnTo>
                      <a:pt x="2218" y="21600"/>
                    </a:lnTo>
                    <a:lnTo>
                      <a:pt x="19382" y="21600"/>
                    </a:lnTo>
                    <a:lnTo>
                      <a:pt x="21600" y="0"/>
                    </a:lnTo>
                    <a:close/>
                  </a:path>
                </a:pathLst>
              </a:custGeom>
              <a:solidFill>
                <a:srgbClr val="11030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sp>
            <p:nvSpPr>
              <p:cNvPr id="47175" name="AutoShape 16"/>
              <p:cNvSpPr>
                <a:spLocks noChangeArrowheads="1"/>
              </p:cNvSpPr>
              <p:nvPr/>
            </p:nvSpPr>
            <p:spPr bwMode="auto">
              <a:xfrm rot="10800000">
                <a:off x="315" y="2614"/>
                <a:ext cx="768" cy="511"/>
              </a:xfrm>
              <a:custGeom>
                <a:avLst/>
                <a:gdLst>
                  <a:gd name="T0" fmla="*/ 751 w 21600"/>
                  <a:gd name="T1" fmla="*/ 256 h 21600"/>
                  <a:gd name="T2" fmla="*/ 384 w 21600"/>
                  <a:gd name="T3" fmla="*/ 511 h 21600"/>
                  <a:gd name="T4" fmla="*/ 17 w 21600"/>
                  <a:gd name="T5" fmla="*/ 256 h 21600"/>
                  <a:gd name="T6" fmla="*/ 384 w 21600"/>
                  <a:gd name="T7" fmla="*/ 0 h 21600"/>
                  <a:gd name="T8" fmla="*/ 0 60000 65536"/>
                  <a:gd name="T9" fmla="*/ 0 60000 65536"/>
                  <a:gd name="T10" fmla="*/ 0 60000 65536"/>
                  <a:gd name="T11" fmla="*/ 0 60000 65536"/>
                  <a:gd name="T12" fmla="*/ 2278 w 21600"/>
                  <a:gd name="T13" fmla="*/ 2283 h 21600"/>
                  <a:gd name="T14" fmla="*/ 19322 w 21600"/>
                  <a:gd name="T15" fmla="*/ 19317 h 21600"/>
                </a:gdLst>
                <a:ahLst/>
                <a:cxnLst>
                  <a:cxn ang="T8">
                    <a:pos x="T0" y="T1"/>
                  </a:cxn>
                  <a:cxn ang="T9">
                    <a:pos x="T2" y="T3"/>
                  </a:cxn>
                  <a:cxn ang="T10">
                    <a:pos x="T4" y="T5"/>
                  </a:cxn>
                  <a:cxn ang="T11">
                    <a:pos x="T6" y="T7"/>
                  </a:cxn>
                </a:cxnLst>
                <a:rect l="T12" t="T13" r="T14" b="T15"/>
                <a:pathLst>
                  <a:path w="21600" h="21600">
                    <a:moveTo>
                      <a:pt x="0" y="0"/>
                    </a:moveTo>
                    <a:lnTo>
                      <a:pt x="943" y="21600"/>
                    </a:lnTo>
                    <a:lnTo>
                      <a:pt x="20657" y="21600"/>
                    </a:lnTo>
                    <a:lnTo>
                      <a:pt x="21600" y="0"/>
                    </a:lnTo>
                    <a:close/>
                  </a:path>
                </a:pathLst>
              </a:custGeom>
              <a:gradFill rotWithShape="1">
                <a:gsLst>
                  <a:gs pos="0">
                    <a:srgbClr val="755757"/>
                  </a:gs>
                  <a:gs pos="100000">
                    <a:schemeClr val="tx2"/>
                  </a:gs>
                </a:gsLst>
                <a:path path="rect">
                  <a:fillToRect l="100000" t="100000"/>
                </a:path>
              </a:gradFill>
              <a:ln w="12700">
                <a:solidFill>
                  <a:srgbClr val="002A29"/>
                </a:solidFill>
                <a:miter lim="800000"/>
              </a:ln>
            </p:spPr>
            <p:txBody>
              <a:bodyPr wrap="none" anchor="ctr"/>
              <a:lstStyle/>
              <a:p>
                <a:endParaRPr lang="zh-CN" altLang="en-US"/>
              </a:p>
            </p:txBody>
          </p:sp>
          <p:sp>
            <p:nvSpPr>
              <p:cNvPr id="47176" name="AutoShape 17"/>
              <p:cNvSpPr>
                <a:spLocks noChangeArrowheads="1"/>
              </p:cNvSpPr>
              <p:nvPr/>
            </p:nvSpPr>
            <p:spPr bwMode="auto">
              <a:xfrm rot="10800000">
                <a:off x="347" y="2620"/>
                <a:ext cx="702" cy="126"/>
              </a:xfrm>
              <a:custGeom>
                <a:avLst/>
                <a:gdLst>
                  <a:gd name="T0" fmla="*/ 699 w 21600"/>
                  <a:gd name="T1" fmla="*/ 63 h 21600"/>
                  <a:gd name="T2" fmla="*/ 351 w 21600"/>
                  <a:gd name="T3" fmla="*/ 126 h 21600"/>
                  <a:gd name="T4" fmla="*/ 3 w 21600"/>
                  <a:gd name="T5" fmla="*/ 63 h 21600"/>
                  <a:gd name="T6" fmla="*/ 351 w 21600"/>
                  <a:gd name="T7" fmla="*/ 0 h 21600"/>
                  <a:gd name="T8" fmla="*/ 0 60000 65536"/>
                  <a:gd name="T9" fmla="*/ 0 60000 65536"/>
                  <a:gd name="T10" fmla="*/ 0 60000 65536"/>
                  <a:gd name="T11" fmla="*/ 0 60000 65536"/>
                  <a:gd name="T12" fmla="*/ 1877 w 21600"/>
                  <a:gd name="T13" fmla="*/ 1886 h 21600"/>
                  <a:gd name="T14" fmla="*/ 19723 w 21600"/>
                  <a:gd name="T15" fmla="*/ 19714 h 21600"/>
                </a:gdLst>
                <a:ahLst/>
                <a:cxnLst>
                  <a:cxn ang="T8">
                    <a:pos x="T0" y="T1"/>
                  </a:cxn>
                  <a:cxn ang="T9">
                    <a:pos x="T2" y="T3"/>
                  </a:cxn>
                  <a:cxn ang="T10">
                    <a:pos x="T4" y="T5"/>
                  </a:cxn>
                  <a:cxn ang="T11">
                    <a:pos x="T6" y="T7"/>
                  </a:cxn>
                </a:cxnLst>
                <a:rect l="T12" t="T13" r="T14" b="T15"/>
                <a:pathLst>
                  <a:path w="21600" h="21600">
                    <a:moveTo>
                      <a:pt x="0" y="0"/>
                    </a:moveTo>
                    <a:lnTo>
                      <a:pt x="163" y="21600"/>
                    </a:lnTo>
                    <a:lnTo>
                      <a:pt x="21437" y="21600"/>
                    </a:lnTo>
                    <a:lnTo>
                      <a:pt x="21600" y="0"/>
                    </a:lnTo>
                    <a:close/>
                  </a:path>
                </a:pathLst>
              </a:custGeom>
              <a:gradFill rotWithShape="1">
                <a:gsLst>
                  <a:gs pos="0">
                    <a:srgbClr val="004240">
                      <a:alpha val="0"/>
                    </a:srgbClr>
                  </a:gs>
                  <a:gs pos="100000">
                    <a:schemeClr val="bg1">
                      <a:alpha val="39998"/>
                    </a:scheme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grpSp>
        <p:sp>
          <p:nvSpPr>
            <p:cNvPr id="68626" name="Rectangle 18"/>
            <p:cNvSpPr>
              <a:spLocks noChangeArrowheads="1"/>
            </p:cNvSpPr>
            <p:nvPr/>
          </p:nvSpPr>
          <p:spPr bwMode="auto">
            <a:xfrm>
              <a:off x="683" y="1509"/>
              <a:ext cx="239" cy="179"/>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nchor="ctr">
              <a:spAutoFit/>
            </a:bodyPr>
            <a:lstStyle/>
            <a:p>
              <a:pPr algn="ctr" latinLnBrk="1">
                <a:defRPr/>
              </a:pPr>
              <a:r>
                <a:rPr lang="zh-CN" altLang="en-US" sz="1800" dirty="0">
                  <a:solidFill>
                    <a:schemeClr val="bg1"/>
                  </a:solidFill>
                  <a:latin typeface="Arial Black" panose="020B0A04020102020204" pitchFamily="34" charset="0"/>
                </a:rPr>
                <a:t>人员</a:t>
              </a:r>
              <a:endParaRPr lang="zh-CN" altLang="en-US" sz="1800" dirty="0">
                <a:solidFill>
                  <a:schemeClr val="bg1"/>
                </a:solidFill>
                <a:latin typeface="Arial Black" panose="020B0A04020102020204" pitchFamily="34" charset="0"/>
              </a:endParaRPr>
            </a:p>
          </p:txBody>
        </p:sp>
      </p:grpSp>
      <p:grpSp>
        <p:nvGrpSpPr>
          <p:cNvPr id="47111" name="Group 19"/>
          <p:cNvGrpSpPr/>
          <p:nvPr/>
        </p:nvGrpSpPr>
        <p:grpSpPr bwMode="auto">
          <a:xfrm>
            <a:off x="2705100" y="2420938"/>
            <a:ext cx="2171700" cy="3455987"/>
            <a:chOff x="1292" y="1344"/>
            <a:chExt cx="1134" cy="2251"/>
          </a:xfrm>
        </p:grpSpPr>
        <p:sp>
          <p:nvSpPr>
            <p:cNvPr id="47155" name="AutoShape 20"/>
            <p:cNvSpPr>
              <a:spLocks noChangeArrowheads="1"/>
            </p:cNvSpPr>
            <p:nvPr/>
          </p:nvSpPr>
          <p:spPr bwMode="auto">
            <a:xfrm flipV="1">
              <a:off x="1383" y="1842"/>
              <a:ext cx="953" cy="121"/>
            </a:xfrm>
            <a:custGeom>
              <a:avLst/>
              <a:gdLst>
                <a:gd name="T0" fmla="*/ 873 w 21600"/>
                <a:gd name="T1" fmla="*/ 61 h 21600"/>
                <a:gd name="T2" fmla="*/ 477 w 21600"/>
                <a:gd name="T3" fmla="*/ 121 h 21600"/>
                <a:gd name="T4" fmla="*/ 80 w 21600"/>
                <a:gd name="T5" fmla="*/ 61 h 21600"/>
                <a:gd name="T6" fmla="*/ 477 w 21600"/>
                <a:gd name="T7" fmla="*/ 0 h 21600"/>
                <a:gd name="T8" fmla="*/ 0 60000 65536"/>
                <a:gd name="T9" fmla="*/ 0 60000 65536"/>
                <a:gd name="T10" fmla="*/ 0 60000 65536"/>
                <a:gd name="T11" fmla="*/ 0 60000 65536"/>
                <a:gd name="T12" fmla="*/ 3604 w 21600"/>
                <a:gd name="T13" fmla="*/ 3570 h 21600"/>
                <a:gd name="T14" fmla="*/ 17996 w 21600"/>
                <a:gd name="T15" fmla="*/ 18030 h 21600"/>
              </a:gdLst>
              <a:ahLst/>
              <a:cxnLst>
                <a:cxn ang="T8">
                  <a:pos x="T0" y="T1"/>
                </a:cxn>
                <a:cxn ang="T9">
                  <a:pos x="T2" y="T3"/>
                </a:cxn>
                <a:cxn ang="T10">
                  <a:pos x="T4" y="T5"/>
                </a:cxn>
                <a:cxn ang="T11">
                  <a:pos x="T6" y="T7"/>
                </a:cxn>
              </a:cxnLst>
              <a:rect l="T12" t="T13" r="T14" b="T15"/>
              <a:pathLst>
                <a:path w="21600" h="21600">
                  <a:moveTo>
                    <a:pt x="0" y="0"/>
                  </a:moveTo>
                  <a:lnTo>
                    <a:pt x="3626" y="21600"/>
                  </a:lnTo>
                  <a:lnTo>
                    <a:pt x="17974" y="21600"/>
                  </a:lnTo>
                  <a:lnTo>
                    <a:pt x="21600" y="0"/>
                  </a:lnTo>
                  <a:close/>
                </a:path>
              </a:pathLst>
            </a:custGeom>
            <a:gradFill rotWithShape="1">
              <a:gsLst>
                <a:gs pos="0">
                  <a:srgbClr val="FF3300"/>
                </a:gs>
                <a:gs pos="100000">
                  <a:srgbClr val="7618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47156" name="Rectangle 21"/>
            <p:cNvSpPr>
              <a:spLocks noChangeArrowheads="1"/>
            </p:cNvSpPr>
            <p:nvPr/>
          </p:nvSpPr>
          <p:spPr bwMode="auto">
            <a:xfrm>
              <a:off x="1383" y="1963"/>
              <a:ext cx="953" cy="1512"/>
            </a:xfrm>
            <a:prstGeom prst="rect">
              <a:avLst/>
            </a:prstGeom>
            <a:gradFill rotWithShape="1">
              <a:gsLst>
                <a:gs pos="0">
                  <a:srgbClr val="761800"/>
                </a:gs>
                <a:gs pos="50000">
                  <a:srgbClr val="FF3300"/>
                </a:gs>
                <a:gs pos="100000">
                  <a:srgbClr val="7618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8630" name="Freeform 22"/>
            <p:cNvSpPr/>
            <p:nvPr/>
          </p:nvSpPr>
          <p:spPr bwMode="auto">
            <a:xfrm>
              <a:off x="1428" y="2024"/>
              <a:ext cx="862" cy="1405"/>
            </a:xfrm>
            <a:custGeom>
              <a:avLst/>
              <a:gdLst/>
              <a:ahLst/>
              <a:cxnLst>
                <a:cxn ang="0">
                  <a:pos x="0" y="0"/>
                </a:cxn>
                <a:cxn ang="0">
                  <a:pos x="998" y="0"/>
                </a:cxn>
                <a:cxn ang="0">
                  <a:pos x="1452" y="454"/>
                </a:cxn>
                <a:cxn ang="0">
                  <a:pos x="1452" y="1497"/>
                </a:cxn>
                <a:cxn ang="0">
                  <a:pos x="0" y="1497"/>
                </a:cxn>
                <a:cxn ang="0">
                  <a:pos x="0" y="0"/>
                </a:cxn>
              </a:cxnLst>
              <a:rect l="0" t="0" r="r" b="b"/>
              <a:pathLst>
                <a:path w="1452" h="1497">
                  <a:moveTo>
                    <a:pt x="0" y="0"/>
                  </a:moveTo>
                  <a:lnTo>
                    <a:pt x="998" y="0"/>
                  </a:lnTo>
                  <a:lnTo>
                    <a:pt x="1452" y="454"/>
                  </a:lnTo>
                  <a:lnTo>
                    <a:pt x="1452" y="1497"/>
                  </a:lnTo>
                  <a:lnTo>
                    <a:pt x="0" y="1497"/>
                  </a:lnTo>
                  <a:lnTo>
                    <a:pt x="0" y="0"/>
                  </a:lnTo>
                  <a:close/>
                </a:path>
              </a:pathLst>
            </a:custGeom>
            <a:gradFill rotWithShape="1">
              <a:gsLst>
                <a:gs pos="0">
                  <a:schemeClr val="tx2"/>
                </a:gs>
                <a:gs pos="50000">
                  <a:srgbClr val="660033"/>
                </a:gs>
                <a:gs pos="100000">
                  <a:schemeClr val="tx2"/>
                </a:gs>
              </a:gsLst>
              <a:lin ang="18900000" scaled="1"/>
            </a:gradFill>
            <a:ln w="9525">
              <a:solidFill>
                <a:schemeClr val="bg2"/>
              </a:solidFill>
              <a:round/>
            </a:ln>
            <a:effectLst/>
          </p:spPr>
          <p:txBody>
            <a:bodyPr/>
            <a:lstStyle/>
            <a:p>
              <a:pPr>
                <a:defRPr/>
              </a:pPr>
              <a:endParaRPr lang="zh-CN" altLang="en-US"/>
            </a:p>
          </p:txBody>
        </p:sp>
        <p:sp>
          <p:nvSpPr>
            <p:cNvPr id="68631" name="Rectangle 23"/>
            <p:cNvSpPr>
              <a:spLocks noChangeArrowheads="1"/>
            </p:cNvSpPr>
            <p:nvPr/>
          </p:nvSpPr>
          <p:spPr bwMode="auto">
            <a:xfrm>
              <a:off x="1531" y="2483"/>
              <a:ext cx="637" cy="478"/>
            </a:xfrm>
            <a:prstGeom prst="rect">
              <a:avLst/>
            </a:prstGeom>
            <a:noFill/>
            <a:ln w="9525" algn="ctr">
              <a:noFill/>
              <a:miter lim="800000"/>
            </a:ln>
            <a:effectLst>
              <a:outerShdw dist="17961" dir="2700000" algn="ctr" rotWithShape="0">
                <a:srgbClr val="003366"/>
              </a:outerShdw>
            </a:effectLst>
          </p:spPr>
          <p:txBody>
            <a:bodyPr wrap="none" lIns="0" tIns="0" rIns="0" bIns="0" anchor="ctr">
              <a:spAutoFit/>
            </a:bodyPr>
            <a:lstStyle/>
            <a:p>
              <a:pPr algn="ctr" latinLnBrk="1">
                <a:defRPr/>
              </a:pPr>
              <a:r>
                <a:rPr lang="zh-CN" altLang="en-US" sz="1600">
                  <a:solidFill>
                    <a:schemeClr val="bg1"/>
                  </a:solidFill>
                  <a:latin typeface="HY견고딕" pitchFamily="18" charset="-127"/>
                </a:rPr>
                <a:t>经过安全检查</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漏电保护</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与场所适合</a:t>
              </a:r>
              <a:endParaRPr lang="en-US" altLang="zh-CN" sz="1600">
                <a:solidFill>
                  <a:schemeClr val="bg1"/>
                </a:solidFill>
                <a:latin typeface="HY견고딕" pitchFamily="18" charset="-127"/>
              </a:endParaRPr>
            </a:p>
          </p:txBody>
        </p:sp>
        <p:grpSp>
          <p:nvGrpSpPr>
            <p:cNvPr id="47159" name="Group 24"/>
            <p:cNvGrpSpPr/>
            <p:nvPr/>
          </p:nvGrpSpPr>
          <p:grpSpPr bwMode="auto">
            <a:xfrm>
              <a:off x="1474" y="1344"/>
              <a:ext cx="777" cy="594"/>
              <a:chOff x="310" y="2614"/>
              <a:chExt cx="777" cy="594"/>
            </a:xfrm>
          </p:grpSpPr>
          <p:sp>
            <p:nvSpPr>
              <p:cNvPr id="47162" name="AutoShape 25"/>
              <p:cNvSpPr>
                <a:spLocks noChangeArrowheads="1"/>
              </p:cNvSpPr>
              <p:nvPr/>
            </p:nvSpPr>
            <p:spPr bwMode="auto">
              <a:xfrm flipV="1">
                <a:off x="310" y="3162"/>
                <a:ext cx="777" cy="46"/>
              </a:xfrm>
              <a:custGeom>
                <a:avLst/>
                <a:gdLst>
                  <a:gd name="T0" fmla="*/ 740 w 21600"/>
                  <a:gd name="T1" fmla="*/ 23 h 21600"/>
                  <a:gd name="T2" fmla="*/ 388 w 21600"/>
                  <a:gd name="T3" fmla="*/ 46 h 21600"/>
                  <a:gd name="T4" fmla="*/ 37 w 21600"/>
                  <a:gd name="T5" fmla="*/ 23 h 21600"/>
                  <a:gd name="T6" fmla="*/ 388 w 21600"/>
                  <a:gd name="T7" fmla="*/ 0 h 21600"/>
                  <a:gd name="T8" fmla="*/ 0 60000 65536"/>
                  <a:gd name="T9" fmla="*/ 0 60000 65536"/>
                  <a:gd name="T10" fmla="*/ 0 60000 65536"/>
                  <a:gd name="T11" fmla="*/ 0 60000 65536"/>
                  <a:gd name="T12" fmla="*/ 2808 w 21600"/>
                  <a:gd name="T13" fmla="*/ 2817 h 21600"/>
                  <a:gd name="T14" fmla="*/ 18792 w 21600"/>
                  <a:gd name="T15" fmla="*/ 18783 h 21600"/>
                </a:gdLst>
                <a:ahLst/>
                <a:cxnLst>
                  <a:cxn ang="T8">
                    <a:pos x="T0" y="T1"/>
                  </a:cxn>
                  <a:cxn ang="T9">
                    <a:pos x="T2" y="T3"/>
                  </a:cxn>
                  <a:cxn ang="T10">
                    <a:pos x="T4" y="T5"/>
                  </a:cxn>
                  <a:cxn ang="T11">
                    <a:pos x="T6" y="T7"/>
                  </a:cxn>
                </a:cxnLst>
                <a:rect l="T12" t="T13" r="T14" b="T15"/>
                <a:pathLst>
                  <a:path w="21600" h="21600">
                    <a:moveTo>
                      <a:pt x="0" y="0"/>
                    </a:moveTo>
                    <a:lnTo>
                      <a:pt x="2032" y="21600"/>
                    </a:lnTo>
                    <a:lnTo>
                      <a:pt x="19568" y="21600"/>
                    </a:lnTo>
                    <a:lnTo>
                      <a:pt x="21600" y="0"/>
                    </a:lnTo>
                    <a:close/>
                  </a:path>
                </a:pathLst>
              </a:custGeom>
              <a:gradFill rotWithShape="1">
                <a:gsLst>
                  <a:gs pos="0">
                    <a:srgbClr val="005CE4">
                      <a:alpha val="0"/>
                    </a:srgb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7163" name="AutoShape 26"/>
              <p:cNvSpPr>
                <a:spLocks noChangeArrowheads="1"/>
              </p:cNvSpPr>
              <p:nvPr/>
            </p:nvSpPr>
            <p:spPr bwMode="auto">
              <a:xfrm rot="10800000" flipV="1">
                <a:off x="315" y="3126"/>
                <a:ext cx="768" cy="39"/>
              </a:xfrm>
              <a:custGeom>
                <a:avLst/>
                <a:gdLst>
                  <a:gd name="T0" fmla="*/ 729 w 21600"/>
                  <a:gd name="T1" fmla="*/ 20 h 21600"/>
                  <a:gd name="T2" fmla="*/ 384 w 21600"/>
                  <a:gd name="T3" fmla="*/ 39 h 21600"/>
                  <a:gd name="T4" fmla="*/ 39 w 21600"/>
                  <a:gd name="T5" fmla="*/ 20 h 21600"/>
                  <a:gd name="T6" fmla="*/ 384 w 21600"/>
                  <a:gd name="T7" fmla="*/ 0 h 21600"/>
                  <a:gd name="T8" fmla="*/ 0 60000 65536"/>
                  <a:gd name="T9" fmla="*/ 0 60000 65536"/>
                  <a:gd name="T10" fmla="*/ 0 60000 65536"/>
                  <a:gd name="T11" fmla="*/ 0 60000 65536"/>
                  <a:gd name="T12" fmla="*/ 2897 w 21600"/>
                  <a:gd name="T13" fmla="*/ 2769 h 21600"/>
                  <a:gd name="T14" fmla="*/ 18703 w 21600"/>
                  <a:gd name="T15" fmla="*/ 18831 h 21600"/>
                </a:gdLst>
                <a:ahLst/>
                <a:cxnLst>
                  <a:cxn ang="T8">
                    <a:pos x="T0" y="T1"/>
                  </a:cxn>
                  <a:cxn ang="T9">
                    <a:pos x="T2" y="T3"/>
                  </a:cxn>
                  <a:cxn ang="T10">
                    <a:pos x="T4" y="T5"/>
                  </a:cxn>
                  <a:cxn ang="T11">
                    <a:pos x="T6" y="T7"/>
                  </a:cxn>
                </a:cxnLst>
                <a:rect l="T12" t="T13" r="T14" b="T15"/>
                <a:pathLst>
                  <a:path w="21600" h="21600">
                    <a:moveTo>
                      <a:pt x="0" y="0"/>
                    </a:moveTo>
                    <a:lnTo>
                      <a:pt x="2218" y="21600"/>
                    </a:lnTo>
                    <a:lnTo>
                      <a:pt x="19382" y="21600"/>
                    </a:lnTo>
                    <a:lnTo>
                      <a:pt x="21600" y="0"/>
                    </a:lnTo>
                    <a:close/>
                  </a:path>
                </a:pathLst>
              </a:custGeom>
              <a:solidFill>
                <a:srgbClr val="11030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sp>
            <p:nvSpPr>
              <p:cNvPr id="47164" name="AutoShape 27"/>
              <p:cNvSpPr>
                <a:spLocks noChangeArrowheads="1"/>
              </p:cNvSpPr>
              <p:nvPr/>
            </p:nvSpPr>
            <p:spPr bwMode="auto">
              <a:xfrm rot="10800000">
                <a:off x="315" y="2614"/>
                <a:ext cx="768" cy="511"/>
              </a:xfrm>
              <a:custGeom>
                <a:avLst/>
                <a:gdLst>
                  <a:gd name="T0" fmla="*/ 751 w 21600"/>
                  <a:gd name="T1" fmla="*/ 256 h 21600"/>
                  <a:gd name="T2" fmla="*/ 384 w 21600"/>
                  <a:gd name="T3" fmla="*/ 511 h 21600"/>
                  <a:gd name="T4" fmla="*/ 17 w 21600"/>
                  <a:gd name="T5" fmla="*/ 256 h 21600"/>
                  <a:gd name="T6" fmla="*/ 384 w 21600"/>
                  <a:gd name="T7" fmla="*/ 0 h 21600"/>
                  <a:gd name="T8" fmla="*/ 0 60000 65536"/>
                  <a:gd name="T9" fmla="*/ 0 60000 65536"/>
                  <a:gd name="T10" fmla="*/ 0 60000 65536"/>
                  <a:gd name="T11" fmla="*/ 0 60000 65536"/>
                  <a:gd name="T12" fmla="*/ 2278 w 21600"/>
                  <a:gd name="T13" fmla="*/ 2283 h 21600"/>
                  <a:gd name="T14" fmla="*/ 19322 w 21600"/>
                  <a:gd name="T15" fmla="*/ 19317 h 21600"/>
                </a:gdLst>
                <a:ahLst/>
                <a:cxnLst>
                  <a:cxn ang="T8">
                    <a:pos x="T0" y="T1"/>
                  </a:cxn>
                  <a:cxn ang="T9">
                    <a:pos x="T2" y="T3"/>
                  </a:cxn>
                  <a:cxn ang="T10">
                    <a:pos x="T4" y="T5"/>
                  </a:cxn>
                  <a:cxn ang="T11">
                    <a:pos x="T6" y="T7"/>
                  </a:cxn>
                </a:cxnLst>
                <a:rect l="T12" t="T13" r="T14" b="T15"/>
                <a:pathLst>
                  <a:path w="21600" h="21600">
                    <a:moveTo>
                      <a:pt x="0" y="0"/>
                    </a:moveTo>
                    <a:lnTo>
                      <a:pt x="943" y="21600"/>
                    </a:lnTo>
                    <a:lnTo>
                      <a:pt x="20657" y="21600"/>
                    </a:lnTo>
                    <a:lnTo>
                      <a:pt x="21600" y="0"/>
                    </a:lnTo>
                    <a:close/>
                  </a:path>
                </a:pathLst>
              </a:custGeom>
              <a:gradFill rotWithShape="1">
                <a:gsLst>
                  <a:gs pos="0">
                    <a:srgbClr val="755757"/>
                  </a:gs>
                  <a:gs pos="100000">
                    <a:schemeClr val="tx2"/>
                  </a:gs>
                </a:gsLst>
                <a:path path="rect">
                  <a:fillToRect l="100000" t="100000"/>
                </a:path>
              </a:gradFill>
              <a:ln w="12700">
                <a:solidFill>
                  <a:srgbClr val="002A29"/>
                </a:solidFill>
                <a:miter lim="800000"/>
              </a:ln>
            </p:spPr>
            <p:txBody>
              <a:bodyPr wrap="none" anchor="ctr"/>
              <a:lstStyle/>
              <a:p>
                <a:endParaRPr lang="zh-CN" altLang="en-US"/>
              </a:p>
            </p:txBody>
          </p:sp>
          <p:sp>
            <p:nvSpPr>
              <p:cNvPr id="47165" name="AutoShape 28"/>
              <p:cNvSpPr>
                <a:spLocks noChangeArrowheads="1"/>
              </p:cNvSpPr>
              <p:nvPr/>
            </p:nvSpPr>
            <p:spPr bwMode="auto">
              <a:xfrm rot="10800000">
                <a:off x="347" y="2620"/>
                <a:ext cx="702" cy="126"/>
              </a:xfrm>
              <a:custGeom>
                <a:avLst/>
                <a:gdLst>
                  <a:gd name="T0" fmla="*/ 699 w 21600"/>
                  <a:gd name="T1" fmla="*/ 63 h 21600"/>
                  <a:gd name="T2" fmla="*/ 351 w 21600"/>
                  <a:gd name="T3" fmla="*/ 126 h 21600"/>
                  <a:gd name="T4" fmla="*/ 3 w 21600"/>
                  <a:gd name="T5" fmla="*/ 63 h 21600"/>
                  <a:gd name="T6" fmla="*/ 351 w 21600"/>
                  <a:gd name="T7" fmla="*/ 0 h 21600"/>
                  <a:gd name="T8" fmla="*/ 0 60000 65536"/>
                  <a:gd name="T9" fmla="*/ 0 60000 65536"/>
                  <a:gd name="T10" fmla="*/ 0 60000 65536"/>
                  <a:gd name="T11" fmla="*/ 0 60000 65536"/>
                  <a:gd name="T12" fmla="*/ 1877 w 21600"/>
                  <a:gd name="T13" fmla="*/ 1886 h 21600"/>
                  <a:gd name="T14" fmla="*/ 19723 w 21600"/>
                  <a:gd name="T15" fmla="*/ 19714 h 21600"/>
                </a:gdLst>
                <a:ahLst/>
                <a:cxnLst>
                  <a:cxn ang="T8">
                    <a:pos x="T0" y="T1"/>
                  </a:cxn>
                  <a:cxn ang="T9">
                    <a:pos x="T2" y="T3"/>
                  </a:cxn>
                  <a:cxn ang="T10">
                    <a:pos x="T4" y="T5"/>
                  </a:cxn>
                  <a:cxn ang="T11">
                    <a:pos x="T6" y="T7"/>
                  </a:cxn>
                </a:cxnLst>
                <a:rect l="T12" t="T13" r="T14" b="T15"/>
                <a:pathLst>
                  <a:path w="21600" h="21600">
                    <a:moveTo>
                      <a:pt x="0" y="0"/>
                    </a:moveTo>
                    <a:lnTo>
                      <a:pt x="163" y="21600"/>
                    </a:lnTo>
                    <a:lnTo>
                      <a:pt x="21437" y="21600"/>
                    </a:lnTo>
                    <a:lnTo>
                      <a:pt x="21600" y="0"/>
                    </a:lnTo>
                    <a:close/>
                  </a:path>
                </a:pathLst>
              </a:custGeom>
              <a:gradFill rotWithShape="1">
                <a:gsLst>
                  <a:gs pos="0">
                    <a:srgbClr val="004240">
                      <a:alpha val="0"/>
                    </a:srgbClr>
                  </a:gs>
                  <a:gs pos="100000">
                    <a:schemeClr val="bg1">
                      <a:alpha val="39998"/>
                    </a:scheme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grpSp>
        <p:sp>
          <p:nvSpPr>
            <p:cNvPr id="68637" name="Rectangle 29"/>
            <p:cNvSpPr>
              <a:spLocks noChangeArrowheads="1"/>
            </p:cNvSpPr>
            <p:nvPr/>
          </p:nvSpPr>
          <p:spPr bwMode="auto">
            <a:xfrm>
              <a:off x="1733" y="1509"/>
              <a:ext cx="239" cy="161"/>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nchor="ctr">
              <a:spAutoFit/>
            </a:bodyPr>
            <a:lstStyle/>
            <a:p>
              <a:pPr algn="ctr" eaLnBrk="0" hangingPunct="0">
                <a:lnSpc>
                  <a:spcPct val="90000"/>
                </a:lnSpc>
                <a:defRPr/>
              </a:pPr>
              <a:r>
                <a:rPr lang="zh-CN" altLang="en-US" sz="1800">
                  <a:solidFill>
                    <a:schemeClr val="bg1"/>
                  </a:solidFill>
                  <a:latin typeface="Arial Black" panose="020B0A04020102020204" pitchFamily="34" charset="0"/>
                </a:rPr>
                <a:t>工具</a:t>
              </a:r>
              <a:endParaRPr lang="zh-CN" altLang="en-US" sz="1800">
                <a:solidFill>
                  <a:schemeClr val="bg1"/>
                </a:solidFill>
                <a:latin typeface="Arial Black" panose="020B0A04020102020204" pitchFamily="34" charset="0"/>
              </a:endParaRPr>
            </a:p>
          </p:txBody>
        </p:sp>
        <p:sp>
          <p:nvSpPr>
            <p:cNvPr id="68638" name="AutoShape 30"/>
            <p:cNvSpPr>
              <a:spLocks noChangeArrowheads="1"/>
            </p:cNvSpPr>
            <p:nvPr/>
          </p:nvSpPr>
          <p:spPr bwMode="auto">
            <a:xfrm flipV="1">
              <a:off x="1292" y="3475"/>
              <a:ext cx="1134" cy="120"/>
            </a:xfrm>
            <a:custGeom>
              <a:avLst/>
              <a:gdLst>
                <a:gd name="G0" fmla="+- 1676 0 0"/>
                <a:gd name="G1" fmla="+- 21600 0 1676"/>
                <a:gd name="G2" fmla="*/ 1676 1 2"/>
                <a:gd name="G3" fmla="+- 21600 0 G2"/>
                <a:gd name="G4" fmla="+/ 1676 21600 2"/>
                <a:gd name="G5" fmla="+/ G1 0 2"/>
                <a:gd name="G6" fmla="*/ 21600 21600 1676"/>
                <a:gd name="G7" fmla="*/ G6 1 2"/>
                <a:gd name="G8" fmla="+- 21600 0 G7"/>
                <a:gd name="G9" fmla="*/ 21600 1 2"/>
                <a:gd name="G10" fmla="+- 1676 0 G9"/>
                <a:gd name="G11" fmla="?: G10 G8 0"/>
                <a:gd name="G12" fmla="?: G10 G7 21600"/>
                <a:gd name="T0" fmla="*/ 20762 w 21600"/>
                <a:gd name="T1" fmla="*/ 10800 h 21600"/>
                <a:gd name="T2" fmla="*/ 10800 w 21600"/>
                <a:gd name="T3" fmla="*/ 21600 h 21600"/>
                <a:gd name="T4" fmla="*/ 838 w 21600"/>
                <a:gd name="T5" fmla="*/ 10800 h 21600"/>
                <a:gd name="T6" fmla="*/ 10800 w 21600"/>
                <a:gd name="T7" fmla="*/ 0 h 21600"/>
                <a:gd name="T8" fmla="*/ 2638 w 21600"/>
                <a:gd name="T9" fmla="*/ 2638 h 21600"/>
                <a:gd name="T10" fmla="*/ 18962 w 21600"/>
                <a:gd name="T11" fmla="*/ 18962 h 21600"/>
              </a:gdLst>
              <a:ahLst/>
              <a:cxnLst>
                <a:cxn ang="0">
                  <a:pos x="T0" y="T1"/>
                </a:cxn>
                <a:cxn ang="0">
                  <a:pos x="T2" y="T3"/>
                </a:cxn>
                <a:cxn ang="0">
                  <a:pos x="T4" y="T5"/>
                </a:cxn>
                <a:cxn ang="0">
                  <a:pos x="T6" y="T7"/>
                </a:cxn>
              </a:cxnLst>
              <a:rect l="T8" t="T9" r="T10" b="T11"/>
              <a:pathLst>
                <a:path w="21600" h="21600">
                  <a:moveTo>
                    <a:pt x="0" y="0"/>
                  </a:moveTo>
                  <a:lnTo>
                    <a:pt x="1676" y="21600"/>
                  </a:lnTo>
                  <a:lnTo>
                    <a:pt x="19924" y="21600"/>
                  </a:lnTo>
                  <a:lnTo>
                    <a:pt x="21600" y="0"/>
                  </a:lnTo>
                  <a:close/>
                </a:path>
              </a:pathLst>
            </a:custGeom>
            <a:gradFill rotWithShape="1">
              <a:gsLst>
                <a:gs pos="0">
                  <a:schemeClr val="tx1">
                    <a:gamma/>
                    <a:tint val="49020"/>
                    <a:invGamma/>
                    <a:alpha val="0"/>
                  </a:schemeClr>
                </a:gs>
                <a:gs pos="100000">
                  <a:schemeClr val="tx1">
                    <a:alpha val="39999"/>
                  </a:schemeClr>
                </a:gs>
              </a:gsLst>
              <a:lin ang="5400000" scaled="1"/>
            </a:gradFill>
            <a:ln w="9525" algn="ctr">
              <a:noFill/>
              <a:miter lim="800000"/>
            </a:ln>
            <a:effectLst/>
          </p:spPr>
          <p:txBody>
            <a:bodyPr anchor="ctr">
              <a:spAutoFit/>
            </a:bodyPr>
            <a:lstStyle/>
            <a:p>
              <a:pPr>
                <a:defRPr/>
              </a:pPr>
              <a:endParaRPr lang="zh-CN" altLang="en-US"/>
            </a:p>
          </p:txBody>
        </p:sp>
      </p:grpSp>
      <p:sp>
        <p:nvSpPr>
          <p:cNvPr id="47112" name="AutoShape 32"/>
          <p:cNvSpPr>
            <a:spLocks noChangeArrowheads="1"/>
          </p:cNvSpPr>
          <p:nvPr/>
        </p:nvSpPr>
        <p:spPr bwMode="auto">
          <a:xfrm flipV="1">
            <a:off x="4913313" y="3213100"/>
            <a:ext cx="1825625" cy="185738"/>
          </a:xfrm>
          <a:custGeom>
            <a:avLst/>
            <a:gdLst>
              <a:gd name="T0" fmla="*/ 1672391 w 21600"/>
              <a:gd name="T1" fmla="*/ 92869 h 21600"/>
              <a:gd name="T2" fmla="*/ 912813 w 21600"/>
              <a:gd name="T3" fmla="*/ 185738 h 21600"/>
              <a:gd name="T4" fmla="*/ 153234 w 21600"/>
              <a:gd name="T5" fmla="*/ 92869 h 21600"/>
              <a:gd name="T6" fmla="*/ 912813 w 21600"/>
              <a:gd name="T7" fmla="*/ 0 h 21600"/>
              <a:gd name="T8" fmla="*/ 0 60000 65536"/>
              <a:gd name="T9" fmla="*/ 0 60000 65536"/>
              <a:gd name="T10" fmla="*/ 0 60000 65536"/>
              <a:gd name="T11" fmla="*/ 0 60000 65536"/>
              <a:gd name="T12" fmla="*/ 3613 w 21600"/>
              <a:gd name="T13" fmla="*/ 3613 h 21600"/>
              <a:gd name="T14" fmla="*/ 17987 w 21600"/>
              <a:gd name="T15" fmla="*/ 17987 h 21600"/>
            </a:gdLst>
            <a:ahLst/>
            <a:cxnLst>
              <a:cxn ang="T8">
                <a:pos x="T0" y="T1"/>
              </a:cxn>
              <a:cxn ang="T9">
                <a:pos x="T2" y="T3"/>
              </a:cxn>
              <a:cxn ang="T10">
                <a:pos x="T4" y="T5"/>
              </a:cxn>
              <a:cxn ang="T11">
                <a:pos x="T6" y="T7"/>
              </a:cxn>
            </a:cxnLst>
            <a:rect l="T12" t="T13" r="T14" b="T15"/>
            <a:pathLst>
              <a:path w="21600" h="21600">
                <a:moveTo>
                  <a:pt x="0" y="0"/>
                </a:moveTo>
                <a:lnTo>
                  <a:pt x="3626" y="21600"/>
                </a:lnTo>
                <a:lnTo>
                  <a:pt x="17974" y="21600"/>
                </a:lnTo>
                <a:lnTo>
                  <a:pt x="21600" y="0"/>
                </a:lnTo>
                <a:close/>
              </a:path>
            </a:pathLst>
          </a:custGeom>
          <a:gradFill rotWithShape="1">
            <a:gsLst>
              <a:gs pos="0">
                <a:srgbClr val="FF3300"/>
              </a:gs>
              <a:gs pos="100000">
                <a:srgbClr val="7618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47113" name="Rectangle 33"/>
          <p:cNvSpPr>
            <a:spLocks noChangeArrowheads="1"/>
          </p:cNvSpPr>
          <p:nvPr/>
        </p:nvSpPr>
        <p:spPr bwMode="auto">
          <a:xfrm>
            <a:off x="4913313" y="3373438"/>
            <a:ext cx="1825625" cy="2320925"/>
          </a:xfrm>
          <a:prstGeom prst="rect">
            <a:avLst/>
          </a:prstGeom>
          <a:gradFill rotWithShape="1">
            <a:gsLst>
              <a:gs pos="0">
                <a:srgbClr val="761800"/>
              </a:gs>
              <a:gs pos="50000">
                <a:srgbClr val="FF3300"/>
              </a:gs>
              <a:gs pos="100000">
                <a:srgbClr val="7618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8642" name="Freeform 34"/>
          <p:cNvSpPr/>
          <p:nvPr/>
        </p:nvSpPr>
        <p:spPr bwMode="auto">
          <a:xfrm>
            <a:off x="4976813" y="3467100"/>
            <a:ext cx="1652587" cy="2159000"/>
          </a:xfrm>
          <a:custGeom>
            <a:avLst/>
            <a:gdLst/>
            <a:ahLst/>
            <a:cxnLst>
              <a:cxn ang="0">
                <a:pos x="0" y="0"/>
              </a:cxn>
              <a:cxn ang="0">
                <a:pos x="998" y="0"/>
              </a:cxn>
              <a:cxn ang="0">
                <a:pos x="1452" y="454"/>
              </a:cxn>
              <a:cxn ang="0">
                <a:pos x="1452" y="1497"/>
              </a:cxn>
              <a:cxn ang="0">
                <a:pos x="0" y="1497"/>
              </a:cxn>
              <a:cxn ang="0">
                <a:pos x="0" y="0"/>
              </a:cxn>
            </a:cxnLst>
            <a:rect l="0" t="0" r="r" b="b"/>
            <a:pathLst>
              <a:path w="1452" h="1497">
                <a:moveTo>
                  <a:pt x="0" y="0"/>
                </a:moveTo>
                <a:lnTo>
                  <a:pt x="998" y="0"/>
                </a:lnTo>
                <a:lnTo>
                  <a:pt x="1452" y="454"/>
                </a:lnTo>
                <a:lnTo>
                  <a:pt x="1452" y="1497"/>
                </a:lnTo>
                <a:lnTo>
                  <a:pt x="0" y="1497"/>
                </a:lnTo>
                <a:lnTo>
                  <a:pt x="0" y="0"/>
                </a:lnTo>
                <a:close/>
              </a:path>
            </a:pathLst>
          </a:custGeom>
          <a:gradFill rotWithShape="1">
            <a:gsLst>
              <a:gs pos="0">
                <a:schemeClr val="tx2"/>
              </a:gs>
              <a:gs pos="50000">
                <a:srgbClr val="660033"/>
              </a:gs>
              <a:gs pos="100000">
                <a:schemeClr val="tx2"/>
              </a:gs>
            </a:gsLst>
            <a:lin ang="18900000" scaled="1"/>
          </a:gradFill>
          <a:ln w="9525">
            <a:solidFill>
              <a:schemeClr val="bg2"/>
            </a:solidFill>
            <a:round/>
          </a:ln>
          <a:effectLst/>
        </p:spPr>
        <p:txBody>
          <a:bodyPr/>
          <a:lstStyle/>
          <a:p>
            <a:pPr>
              <a:defRPr/>
            </a:pPr>
            <a:endParaRPr lang="zh-CN" altLang="en-US"/>
          </a:p>
        </p:txBody>
      </p:sp>
      <p:sp>
        <p:nvSpPr>
          <p:cNvPr id="68643" name="Rectangle 35"/>
          <p:cNvSpPr>
            <a:spLocks noChangeArrowheads="1"/>
          </p:cNvSpPr>
          <p:nvPr/>
        </p:nvSpPr>
        <p:spPr bwMode="auto">
          <a:xfrm>
            <a:off x="4967288" y="4054475"/>
            <a:ext cx="1625600" cy="977900"/>
          </a:xfrm>
          <a:prstGeom prst="rect">
            <a:avLst/>
          </a:prstGeom>
          <a:noFill/>
          <a:ln w="9525" algn="ctr">
            <a:noFill/>
            <a:miter lim="800000"/>
          </a:ln>
          <a:effectLst>
            <a:outerShdw dist="17961" dir="2700000" algn="ctr" rotWithShape="0">
              <a:srgbClr val="003366"/>
            </a:outerShdw>
          </a:effectLst>
        </p:spPr>
        <p:txBody>
          <a:bodyPr wrap="none" lIns="0" tIns="0" rIns="0" bIns="0" anchor="ctr">
            <a:spAutoFit/>
          </a:bodyPr>
          <a:lstStyle/>
          <a:p>
            <a:pPr algn="ctr" latinLnBrk="1">
              <a:defRPr/>
            </a:pPr>
            <a:r>
              <a:rPr lang="zh-CN" altLang="en-US" sz="1600">
                <a:solidFill>
                  <a:schemeClr val="bg1"/>
                </a:solidFill>
                <a:latin typeface="HY견고딕" pitchFamily="18" charset="-127"/>
              </a:rPr>
              <a:t>设备隐患点</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安全防护措施</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消防设施</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是否需要经过批准</a:t>
            </a:r>
            <a:endParaRPr lang="en-US" altLang="zh-CN" sz="1600">
              <a:solidFill>
                <a:schemeClr val="bg1"/>
              </a:solidFill>
              <a:latin typeface="HY견고딕" pitchFamily="18" charset="-127"/>
            </a:endParaRPr>
          </a:p>
        </p:txBody>
      </p:sp>
      <p:grpSp>
        <p:nvGrpSpPr>
          <p:cNvPr id="47116" name="Group 36"/>
          <p:cNvGrpSpPr/>
          <p:nvPr/>
        </p:nvGrpSpPr>
        <p:grpSpPr bwMode="auto">
          <a:xfrm>
            <a:off x="5043488" y="2449513"/>
            <a:ext cx="1490662" cy="911225"/>
            <a:chOff x="310" y="2614"/>
            <a:chExt cx="777" cy="594"/>
          </a:xfrm>
        </p:grpSpPr>
        <p:sp>
          <p:nvSpPr>
            <p:cNvPr id="47151" name="AutoShape 37"/>
            <p:cNvSpPr>
              <a:spLocks noChangeArrowheads="1"/>
            </p:cNvSpPr>
            <p:nvPr/>
          </p:nvSpPr>
          <p:spPr bwMode="auto">
            <a:xfrm flipV="1">
              <a:off x="310" y="3162"/>
              <a:ext cx="777" cy="46"/>
            </a:xfrm>
            <a:custGeom>
              <a:avLst/>
              <a:gdLst>
                <a:gd name="T0" fmla="*/ 740 w 21600"/>
                <a:gd name="T1" fmla="*/ 23 h 21600"/>
                <a:gd name="T2" fmla="*/ 388 w 21600"/>
                <a:gd name="T3" fmla="*/ 46 h 21600"/>
                <a:gd name="T4" fmla="*/ 37 w 21600"/>
                <a:gd name="T5" fmla="*/ 23 h 21600"/>
                <a:gd name="T6" fmla="*/ 388 w 21600"/>
                <a:gd name="T7" fmla="*/ 0 h 21600"/>
                <a:gd name="T8" fmla="*/ 0 60000 65536"/>
                <a:gd name="T9" fmla="*/ 0 60000 65536"/>
                <a:gd name="T10" fmla="*/ 0 60000 65536"/>
                <a:gd name="T11" fmla="*/ 0 60000 65536"/>
                <a:gd name="T12" fmla="*/ 2808 w 21600"/>
                <a:gd name="T13" fmla="*/ 2817 h 21600"/>
                <a:gd name="T14" fmla="*/ 18792 w 21600"/>
                <a:gd name="T15" fmla="*/ 18783 h 21600"/>
              </a:gdLst>
              <a:ahLst/>
              <a:cxnLst>
                <a:cxn ang="T8">
                  <a:pos x="T0" y="T1"/>
                </a:cxn>
                <a:cxn ang="T9">
                  <a:pos x="T2" y="T3"/>
                </a:cxn>
                <a:cxn ang="T10">
                  <a:pos x="T4" y="T5"/>
                </a:cxn>
                <a:cxn ang="T11">
                  <a:pos x="T6" y="T7"/>
                </a:cxn>
              </a:cxnLst>
              <a:rect l="T12" t="T13" r="T14" b="T15"/>
              <a:pathLst>
                <a:path w="21600" h="21600">
                  <a:moveTo>
                    <a:pt x="0" y="0"/>
                  </a:moveTo>
                  <a:lnTo>
                    <a:pt x="2032" y="21600"/>
                  </a:lnTo>
                  <a:lnTo>
                    <a:pt x="19568" y="21600"/>
                  </a:lnTo>
                  <a:lnTo>
                    <a:pt x="21600" y="0"/>
                  </a:lnTo>
                  <a:close/>
                </a:path>
              </a:pathLst>
            </a:custGeom>
            <a:gradFill rotWithShape="1">
              <a:gsLst>
                <a:gs pos="0">
                  <a:srgbClr val="005CE4">
                    <a:alpha val="0"/>
                  </a:srgb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7152" name="AutoShape 38"/>
            <p:cNvSpPr>
              <a:spLocks noChangeArrowheads="1"/>
            </p:cNvSpPr>
            <p:nvPr/>
          </p:nvSpPr>
          <p:spPr bwMode="auto">
            <a:xfrm rot="10800000" flipV="1">
              <a:off x="315" y="3126"/>
              <a:ext cx="768" cy="39"/>
            </a:xfrm>
            <a:custGeom>
              <a:avLst/>
              <a:gdLst>
                <a:gd name="T0" fmla="*/ 729 w 21600"/>
                <a:gd name="T1" fmla="*/ 20 h 21600"/>
                <a:gd name="T2" fmla="*/ 384 w 21600"/>
                <a:gd name="T3" fmla="*/ 39 h 21600"/>
                <a:gd name="T4" fmla="*/ 39 w 21600"/>
                <a:gd name="T5" fmla="*/ 20 h 21600"/>
                <a:gd name="T6" fmla="*/ 384 w 21600"/>
                <a:gd name="T7" fmla="*/ 0 h 21600"/>
                <a:gd name="T8" fmla="*/ 0 60000 65536"/>
                <a:gd name="T9" fmla="*/ 0 60000 65536"/>
                <a:gd name="T10" fmla="*/ 0 60000 65536"/>
                <a:gd name="T11" fmla="*/ 0 60000 65536"/>
                <a:gd name="T12" fmla="*/ 2897 w 21600"/>
                <a:gd name="T13" fmla="*/ 2769 h 21600"/>
                <a:gd name="T14" fmla="*/ 18703 w 21600"/>
                <a:gd name="T15" fmla="*/ 18831 h 21600"/>
              </a:gdLst>
              <a:ahLst/>
              <a:cxnLst>
                <a:cxn ang="T8">
                  <a:pos x="T0" y="T1"/>
                </a:cxn>
                <a:cxn ang="T9">
                  <a:pos x="T2" y="T3"/>
                </a:cxn>
                <a:cxn ang="T10">
                  <a:pos x="T4" y="T5"/>
                </a:cxn>
                <a:cxn ang="T11">
                  <a:pos x="T6" y="T7"/>
                </a:cxn>
              </a:cxnLst>
              <a:rect l="T12" t="T13" r="T14" b="T15"/>
              <a:pathLst>
                <a:path w="21600" h="21600">
                  <a:moveTo>
                    <a:pt x="0" y="0"/>
                  </a:moveTo>
                  <a:lnTo>
                    <a:pt x="2218" y="21600"/>
                  </a:lnTo>
                  <a:lnTo>
                    <a:pt x="19382" y="21600"/>
                  </a:lnTo>
                  <a:lnTo>
                    <a:pt x="21600" y="0"/>
                  </a:lnTo>
                  <a:close/>
                </a:path>
              </a:pathLst>
            </a:custGeom>
            <a:solidFill>
              <a:srgbClr val="11030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sp>
          <p:nvSpPr>
            <p:cNvPr id="47153" name="AutoShape 39"/>
            <p:cNvSpPr>
              <a:spLocks noChangeArrowheads="1"/>
            </p:cNvSpPr>
            <p:nvPr/>
          </p:nvSpPr>
          <p:spPr bwMode="auto">
            <a:xfrm rot="10800000">
              <a:off x="315" y="2614"/>
              <a:ext cx="768" cy="511"/>
            </a:xfrm>
            <a:custGeom>
              <a:avLst/>
              <a:gdLst>
                <a:gd name="T0" fmla="*/ 751 w 21600"/>
                <a:gd name="T1" fmla="*/ 256 h 21600"/>
                <a:gd name="T2" fmla="*/ 384 w 21600"/>
                <a:gd name="T3" fmla="*/ 511 h 21600"/>
                <a:gd name="T4" fmla="*/ 17 w 21600"/>
                <a:gd name="T5" fmla="*/ 256 h 21600"/>
                <a:gd name="T6" fmla="*/ 384 w 21600"/>
                <a:gd name="T7" fmla="*/ 0 h 21600"/>
                <a:gd name="T8" fmla="*/ 0 60000 65536"/>
                <a:gd name="T9" fmla="*/ 0 60000 65536"/>
                <a:gd name="T10" fmla="*/ 0 60000 65536"/>
                <a:gd name="T11" fmla="*/ 0 60000 65536"/>
                <a:gd name="T12" fmla="*/ 2278 w 21600"/>
                <a:gd name="T13" fmla="*/ 2283 h 21600"/>
                <a:gd name="T14" fmla="*/ 19322 w 21600"/>
                <a:gd name="T15" fmla="*/ 19317 h 21600"/>
              </a:gdLst>
              <a:ahLst/>
              <a:cxnLst>
                <a:cxn ang="T8">
                  <a:pos x="T0" y="T1"/>
                </a:cxn>
                <a:cxn ang="T9">
                  <a:pos x="T2" y="T3"/>
                </a:cxn>
                <a:cxn ang="T10">
                  <a:pos x="T4" y="T5"/>
                </a:cxn>
                <a:cxn ang="T11">
                  <a:pos x="T6" y="T7"/>
                </a:cxn>
              </a:cxnLst>
              <a:rect l="T12" t="T13" r="T14" b="T15"/>
              <a:pathLst>
                <a:path w="21600" h="21600">
                  <a:moveTo>
                    <a:pt x="0" y="0"/>
                  </a:moveTo>
                  <a:lnTo>
                    <a:pt x="943" y="21600"/>
                  </a:lnTo>
                  <a:lnTo>
                    <a:pt x="20657" y="21600"/>
                  </a:lnTo>
                  <a:lnTo>
                    <a:pt x="21600" y="0"/>
                  </a:lnTo>
                  <a:close/>
                </a:path>
              </a:pathLst>
            </a:custGeom>
            <a:gradFill rotWithShape="1">
              <a:gsLst>
                <a:gs pos="0">
                  <a:srgbClr val="755757"/>
                </a:gs>
                <a:gs pos="100000">
                  <a:schemeClr val="tx2"/>
                </a:gs>
              </a:gsLst>
              <a:path path="rect">
                <a:fillToRect l="100000" t="100000"/>
              </a:path>
            </a:gradFill>
            <a:ln w="12700">
              <a:solidFill>
                <a:srgbClr val="002A29"/>
              </a:solidFill>
              <a:miter lim="800000"/>
            </a:ln>
          </p:spPr>
          <p:txBody>
            <a:bodyPr wrap="none" anchor="ctr"/>
            <a:lstStyle/>
            <a:p>
              <a:endParaRPr lang="zh-CN" altLang="en-US"/>
            </a:p>
          </p:txBody>
        </p:sp>
        <p:sp>
          <p:nvSpPr>
            <p:cNvPr id="47154" name="AutoShape 40"/>
            <p:cNvSpPr>
              <a:spLocks noChangeArrowheads="1"/>
            </p:cNvSpPr>
            <p:nvPr/>
          </p:nvSpPr>
          <p:spPr bwMode="auto">
            <a:xfrm rot="10800000">
              <a:off x="347" y="2620"/>
              <a:ext cx="702" cy="126"/>
            </a:xfrm>
            <a:custGeom>
              <a:avLst/>
              <a:gdLst>
                <a:gd name="T0" fmla="*/ 699 w 21600"/>
                <a:gd name="T1" fmla="*/ 63 h 21600"/>
                <a:gd name="T2" fmla="*/ 351 w 21600"/>
                <a:gd name="T3" fmla="*/ 126 h 21600"/>
                <a:gd name="T4" fmla="*/ 3 w 21600"/>
                <a:gd name="T5" fmla="*/ 63 h 21600"/>
                <a:gd name="T6" fmla="*/ 351 w 21600"/>
                <a:gd name="T7" fmla="*/ 0 h 21600"/>
                <a:gd name="T8" fmla="*/ 0 60000 65536"/>
                <a:gd name="T9" fmla="*/ 0 60000 65536"/>
                <a:gd name="T10" fmla="*/ 0 60000 65536"/>
                <a:gd name="T11" fmla="*/ 0 60000 65536"/>
                <a:gd name="T12" fmla="*/ 1877 w 21600"/>
                <a:gd name="T13" fmla="*/ 1886 h 21600"/>
                <a:gd name="T14" fmla="*/ 19723 w 21600"/>
                <a:gd name="T15" fmla="*/ 19714 h 21600"/>
              </a:gdLst>
              <a:ahLst/>
              <a:cxnLst>
                <a:cxn ang="T8">
                  <a:pos x="T0" y="T1"/>
                </a:cxn>
                <a:cxn ang="T9">
                  <a:pos x="T2" y="T3"/>
                </a:cxn>
                <a:cxn ang="T10">
                  <a:pos x="T4" y="T5"/>
                </a:cxn>
                <a:cxn ang="T11">
                  <a:pos x="T6" y="T7"/>
                </a:cxn>
              </a:cxnLst>
              <a:rect l="T12" t="T13" r="T14" b="T15"/>
              <a:pathLst>
                <a:path w="21600" h="21600">
                  <a:moveTo>
                    <a:pt x="0" y="0"/>
                  </a:moveTo>
                  <a:lnTo>
                    <a:pt x="163" y="21600"/>
                  </a:lnTo>
                  <a:lnTo>
                    <a:pt x="21437" y="21600"/>
                  </a:lnTo>
                  <a:lnTo>
                    <a:pt x="21600" y="0"/>
                  </a:lnTo>
                  <a:close/>
                </a:path>
              </a:pathLst>
            </a:custGeom>
            <a:gradFill rotWithShape="1">
              <a:gsLst>
                <a:gs pos="0">
                  <a:srgbClr val="004240">
                    <a:alpha val="0"/>
                  </a:srgbClr>
                </a:gs>
                <a:gs pos="100000">
                  <a:schemeClr val="bg1">
                    <a:alpha val="39998"/>
                  </a:scheme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grpSp>
      <p:sp>
        <p:nvSpPr>
          <p:cNvPr id="68649" name="Rectangle 41"/>
          <p:cNvSpPr>
            <a:spLocks noChangeArrowheads="1"/>
          </p:cNvSpPr>
          <p:nvPr/>
        </p:nvSpPr>
        <p:spPr bwMode="auto">
          <a:xfrm>
            <a:off x="5399088" y="2708275"/>
            <a:ext cx="457200" cy="247650"/>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nchor="ctr">
            <a:spAutoFit/>
          </a:bodyPr>
          <a:lstStyle/>
          <a:p>
            <a:pPr algn="ctr" eaLnBrk="0" hangingPunct="0">
              <a:lnSpc>
                <a:spcPct val="90000"/>
              </a:lnSpc>
              <a:defRPr/>
            </a:pPr>
            <a:r>
              <a:rPr lang="zh-CN" altLang="en-US" sz="1800">
                <a:solidFill>
                  <a:schemeClr val="bg1"/>
                </a:solidFill>
                <a:latin typeface="Arial Black" panose="020B0A04020102020204" pitchFamily="34" charset="0"/>
              </a:rPr>
              <a:t>设备</a:t>
            </a:r>
            <a:endParaRPr lang="zh-CN" altLang="en-US" sz="1800">
              <a:solidFill>
                <a:schemeClr val="bg1"/>
              </a:solidFill>
              <a:latin typeface="Arial Black" panose="020B0A04020102020204" pitchFamily="34" charset="0"/>
            </a:endParaRPr>
          </a:p>
        </p:txBody>
      </p:sp>
      <p:sp>
        <p:nvSpPr>
          <p:cNvPr id="68650" name="AutoShape 42"/>
          <p:cNvSpPr>
            <a:spLocks noChangeArrowheads="1"/>
          </p:cNvSpPr>
          <p:nvPr/>
        </p:nvSpPr>
        <p:spPr bwMode="auto">
          <a:xfrm flipV="1">
            <a:off x="4786313" y="5692775"/>
            <a:ext cx="2171700" cy="184150"/>
          </a:xfrm>
          <a:custGeom>
            <a:avLst/>
            <a:gdLst>
              <a:gd name="G0" fmla="+- 1676 0 0"/>
              <a:gd name="G1" fmla="+- 21600 0 1676"/>
              <a:gd name="G2" fmla="*/ 1676 1 2"/>
              <a:gd name="G3" fmla="+- 21600 0 G2"/>
              <a:gd name="G4" fmla="+/ 1676 21600 2"/>
              <a:gd name="G5" fmla="+/ G1 0 2"/>
              <a:gd name="G6" fmla="*/ 21600 21600 1676"/>
              <a:gd name="G7" fmla="*/ G6 1 2"/>
              <a:gd name="G8" fmla="+- 21600 0 G7"/>
              <a:gd name="G9" fmla="*/ 21600 1 2"/>
              <a:gd name="G10" fmla="+- 1676 0 G9"/>
              <a:gd name="G11" fmla="?: G10 G8 0"/>
              <a:gd name="G12" fmla="?: G10 G7 21600"/>
              <a:gd name="T0" fmla="*/ 20762 w 21600"/>
              <a:gd name="T1" fmla="*/ 10800 h 21600"/>
              <a:gd name="T2" fmla="*/ 10800 w 21600"/>
              <a:gd name="T3" fmla="*/ 21600 h 21600"/>
              <a:gd name="T4" fmla="*/ 838 w 21600"/>
              <a:gd name="T5" fmla="*/ 10800 h 21600"/>
              <a:gd name="T6" fmla="*/ 10800 w 21600"/>
              <a:gd name="T7" fmla="*/ 0 h 21600"/>
              <a:gd name="T8" fmla="*/ 2638 w 21600"/>
              <a:gd name="T9" fmla="*/ 2638 h 21600"/>
              <a:gd name="T10" fmla="*/ 18962 w 21600"/>
              <a:gd name="T11" fmla="*/ 18962 h 21600"/>
            </a:gdLst>
            <a:ahLst/>
            <a:cxnLst>
              <a:cxn ang="0">
                <a:pos x="T0" y="T1"/>
              </a:cxn>
              <a:cxn ang="0">
                <a:pos x="T2" y="T3"/>
              </a:cxn>
              <a:cxn ang="0">
                <a:pos x="T4" y="T5"/>
              </a:cxn>
              <a:cxn ang="0">
                <a:pos x="T6" y="T7"/>
              </a:cxn>
            </a:cxnLst>
            <a:rect l="T8" t="T9" r="T10" b="T11"/>
            <a:pathLst>
              <a:path w="21600" h="21600">
                <a:moveTo>
                  <a:pt x="0" y="0"/>
                </a:moveTo>
                <a:lnTo>
                  <a:pt x="1676" y="21600"/>
                </a:lnTo>
                <a:lnTo>
                  <a:pt x="19924" y="21600"/>
                </a:lnTo>
                <a:lnTo>
                  <a:pt x="21600" y="0"/>
                </a:lnTo>
                <a:close/>
              </a:path>
            </a:pathLst>
          </a:custGeom>
          <a:gradFill rotWithShape="1">
            <a:gsLst>
              <a:gs pos="0">
                <a:schemeClr val="tx1">
                  <a:gamma/>
                  <a:tint val="49020"/>
                  <a:invGamma/>
                  <a:alpha val="0"/>
                </a:schemeClr>
              </a:gs>
              <a:gs pos="100000">
                <a:schemeClr val="tx1">
                  <a:alpha val="39999"/>
                </a:schemeClr>
              </a:gs>
            </a:gsLst>
            <a:lin ang="5400000" scaled="1"/>
          </a:gradFill>
          <a:ln w="9525" algn="ctr">
            <a:noFill/>
            <a:miter lim="800000"/>
          </a:ln>
          <a:effectLst/>
        </p:spPr>
        <p:txBody>
          <a:bodyPr anchor="ctr">
            <a:spAutoFit/>
          </a:bodyPr>
          <a:lstStyle/>
          <a:p>
            <a:pPr>
              <a:defRPr/>
            </a:pPr>
            <a:endParaRPr lang="zh-CN" altLang="en-US"/>
          </a:p>
        </p:txBody>
      </p:sp>
      <p:sp>
        <p:nvSpPr>
          <p:cNvPr id="47119" name="AutoShape 43"/>
          <p:cNvSpPr>
            <a:spLocks noChangeArrowheads="1"/>
          </p:cNvSpPr>
          <p:nvPr/>
        </p:nvSpPr>
        <p:spPr bwMode="auto">
          <a:xfrm flipV="1">
            <a:off x="6994525" y="3214688"/>
            <a:ext cx="1825625" cy="184150"/>
          </a:xfrm>
          <a:custGeom>
            <a:avLst/>
            <a:gdLst>
              <a:gd name="T0" fmla="*/ 1672391 w 21600"/>
              <a:gd name="T1" fmla="*/ 92075 h 21600"/>
              <a:gd name="T2" fmla="*/ 912813 w 21600"/>
              <a:gd name="T3" fmla="*/ 184150 h 21600"/>
              <a:gd name="T4" fmla="*/ 153234 w 21600"/>
              <a:gd name="T5" fmla="*/ 92075 h 21600"/>
              <a:gd name="T6" fmla="*/ 912813 w 21600"/>
              <a:gd name="T7" fmla="*/ 0 h 21600"/>
              <a:gd name="T8" fmla="*/ 0 60000 65536"/>
              <a:gd name="T9" fmla="*/ 0 60000 65536"/>
              <a:gd name="T10" fmla="*/ 0 60000 65536"/>
              <a:gd name="T11" fmla="*/ 0 60000 65536"/>
              <a:gd name="T12" fmla="*/ 3613 w 21600"/>
              <a:gd name="T13" fmla="*/ 3613 h 21600"/>
              <a:gd name="T14" fmla="*/ 17987 w 21600"/>
              <a:gd name="T15" fmla="*/ 17987 h 21600"/>
            </a:gdLst>
            <a:ahLst/>
            <a:cxnLst>
              <a:cxn ang="T8">
                <a:pos x="T0" y="T1"/>
              </a:cxn>
              <a:cxn ang="T9">
                <a:pos x="T2" y="T3"/>
              </a:cxn>
              <a:cxn ang="T10">
                <a:pos x="T4" y="T5"/>
              </a:cxn>
              <a:cxn ang="T11">
                <a:pos x="T6" y="T7"/>
              </a:cxn>
            </a:cxnLst>
            <a:rect l="T12" t="T13" r="T14" b="T15"/>
            <a:pathLst>
              <a:path w="21600" h="21600">
                <a:moveTo>
                  <a:pt x="0" y="0"/>
                </a:moveTo>
                <a:lnTo>
                  <a:pt x="3626" y="21600"/>
                </a:lnTo>
                <a:lnTo>
                  <a:pt x="17974" y="21600"/>
                </a:lnTo>
                <a:lnTo>
                  <a:pt x="21600" y="0"/>
                </a:lnTo>
                <a:close/>
              </a:path>
            </a:pathLst>
          </a:custGeom>
          <a:gradFill rotWithShape="1">
            <a:gsLst>
              <a:gs pos="0">
                <a:srgbClr val="FF3300"/>
              </a:gs>
              <a:gs pos="100000">
                <a:srgbClr val="7618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47120" name="Rectangle 44"/>
          <p:cNvSpPr>
            <a:spLocks noChangeArrowheads="1"/>
          </p:cNvSpPr>
          <p:nvPr/>
        </p:nvSpPr>
        <p:spPr bwMode="auto">
          <a:xfrm>
            <a:off x="6994525" y="3373438"/>
            <a:ext cx="1825625" cy="2322512"/>
          </a:xfrm>
          <a:prstGeom prst="rect">
            <a:avLst/>
          </a:prstGeom>
          <a:gradFill rotWithShape="1">
            <a:gsLst>
              <a:gs pos="0">
                <a:srgbClr val="761800"/>
              </a:gs>
              <a:gs pos="50000">
                <a:srgbClr val="FF3300"/>
              </a:gs>
              <a:gs pos="100000">
                <a:srgbClr val="7618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8653" name="Freeform 45"/>
          <p:cNvSpPr/>
          <p:nvPr/>
        </p:nvSpPr>
        <p:spPr bwMode="auto">
          <a:xfrm>
            <a:off x="7058025" y="3468688"/>
            <a:ext cx="1652588" cy="2159000"/>
          </a:xfrm>
          <a:custGeom>
            <a:avLst/>
            <a:gdLst/>
            <a:ahLst/>
            <a:cxnLst>
              <a:cxn ang="0">
                <a:pos x="0" y="0"/>
              </a:cxn>
              <a:cxn ang="0">
                <a:pos x="998" y="0"/>
              </a:cxn>
              <a:cxn ang="0">
                <a:pos x="1452" y="454"/>
              </a:cxn>
              <a:cxn ang="0">
                <a:pos x="1452" y="1497"/>
              </a:cxn>
              <a:cxn ang="0">
                <a:pos x="0" y="1497"/>
              </a:cxn>
              <a:cxn ang="0">
                <a:pos x="0" y="0"/>
              </a:cxn>
            </a:cxnLst>
            <a:rect l="0" t="0" r="r" b="b"/>
            <a:pathLst>
              <a:path w="1452" h="1497">
                <a:moveTo>
                  <a:pt x="0" y="0"/>
                </a:moveTo>
                <a:lnTo>
                  <a:pt x="998" y="0"/>
                </a:lnTo>
                <a:lnTo>
                  <a:pt x="1452" y="454"/>
                </a:lnTo>
                <a:lnTo>
                  <a:pt x="1452" y="1497"/>
                </a:lnTo>
                <a:lnTo>
                  <a:pt x="0" y="1497"/>
                </a:lnTo>
                <a:lnTo>
                  <a:pt x="0" y="0"/>
                </a:lnTo>
                <a:close/>
              </a:path>
            </a:pathLst>
          </a:custGeom>
          <a:gradFill rotWithShape="1">
            <a:gsLst>
              <a:gs pos="0">
                <a:schemeClr val="tx2"/>
              </a:gs>
              <a:gs pos="50000">
                <a:srgbClr val="660033"/>
              </a:gs>
              <a:gs pos="100000">
                <a:schemeClr val="tx2"/>
              </a:gs>
            </a:gsLst>
            <a:lin ang="18900000" scaled="1"/>
          </a:gradFill>
          <a:ln w="9525">
            <a:solidFill>
              <a:schemeClr val="bg2"/>
            </a:solidFill>
            <a:round/>
          </a:ln>
          <a:effectLst/>
        </p:spPr>
        <p:txBody>
          <a:bodyPr/>
          <a:lstStyle/>
          <a:p>
            <a:pPr>
              <a:defRPr/>
            </a:pPr>
            <a:endParaRPr lang="zh-CN" altLang="en-US"/>
          </a:p>
        </p:txBody>
      </p:sp>
      <p:sp>
        <p:nvSpPr>
          <p:cNvPr id="68654" name="Rectangle 46"/>
          <p:cNvSpPr>
            <a:spLocks noChangeArrowheads="1"/>
          </p:cNvSpPr>
          <p:nvPr/>
        </p:nvSpPr>
        <p:spPr bwMode="auto">
          <a:xfrm>
            <a:off x="7481888" y="4057650"/>
            <a:ext cx="406400" cy="977900"/>
          </a:xfrm>
          <a:prstGeom prst="rect">
            <a:avLst/>
          </a:prstGeom>
          <a:noFill/>
          <a:ln w="9525" algn="ctr">
            <a:noFill/>
            <a:miter lim="800000"/>
          </a:ln>
          <a:effectLst>
            <a:outerShdw dist="17961" dir="2700000" algn="ctr" rotWithShape="0">
              <a:srgbClr val="003366"/>
            </a:outerShdw>
          </a:effectLst>
        </p:spPr>
        <p:txBody>
          <a:bodyPr wrap="none" lIns="0" tIns="0" rIns="0" bIns="0" anchor="ctr">
            <a:spAutoFit/>
          </a:bodyPr>
          <a:lstStyle/>
          <a:p>
            <a:pPr algn="ctr" latinLnBrk="1">
              <a:defRPr/>
            </a:pPr>
            <a:r>
              <a:rPr lang="zh-CN" altLang="en-US" sz="1600">
                <a:solidFill>
                  <a:schemeClr val="bg1"/>
                </a:solidFill>
                <a:latin typeface="HY견고딕" pitchFamily="18" charset="-127"/>
              </a:rPr>
              <a:t>照明</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通风</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灰尘</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地面</a:t>
            </a:r>
            <a:endParaRPr lang="zh-CN" altLang="en-US" sz="1600">
              <a:solidFill>
                <a:schemeClr val="bg1"/>
              </a:solidFill>
              <a:latin typeface="HY견고딕" pitchFamily="18" charset="-127"/>
            </a:endParaRPr>
          </a:p>
        </p:txBody>
      </p:sp>
      <p:grpSp>
        <p:nvGrpSpPr>
          <p:cNvPr id="47123" name="Group 47"/>
          <p:cNvGrpSpPr/>
          <p:nvPr/>
        </p:nvGrpSpPr>
        <p:grpSpPr bwMode="auto">
          <a:xfrm>
            <a:off x="7113588" y="2449513"/>
            <a:ext cx="1489075" cy="911225"/>
            <a:chOff x="310" y="2614"/>
            <a:chExt cx="777" cy="594"/>
          </a:xfrm>
        </p:grpSpPr>
        <p:sp>
          <p:nvSpPr>
            <p:cNvPr id="47147" name="AutoShape 48"/>
            <p:cNvSpPr>
              <a:spLocks noChangeArrowheads="1"/>
            </p:cNvSpPr>
            <p:nvPr/>
          </p:nvSpPr>
          <p:spPr bwMode="auto">
            <a:xfrm flipV="1">
              <a:off x="310" y="3162"/>
              <a:ext cx="777" cy="46"/>
            </a:xfrm>
            <a:custGeom>
              <a:avLst/>
              <a:gdLst>
                <a:gd name="T0" fmla="*/ 740 w 21600"/>
                <a:gd name="T1" fmla="*/ 23 h 21600"/>
                <a:gd name="T2" fmla="*/ 388 w 21600"/>
                <a:gd name="T3" fmla="*/ 46 h 21600"/>
                <a:gd name="T4" fmla="*/ 37 w 21600"/>
                <a:gd name="T5" fmla="*/ 23 h 21600"/>
                <a:gd name="T6" fmla="*/ 388 w 21600"/>
                <a:gd name="T7" fmla="*/ 0 h 21600"/>
                <a:gd name="T8" fmla="*/ 0 60000 65536"/>
                <a:gd name="T9" fmla="*/ 0 60000 65536"/>
                <a:gd name="T10" fmla="*/ 0 60000 65536"/>
                <a:gd name="T11" fmla="*/ 0 60000 65536"/>
                <a:gd name="T12" fmla="*/ 2808 w 21600"/>
                <a:gd name="T13" fmla="*/ 2817 h 21600"/>
                <a:gd name="T14" fmla="*/ 18792 w 21600"/>
                <a:gd name="T15" fmla="*/ 18783 h 21600"/>
              </a:gdLst>
              <a:ahLst/>
              <a:cxnLst>
                <a:cxn ang="T8">
                  <a:pos x="T0" y="T1"/>
                </a:cxn>
                <a:cxn ang="T9">
                  <a:pos x="T2" y="T3"/>
                </a:cxn>
                <a:cxn ang="T10">
                  <a:pos x="T4" y="T5"/>
                </a:cxn>
                <a:cxn ang="T11">
                  <a:pos x="T6" y="T7"/>
                </a:cxn>
              </a:cxnLst>
              <a:rect l="T12" t="T13" r="T14" b="T15"/>
              <a:pathLst>
                <a:path w="21600" h="21600">
                  <a:moveTo>
                    <a:pt x="0" y="0"/>
                  </a:moveTo>
                  <a:lnTo>
                    <a:pt x="2032" y="21600"/>
                  </a:lnTo>
                  <a:lnTo>
                    <a:pt x="19568" y="21600"/>
                  </a:lnTo>
                  <a:lnTo>
                    <a:pt x="21600" y="0"/>
                  </a:lnTo>
                  <a:close/>
                </a:path>
              </a:pathLst>
            </a:custGeom>
            <a:gradFill rotWithShape="1">
              <a:gsLst>
                <a:gs pos="0">
                  <a:srgbClr val="005CE4">
                    <a:alpha val="0"/>
                  </a:srgb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7148" name="AutoShape 49"/>
            <p:cNvSpPr>
              <a:spLocks noChangeArrowheads="1"/>
            </p:cNvSpPr>
            <p:nvPr/>
          </p:nvSpPr>
          <p:spPr bwMode="auto">
            <a:xfrm rot="10800000" flipV="1">
              <a:off x="315" y="3126"/>
              <a:ext cx="768" cy="39"/>
            </a:xfrm>
            <a:custGeom>
              <a:avLst/>
              <a:gdLst>
                <a:gd name="T0" fmla="*/ 729 w 21600"/>
                <a:gd name="T1" fmla="*/ 20 h 21600"/>
                <a:gd name="T2" fmla="*/ 384 w 21600"/>
                <a:gd name="T3" fmla="*/ 39 h 21600"/>
                <a:gd name="T4" fmla="*/ 39 w 21600"/>
                <a:gd name="T5" fmla="*/ 20 h 21600"/>
                <a:gd name="T6" fmla="*/ 384 w 21600"/>
                <a:gd name="T7" fmla="*/ 0 h 21600"/>
                <a:gd name="T8" fmla="*/ 0 60000 65536"/>
                <a:gd name="T9" fmla="*/ 0 60000 65536"/>
                <a:gd name="T10" fmla="*/ 0 60000 65536"/>
                <a:gd name="T11" fmla="*/ 0 60000 65536"/>
                <a:gd name="T12" fmla="*/ 2897 w 21600"/>
                <a:gd name="T13" fmla="*/ 2769 h 21600"/>
                <a:gd name="T14" fmla="*/ 18703 w 21600"/>
                <a:gd name="T15" fmla="*/ 18831 h 21600"/>
              </a:gdLst>
              <a:ahLst/>
              <a:cxnLst>
                <a:cxn ang="T8">
                  <a:pos x="T0" y="T1"/>
                </a:cxn>
                <a:cxn ang="T9">
                  <a:pos x="T2" y="T3"/>
                </a:cxn>
                <a:cxn ang="T10">
                  <a:pos x="T4" y="T5"/>
                </a:cxn>
                <a:cxn ang="T11">
                  <a:pos x="T6" y="T7"/>
                </a:cxn>
              </a:cxnLst>
              <a:rect l="T12" t="T13" r="T14" b="T15"/>
              <a:pathLst>
                <a:path w="21600" h="21600">
                  <a:moveTo>
                    <a:pt x="0" y="0"/>
                  </a:moveTo>
                  <a:lnTo>
                    <a:pt x="2218" y="21600"/>
                  </a:lnTo>
                  <a:lnTo>
                    <a:pt x="19382" y="21600"/>
                  </a:lnTo>
                  <a:lnTo>
                    <a:pt x="21600" y="0"/>
                  </a:lnTo>
                  <a:close/>
                </a:path>
              </a:pathLst>
            </a:custGeom>
            <a:solidFill>
              <a:srgbClr val="11030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sp>
          <p:nvSpPr>
            <p:cNvPr id="47149" name="AutoShape 50"/>
            <p:cNvSpPr>
              <a:spLocks noChangeArrowheads="1"/>
            </p:cNvSpPr>
            <p:nvPr/>
          </p:nvSpPr>
          <p:spPr bwMode="auto">
            <a:xfrm rot="10800000">
              <a:off x="315" y="2614"/>
              <a:ext cx="768" cy="511"/>
            </a:xfrm>
            <a:custGeom>
              <a:avLst/>
              <a:gdLst>
                <a:gd name="T0" fmla="*/ 751 w 21600"/>
                <a:gd name="T1" fmla="*/ 256 h 21600"/>
                <a:gd name="T2" fmla="*/ 384 w 21600"/>
                <a:gd name="T3" fmla="*/ 511 h 21600"/>
                <a:gd name="T4" fmla="*/ 17 w 21600"/>
                <a:gd name="T5" fmla="*/ 256 h 21600"/>
                <a:gd name="T6" fmla="*/ 384 w 21600"/>
                <a:gd name="T7" fmla="*/ 0 h 21600"/>
                <a:gd name="T8" fmla="*/ 0 60000 65536"/>
                <a:gd name="T9" fmla="*/ 0 60000 65536"/>
                <a:gd name="T10" fmla="*/ 0 60000 65536"/>
                <a:gd name="T11" fmla="*/ 0 60000 65536"/>
                <a:gd name="T12" fmla="*/ 2278 w 21600"/>
                <a:gd name="T13" fmla="*/ 2283 h 21600"/>
                <a:gd name="T14" fmla="*/ 19322 w 21600"/>
                <a:gd name="T15" fmla="*/ 19317 h 21600"/>
              </a:gdLst>
              <a:ahLst/>
              <a:cxnLst>
                <a:cxn ang="T8">
                  <a:pos x="T0" y="T1"/>
                </a:cxn>
                <a:cxn ang="T9">
                  <a:pos x="T2" y="T3"/>
                </a:cxn>
                <a:cxn ang="T10">
                  <a:pos x="T4" y="T5"/>
                </a:cxn>
                <a:cxn ang="T11">
                  <a:pos x="T6" y="T7"/>
                </a:cxn>
              </a:cxnLst>
              <a:rect l="T12" t="T13" r="T14" b="T15"/>
              <a:pathLst>
                <a:path w="21600" h="21600">
                  <a:moveTo>
                    <a:pt x="0" y="0"/>
                  </a:moveTo>
                  <a:lnTo>
                    <a:pt x="943" y="21600"/>
                  </a:lnTo>
                  <a:lnTo>
                    <a:pt x="20657" y="21600"/>
                  </a:lnTo>
                  <a:lnTo>
                    <a:pt x="21600" y="0"/>
                  </a:lnTo>
                  <a:close/>
                </a:path>
              </a:pathLst>
            </a:custGeom>
            <a:gradFill rotWithShape="1">
              <a:gsLst>
                <a:gs pos="0">
                  <a:srgbClr val="755757"/>
                </a:gs>
                <a:gs pos="100000">
                  <a:schemeClr val="tx2"/>
                </a:gs>
              </a:gsLst>
              <a:path path="rect">
                <a:fillToRect l="100000" t="100000"/>
              </a:path>
            </a:gradFill>
            <a:ln w="12700">
              <a:solidFill>
                <a:srgbClr val="002A29"/>
              </a:solidFill>
              <a:miter lim="800000"/>
            </a:ln>
          </p:spPr>
          <p:txBody>
            <a:bodyPr wrap="none" anchor="ctr"/>
            <a:lstStyle/>
            <a:p>
              <a:endParaRPr lang="zh-CN" altLang="en-US"/>
            </a:p>
          </p:txBody>
        </p:sp>
        <p:sp>
          <p:nvSpPr>
            <p:cNvPr id="47150" name="AutoShape 51"/>
            <p:cNvSpPr>
              <a:spLocks noChangeArrowheads="1"/>
            </p:cNvSpPr>
            <p:nvPr/>
          </p:nvSpPr>
          <p:spPr bwMode="auto">
            <a:xfrm rot="10800000">
              <a:off x="347" y="2620"/>
              <a:ext cx="702" cy="126"/>
            </a:xfrm>
            <a:custGeom>
              <a:avLst/>
              <a:gdLst>
                <a:gd name="T0" fmla="*/ 699 w 21600"/>
                <a:gd name="T1" fmla="*/ 63 h 21600"/>
                <a:gd name="T2" fmla="*/ 351 w 21600"/>
                <a:gd name="T3" fmla="*/ 126 h 21600"/>
                <a:gd name="T4" fmla="*/ 3 w 21600"/>
                <a:gd name="T5" fmla="*/ 63 h 21600"/>
                <a:gd name="T6" fmla="*/ 351 w 21600"/>
                <a:gd name="T7" fmla="*/ 0 h 21600"/>
                <a:gd name="T8" fmla="*/ 0 60000 65536"/>
                <a:gd name="T9" fmla="*/ 0 60000 65536"/>
                <a:gd name="T10" fmla="*/ 0 60000 65536"/>
                <a:gd name="T11" fmla="*/ 0 60000 65536"/>
                <a:gd name="T12" fmla="*/ 1877 w 21600"/>
                <a:gd name="T13" fmla="*/ 1886 h 21600"/>
                <a:gd name="T14" fmla="*/ 19723 w 21600"/>
                <a:gd name="T15" fmla="*/ 19714 h 21600"/>
              </a:gdLst>
              <a:ahLst/>
              <a:cxnLst>
                <a:cxn ang="T8">
                  <a:pos x="T0" y="T1"/>
                </a:cxn>
                <a:cxn ang="T9">
                  <a:pos x="T2" y="T3"/>
                </a:cxn>
                <a:cxn ang="T10">
                  <a:pos x="T4" y="T5"/>
                </a:cxn>
                <a:cxn ang="T11">
                  <a:pos x="T6" y="T7"/>
                </a:cxn>
              </a:cxnLst>
              <a:rect l="T12" t="T13" r="T14" b="T15"/>
              <a:pathLst>
                <a:path w="21600" h="21600">
                  <a:moveTo>
                    <a:pt x="0" y="0"/>
                  </a:moveTo>
                  <a:lnTo>
                    <a:pt x="163" y="21600"/>
                  </a:lnTo>
                  <a:lnTo>
                    <a:pt x="21437" y="21600"/>
                  </a:lnTo>
                  <a:lnTo>
                    <a:pt x="21600" y="0"/>
                  </a:lnTo>
                  <a:close/>
                </a:path>
              </a:pathLst>
            </a:custGeom>
            <a:gradFill rotWithShape="1">
              <a:gsLst>
                <a:gs pos="0">
                  <a:srgbClr val="004240">
                    <a:alpha val="0"/>
                  </a:srgbClr>
                </a:gs>
                <a:gs pos="100000">
                  <a:schemeClr val="bg1">
                    <a:alpha val="39998"/>
                  </a:scheme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grpSp>
      <p:sp>
        <p:nvSpPr>
          <p:cNvPr id="68660" name="Rectangle 52"/>
          <p:cNvSpPr>
            <a:spLocks noChangeArrowheads="1"/>
          </p:cNvSpPr>
          <p:nvPr/>
        </p:nvSpPr>
        <p:spPr bwMode="auto">
          <a:xfrm>
            <a:off x="7470775" y="2709863"/>
            <a:ext cx="457200" cy="247650"/>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nchor="ctr">
            <a:spAutoFit/>
          </a:bodyPr>
          <a:lstStyle/>
          <a:p>
            <a:pPr algn="ctr" eaLnBrk="0" hangingPunct="0">
              <a:lnSpc>
                <a:spcPct val="90000"/>
              </a:lnSpc>
              <a:defRPr/>
            </a:pPr>
            <a:r>
              <a:rPr lang="zh-CN" altLang="en-US" sz="1800">
                <a:solidFill>
                  <a:schemeClr val="bg1"/>
                </a:solidFill>
                <a:latin typeface="Arial Black" panose="020B0A04020102020204" pitchFamily="34" charset="0"/>
              </a:rPr>
              <a:t>环境</a:t>
            </a:r>
            <a:endParaRPr lang="zh-CN" altLang="en-US" sz="1800">
              <a:solidFill>
                <a:schemeClr val="bg1"/>
              </a:solidFill>
              <a:latin typeface="Arial Black" panose="020B0A04020102020204" pitchFamily="34" charset="0"/>
            </a:endParaRPr>
          </a:p>
        </p:txBody>
      </p:sp>
      <p:sp>
        <p:nvSpPr>
          <p:cNvPr id="68661" name="AutoShape 53"/>
          <p:cNvSpPr>
            <a:spLocks noChangeArrowheads="1"/>
          </p:cNvSpPr>
          <p:nvPr/>
        </p:nvSpPr>
        <p:spPr bwMode="auto">
          <a:xfrm flipV="1">
            <a:off x="6865938" y="5694363"/>
            <a:ext cx="2171700" cy="182562"/>
          </a:xfrm>
          <a:custGeom>
            <a:avLst/>
            <a:gdLst>
              <a:gd name="G0" fmla="+- 1676 0 0"/>
              <a:gd name="G1" fmla="+- 21600 0 1676"/>
              <a:gd name="G2" fmla="*/ 1676 1 2"/>
              <a:gd name="G3" fmla="+- 21600 0 G2"/>
              <a:gd name="G4" fmla="+/ 1676 21600 2"/>
              <a:gd name="G5" fmla="+/ G1 0 2"/>
              <a:gd name="G6" fmla="*/ 21600 21600 1676"/>
              <a:gd name="G7" fmla="*/ G6 1 2"/>
              <a:gd name="G8" fmla="+- 21600 0 G7"/>
              <a:gd name="G9" fmla="*/ 21600 1 2"/>
              <a:gd name="G10" fmla="+- 1676 0 G9"/>
              <a:gd name="G11" fmla="?: G10 G8 0"/>
              <a:gd name="G12" fmla="?: G10 G7 21600"/>
              <a:gd name="T0" fmla="*/ 20762 w 21600"/>
              <a:gd name="T1" fmla="*/ 10800 h 21600"/>
              <a:gd name="T2" fmla="*/ 10800 w 21600"/>
              <a:gd name="T3" fmla="*/ 21600 h 21600"/>
              <a:gd name="T4" fmla="*/ 838 w 21600"/>
              <a:gd name="T5" fmla="*/ 10800 h 21600"/>
              <a:gd name="T6" fmla="*/ 10800 w 21600"/>
              <a:gd name="T7" fmla="*/ 0 h 21600"/>
              <a:gd name="T8" fmla="*/ 2638 w 21600"/>
              <a:gd name="T9" fmla="*/ 2638 h 21600"/>
              <a:gd name="T10" fmla="*/ 18962 w 21600"/>
              <a:gd name="T11" fmla="*/ 18962 h 21600"/>
            </a:gdLst>
            <a:ahLst/>
            <a:cxnLst>
              <a:cxn ang="0">
                <a:pos x="T0" y="T1"/>
              </a:cxn>
              <a:cxn ang="0">
                <a:pos x="T2" y="T3"/>
              </a:cxn>
              <a:cxn ang="0">
                <a:pos x="T4" y="T5"/>
              </a:cxn>
              <a:cxn ang="0">
                <a:pos x="T6" y="T7"/>
              </a:cxn>
            </a:cxnLst>
            <a:rect l="T8" t="T9" r="T10" b="T11"/>
            <a:pathLst>
              <a:path w="21600" h="21600">
                <a:moveTo>
                  <a:pt x="0" y="0"/>
                </a:moveTo>
                <a:lnTo>
                  <a:pt x="1676" y="21600"/>
                </a:lnTo>
                <a:lnTo>
                  <a:pt x="19924" y="21600"/>
                </a:lnTo>
                <a:lnTo>
                  <a:pt x="21600" y="0"/>
                </a:lnTo>
                <a:close/>
              </a:path>
            </a:pathLst>
          </a:custGeom>
          <a:gradFill rotWithShape="1">
            <a:gsLst>
              <a:gs pos="0">
                <a:schemeClr val="tx1">
                  <a:gamma/>
                  <a:tint val="49020"/>
                  <a:invGamma/>
                  <a:alpha val="0"/>
                </a:schemeClr>
              </a:gs>
              <a:gs pos="100000">
                <a:schemeClr val="tx1">
                  <a:alpha val="39999"/>
                </a:schemeClr>
              </a:gs>
            </a:gsLst>
            <a:lin ang="5400000" scaled="1"/>
          </a:gradFill>
          <a:ln w="9525" algn="ctr">
            <a:noFill/>
            <a:miter lim="800000"/>
          </a:ln>
          <a:effectLst/>
        </p:spPr>
        <p:txBody>
          <a:bodyPr anchor="ctr">
            <a:spAutoFit/>
          </a:bodyPr>
          <a:lstStyle/>
          <a:p>
            <a:pPr>
              <a:defRPr/>
            </a:pPr>
            <a:endParaRPr lang="zh-CN" altLang="en-US"/>
          </a:p>
        </p:txBody>
      </p:sp>
      <p:grpSp>
        <p:nvGrpSpPr>
          <p:cNvPr id="47126" name="Group 54"/>
          <p:cNvGrpSpPr/>
          <p:nvPr/>
        </p:nvGrpSpPr>
        <p:grpSpPr bwMode="auto">
          <a:xfrm>
            <a:off x="323850" y="1916113"/>
            <a:ext cx="796925" cy="619125"/>
            <a:chOff x="4617" y="2523"/>
            <a:chExt cx="918" cy="918"/>
          </a:xfrm>
        </p:grpSpPr>
        <p:sp>
          <p:nvSpPr>
            <p:cNvPr id="68663" name="AutoShape 55"/>
            <p:cNvSpPr>
              <a:spLocks noChangeArrowheads="1"/>
            </p:cNvSpPr>
            <p:nvPr/>
          </p:nvSpPr>
          <p:spPr bwMode="auto">
            <a:xfrm>
              <a:off x="4617" y="2523"/>
              <a:ext cx="918" cy="918"/>
            </a:xfrm>
            <a:prstGeom prst="star16">
              <a:avLst>
                <a:gd name="adj" fmla="val 37500"/>
              </a:avLst>
            </a:prstGeom>
            <a:gradFill rotWithShape="1">
              <a:gsLst>
                <a:gs pos="0">
                  <a:srgbClr val="CC9900"/>
                </a:gs>
                <a:gs pos="100000">
                  <a:srgbClr val="CC9900">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47141" name="Oval 56"/>
            <p:cNvSpPr>
              <a:spLocks noChangeArrowheads="1"/>
            </p:cNvSpPr>
            <p:nvPr/>
          </p:nvSpPr>
          <p:spPr bwMode="auto">
            <a:xfrm>
              <a:off x="4776" y="2682"/>
              <a:ext cx="600" cy="600"/>
            </a:xfrm>
            <a:prstGeom prst="ellipse">
              <a:avLst/>
            </a:prstGeom>
            <a:gradFill rotWithShape="1">
              <a:gsLst>
                <a:gs pos="0">
                  <a:srgbClr val="5E4700"/>
                </a:gs>
                <a:gs pos="100000">
                  <a:srgbClr val="CC99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47142" name="Group 57"/>
            <p:cNvGrpSpPr/>
            <p:nvPr/>
          </p:nvGrpSpPr>
          <p:grpSpPr bwMode="auto">
            <a:xfrm>
              <a:off x="4788" y="2729"/>
              <a:ext cx="586" cy="500"/>
              <a:chOff x="511" y="1141"/>
              <a:chExt cx="586" cy="500"/>
            </a:xfrm>
          </p:grpSpPr>
          <p:sp>
            <p:nvSpPr>
              <p:cNvPr id="68666" name="Oval 58"/>
              <p:cNvSpPr>
                <a:spLocks noChangeArrowheads="1"/>
              </p:cNvSpPr>
              <p:nvPr/>
            </p:nvSpPr>
            <p:spPr bwMode="auto">
              <a:xfrm rot="-2700000">
                <a:off x="512" y="1142"/>
                <a:ext cx="375" cy="294"/>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68667" name="Oval 59"/>
              <p:cNvSpPr>
                <a:spLocks noChangeArrowheads="1"/>
              </p:cNvSpPr>
              <p:nvPr/>
            </p:nvSpPr>
            <p:spPr bwMode="auto">
              <a:xfrm rot="-2700000" flipH="1" flipV="1">
                <a:off x="722" y="1347"/>
                <a:ext cx="375" cy="294"/>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47143" name="Oval 60"/>
            <p:cNvSpPr>
              <a:spLocks noChangeArrowheads="1"/>
            </p:cNvSpPr>
            <p:nvPr/>
          </p:nvSpPr>
          <p:spPr bwMode="auto">
            <a:xfrm>
              <a:off x="4912" y="2818"/>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8669" name="Oval 61"/>
            <p:cNvSpPr>
              <a:spLocks noChangeArrowheads="1"/>
            </p:cNvSpPr>
            <p:nvPr/>
          </p:nvSpPr>
          <p:spPr bwMode="auto">
            <a:xfrm>
              <a:off x="4921" y="2827"/>
              <a:ext cx="320" cy="320"/>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47127" name="Line 62"/>
          <p:cNvSpPr>
            <a:spLocks noChangeShapeType="1"/>
          </p:cNvSpPr>
          <p:nvPr/>
        </p:nvSpPr>
        <p:spPr bwMode="auto">
          <a:xfrm>
            <a:off x="2987675" y="6021388"/>
            <a:ext cx="5711825" cy="1587"/>
          </a:xfrm>
          <a:prstGeom prst="line">
            <a:avLst/>
          </a:prstGeom>
          <a:noFill/>
          <a:ln w="12700">
            <a:solidFill>
              <a:srgbClr val="008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28" name="Rectangle 63"/>
          <p:cNvSpPr>
            <a:spLocks noChangeArrowheads="1"/>
          </p:cNvSpPr>
          <p:nvPr/>
        </p:nvSpPr>
        <p:spPr bwMode="auto">
          <a:xfrm>
            <a:off x="755650" y="5876925"/>
            <a:ext cx="2085975" cy="347663"/>
          </a:xfrm>
          <a:prstGeom prst="rect">
            <a:avLst/>
          </a:prstGeom>
          <a:solidFill>
            <a:schemeClr val="tx1"/>
          </a:solidFill>
          <a:ln w="9525">
            <a:solidFill>
              <a:srgbClr val="FFFF00"/>
            </a:solidFill>
            <a:miter lim="800000"/>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8672" name="Rectangle 64"/>
          <p:cNvSpPr>
            <a:spLocks noChangeArrowheads="1"/>
          </p:cNvSpPr>
          <p:nvPr/>
        </p:nvSpPr>
        <p:spPr bwMode="auto">
          <a:xfrm>
            <a:off x="1346200" y="5899150"/>
            <a:ext cx="819150" cy="244475"/>
          </a:xfrm>
          <a:prstGeom prst="rect">
            <a:avLst/>
          </a:prstGeom>
          <a:noFill/>
          <a:ln w="9525" algn="ctr">
            <a:noFill/>
            <a:miter lim="800000"/>
          </a:ln>
          <a:effectLst>
            <a:outerShdw dist="35921" dir="2700000" algn="ctr" rotWithShape="0">
              <a:schemeClr val="tx2"/>
            </a:outerShdw>
          </a:effectLst>
        </p:spPr>
        <p:txBody>
          <a:bodyPr wrap="none" lIns="0" tIns="0" rIns="0" bIns="0" anchor="ctr">
            <a:spAutoFit/>
          </a:bodyPr>
          <a:lstStyle/>
          <a:p>
            <a:pPr algn="ctr" latinLnBrk="1">
              <a:defRPr/>
            </a:pPr>
            <a:r>
              <a:rPr lang="zh-CN" altLang="en-US" sz="1600" b="1">
                <a:solidFill>
                  <a:schemeClr val="bg1"/>
                </a:solidFill>
                <a:latin typeface="Arial Black" panose="020B0A04020102020204" pitchFamily="34" charset="0"/>
              </a:rPr>
              <a:t>班前检查</a:t>
            </a:r>
            <a:endParaRPr lang="en-US" altLang="zh-CN" sz="1600" b="1">
              <a:solidFill>
                <a:schemeClr val="bg1"/>
              </a:solidFill>
              <a:latin typeface="Arial Black" panose="020B0A04020102020204" pitchFamily="34" charset="0"/>
            </a:endParaRPr>
          </a:p>
        </p:txBody>
      </p:sp>
      <p:grpSp>
        <p:nvGrpSpPr>
          <p:cNvPr id="47130" name="Group 66"/>
          <p:cNvGrpSpPr/>
          <p:nvPr/>
        </p:nvGrpSpPr>
        <p:grpSpPr bwMode="auto">
          <a:xfrm>
            <a:off x="273403" y="952324"/>
            <a:ext cx="5735638" cy="576262"/>
            <a:chOff x="174" y="663"/>
            <a:chExt cx="3613" cy="363"/>
          </a:xfrm>
        </p:grpSpPr>
        <p:grpSp>
          <p:nvGrpSpPr>
            <p:cNvPr id="47131" name="Group 67"/>
            <p:cNvGrpSpPr/>
            <p:nvPr/>
          </p:nvGrpSpPr>
          <p:grpSpPr bwMode="auto">
            <a:xfrm>
              <a:off x="174" y="715"/>
              <a:ext cx="205" cy="205"/>
              <a:chOff x="2485" y="949"/>
              <a:chExt cx="918" cy="918"/>
            </a:xfrm>
          </p:grpSpPr>
          <p:sp>
            <p:nvSpPr>
              <p:cNvPr id="68676" name="AutoShape 68"/>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47134" name="Oval 69"/>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47135" name="Group 70"/>
              <p:cNvGrpSpPr/>
              <p:nvPr/>
            </p:nvGrpSpPr>
            <p:grpSpPr bwMode="auto">
              <a:xfrm>
                <a:off x="2656" y="1155"/>
                <a:ext cx="586" cy="500"/>
                <a:chOff x="511" y="1141"/>
                <a:chExt cx="586" cy="500"/>
              </a:xfrm>
            </p:grpSpPr>
            <p:sp>
              <p:nvSpPr>
                <p:cNvPr id="68679" name="Oval 71"/>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68680" name="Oval 72"/>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47136" name="Oval 73"/>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8682" name="Oval 74"/>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47132" name="AutoShape 75"/>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3.2.4</a:t>
              </a:r>
              <a:r>
                <a:rPr kumimoji="0" lang="zh-CN" altLang="en-US" sz="2800" b="1" dirty="0">
                  <a:latin typeface="+mj-ea"/>
                  <a:ea typeface="+mj-ea"/>
                </a:rPr>
                <a:t>三检制</a:t>
              </a:r>
              <a:endParaRPr kumimoji="0" lang="en-US" altLang="zh-CN" sz="2800" b="1" dirty="0">
                <a:latin typeface="+mj-ea"/>
                <a:ea typeface="+mj-ea"/>
              </a:endParaRPr>
            </a:p>
          </p:txBody>
        </p:sp>
      </p:gr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48131" name="Group 64"/>
          <p:cNvGrpSpPr/>
          <p:nvPr/>
        </p:nvGrpSpPr>
        <p:grpSpPr bwMode="auto">
          <a:xfrm>
            <a:off x="323850" y="1493838"/>
            <a:ext cx="8819160" cy="4887913"/>
            <a:chOff x="204" y="850"/>
            <a:chExt cx="4057" cy="3079"/>
          </a:xfrm>
        </p:grpSpPr>
        <p:sp>
          <p:nvSpPr>
            <p:cNvPr id="48142" name="Rectangle 4"/>
            <p:cNvSpPr>
              <a:spLocks noChangeArrowheads="1"/>
            </p:cNvSpPr>
            <p:nvPr/>
          </p:nvSpPr>
          <p:spPr bwMode="auto">
            <a:xfrm>
              <a:off x="316" y="3582"/>
              <a:ext cx="3834" cy="347"/>
            </a:xfrm>
            <a:prstGeom prst="rect">
              <a:avLst/>
            </a:prstGeom>
            <a:solidFill>
              <a:srgbClr val="000000">
                <a:alpha val="20000"/>
              </a:srgbClr>
            </a:solidFill>
            <a:ln w="9525">
              <a:solidFill>
                <a:srgbClr val="000000"/>
              </a:solidFill>
              <a:miter lim="800000"/>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8143" name="AutoShape 5"/>
            <p:cNvSpPr>
              <a:spLocks noChangeArrowheads="1"/>
            </p:cNvSpPr>
            <p:nvPr/>
          </p:nvSpPr>
          <p:spPr bwMode="auto">
            <a:xfrm>
              <a:off x="468" y="850"/>
              <a:ext cx="3793" cy="781"/>
            </a:xfrm>
            <a:prstGeom prst="rightArrow">
              <a:avLst>
                <a:gd name="adj1" fmla="val 42648"/>
                <a:gd name="adj2" fmla="val 70068"/>
              </a:avLst>
            </a:prstGeom>
            <a:gradFill rotWithShape="1">
              <a:gsLst>
                <a:gs pos="0">
                  <a:srgbClr val="660033"/>
                </a:gs>
                <a:gs pos="100000">
                  <a:srgbClr val="2F0018">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9638" name="Rectangle 6"/>
            <p:cNvSpPr>
              <a:spLocks noChangeArrowheads="1"/>
            </p:cNvSpPr>
            <p:nvPr/>
          </p:nvSpPr>
          <p:spPr bwMode="auto">
            <a:xfrm>
              <a:off x="923" y="1201"/>
              <a:ext cx="1560" cy="130"/>
            </a:xfrm>
            <a:prstGeom prst="rect">
              <a:avLst/>
            </a:prstGeom>
            <a:noFill/>
            <a:ln w="9525" algn="ctr">
              <a:noFill/>
              <a:miter lim="800000"/>
            </a:ln>
            <a:effectLst>
              <a:outerShdw dist="17961" dir="2700000" algn="ctr" rotWithShape="0">
                <a:schemeClr val="tx1"/>
              </a:outerShdw>
            </a:effectLst>
          </p:spPr>
          <p:txBody>
            <a:bodyPr wrap="none" anchor="ctr"/>
            <a:lstStyle/>
            <a:p>
              <a:pPr latinLnBrk="1">
                <a:defRPr/>
              </a:pPr>
              <a:r>
                <a:rPr lang="zh-CN" altLang="en-US" sz="2000" b="1">
                  <a:solidFill>
                    <a:schemeClr val="bg1"/>
                  </a:solidFill>
                  <a:latin typeface="HY견고딕" pitchFamily="18" charset="-127"/>
                </a:rPr>
                <a:t>班中检查</a:t>
              </a:r>
              <a:endParaRPr lang="en-US" altLang="zh-CN" sz="2000" b="1">
                <a:solidFill>
                  <a:schemeClr val="bg1"/>
                </a:solidFill>
                <a:latin typeface="HY견고딕" pitchFamily="18" charset="-127"/>
              </a:endParaRPr>
            </a:p>
          </p:txBody>
        </p:sp>
        <p:grpSp>
          <p:nvGrpSpPr>
            <p:cNvPr id="48145" name="Group 7"/>
            <p:cNvGrpSpPr/>
            <p:nvPr/>
          </p:nvGrpSpPr>
          <p:grpSpPr bwMode="auto">
            <a:xfrm>
              <a:off x="204" y="1412"/>
              <a:ext cx="1394" cy="2153"/>
              <a:chOff x="249" y="1344"/>
              <a:chExt cx="1134" cy="2251"/>
            </a:xfrm>
          </p:grpSpPr>
          <p:sp>
            <p:nvSpPr>
              <p:cNvPr id="69640" name="AutoShape 8"/>
              <p:cNvSpPr>
                <a:spLocks noChangeArrowheads="1"/>
              </p:cNvSpPr>
              <p:nvPr/>
            </p:nvSpPr>
            <p:spPr bwMode="auto">
              <a:xfrm flipV="1">
                <a:off x="249" y="3475"/>
                <a:ext cx="1134" cy="120"/>
              </a:xfrm>
              <a:custGeom>
                <a:avLst/>
                <a:gdLst>
                  <a:gd name="G0" fmla="+- 1676 0 0"/>
                  <a:gd name="G1" fmla="+- 21600 0 1676"/>
                  <a:gd name="G2" fmla="*/ 1676 1 2"/>
                  <a:gd name="G3" fmla="+- 21600 0 G2"/>
                  <a:gd name="G4" fmla="+/ 1676 21600 2"/>
                  <a:gd name="G5" fmla="+/ G1 0 2"/>
                  <a:gd name="G6" fmla="*/ 21600 21600 1676"/>
                  <a:gd name="G7" fmla="*/ G6 1 2"/>
                  <a:gd name="G8" fmla="+- 21600 0 G7"/>
                  <a:gd name="G9" fmla="*/ 21600 1 2"/>
                  <a:gd name="G10" fmla="+- 1676 0 G9"/>
                  <a:gd name="G11" fmla="?: G10 G8 0"/>
                  <a:gd name="G12" fmla="?: G10 G7 21600"/>
                  <a:gd name="T0" fmla="*/ 20762 w 21600"/>
                  <a:gd name="T1" fmla="*/ 10800 h 21600"/>
                  <a:gd name="T2" fmla="*/ 10800 w 21600"/>
                  <a:gd name="T3" fmla="*/ 21600 h 21600"/>
                  <a:gd name="T4" fmla="*/ 838 w 21600"/>
                  <a:gd name="T5" fmla="*/ 10800 h 21600"/>
                  <a:gd name="T6" fmla="*/ 10800 w 21600"/>
                  <a:gd name="T7" fmla="*/ 0 h 21600"/>
                  <a:gd name="T8" fmla="*/ 2638 w 21600"/>
                  <a:gd name="T9" fmla="*/ 2638 h 21600"/>
                  <a:gd name="T10" fmla="*/ 18962 w 21600"/>
                  <a:gd name="T11" fmla="*/ 18962 h 21600"/>
                </a:gdLst>
                <a:ahLst/>
                <a:cxnLst>
                  <a:cxn ang="0">
                    <a:pos x="T0" y="T1"/>
                  </a:cxn>
                  <a:cxn ang="0">
                    <a:pos x="T2" y="T3"/>
                  </a:cxn>
                  <a:cxn ang="0">
                    <a:pos x="T4" y="T5"/>
                  </a:cxn>
                  <a:cxn ang="0">
                    <a:pos x="T6" y="T7"/>
                  </a:cxn>
                </a:cxnLst>
                <a:rect l="T8" t="T9" r="T10" b="T11"/>
                <a:pathLst>
                  <a:path w="21600" h="21600">
                    <a:moveTo>
                      <a:pt x="0" y="0"/>
                    </a:moveTo>
                    <a:lnTo>
                      <a:pt x="1676" y="21600"/>
                    </a:lnTo>
                    <a:lnTo>
                      <a:pt x="19924" y="21600"/>
                    </a:lnTo>
                    <a:lnTo>
                      <a:pt x="21600" y="0"/>
                    </a:lnTo>
                    <a:close/>
                  </a:path>
                </a:pathLst>
              </a:custGeom>
              <a:gradFill rotWithShape="1">
                <a:gsLst>
                  <a:gs pos="0">
                    <a:schemeClr val="tx1">
                      <a:gamma/>
                      <a:tint val="49020"/>
                      <a:invGamma/>
                      <a:alpha val="0"/>
                    </a:schemeClr>
                  </a:gs>
                  <a:gs pos="100000">
                    <a:schemeClr val="tx1">
                      <a:alpha val="39999"/>
                    </a:schemeClr>
                  </a:gs>
                </a:gsLst>
                <a:lin ang="5400000" scaled="1"/>
              </a:gradFill>
              <a:ln w="9525" algn="ctr">
                <a:noFill/>
                <a:miter lim="800000"/>
              </a:ln>
              <a:effectLst/>
            </p:spPr>
            <p:txBody>
              <a:bodyPr anchor="ctr">
                <a:spAutoFit/>
              </a:bodyPr>
              <a:lstStyle/>
              <a:p>
                <a:pPr>
                  <a:defRPr/>
                </a:pPr>
                <a:endParaRPr lang="zh-CN" altLang="en-US"/>
              </a:p>
            </p:txBody>
          </p:sp>
          <p:sp>
            <p:nvSpPr>
              <p:cNvPr id="48180" name="Rectangle 9"/>
              <p:cNvSpPr>
                <a:spLocks noChangeArrowheads="1"/>
              </p:cNvSpPr>
              <p:nvPr/>
            </p:nvSpPr>
            <p:spPr bwMode="auto">
              <a:xfrm>
                <a:off x="340" y="1963"/>
                <a:ext cx="953" cy="1512"/>
              </a:xfrm>
              <a:prstGeom prst="rect">
                <a:avLst/>
              </a:prstGeom>
              <a:gradFill rotWithShape="1">
                <a:gsLst>
                  <a:gs pos="0">
                    <a:srgbClr val="761800"/>
                  </a:gs>
                  <a:gs pos="50000">
                    <a:srgbClr val="FF3300"/>
                  </a:gs>
                  <a:gs pos="100000">
                    <a:srgbClr val="7618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9642" name="Freeform 10"/>
              <p:cNvSpPr/>
              <p:nvPr/>
            </p:nvSpPr>
            <p:spPr bwMode="auto">
              <a:xfrm>
                <a:off x="385" y="2024"/>
                <a:ext cx="862" cy="1406"/>
              </a:xfrm>
              <a:custGeom>
                <a:avLst/>
                <a:gdLst/>
                <a:ahLst/>
                <a:cxnLst>
                  <a:cxn ang="0">
                    <a:pos x="0" y="0"/>
                  </a:cxn>
                  <a:cxn ang="0">
                    <a:pos x="998" y="0"/>
                  </a:cxn>
                  <a:cxn ang="0">
                    <a:pos x="1452" y="454"/>
                  </a:cxn>
                  <a:cxn ang="0">
                    <a:pos x="1452" y="1497"/>
                  </a:cxn>
                  <a:cxn ang="0">
                    <a:pos x="0" y="1497"/>
                  </a:cxn>
                  <a:cxn ang="0">
                    <a:pos x="0" y="0"/>
                  </a:cxn>
                </a:cxnLst>
                <a:rect l="0" t="0" r="r" b="b"/>
                <a:pathLst>
                  <a:path w="1452" h="1497">
                    <a:moveTo>
                      <a:pt x="0" y="0"/>
                    </a:moveTo>
                    <a:lnTo>
                      <a:pt x="998" y="0"/>
                    </a:lnTo>
                    <a:lnTo>
                      <a:pt x="1452" y="454"/>
                    </a:lnTo>
                    <a:lnTo>
                      <a:pt x="1452" y="1497"/>
                    </a:lnTo>
                    <a:lnTo>
                      <a:pt x="0" y="1497"/>
                    </a:lnTo>
                    <a:lnTo>
                      <a:pt x="0" y="0"/>
                    </a:lnTo>
                    <a:close/>
                  </a:path>
                </a:pathLst>
              </a:custGeom>
              <a:gradFill rotWithShape="1">
                <a:gsLst>
                  <a:gs pos="0">
                    <a:schemeClr val="tx2"/>
                  </a:gs>
                  <a:gs pos="50000">
                    <a:srgbClr val="660033"/>
                  </a:gs>
                  <a:gs pos="100000">
                    <a:schemeClr val="tx2"/>
                  </a:gs>
                </a:gsLst>
                <a:lin ang="18900000" scaled="1"/>
              </a:gradFill>
              <a:ln w="9525">
                <a:solidFill>
                  <a:schemeClr val="bg2"/>
                </a:solidFill>
                <a:round/>
              </a:ln>
              <a:effectLst/>
            </p:spPr>
            <p:txBody>
              <a:bodyPr/>
              <a:lstStyle/>
              <a:p>
                <a:pPr>
                  <a:defRPr/>
                </a:pPr>
                <a:endParaRPr lang="zh-CN" altLang="en-US"/>
              </a:p>
            </p:txBody>
          </p:sp>
          <p:sp>
            <p:nvSpPr>
              <p:cNvPr id="69643" name="Rectangle 11"/>
              <p:cNvSpPr>
                <a:spLocks noChangeArrowheads="1"/>
              </p:cNvSpPr>
              <p:nvPr/>
            </p:nvSpPr>
            <p:spPr bwMode="auto">
              <a:xfrm>
                <a:off x="506" y="2225"/>
                <a:ext cx="608" cy="966"/>
              </a:xfrm>
              <a:prstGeom prst="rect">
                <a:avLst/>
              </a:prstGeom>
              <a:noFill/>
              <a:ln w="9525" algn="ctr">
                <a:noFill/>
                <a:miter lim="800000"/>
              </a:ln>
              <a:effectLst>
                <a:outerShdw dist="17961" dir="2700000" algn="ctr" rotWithShape="0">
                  <a:srgbClr val="003366"/>
                </a:outerShdw>
              </a:effectLst>
            </p:spPr>
            <p:txBody>
              <a:bodyPr wrap="none" lIns="0" tIns="0" rIns="0" bIns="0" anchor="ctr">
                <a:spAutoFit/>
              </a:bodyPr>
              <a:lstStyle/>
              <a:p>
                <a:pPr algn="ctr" latinLnBrk="1">
                  <a:defRPr/>
                </a:pPr>
                <a:r>
                  <a:rPr lang="zh-CN" altLang="en-US" sz="1600">
                    <a:solidFill>
                      <a:schemeClr val="bg1"/>
                    </a:solidFill>
                    <a:latin typeface="HY견고딕" pitchFamily="18" charset="-127"/>
                  </a:rPr>
                  <a:t>精神、身体、</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分散注意力</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违章违纪</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操作步骤</a:t>
                </a:r>
                <a:endParaRPr lang="en-US" altLang="zh-CN"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劳动保护用品使用</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与他人协作与沟通</a:t>
                </a:r>
                <a:endParaRPr lang="en-US" altLang="zh-CN" sz="1600">
                  <a:solidFill>
                    <a:schemeClr val="bg1"/>
                  </a:solidFill>
                  <a:latin typeface="HY견고딕" pitchFamily="18" charset="-127"/>
                </a:endParaRPr>
              </a:p>
            </p:txBody>
          </p:sp>
          <p:sp>
            <p:nvSpPr>
              <p:cNvPr id="48183" name="AutoShape 12"/>
              <p:cNvSpPr>
                <a:spLocks noChangeArrowheads="1"/>
              </p:cNvSpPr>
              <p:nvPr/>
            </p:nvSpPr>
            <p:spPr bwMode="auto">
              <a:xfrm flipV="1">
                <a:off x="340" y="1842"/>
                <a:ext cx="953" cy="121"/>
              </a:xfrm>
              <a:custGeom>
                <a:avLst/>
                <a:gdLst>
                  <a:gd name="T0" fmla="*/ 873 w 21600"/>
                  <a:gd name="T1" fmla="*/ 61 h 21600"/>
                  <a:gd name="T2" fmla="*/ 477 w 21600"/>
                  <a:gd name="T3" fmla="*/ 121 h 21600"/>
                  <a:gd name="T4" fmla="*/ 80 w 21600"/>
                  <a:gd name="T5" fmla="*/ 61 h 21600"/>
                  <a:gd name="T6" fmla="*/ 477 w 21600"/>
                  <a:gd name="T7" fmla="*/ 0 h 21600"/>
                  <a:gd name="T8" fmla="*/ 0 60000 65536"/>
                  <a:gd name="T9" fmla="*/ 0 60000 65536"/>
                  <a:gd name="T10" fmla="*/ 0 60000 65536"/>
                  <a:gd name="T11" fmla="*/ 0 60000 65536"/>
                  <a:gd name="T12" fmla="*/ 3604 w 21600"/>
                  <a:gd name="T13" fmla="*/ 3570 h 21600"/>
                  <a:gd name="T14" fmla="*/ 17996 w 21600"/>
                  <a:gd name="T15" fmla="*/ 18030 h 21600"/>
                </a:gdLst>
                <a:ahLst/>
                <a:cxnLst>
                  <a:cxn ang="T8">
                    <a:pos x="T0" y="T1"/>
                  </a:cxn>
                  <a:cxn ang="T9">
                    <a:pos x="T2" y="T3"/>
                  </a:cxn>
                  <a:cxn ang="T10">
                    <a:pos x="T4" y="T5"/>
                  </a:cxn>
                  <a:cxn ang="T11">
                    <a:pos x="T6" y="T7"/>
                  </a:cxn>
                </a:cxnLst>
                <a:rect l="T12" t="T13" r="T14" b="T15"/>
                <a:pathLst>
                  <a:path w="21600" h="21600">
                    <a:moveTo>
                      <a:pt x="0" y="0"/>
                    </a:moveTo>
                    <a:lnTo>
                      <a:pt x="3626" y="21600"/>
                    </a:lnTo>
                    <a:lnTo>
                      <a:pt x="17974" y="21600"/>
                    </a:lnTo>
                    <a:lnTo>
                      <a:pt x="21600" y="0"/>
                    </a:lnTo>
                    <a:close/>
                  </a:path>
                </a:pathLst>
              </a:custGeom>
              <a:gradFill rotWithShape="1">
                <a:gsLst>
                  <a:gs pos="0">
                    <a:srgbClr val="FF3300"/>
                  </a:gs>
                  <a:gs pos="100000">
                    <a:srgbClr val="7618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nvGrpSpPr>
              <p:cNvPr id="48184" name="Group 13"/>
              <p:cNvGrpSpPr/>
              <p:nvPr/>
            </p:nvGrpSpPr>
            <p:grpSpPr bwMode="auto">
              <a:xfrm>
                <a:off x="431" y="1344"/>
                <a:ext cx="777" cy="594"/>
                <a:chOff x="310" y="2614"/>
                <a:chExt cx="777" cy="594"/>
              </a:xfrm>
            </p:grpSpPr>
            <p:sp>
              <p:nvSpPr>
                <p:cNvPr id="48186" name="AutoShape 14"/>
                <p:cNvSpPr>
                  <a:spLocks noChangeArrowheads="1"/>
                </p:cNvSpPr>
                <p:nvPr/>
              </p:nvSpPr>
              <p:spPr bwMode="auto">
                <a:xfrm flipV="1">
                  <a:off x="310" y="3162"/>
                  <a:ext cx="777" cy="46"/>
                </a:xfrm>
                <a:custGeom>
                  <a:avLst/>
                  <a:gdLst>
                    <a:gd name="T0" fmla="*/ 740 w 21600"/>
                    <a:gd name="T1" fmla="*/ 23 h 21600"/>
                    <a:gd name="T2" fmla="*/ 388 w 21600"/>
                    <a:gd name="T3" fmla="*/ 46 h 21600"/>
                    <a:gd name="T4" fmla="*/ 37 w 21600"/>
                    <a:gd name="T5" fmla="*/ 23 h 21600"/>
                    <a:gd name="T6" fmla="*/ 388 w 21600"/>
                    <a:gd name="T7" fmla="*/ 0 h 21600"/>
                    <a:gd name="T8" fmla="*/ 0 60000 65536"/>
                    <a:gd name="T9" fmla="*/ 0 60000 65536"/>
                    <a:gd name="T10" fmla="*/ 0 60000 65536"/>
                    <a:gd name="T11" fmla="*/ 0 60000 65536"/>
                    <a:gd name="T12" fmla="*/ 2808 w 21600"/>
                    <a:gd name="T13" fmla="*/ 2817 h 21600"/>
                    <a:gd name="T14" fmla="*/ 18792 w 21600"/>
                    <a:gd name="T15" fmla="*/ 18783 h 21600"/>
                  </a:gdLst>
                  <a:ahLst/>
                  <a:cxnLst>
                    <a:cxn ang="T8">
                      <a:pos x="T0" y="T1"/>
                    </a:cxn>
                    <a:cxn ang="T9">
                      <a:pos x="T2" y="T3"/>
                    </a:cxn>
                    <a:cxn ang="T10">
                      <a:pos x="T4" y="T5"/>
                    </a:cxn>
                    <a:cxn ang="T11">
                      <a:pos x="T6" y="T7"/>
                    </a:cxn>
                  </a:cxnLst>
                  <a:rect l="T12" t="T13" r="T14" b="T15"/>
                  <a:pathLst>
                    <a:path w="21600" h="21600">
                      <a:moveTo>
                        <a:pt x="0" y="0"/>
                      </a:moveTo>
                      <a:lnTo>
                        <a:pt x="2032" y="21600"/>
                      </a:lnTo>
                      <a:lnTo>
                        <a:pt x="19568" y="21600"/>
                      </a:lnTo>
                      <a:lnTo>
                        <a:pt x="21600" y="0"/>
                      </a:lnTo>
                      <a:close/>
                    </a:path>
                  </a:pathLst>
                </a:custGeom>
                <a:gradFill rotWithShape="1">
                  <a:gsLst>
                    <a:gs pos="0">
                      <a:srgbClr val="005CE4">
                        <a:alpha val="0"/>
                      </a:srgb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8187" name="AutoShape 15"/>
                <p:cNvSpPr>
                  <a:spLocks noChangeArrowheads="1"/>
                </p:cNvSpPr>
                <p:nvPr/>
              </p:nvSpPr>
              <p:spPr bwMode="auto">
                <a:xfrm rot="10800000" flipV="1">
                  <a:off x="315" y="3126"/>
                  <a:ext cx="768" cy="39"/>
                </a:xfrm>
                <a:custGeom>
                  <a:avLst/>
                  <a:gdLst>
                    <a:gd name="T0" fmla="*/ 729 w 21600"/>
                    <a:gd name="T1" fmla="*/ 20 h 21600"/>
                    <a:gd name="T2" fmla="*/ 384 w 21600"/>
                    <a:gd name="T3" fmla="*/ 39 h 21600"/>
                    <a:gd name="T4" fmla="*/ 39 w 21600"/>
                    <a:gd name="T5" fmla="*/ 20 h 21600"/>
                    <a:gd name="T6" fmla="*/ 384 w 21600"/>
                    <a:gd name="T7" fmla="*/ 0 h 21600"/>
                    <a:gd name="T8" fmla="*/ 0 60000 65536"/>
                    <a:gd name="T9" fmla="*/ 0 60000 65536"/>
                    <a:gd name="T10" fmla="*/ 0 60000 65536"/>
                    <a:gd name="T11" fmla="*/ 0 60000 65536"/>
                    <a:gd name="T12" fmla="*/ 2897 w 21600"/>
                    <a:gd name="T13" fmla="*/ 2769 h 21600"/>
                    <a:gd name="T14" fmla="*/ 18703 w 21600"/>
                    <a:gd name="T15" fmla="*/ 18831 h 21600"/>
                  </a:gdLst>
                  <a:ahLst/>
                  <a:cxnLst>
                    <a:cxn ang="T8">
                      <a:pos x="T0" y="T1"/>
                    </a:cxn>
                    <a:cxn ang="T9">
                      <a:pos x="T2" y="T3"/>
                    </a:cxn>
                    <a:cxn ang="T10">
                      <a:pos x="T4" y="T5"/>
                    </a:cxn>
                    <a:cxn ang="T11">
                      <a:pos x="T6" y="T7"/>
                    </a:cxn>
                  </a:cxnLst>
                  <a:rect l="T12" t="T13" r="T14" b="T15"/>
                  <a:pathLst>
                    <a:path w="21600" h="21600">
                      <a:moveTo>
                        <a:pt x="0" y="0"/>
                      </a:moveTo>
                      <a:lnTo>
                        <a:pt x="2218" y="21600"/>
                      </a:lnTo>
                      <a:lnTo>
                        <a:pt x="19382" y="21600"/>
                      </a:lnTo>
                      <a:lnTo>
                        <a:pt x="21600" y="0"/>
                      </a:lnTo>
                      <a:close/>
                    </a:path>
                  </a:pathLst>
                </a:custGeom>
                <a:solidFill>
                  <a:srgbClr val="11030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sp>
              <p:nvSpPr>
                <p:cNvPr id="48188" name="AutoShape 16"/>
                <p:cNvSpPr>
                  <a:spLocks noChangeArrowheads="1"/>
                </p:cNvSpPr>
                <p:nvPr/>
              </p:nvSpPr>
              <p:spPr bwMode="auto">
                <a:xfrm rot="10800000">
                  <a:off x="315" y="2614"/>
                  <a:ext cx="768" cy="511"/>
                </a:xfrm>
                <a:custGeom>
                  <a:avLst/>
                  <a:gdLst>
                    <a:gd name="T0" fmla="*/ 751 w 21600"/>
                    <a:gd name="T1" fmla="*/ 256 h 21600"/>
                    <a:gd name="T2" fmla="*/ 384 w 21600"/>
                    <a:gd name="T3" fmla="*/ 511 h 21600"/>
                    <a:gd name="T4" fmla="*/ 17 w 21600"/>
                    <a:gd name="T5" fmla="*/ 256 h 21600"/>
                    <a:gd name="T6" fmla="*/ 384 w 21600"/>
                    <a:gd name="T7" fmla="*/ 0 h 21600"/>
                    <a:gd name="T8" fmla="*/ 0 60000 65536"/>
                    <a:gd name="T9" fmla="*/ 0 60000 65536"/>
                    <a:gd name="T10" fmla="*/ 0 60000 65536"/>
                    <a:gd name="T11" fmla="*/ 0 60000 65536"/>
                    <a:gd name="T12" fmla="*/ 2278 w 21600"/>
                    <a:gd name="T13" fmla="*/ 2283 h 21600"/>
                    <a:gd name="T14" fmla="*/ 19322 w 21600"/>
                    <a:gd name="T15" fmla="*/ 19317 h 21600"/>
                  </a:gdLst>
                  <a:ahLst/>
                  <a:cxnLst>
                    <a:cxn ang="T8">
                      <a:pos x="T0" y="T1"/>
                    </a:cxn>
                    <a:cxn ang="T9">
                      <a:pos x="T2" y="T3"/>
                    </a:cxn>
                    <a:cxn ang="T10">
                      <a:pos x="T4" y="T5"/>
                    </a:cxn>
                    <a:cxn ang="T11">
                      <a:pos x="T6" y="T7"/>
                    </a:cxn>
                  </a:cxnLst>
                  <a:rect l="T12" t="T13" r="T14" b="T15"/>
                  <a:pathLst>
                    <a:path w="21600" h="21600">
                      <a:moveTo>
                        <a:pt x="0" y="0"/>
                      </a:moveTo>
                      <a:lnTo>
                        <a:pt x="943" y="21600"/>
                      </a:lnTo>
                      <a:lnTo>
                        <a:pt x="20657" y="21600"/>
                      </a:lnTo>
                      <a:lnTo>
                        <a:pt x="21600" y="0"/>
                      </a:lnTo>
                      <a:close/>
                    </a:path>
                  </a:pathLst>
                </a:custGeom>
                <a:gradFill rotWithShape="1">
                  <a:gsLst>
                    <a:gs pos="0">
                      <a:srgbClr val="755757"/>
                    </a:gs>
                    <a:gs pos="100000">
                      <a:schemeClr val="tx2"/>
                    </a:gs>
                  </a:gsLst>
                  <a:path path="rect">
                    <a:fillToRect l="100000" t="100000"/>
                  </a:path>
                </a:gradFill>
                <a:ln w="12700">
                  <a:solidFill>
                    <a:srgbClr val="002A29"/>
                  </a:solidFill>
                  <a:miter lim="800000"/>
                </a:ln>
              </p:spPr>
              <p:txBody>
                <a:bodyPr wrap="none" anchor="ctr"/>
                <a:lstStyle/>
                <a:p>
                  <a:endParaRPr lang="zh-CN" altLang="en-US"/>
                </a:p>
              </p:txBody>
            </p:sp>
            <p:sp>
              <p:nvSpPr>
                <p:cNvPr id="48189" name="AutoShape 17"/>
                <p:cNvSpPr>
                  <a:spLocks noChangeArrowheads="1"/>
                </p:cNvSpPr>
                <p:nvPr/>
              </p:nvSpPr>
              <p:spPr bwMode="auto">
                <a:xfrm rot="10800000">
                  <a:off x="347" y="2620"/>
                  <a:ext cx="702" cy="126"/>
                </a:xfrm>
                <a:custGeom>
                  <a:avLst/>
                  <a:gdLst>
                    <a:gd name="T0" fmla="*/ 699 w 21600"/>
                    <a:gd name="T1" fmla="*/ 63 h 21600"/>
                    <a:gd name="T2" fmla="*/ 351 w 21600"/>
                    <a:gd name="T3" fmla="*/ 126 h 21600"/>
                    <a:gd name="T4" fmla="*/ 3 w 21600"/>
                    <a:gd name="T5" fmla="*/ 63 h 21600"/>
                    <a:gd name="T6" fmla="*/ 351 w 21600"/>
                    <a:gd name="T7" fmla="*/ 0 h 21600"/>
                    <a:gd name="T8" fmla="*/ 0 60000 65536"/>
                    <a:gd name="T9" fmla="*/ 0 60000 65536"/>
                    <a:gd name="T10" fmla="*/ 0 60000 65536"/>
                    <a:gd name="T11" fmla="*/ 0 60000 65536"/>
                    <a:gd name="T12" fmla="*/ 1877 w 21600"/>
                    <a:gd name="T13" fmla="*/ 1886 h 21600"/>
                    <a:gd name="T14" fmla="*/ 19723 w 21600"/>
                    <a:gd name="T15" fmla="*/ 19714 h 21600"/>
                  </a:gdLst>
                  <a:ahLst/>
                  <a:cxnLst>
                    <a:cxn ang="T8">
                      <a:pos x="T0" y="T1"/>
                    </a:cxn>
                    <a:cxn ang="T9">
                      <a:pos x="T2" y="T3"/>
                    </a:cxn>
                    <a:cxn ang="T10">
                      <a:pos x="T4" y="T5"/>
                    </a:cxn>
                    <a:cxn ang="T11">
                      <a:pos x="T6" y="T7"/>
                    </a:cxn>
                  </a:cxnLst>
                  <a:rect l="T12" t="T13" r="T14" b="T15"/>
                  <a:pathLst>
                    <a:path w="21600" h="21600">
                      <a:moveTo>
                        <a:pt x="0" y="0"/>
                      </a:moveTo>
                      <a:lnTo>
                        <a:pt x="163" y="21600"/>
                      </a:lnTo>
                      <a:lnTo>
                        <a:pt x="21437" y="21600"/>
                      </a:lnTo>
                      <a:lnTo>
                        <a:pt x="21600" y="0"/>
                      </a:lnTo>
                      <a:close/>
                    </a:path>
                  </a:pathLst>
                </a:custGeom>
                <a:gradFill rotWithShape="1">
                  <a:gsLst>
                    <a:gs pos="0">
                      <a:srgbClr val="004240">
                        <a:alpha val="0"/>
                      </a:srgbClr>
                    </a:gs>
                    <a:gs pos="100000">
                      <a:schemeClr val="bg1">
                        <a:alpha val="39998"/>
                      </a:scheme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grpSp>
          <p:sp>
            <p:nvSpPr>
              <p:cNvPr id="69650" name="Rectangle 18"/>
              <p:cNvSpPr>
                <a:spLocks noChangeArrowheads="1"/>
              </p:cNvSpPr>
              <p:nvPr/>
            </p:nvSpPr>
            <p:spPr bwMode="auto">
              <a:xfrm>
                <a:off x="718" y="1508"/>
                <a:ext cx="170" cy="181"/>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nchor="ctr">
                <a:spAutoFit/>
              </a:bodyPr>
              <a:lstStyle/>
              <a:p>
                <a:pPr algn="ctr" latinLnBrk="1">
                  <a:defRPr/>
                </a:pPr>
                <a:r>
                  <a:rPr lang="zh-CN" altLang="en-US" sz="1800">
                    <a:solidFill>
                      <a:schemeClr val="bg1"/>
                    </a:solidFill>
                    <a:latin typeface="Arial Black" panose="020B0A04020102020204" pitchFamily="34" charset="0"/>
                  </a:rPr>
                  <a:t>人员</a:t>
                </a:r>
                <a:endParaRPr lang="zh-CN" altLang="en-US" sz="1800">
                  <a:solidFill>
                    <a:schemeClr val="bg1"/>
                  </a:solidFill>
                  <a:latin typeface="Arial Black" panose="020B0A04020102020204" pitchFamily="34" charset="0"/>
                </a:endParaRPr>
              </a:p>
            </p:txBody>
          </p:sp>
        </p:grpSp>
        <p:sp>
          <p:nvSpPr>
            <p:cNvPr id="48146" name="AutoShape 31"/>
            <p:cNvSpPr>
              <a:spLocks noChangeArrowheads="1"/>
            </p:cNvSpPr>
            <p:nvPr/>
          </p:nvSpPr>
          <p:spPr bwMode="auto">
            <a:xfrm flipV="1">
              <a:off x="1602" y="1888"/>
              <a:ext cx="1171" cy="116"/>
            </a:xfrm>
            <a:custGeom>
              <a:avLst/>
              <a:gdLst>
                <a:gd name="T0" fmla="*/ 1073 w 21600"/>
                <a:gd name="T1" fmla="*/ 58 h 21600"/>
                <a:gd name="T2" fmla="*/ 586 w 21600"/>
                <a:gd name="T3" fmla="*/ 116 h 21600"/>
                <a:gd name="T4" fmla="*/ 98 w 21600"/>
                <a:gd name="T5" fmla="*/ 58 h 21600"/>
                <a:gd name="T6" fmla="*/ 586 w 21600"/>
                <a:gd name="T7" fmla="*/ 0 h 21600"/>
                <a:gd name="T8" fmla="*/ 0 60000 65536"/>
                <a:gd name="T9" fmla="*/ 0 60000 65536"/>
                <a:gd name="T10" fmla="*/ 0 60000 65536"/>
                <a:gd name="T11" fmla="*/ 0 60000 65536"/>
                <a:gd name="T12" fmla="*/ 3615 w 21600"/>
                <a:gd name="T13" fmla="*/ 3538 h 21600"/>
                <a:gd name="T14" fmla="*/ 17985 w 21600"/>
                <a:gd name="T15" fmla="*/ 18062 h 21600"/>
              </a:gdLst>
              <a:ahLst/>
              <a:cxnLst>
                <a:cxn ang="T8">
                  <a:pos x="T0" y="T1"/>
                </a:cxn>
                <a:cxn ang="T9">
                  <a:pos x="T2" y="T3"/>
                </a:cxn>
                <a:cxn ang="T10">
                  <a:pos x="T4" y="T5"/>
                </a:cxn>
                <a:cxn ang="T11">
                  <a:pos x="T6" y="T7"/>
                </a:cxn>
              </a:cxnLst>
              <a:rect l="T12" t="T13" r="T14" b="T15"/>
              <a:pathLst>
                <a:path w="21600" h="21600">
                  <a:moveTo>
                    <a:pt x="0" y="0"/>
                  </a:moveTo>
                  <a:lnTo>
                    <a:pt x="3626" y="21600"/>
                  </a:lnTo>
                  <a:lnTo>
                    <a:pt x="17974" y="21600"/>
                  </a:lnTo>
                  <a:lnTo>
                    <a:pt x="21600" y="0"/>
                  </a:lnTo>
                  <a:close/>
                </a:path>
              </a:pathLst>
            </a:custGeom>
            <a:gradFill rotWithShape="1">
              <a:gsLst>
                <a:gs pos="0">
                  <a:srgbClr val="FF3300"/>
                </a:gs>
                <a:gs pos="100000">
                  <a:srgbClr val="7618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48147" name="Rectangle 32"/>
            <p:cNvSpPr>
              <a:spLocks noChangeArrowheads="1"/>
            </p:cNvSpPr>
            <p:nvPr/>
          </p:nvSpPr>
          <p:spPr bwMode="auto">
            <a:xfrm>
              <a:off x="1602" y="2004"/>
              <a:ext cx="1171" cy="1446"/>
            </a:xfrm>
            <a:prstGeom prst="rect">
              <a:avLst/>
            </a:prstGeom>
            <a:gradFill rotWithShape="1">
              <a:gsLst>
                <a:gs pos="0">
                  <a:srgbClr val="761800"/>
                </a:gs>
                <a:gs pos="50000">
                  <a:srgbClr val="FF3300"/>
                </a:gs>
                <a:gs pos="100000">
                  <a:srgbClr val="7618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9665" name="Freeform 33"/>
            <p:cNvSpPr/>
            <p:nvPr/>
          </p:nvSpPr>
          <p:spPr bwMode="auto">
            <a:xfrm>
              <a:off x="1657" y="2062"/>
              <a:ext cx="1060" cy="1345"/>
            </a:xfrm>
            <a:custGeom>
              <a:avLst/>
              <a:gdLst/>
              <a:ahLst/>
              <a:cxnLst>
                <a:cxn ang="0">
                  <a:pos x="0" y="0"/>
                </a:cxn>
                <a:cxn ang="0">
                  <a:pos x="998" y="0"/>
                </a:cxn>
                <a:cxn ang="0">
                  <a:pos x="1452" y="454"/>
                </a:cxn>
                <a:cxn ang="0">
                  <a:pos x="1452" y="1497"/>
                </a:cxn>
                <a:cxn ang="0">
                  <a:pos x="0" y="1497"/>
                </a:cxn>
                <a:cxn ang="0">
                  <a:pos x="0" y="0"/>
                </a:cxn>
              </a:cxnLst>
              <a:rect l="0" t="0" r="r" b="b"/>
              <a:pathLst>
                <a:path w="1452" h="1497">
                  <a:moveTo>
                    <a:pt x="0" y="0"/>
                  </a:moveTo>
                  <a:lnTo>
                    <a:pt x="998" y="0"/>
                  </a:lnTo>
                  <a:lnTo>
                    <a:pt x="1452" y="454"/>
                  </a:lnTo>
                  <a:lnTo>
                    <a:pt x="1452" y="1497"/>
                  </a:lnTo>
                  <a:lnTo>
                    <a:pt x="0" y="1497"/>
                  </a:lnTo>
                  <a:lnTo>
                    <a:pt x="0" y="0"/>
                  </a:lnTo>
                  <a:close/>
                </a:path>
              </a:pathLst>
            </a:custGeom>
            <a:gradFill rotWithShape="1">
              <a:gsLst>
                <a:gs pos="0">
                  <a:schemeClr val="tx2"/>
                </a:gs>
                <a:gs pos="50000">
                  <a:srgbClr val="660033"/>
                </a:gs>
                <a:gs pos="100000">
                  <a:schemeClr val="tx2"/>
                </a:gs>
              </a:gsLst>
              <a:lin ang="18900000" scaled="1"/>
            </a:gradFill>
            <a:ln w="9525">
              <a:solidFill>
                <a:schemeClr val="bg2"/>
              </a:solidFill>
              <a:round/>
            </a:ln>
            <a:effectLst/>
          </p:spPr>
          <p:txBody>
            <a:bodyPr/>
            <a:lstStyle/>
            <a:p>
              <a:pPr>
                <a:defRPr/>
              </a:pPr>
              <a:endParaRPr lang="zh-CN" altLang="en-US"/>
            </a:p>
          </p:txBody>
        </p:sp>
        <p:sp>
          <p:nvSpPr>
            <p:cNvPr id="69666" name="Rectangle 34"/>
            <p:cNvSpPr>
              <a:spLocks noChangeArrowheads="1"/>
            </p:cNvSpPr>
            <p:nvPr/>
          </p:nvSpPr>
          <p:spPr bwMode="auto">
            <a:xfrm>
              <a:off x="1900" y="2575"/>
              <a:ext cx="562" cy="308"/>
            </a:xfrm>
            <a:prstGeom prst="rect">
              <a:avLst/>
            </a:prstGeom>
            <a:noFill/>
            <a:ln w="9525" algn="ctr">
              <a:noFill/>
              <a:miter lim="800000"/>
            </a:ln>
            <a:effectLst>
              <a:outerShdw dist="17961" dir="2700000" algn="ctr" rotWithShape="0">
                <a:srgbClr val="003366"/>
              </a:outerShdw>
            </a:effectLst>
          </p:spPr>
          <p:txBody>
            <a:bodyPr wrap="none" lIns="0" tIns="0" rIns="0" bIns="0" anchor="ctr">
              <a:spAutoFit/>
            </a:bodyPr>
            <a:lstStyle/>
            <a:p>
              <a:pPr algn="ctr" latinLnBrk="1">
                <a:defRPr/>
              </a:pPr>
              <a:r>
                <a:rPr lang="zh-CN" altLang="en-US" sz="1600">
                  <a:solidFill>
                    <a:schemeClr val="bg1"/>
                  </a:solidFill>
                  <a:latin typeface="HY견고딕" pitchFamily="18" charset="-127"/>
                </a:rPr>
                <a:t>设备运行状况</a:t>
              </a:r>
              <a:endParaRPr lang="zh-CN" altLang="en-US" sz="1600">
                <a:solidFill>
                  <a:schemeClr val="bg1"/>
                </a:solidFill>
                <a:latin typeface="HY견고딕" pitchFamily="18" charset="-127"/>
              </a:endParaRPr>
            </a:p>
            <a:p>
              <a:pPr algn="ctr" latinLnBrk="1">
                <a:defRPr/>
              </a:pPr>
              <a:r>
                <a:rPr kumimoji="0" lang="zh-CN" altLang="en-US" sz="1600">
                  <a:solidFill>
                    <a:schemeClr val="bg1"/>
                  </a:solidFill>
                  <a:latin typeface="HY견고딕" pitchFamily="18" charset="-127"/>
                </a:rPr>
                <a:t>安全防护措施</a:t>
              </a:r>
              <a:endParaRPr kumimoji="0" lang="en-US" altLang="zh-CN" sz="1600">
                <a:solidFill>
                  <a:schemeClr val="bg1"/>
                </a:solidFill>
                <a:latin typeface="HY견고딕" pitchFamily="18" charset="-127"/>
              </a:endParaRPr>
            </a:p>
          </p:txBody>
        </p:sp>
        <p:grpSp>
          <p:nvGrpSpPr>
            <p:cNvPr id="48150" name="Group 35"/>
            <p:cNvGrpSpPr/>
            <p:nvPr/>
          </p:nvGrpSpPr>
          <p:grpSpPr bwMode="auto">
            <a:xfrm>
              <a:off x="1713" y="1412"/>
              <a:ext cx="956" cy="568"/>
              <a:chOff x="310" y="2614"/>
              <a:chExt cx="777" cy="594"/>
            </a:xfrm>
          </p:grpSpPr>
          <p:sp>
            <p:nvSpPr>
              <p:cNvPr id="48175" name="AutoShape 36"/>
              <p:cNvSpPr>
                <a:spLocks noChangeArrowheads="1"/>
              </p:cNvSpPr>
              <p:nvPr/>
            </p:nvSpPr>
            <p:spPr bwMode="auto">
              <a:xfrm flipV="1">
                <a:off x="310" y="3162"/>
                <a:ext cx="777" cy="46"/>
              </a:xfrm>
              <a:custGeom>
                <a:avLst/>
                <a:gdLst>
                  <a:gd name="T0" fmla="*/ 740 w 21600"/>
                  <a:gd name="T1" fmla="*/ 23 h 21600"/>
                  <a:gd name="T2" fmla="*/ 388 w 21600"/>
                  <a:gd name="T3" fmla="*/ 46 h 21600"/>
                  <a:gd name="T4" fmla="*/ 37 w 21600"/>
                  <a:gd name="T5" fmla="*/ 23 h 21600"/>
                  <a:gd name="T6" fmla="*/ 388 w 21600"/>
                  <a:gd name="T7" fmla="*/ 0 h 21600"/>
                  <a:gd name="T8" fmla="*/ 0 60000 65536"/>
                  <a:gd name="T9" fmla="*/ 0 60000 65536"/>
                  <a:gd name="T10" fmla="*/ 0 60000 65536"/>
                  <a:gd name="T11" fmla="*/ 0 60000 65536"/>
                  <a:gd name="T12" fmla="*/ 2808 w 21600"/>
                  <a:gd name="T13" fmla="*/ 2817 h 21600"/>
                  <a:gd name="T14" fmla="*/ 18792 w 21600"/>
                  <a:gd name="T15" fmla="*/ 18783 h 21600"/>
                </a:gdLst>
                <a:ahLst/>
                <a:cxnLst>
                  <a:cxn ang="T8">
                    <a:pos x="T0" y="T1"/>
                  </a:cxn>
                  <a:cxn ang="T9">
                    <a:pos x="T2" y="T3"/>
                  </a:cxn>
                  <a:cxn ang="T10">
                    <a:pos x="T4" y="T5"/>
                  </a:cxn>
                  <a:cxn ang="T11">
                    <a:pos x="T6" y="T7"/>
                  </a:cxn>
                </a:cxnLst>
                <a:rect l="T12" t="T13" r="T14" b="T15"/>
                <a:pathLst>
                  <a:path w="21600" h="21600">
                    <a:moveTo>
                      <a:pt x="0" y="0"/>
                    </a:moveTo>
                    <a:lnTo>
                      <a:pt x="2032" y="21600"/>
                    </a:lnTo>
                    <a:lnTo>
                      <a:pt x="19568" y="21600"/>
                    </a:lnTo>
                    <a:lnTo>
                      <a:pt x="21600" y="0"/>
                    </a:lnTo>
                    <a:close/>
                  </a:path>
                </a:pathLst>
              </a:custGeom>
              <a:gradFill rotWithShape="1">
                <a:gsLst>
                  <a:gs pos="0">
                    <a:srgbClr val="005CE4">
                      <a:alpha val="0"/>
                    </a:srgb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8176" name="AutoShape 37"/>
              <p:cNvSpPr>
                <a:spLocks noChangeArrowheads="1"/>
              </p:cNvSpPr>
              <p:nvPr/>
            </p:nvSpPr>
            <p:spPr bwMode="auto">
              <a:xfrm rot="10800000" flipV="1">
                <a:off x="315" y="3126"/>
                <a:ext cx="768" cy="39"/>
              </a:xfrm>
              <a:custGeom>
                <a:avLst/>
                <a:gdLst>
                  <a:gd name="T0" fmla="*/ 729 w 21600"/>
                  <a:gd name="T1" fmla="*/ 20 h 21600"/>
                  <a:gd name="T2" fmla="*/ 384 w 21600"/>
                  <a:gd name="T3" fmla="*/ 39 h 21600"/>
                  <a:gd name="T4" fmla="*/ 39 w 21600"/>
                  <a:gd name="T5" fmla="*/ 20 h 21600"/>
                  <a:gd name="T6" fmla="*/ 384 w 21600"/>
                  <a:gd name="T7" fmla="*/ 0 h 21600"/>
                  <a:gd name="T8" fmla="*/ 0 60000 65536"/>
                  <a:gd name="T9" fmla="*/ 0 60000 65536"/>
                  <a:gd name="T10" fmla="*/ 0 60000 65536"/>
                  <a:gd name="T11" fmla="*/ 0 60000 65536"/>
                  <a:gd name="T12" fmla="*/ 2897 w 21600"/>
                  <a:gd name="T13" fmla="*/ 2769 h 21600"/>
                  <a:gd name="T14" fmla="*/ 18703 w 21600"/>
                  <a:gd name="T15" fmla="*/ 18831 h 21600"/>
                </a:gdLst>
                <a:ahLst/>
                <a:cxnLst>
                  <a:cxn ang="T8">
                    <a:pos x="T0" y="T1"/>
                  </a:cxn>
                  <a:cxn ang="T9">
                    <a:pos x="T2" y="T3"/>
                  </a:cxn>
                  <a:cxn ang="T10">
                    <a:pos x="T4" y="T5"/>
                  </a:cxn>
                  <a:cxn ang="T11">
                    <a:pos x="T6" y="T7"/>
                  </a:cxn>
                </a:cxnLst>
                <a:rect l="T12" t="T13" r="T14" b="T15"/>
                <a:pathLst>
                  <a:path w="21600" h="21600">
                    <a:moveTo>
                      <a:pt x="0" y="0"/>
                    </a:moveTo>
                    <a:lnTo>
                      <a:pt x="2218" y="21600"/>
                    </a:lnTo>
                    <a:lnTo>
                      <a:pt x="19382" y="21600"/>
                    </a:lnTo>
                    <a:lnTo>
                      <a:pt x="21600" y="0"/>
                    </a:lnTo>
                    <a:close/>
                  </a:path>
                </a:pathLst>
              </a:custGeom>
              <a:solidFill>
                <a:srgbClr val="11030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sp>
            <p:nvSpPr>
              <p:cNvPr id="48177" name="AutoShape 38"/>
              <p:cNvSpPr>
                <a:spLocks noChangeArrowheads="1"/>
              </p:cNvSpPr>
              <p:nvPr/>
            </p:nvSpPr>
            <p:spPr bwMode="auto">
              <a:xfrm rot="10800000">
                <a:off x="315" y="2614"/>
                <a:ext cx="768" cy="511"/>
              </a:xfrm>
              <a:custGeom>
                <a:avLst/>
                <a:gdLst>
                  <a:gd name="T0" fmla="*/ 751 w 21600"/>
                  <a:gd name="T1" fmla="*/ 256 h 21600"/>
                  <a:gd name="T2" fmla="*/ 384 w 21600"/>
                  <a:gd name="T3" fmla="*/ 511 h 21600"/>
                  <a:gd name="T4" fmla="*/ 17 w 21600"/>
                  <a:gd name="T5" fmla="*/ 256 h 21600"/>
                  <a:gd name="T6" fmla="*/ 384 w 21600"/>
                  <a:gd name="T7" fmla="*/ 0 h 21600"/>
                  <a:gd name="T8" fmla="*/ 0 60000 65536"/>
                  <a:gd name="T9" fmla="*/ 0 60000 65536"/>
                  <a:gd name="T10" fmla="*/ 0 60000 65536"/>
                  <a:gd name="T11" fmla="*/ 0 60000 65536"/>
                  <a:gd name="T12" fmla="*/ 2278 w 21600"/>
                  <a:gd name="T13" fmla="*/ 2283 h 21600"/>
                  <a:gd name="T14" fmla="*/ 19322 w 21600"/>
                  <a:gd name="T15" fmla="*/ 19317 h 21600"/>
                </a:gdLst>
                <a:ahLst/>
                <a:cxnLst>
                  <a:cxn ang="T8">
                    <a:pos x="T0" y="T1"/>
                  </a:cxn>
                  <a:cxn ang="T9">
                    <a:pos x="T2" y="T3"/>
                  </a:cxn>
                  <a:cxn ang="T10">
                    <a:pos x="T4" y="T5"/>
                  </a:cxn>
                  <a:cxn ang="T11">
                    <a:pos x="T6" y="T7"/>
                  </a:cxn>
                </a:cxnLst>
                <a:rect l="T12" t="T13" r="T14" b="T15"/>
                <a:pathLst>
                  <a:path w="21600" h="21600">
                    <a:moveTo>
                      <a:pt x="0" y="0"/>
                    </a:moveTo>
                    <a:lnTo>
                      <a:pt x="943" y="21600"/>
                    </a:lnTo>
                    <a:lnTo>
                      <a:pt x="20657" y="21600"/>
                    </a:lnTo>
                    <a:lnTo>
                      <a:pt x="21600" y="0"/>
                    </a:lnTo>
                    <a:close/>
                  </a:path>
                </a:pathLst>
              </a:custGeom>
              <a:gradFill rotWithShape="1">
                <a:gsLst>
                  <a:gs pos="0">
                    <a:srgbClr val="755757"/>
                  </a:gs>
                  <a:gs pos="100000">
                    <a:schemeClr val="tx2"/>
                  </a:gs>
                </a:gsLst>
                <a:path path="rect">
                  <a:fillToRect l="100000" t="100000"/>
                </a:path>
              </a:gradFill>
              <a:ln w="12700">
                <a:solidFill>
                  <a:srgbClr val="002A29"/>
                </a:solidFill>
                <a:miter lim="800000"/>
              </a:ln>
            </p:spPr>
            <p:txBody>
              <a:bodyPr wrap="none" anchor="ctr"/>
              <a:lstStyle/>
              <a:p>
                <a:endParaRPr lang="zh-CN" altLang="en-US"/>
              </a:p>
            </p:txBody>
          </p:sp>
          <p:sp>
            <p:nvSpPr>
              <p:cNvPr id="48178" name="AutoShape 39"/>
              <p:cNvSpPr>
                <a:spLocks noChangeArrowheads="1"/>
              </p:cNvSpPr>
              <p:nvPr/>
            </p:nvSpPr>
            <p:spPr bwMode="auto">
              <a:xfrm rot="10800000">
                <a:off x="347" y="2620"/>
                <a:ext cx="702" cy="126"/>
              </a:xfrm>
              <a:custGeom>
                <a:avLst/>
                <a:gdLst>
                  <a:gd name="T0" fmla="*/ 699 w 21600"/>
                  <a:gd name="T1" fmla="*/ 63 h 21600"/>
                  <a:gd name="T2" fmla="*/ 351 w 21600"/>
                  <a:gd name="T3" fmla="*/ 126 h 21600"/>
                  <a:gd name="T4" fmla="*/ 3 w 21600"/>
                  <a:gd name="T5" fmla="*/ 63 h 21600"/>
                  <a:gd name="T6" fmla="*/ 351 w 21600"/>
                  <a:gd name="T7" fmla="*/ 0 h 21600"/>
                  <a:gd name="T8" fmla="*/ 0 60000 65536"/>
                  <a:gd name="T9" fmla="*/ 0 60000 65536"/>
                  <a:gd name="T10" fmla="*/ 0 60000 65536"/>
                  <a:gd name="T11" fmla="*/ 0 60000 65536"/>
                  <a:gd name="T12" fmla="*/ 1877 w 21600"/>
                  <a:gd name="T13" fmla="*/ 1886 h 21600"/>
                  <a:gd name="T14" fmla="*/ 19723 w 21600"/>
                  <a:gd name="T15" fmla="*/ 19714 h 21600"/>
                </a:gdLst>
                <a:ahLst/>
                <a:cxnLst>
                  <a:cxn ang="T8">
                    <a:pos x="T0" y="T1"/>
                  </a:cxn>
                  <a:cxn ang="T9">
                    <a:pos x="T2" y="T3"/>
                  </a:cxn>
                  <a:cxn ang="T10">
                    <a:pos x="T4" y="T5"/>
                  </a:cxn>
                  <a:cxn ang="T11">
                    <a:pos x="T6" y="T7"/>
                  </a:cxn>
                </a:cxnLst>
                <a:rect l="T12" t="T13" r="T14" b="T15"/>
                <a:pathLst>
                  <a:path w="21600" h="21600">
                    <a:moveTo>
                      <a:pt x="0" y="0"/>
                    </a:moveTo>
                    <a:lnTo>
                      <a:pt x="163" y="21600"/>
                    </a:lnTo>
                    <a:lnTo>
                      <a:pt x="21437" y="21600"/>
                    </a:lnTo>
                    <a:lnTo>
                      <a:pt x="21600" y="0"/>
                    </a:lnTo>
                    <a:close/>
                  </a:path>
                </a:pathLst>
              </a:custGeom>
              <a:gradFill rotWithShape="1">
                <a:gsLst>
                  <a:gs pos="0">
                    <a:srgbClr val="004240">
                      <a:alpha val="0"/>
                    </a:srgbClr>
                  </a:gs>
                  <a:gs pos="100000">
                    <a:schemeClr val="bg1">
                      <a:alpha val="39998"/>
                    </a:scheme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grpSp>
        <p:sp>
          <p:nvSpPr>
            <p:cNvPr id="69672" name="Rectangle 40"/>
            <p:cNvSpPr>
              <a:spLocks noChangeArrowheads="1"/>
            </p:cNvSpPr>
            <p:nvPr/>
          </p:nvSpPr>
          <p:spPr bwMode="auto">
            <a:xfrm>
              <a:off x="2071" y="1570"/>
              <a:ext cx="210" cy="156"/>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nchor="ctr">
              <a:spAutoFit/>
            </a:bodyPr>
            <a:lstStyle/>
            <a:p>
              <a:pPr algn="ctr" eaLnBrk="0" hangingPunct="0">
                <a:lnSpc>
                  <a:spcPct val="90000"/>
                </a:lnSpc>
                <a:defRPr/>
              </a:pPr>
              <a:r>
                <a:rPr lang="zh-CN" altLang="en-US" sz="1800">
                  <a:solidFill>
                    <a:schemeClr val="bg1"/>
                  </a:solidFill>
                  <a:latin typeface="Arial Black" panose="020B0A04020102020204" pitchFamily="34" charset="0"/>
                </a:rPr>
                <a:t>设备</a:t>
              </a:r>
              <a:endParaRPr lang="zh-CN" altLang="en-US" sz="1800">
                <a:solidFill>
                  <a:schemeClr val="bg1"/>
                </a:solidFill>
                <a:latin typeface="Arial Black" panose="020B0A04020102020204" pitchFamily="34" charset="0"/>
              </a:endParaRPr>
            </a:p>
          </p:txBody>
        </p:sp>
        <p:sp>
          <p:nvSpPr>
            <p:cNvPr id="69673" name="AutoShape 41"/>
            <p:cNvSpPr>
              <a:spLocks noChangeArrowheads="1"/>
            </p:cNvSpPr>
            <p:nvPr/>
          </p:nvSpPr>
          <p:spPr bwMode="auto">
            <a:xfrm flipV="1">
              <a:off x="1491" y="3450"/>
              <a:ext cx="1394" cy="115"/>
            </a:xfrm>
            <a:custGeom>
              <a:avLst/>
              <a:gdLst>
                <a:gd name="G0" fmla="+- 1676 0 0"/>
                <a:gd name="G1" fmla="+- 21600 0 1676"/>
                <a:gd name="G2" fmla="*/ 1676 1 2"/>
                <a:gd name="G3" fmla="+- 21600 0 G2"/>
                <a:gd name="G4" fmla="+/ 1676 21600 2"/>
                <a:gd name="G5" fmla="+/ G1 0 2"/>
                <a:gd name="G6" fmla="*/ 21600 21600 1676"/>
                <a:gd name="G7" fmla="*/ G6 1 2"/>
                <a:gd name="G8" fmla="+- 21600 0 G7"/>
                <a:gd name="G9" fmla="*/ 21600 1 2"/>
                <a:gd name="G10" fmla="+- 1676 0 G9"/>
                <a:gd name="G11" fmla="?: G10 G8 0"/>
                <a:gd name="G12" fmla="?: G10 G7 21600"/>
                <a:gd name="T0" fmla="*/ 20762 w 21600"/>
                <a:gd name="T1" fmla="*/ 10800 h 21600"/>
                <a:gd name="T2" fmla="*/ 10800 w 21600"/>
                <a:gd name="T3" fmla="*/ 21600 h 21600"/>
                <a:gd name="T4" fmla="*/ 838 w 21600"/>
                <a:gd name="T5" fmla="*/ 10800 h 21600"/>
                <a:gd name="T6" fmla="*/ 10800 w 21600"/>
                <a:gd name="T7" fmla="*/ 0 h 21600"/>
                <a:gd name="T8" fmla="*/ 2638 w 21600"/>
                <a:gd name="T9" fmla="*/ 2638 h 21600"/>
                <a:gd name="T10" fmla="*/ 18962 w 21600"/>
                <a:gd name="T11" fmla="*/ 18962 h 21600"/>
              </a:gdLst>
              <a:ahLst/>
              <a:cxnLst>
                <a:cxn ang="0">
                  <a:pos x="T0" y="T1"/>
                </a:cxn>
                <a:cxn ang="0">
                  <a:pos x="T2" y="T3"/>
                </a:cxn>
                <a:cxn ang="0">
                  <a:pos x="T4" y="T5"/>
                </a:cxn>
                <a:cxn ang="0">
                  <a:pos x="T6" y="T7"/>
                </a:cxn>
              </a:cxnLst>
              <a:rect l="T8" t="T9" r="T10" b="T11"/>
              <a:pathLst>
                <a:path w="21600" h="21600">
                  <a:moveTo>
                    <a:pt x="0" y="0"/>
                  </a:moveTo>
                  <a:lnTo>
                    <a:pt x="1676" y="21600"/>
                  </a:lnTo>
                  <a:lnTo>
                    <a:pt x="19924" y="21600"/>
                  </a:lnTo>
                  <a:lnTo>
                    <a:pt x="21600" y="0"/>
                  </a:lnTo>
                  <a:close/>
                </a:path>
              </a:pathLst>
            </a:custGeom>
            <a:gradFill rotWithShape="1">
              <a:gsLst>
                <a:gs pos="0">
                  <a:schemeClr val="tx1">
                    <a:gamma/>
                    <a:tint val="49020"/>
                    <a:invGamma/>
                    <a:alpha val="0"/>
                  </a:schemeClr>
                </a:gs>
                <a:gs pos="100000">
                  <a:schemeClr val="tx1">
                    <a:alpha val="39999"/>
                  </a:schemeClr>
                </a:gs>
              </a:gsLst>
              <a:lin ang="5400000" scaled="1"/>
            </a:gradFill>
            <a:ln w="9525" algn="ctr">
              <a:noFill/>
              <a:miter lim="800000"/>
            </a:ln>
            <a:effectLst/>
          </p:spPr>
          <p:txBody>
            <a:bodyPr anchor="ctr">
              <a:spAutoFit/>
            </a:bodyPr>
            <a:lstStyle/>
            <a:p>
              <a:pPr>
                <a:defRPr/>
              </a:pPr>
              <a:endParaRPr lang="zh-CN" altLang="en-US"/>
            </a:p>
          </p:txBody>
        </p:sp>
        <p:sp>
          <p:nvSpPr>
            <p:cNvPr id="48153" name="AutoShape 42"/>
            <p:cNvSpPr>
              <a:spLocks noChangeArrowheads="1"/>
            </p:cNvSpPr>
            <p:nvPr/>
          </p:nvSpPr>
          <p:spPr bwMode="auto">
            <a:xfrm flipV="1">
              <a:off x="2913" y="1889"/>
              <a:ext cx="1171" cy="115"/>
            </a:xfrm>
            <a:custGeom>
              <a:avLst/>
              <a:gdLst>
                <a:gd name="T0" fmla="*/ 1073 w 21600"/>
                <a:gd name="T1" fmla="*/ 58 h 21600"/>
                <a:gd name="T2" fmla="*/ 586 w 21600"/>
                <a:gd name="T3" fmla="*/ 115 h 21600"/>
                <a:gd name="T4" fmla="*/ 98 w 21600"/>
                <a:gd name="T5" fmla="*/ 58 h 21600"/>
                <a:gd name="T6" fmla="*/ 586 w 21600"/>
                <a:gd name="T7" fmla="*/ 0 h 21600"/>
                <a:gd name="T8" fmla="*/ 0 60000 65536"/>
                <a:gd name="T9" fmla="*/ 0 60000 65536"/>
                <a:gd name="T10" fmla="*/ 0 60000 65536"/>
                <a:gd name="T11" fmla="*/ 0 60000 65536"/>
                <a:gd name="T12" fmla="*/ 3615 w 21600"/>
                <a:gd name="T13" fmla="*/ 3569 h 21600"/>
                <a:gd name="T14" fmla="*/ 17985 w 21600"/>
                <a:gd name="T15" fmla="*/ 18031 h 21600"/>
              </a:gdLst>
              <a:ahLst/>
              <a:cxnLst>
                <a:cxn ang="T8">
                  <a:pos x="T0" y="T1"/>
                </a:cxn>
                <a:cxn ang="T9">
                  <a:pos x="T2" y="T3"/>
                </a:cxn>
                <a:cxn ang="T10">
                  <a:pos x="T4" y="T5"/>
                </a:cxn>
                <a:cxn ang="T11">
                  <a:pos x="T6" y="T7"/>
                </a:cxn>
              </a:cxnLst>
              <a:rect l="T12" t="T13" r="T14" b="T15"/>
              <a:pathLst>
                <a:path w="21600" h="21600">
                  <a:moveTo>
                    <a:pt x="0" y="0"/>
                  </a:moveTo>
                  <a:lnTo>
                    <a:pt x="3626" y="21600"/>
                  </a:lnTo>
                  <a:lnTo>
                    <a:pt x="17974" y="21600"/>
                  </a:lnTo>
                  <a:lnTo>
                    <a:pt x="21600" y="0"/>
                  </a:lnTo>
                  <a:close/>
                </a:path>
              </a:pathLst>
            </a:custGeom>
            <a:gradFill rotWithShape="1">
              <a:gsLst>
                <a:gs pos="0">
                  <a:srgbClr val="FF3300"/>
                </a:gs>
                <a:gs pos="100000">
                  <a:srgbClr val="7618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48154" name="Rectangle 43"/>
            <p:cNvSpPr>
              <a:spLocks noChangeArrowheads="1"/>
            </p:cNvSpPr>
            <p:nvPr/>
          </p:nvSpPr>
          <p:spPr bwMode="auto">
            <a:xfrm>
              <a:off x="2913" y="2004"/>
              <a:ext cx="1171" cy="1447"/>
            </a:xfrm>
            <a:prstGeom prst="rect">
              <a:avLst/>
            </a:prstGeom>
            <a:gradFill rotWithShape="1">
              <a:gsLst>
                <a:gs pos="0">
                  <a:srgbClr val="761800"/>
                </a:gs>
                <a:gs pos="50000">
                  <a:srgbClr val="FF3300"/>
                </a:gs>
                <a:gs pos="100000">
                  <a:srgbClr val="7618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9676" name="Freeform 44"/>
            <p:cNvSpPr/>
            <p:nvPr/>
          </p:nvSpPr>
          <p:spPr bwMode="auto">
            <a:xfrm>
              <a:off x="2968" y="2063"/>
              <a:ext cx="1060" cy="1345"/>
            </a:xfrm>
            <a:custGeom>
              <a:avLst/>
              <a:gdLst/>
              <a:ahLst/>
              <a:cxnLst>
                <a:cxn ang="0">
                  <a:pos x="0" y="0"/>
                </a:cxn>
                <a:cxn ang="0">
                  <a:pos x="998" y="0"/>
                </a:cxn>
                <a:cxn ang="0">
                  <a:pos x="1452" y="454"/>
                </a:cxn>
                <a:cxn ang="0">
                  <a:pos x="1452" y="1497"/>
                </a:cxn>
                <a:cxn ang="0">
                  <a:pos x="0" y="1497"/>
                </a:cxn>
                <a:cxn ang="0">
                  <a:pos x="0" y="0"/>
                </a:cxn>
              </a:cxnLst>
              <a:rect l="0" t="0" r="r" b="b"/>
              <a:pathLst>
                <a:path w="1452" h="1497">
                  <a:moveTo>
                    <a:pt x="0" y="0"/>
                  </a:moveTo>
                  <a:lnTo>
                    <a:pt x="998" y="0"/>
                  </a:lnTo>
                  <a:lnTo>
                    <a:pt x="1452" y="454"/>
                  </a:lnTo>
                  <a:lnTo>
                    <a:pt x="1452" y="1497"/>
                  </a:lnTo>
                  <a:lnTo>
                    <a:pt x="0" y="1497"/>
                  </a:lnTo>
                  <a:lnTo>
                    <a:pt x="0" y="0"/>
                  </a:lnTo>
                  <a:close/>
                </a:path>
              </a:pathLst>
            </a:custGeom>
            <a:gradFill rotWithShape="1">
              <a:gsLst>
                <a:gs pos="0">
                  <a:schemeClr val="tx2"/>
                </a:gs>
                <a:gs pos="50000">
                  <a:srgbClr val="660033"/>
                </a:gs>
                <a:gs pos="100000">
                  <a:schemeClr val="tx2"/>
                </a:gs>
              </a:gsLst>
              <a:lin ang="18900000" scaled="1"/>
            </a:gradFill>
            <a:ln w="9525">
              <a:solidFill>
                <a:schemeClr val="bg2"/>
              </a:solidFill>
              <a:round/>
            </a:ln>
            <a:effectLst/>
          </p:spPr>
          <p:txBody>
            <a:bodyPr/>
            <a:lstStyle/>
            <a:p>
              <a:pPr>
                <a:defRPr/>
              </a:pPr>
              <a:endParaRPr lang="zh-CN" altLang="en-US"/>
            </a:p>
          </p:txBody>
        </p:sp>
        <p:sp>
          <p:nvSpPr>
            <p:cNvPr id="69677" name="Rectangle 45"/>
            <p:cNvSpPr>
              <a:spLocks noChangeArrowheads="1"/>
            </p:cNvSpPr>
            <p:nvPr/>
          </p:nvSpPr>
          <p:spPr bwMode="auto">
            <a:xfrm>
              <a:off x="3198" y="2500"/>
              <a:ext cx="561" cy="462"/>
            </a:xfrm>
            <a:prstGeom prst="rect">
              <a:avLst/>
            </a:prstGeom>
            <a:noFill/>
            <a:ln w="9525" algn="ctr">
              <a:noFill/>
              <a:miter lim="800000"/>
            </a:ln>
            <a:effectLst>
              <a:outerShdw dist="17961" dir="2700000" algn="ctr" rotWithShape="0">
                <a:srgbClr val="003366"/>
              </a:outerShdw>
            </a:effectLst>
          </p:spPr>
          <p:txBody>
            <a:bodyPr wrap="none" lIns="0" tIns="0" rIns="0" bIns="0" anchor="ctr">
              <a:spAutoFit/>
            </a:bodyPr>
            <a:lstStyle/>
            <a:p>
              <a:pPr algn="ctr" latinLnBrk="1">
                <a:defRPr/>
              </a:pPr>
              <a:r>
                <a:rPr lang="zh-CN" altLang="en-US" sz="1600">
                  <a:solidFill>
                    <a:schemeClr val="bg1"/>
                  </a:solidFill>
                  <a:latin typeface="HY견고딕" pitchFamily="18" charset="-127"/>
                </a:rPr>
                <a:t>有害物质产生</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是否乱倒废物</a:t>
              </a:r>
              <a:endParaRPr lang="zh-CN" altLang="en-US" sz="1600">
                <a:solidFill>
                  <a:schemeClr val="bg1"/>
                </a:solidFill>
                <a:latin typeface="HY견고딕" pitchFamily="18" charset="-127"/>
              </a:endParaRPr>
            </a:p>
            <a:p>
              <a:pPr algn="ctr" latinLnBrk="1">
                <a:defRPr/>
              </a:pPr>
              <a:r>
                <a:rPr lang="zh-CN" altLang="en-US" sz="1600">
                  <a:solidFill>
                    <a:schemeClr val="bg1"/>
                  </a:solidFill>
                  <a:latin typeface="HY견고딕" pitchFamily="18" charset="-127"/>
                </a:rPr>
                <a:t>现场秩序</a:t>
              </a:r>
              <a:endParaRPr lang="en-US" altLang="zh-CN" sz="1600">
                <a:solidFill>
                  <a:schemeClr val="bg1"/>
                </a:solidFill>
                <a:latin typeface="HY견고딕" pitchFamily="18" charset="-127"/>
              </a:endParaRPr>
            </a:p>
          </p:txBody>
        </p:sp>
        <p:grpSp>
          <p:nvGrpSpPr>
            <p:cNvPr id="48157" name="Group 46"/>
            <p:cNvGrpSpPr/>
            <p:nvPr/>
          </p:nvGrpSpPr>
          <p:grpSpPr bwMode="auto">
            <a:xfrm>
              <a:off x="3017" y="1412"/>
              <a:ext cx="955" cy="568"/>
              <a:chOff x="310" y="2614"/>
              <a:chExt cx="777" cy="594"/>
            </a:xfrm>
          </p:grpSpPr>
          <p:sp>
            <p:nvSpPr>
              <p:cNvPr id="48171" name="AutoShape 47"/>
              <p:cNvSpPr>
                <a:spLocks noChangeArrowheads="1"/>
              </p:cNvSpPr>
              <p:nvPr/>
            </p:nvSpPr>
            <p:spPr bwMode="auto">
              <a:xfrm flipV="1">
                <a:off x="310" y="3162"/>
                <a:ext cx="777" cy="46"/>
              </a:xfrm>
              <a:custGeom>
                <a:avLst/>
                <a:gdLst>
                  <a:gd name="T0" fmla="*/ 740 w 21600"/>
                  <a:gd name="T1" fmla="*/ 23 h 21600"/>
                  <a:gd name="T2" fmla="*/ 388 w 21600"/>
                  <a:gd name="T3" fmla="*/ 46 h 21600"/>
                  <a:gd name="T4" fmla="*/ 37 w 21600"/>
                  <a:gd name="T5" fmla="*/ 23 h 21600"/>
                  <a:gd name="T6" fmla="*/ 388 w 21600"/>
                  <a:gd name="T7" fmla="*/ 0 h 21600"/>
                  <a:gd name="T8" fmla="*/ 0 60000 65536"/>
                  <a:gd name="T9" fmla="*/ 0 60000 65536"/>
                  <a:gd name="T10" fmla="*/ 0 60000 65536"/>
                  <a:gd name="T11" fmla="*/ 0 60000 65536"/>
                  <a:gd name="T12" fmla="*/ 2808 w 21600"/>
                  <a:gd name="T13" fmla="*/ 2817 h 21600"/>
                  <a:gd name="T14" fmla="*/ 18792 w 21600"/>
                  <a:gd name="T15" fmla="*/ 18783 h 21600"/>
                </a:gdLst>
                <a:ahLst/>
                <a:cxnLst>
                  <a:cxn ang="T8">
                    <a:pos x="T0" y="T1"/>
                  </a:cxn>
                  <a:cxn ang="T9">
                    <a:pos x="T2" y="T3"/>
                  </a:cxn>
                  <a:cxn ang="T10">
                    <a:pos x="T4" y="T5"/>
                  </a:cxn>
                  <a:cxn ang="T11">
                    <a:pos x="T6" y="T7"/>
                  </a:cxn>
                </a:cxnLst>
                <a:rect l="T12" t="T13" r="T14" b="T15"/>
                <a:pathLst>
                  <a:path w="21600" h="21600">
                    <a:moveTo>
                      <a:pt x="0" y="0"/>
                    </a:moveTo>
                    <a:lnTo>
                      <a:pt x="2032" y="21600"/>
                    </a:lnTo>
                    <a:lnTo>
                      <a:pt x="19568" y="21600"/>
                    </a:lnTo>
                    <a:lnTo>
                      <a:pt x="21600" y="0"/>
                    </a:lnTo>
                    <a:close/>
                  </a:path>
                </a:pathLst>
              </a:custGeom>
              <a:gradFill rotWithShape="1">
                <a:gsLst>
                  <a:gs pos="0">
                    <a:srgbClr val="005CE4">
                      <a:alpha val="0"/>
                    </a:srgb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8172" name="AutoShape 48"/>
              <p:cNvSpPr>
                <a:spLocks noChangeArrowheads="1"/>
              </p:cNvSpPr>
              <p:nvPr/>
            </p:nvSpPr>
            <p:spPr bwMode="auto">
              <a:xfrm rot="10800000" flipV="1">
                <a:off x="315" y="3126"/>
                <a:ext cx="768" cy="39"/>
              </a:xfrm>
              <a:custGeom>
                <a:avLst/>
                <a:gdLst>
                  <a:gd name="T0" fmla="*/ 729 w 21600"/>
                  <a:gd name="T1" fmla="*/ 20 h 21600"/>
                  <a:gd name="T2" fmla="*/ 384 w 21600"/>
                  <a:gd name="T3" fmla="*/ 39 h 21600"/>
                  <a:gd name="T4" fmla="*/ 39 w 21600"/>
                  <a:gd name="T5" fmla="*/ 20 h 21600"/>
                  <a:gd name="T6" fmla="*/ 384 w 21600"/>
                  <a:gd name="T7" fmla="*/ 0 h 21600"/>
                  <a:gd name="T8" fmla="*/ 0 60000 65536"/>
                  <a:gd name="T9" fmla="*/ 0 60000 65536"/>
                  <a:gd name="T10" fmla="*/ 0 60000 65536"/>
                  <a:gd name="T11" fmla="*/ 0 60000 65536"/>
                  <a:gd name="T12" fmla="*/ 2897 w 21600"/>
                  <a:gd name="T13" fmla="*/ 2769 h 21600"/>
                  <a:gd name="T14" fmla="*/ 18703 w 21600"/>
                  <a:gd name="T15" fmla="*/ 18831 h 21600"/>
                </a:gdLst>
                <a:ahLst/>
                <a:cxnLst>
                  <a:cxn ang="T8">
                    <a:pos x="T0" y="T1"/>
                  </a:cxn>
                  <a:cxn ang="T9">
                    <a:pos x="T2" y="T3"/>
                  </a:cxn>
                  <a:cxn ang="T10">
                    <a:pos x="T4" y="T5"/>
                  </a:cxn>
                  <a:cxn ang="T11">
                    <a:pos x="T6" y="T7"/>
                  </a:cxn>
                </a:cxnLst>
                <a:rect l="T12" t="T13" r="T14" b="T15"/>
                <a:pathLst>
                  <a:path w="21600" h="21600">
                    <a:moveTo>
                      <a:pt x="0" y="0"/>
                    </a:moveTo>
                    <a:lnTo>
                      <a:pt x="2218" y="21600"/>
                    </a:lnTo>
                    <a:lnTo>
                      <a:pt x="19382" y="21600"/>
                    </a:lnTo>
                    <a:lnTo>
                      <a:pt x="21600" y="0"/>
                    </a:lnTo>
                    <a:close/>
                  </a:path>
                </a:pathLst>
              </a:custGeom>
              <a:solidFill>
                <a:srgbClr val="11030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sp>
            <p:nvSpPr>
              <p:cNvPr id="48173" name="AutoShape 49"/>
              <p:cNvSpPr>
                <a:spLocks noChangeArrowheads="1"/>
              </p:cNvSpPr>
              <p:nvPr/>
            </p:nvSpPr>
            <p:spPr bwMode="auto">
              <a:xfrm rot="10800000">
                <a:off x="315" y="2614"/>
                <a:ext cx="768" cy="511"/>
              </a:xfrm>
              <a:custGeom>
                <a:avLst/>
                <a:gdLst>
                  <a:gd name="T0" fmla="*/ 751 w 21600"/>
                  <a:gd name="T1" fmla="*/ 256 h 21600"/>
                  <a:gd name="T2" fmla="*/ 384 w 21600"/>
                  <a:gd name="T3" fmla="*/ 511 h 21600"/>
                  <a:gd name="T4" fmla="*/ 17 w 21600"/>
                  <a:gd name="T5" fmla="*/ 256 h 21600"/>
                  <a:gd name="T6" fmla="*/ 384 w 21600"/>
                  <a:gd name="T7" fmla="*/ 0 h 21600"/>
                  <a:gd name="T8" fmla="*/ 0 60000 65536"/>
                  <a:gd name="T9" fmla="*/ 0 60000 65536"/>
                  <a:gd name="T10" fmla="*/ 0 60000 65536"/>
                  <a:gd name="T11" fmla="*/ 0 60000 65536"/>
                  <a:gd name="T12" fmla="*/ 2278 w 21600"/>
                  <a:gd name="T13" fmla="*/ 2283 h 21600"/>
                  <a:gd name="T14" fmla="*/ 19322 w 21600"/>
                  <a:gd name="T15" fmla="*/ 19317 h 21600"/>
                </a:gdLst>
                <a:ahLst/>
                <a:cxnLst>
                  <a:cxn ang="T8">
                    <a:pos x="T0" y="T1"/>
                  </a:cxn>
                  <a:cxn ang="T9">
                    <a:pos x="T2" y="T3"/>
                  </a:cxn>
                  <a:cxn ang="T10">
                    <a:pos x="T4" y="T5"/>
                  </a:cxn>
                  <a:cxn ang="T11">
                    <a:pos x="T6" y="T7"/>
                  </a:cxn>
                </a:cxnLst>
                <a:rect l="T12" t="T13" r="T14" b="T15"/>
                <a:pathLst>
                  <a:path w="21600" h="21600">
                    <a:moveTo>
                      <a:pt x="0" y="0"/>
                    </a:moveTo>
                    <a:lnTo>
                      <a:pt x="943" y="21600"/>
                    </a:lnTo>
                    <a:lnTo>
                      <a:pt x="20657" y="21600"/>
                    </a:lnTo>
                    <a:lnTo>
                      <a:pt x="21600" y="0"/>
                    </a:lnTo>
                    <a:close/>
                  </a:path>
                </a:pathLst>
              </a:custGeom>
              <a:gradFill rotWithShape="1">
                <a:gsLst>
                  <a:gs pos="0">
                    <a:srgbClr val="755757"/>
                  </a:gs>
                  <a:gs pos="100000">
                    <a:schemeClr val="tx2"/>
                  </a:gs>
                </a:gsLst>
                <a:path path="rect">
                  <a:fillToRect l="100000" t="100000"/>
                </a:path>
              </a:gradFill>
              <a:ln w="12700">
                <a:solidFill>
                  <a:srgbClr val="002A29"/>
                </a:solidFill>
                <a:miter lim="800000"/>
              </a:ln>
            </p:spPr>
            <p:txBody>
              <a:bodyPr wrap="none" anchor="ctr"/>
              <a:lstStyle/>
              <a:p>
                <a:endParaRPr lang="zh-CN" altLang="en-US"/>
              </a:p>
            </p:txBody>
          </p:sp>
          <p:sp>
            <p:nvSpPr>
              <p:cNvPr id="48174" name="AutoShape 50"/>
              <p:cNvSpPr>
                <a:spLocks noChangeArrowheads="1"/>
              </p:cNvSpPr>
              <p:nvPr/>
            </p:nvSpPr>
            <p:spPr bwMode="auto">
              <a:xfrm rot="10800000">
                <a:off x="347" y="2620"/>
                <a:ext cx="702" cy="126"/>
              </a:xfrm>
              <a:custGeom>
                <a:avLst/>
                <a:gdLst>
                  <a:gd name="T0" fmla="*/ 699 w 21600"/>
                  <a:gd name="T1" fmla="*/ 63 h 21600"/>
                  <a:gd name="T2" fmla="*/ 351 w 21600"/>
                  <a:gd name="T3" fmla="*/ 126 h 21600"/>
                  <a:gd name="T4" fmla="*/ 3 w 21600"/>
                  <a:gd name="T5" fmla="*/ 63 h 21600"/>
                  <a:gd name="T6" fmla="*/ 351 w 21600"/>
                  <a:gd name="T7" fmla="*/ 0 h 21600"/>
                  <a:gd name="T8" fmla="*/ 0 60000 65536"/>
                  <a:gd name="T9" fmla="*/ 0 60000 65536"/>
                  <a:gd name="T10" fmla="*/ 0 60000 65536"/>
                  <a:gd name="T11" fmla="*/ 0 60000 65536"/>
                  <a:gd name="T12" fmla="*/ 1877 w 21600"/>
                  <a:gd name="T13" fmla="*/ 1886 h 21600"/>
                  <a:gd name="T14" fmla="*/ 19723 w 21600"/>
                  <a:gd name="T15" fmla="*/ 19714 h 21600"/>
                </a:gdLst>
                <a:ahLst/>
                <a:cxnLst>
                  <a:cxn ang="T8">
                    <a:pos x="T0" y="T1"/>
                  </a:cxn>
                  <a:cxn ang="T9">
                    <a:pos x="T2" y="T3"/>
                  </a:cxn>
                  <a:cxn ang="T10">
                    <a:pos x="T4" y="T5"/>
                  </a:cxn>
                  <a:cxn ang="T11">
                    <a:pos x="T6" y="T7"/>
                  </a:cxn>
                </a:cxnLst>
                <a:rect l="T12" t="T13" r="T14" b="T15"/>
                <a:pathLst>
                  <a:path w="21600" h="21600">
                    <a:moveTo>
                      <a:pt x="0" y="0"/>
                    </a:moveTo>
                    <a:lnTo>
                      <a:pt x="163" y="21600"/>
                    </a:lnTo>
                    <a:lnTo>
                      <a:pt x="21437" y="21600"/>
                    </a:lnTo>
                    <a:lnTo>
                      <a:pt x="21600" y="0"/>
                    </a:lnTo>
                    <a:close/>
                  </a:path>
                </a:pathLst>
              </a:custGeom>
              <a:gradFill rotWithShape="1">
                <a:gsLst>
                  <a:gs pos="0">
                    <a:srgbClr val="004240">
                      <a:alpha val="0"/>
                    </a:srgbClr>
                  </a:gs>
                  <a:gs pos="100000">
                    <a:schemeClr val="bg1">
                      <a:alpha val="39998"/>
                    </a:scheme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grpSp>
        <p:sp>
          <p:nvSpPr>
            <p:cNvPr id="69683" name="Rectangle 51"/>
            <p:cNvSpPr>
              <a:spLocks noChangeArrowheads="1"/>
            </p:cNvSpPr>
            <p:nvPr/>
          </p:nvSpPr>
          <p:spPr bwMode="auto">
            <a:xfrm>
              <a:off x="3375" y="1571"/>
              <a:ext cx="210" cy="156"/>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nchor="ctr">
              <a:spAutoFit/>
            </a:bodyPr>
            <a:lstStyle/>
            <a:p>
              <a:pPr algn="ctr" eaLnBrk="0" hangingPunct="0">
                <a:lnSpc>
                  <a:spcPct val="90000"/>
                </a:lnSpc>
                <a:defRPr/>
              </a:pPr>
              <a:r>
                <a:rPr lang="zh-CN" altLang="en-US" sz="1800">
                  <a:solidFill>
                    <a:schemeClr val="bg1"/>
                  </a:solidFill>
                  <a:latin typeface="Arial Black" panose="020B0A04020102020204" pitchFamily="34" charset="0"/>
                </a:rPr>
                <a:t>环境</a:t>
              </a:r>
              <a:endParaRPr lang="zh-CN" altLang="en-US" sz="1800">
                <a:solidFill>
                  <a:schemeClr val="bg1"/>
                </a:solidFill>
                <a:latin typeface="Arial Black" panose="020B0A04020102020204" pitchFamily="34" charset="0"/>
              </a:endParaRPr>
            </a:p>
          </p:txBody>
        </p:sp>
        <p:sp>
          <p:nvSpPr>
            <p:cNvPr id="69684" name="AutoShape 52"/>
            <p:cNvSpPr>
              <a:spLocks noChangeArrowheads="1"/>
            </p:cNvSpPr>
            <p:nvPr/>
          </p:nvSpPr>
          <p:spPr bwMode="auto">
            <a:xfrm flipV="1">
              <a:off x="2801" y="3451"/>
              <a:ext cx="1394" cy="114"/>
            </a:xfrm>
            <a:custGeom>
              <a:avLst/>
              <a:gdLst>
                <a:gd name="G0" fmla="+- 1676 0 0"/>
                <a:gd name="G1" fmla="+- 21600 0 1676"/>
                <a:gd name="G2" fmla="*/ 1676 1 2"/>
                <a:gd name="G3" fmla="+- 21600 0 G2"/>
                <a:gd name="G4" fmla="+/ 1676 21600 2"/>
                <a:gd name="G5" fmla="+/ G1 0 2"/>
                <a:gd name="G6" fmla="*/ 21600 21600 1676"/>
                <a:gd name="G7" fmla="*/ G6 1 2"/>
                <a:gd name="G8" fmla="+- 21600 0 G7"/>
                <a:gd name="G9" fmla="*/ 21600 1 2"/>
                <a:gd name="G10" fmla="+- 1676 0 G9"/>
                <a:gd name="G11" fmla="?: G10 G8 0"/>
                <a:gd name="G12" fmla="?: G10 G7 21600"/>
                <a:gd name="T0" fmla="*/ 20762 w 21600"/>
                <a:gd name="T1" fmla="*/ 10800 h 21600"/>
                <a:gd name="T2" fmla="*/ 10800 w 21600"/>
                <a:gd name="T3" fmla="*/ 21600 h 21600"/>
                <a:gd name="T4" fmla="*/ 838 w 21600"/>
                <a:gd name="T5" fmla="*/ 10800 h 21600"/>
                <a:gd name="T6" fmla="*/ 10800 w 21600"/>
                <a:gd name="T7" fmla="*/ 0 h 21600"/>
                <a:gd name="T8" fmla="*/ 2638 w 21600"/>
                <a:gd name="T9" fmla="*/ 2638 h 21600"/>
                <a:gd name="T10" fmla="*/ 18962 w 21600"/>
                <a:gd name="T11" fmla="*/ 18962 h 21600"/>
              </a:gdLst>
              <a:ahLst/>
              <a:cxnLst>
                <a:cxn ang="0">
                  <a:pos x="T0" y="T1"/>
                </a:cxn>
                <a:cxn ang="0">
                  <a:pos x="T2" y="T3"/>
                </a:cxn>
                <a:cxn ang="0">
                  <a:pos x="T4" y="T5"/>
                </a:cxn>
                <a:cxn ang="0">
                  <a:pos x="T6" y="T7"/>
                </a:cxn>
              </a:cxnLst>
              <a:rect l="T8" t="T9" r="T10" b="T11"/>
              <a:pathLst>
                <a:path w="21600" h="21600">
                  <a:moveTo>
                    <a:pt x="0" y="0"/>
                  </a:moveTo>
                  <a:lnTo>
                    <a:pt x="1676" y="21600"/>
                  </a:lnTo>
                  <a:lnTo>
                    <a:pt x="19924" y="21600"/>
                  </a:lnTo>
                  <a:lnTo>
                    <a:pt x="21600" y="0"/>
                  </a:lnTo>
                  <a:close/>
                </a:path>
              </a:pathLst>
            </a:custGeom>
            <a:gradFill rotWithShape="1">
              <a:gsLst>
                <a:gs pos="0">
                  <a:schemeClr val="tx1">
                    <a:gamma/>
                    <a:tint val="49020"/>
                    <a:invGamma/>
                    <a:alpha val="0"/>
                  </a:schemeClr>
                </a:gs>
                <a:gs pos="100000">
                  <a:schemeClr val="tx1">
                    <a:alpha val="39999"/>
                  </a:schemeClr>
                </a:gs>
              </a:gsLst>
              <a:lin ang="5400000" scaled="1"/>
            </a:gradFill>
            <a:ln w="9525" algn="ctr">
              <a:noFill/>
              <a:miter lim="800000"/>
            </a:ln>
            <a:effectLst/>
          </p:spPr>
          <p:txBody>
            <a:bodyPr anchor="ctr">
              <a:spAutoFit/>
            </a:bodyPr>
            <a:lstStyle/>
            <a:p>
              <a:pPr>
                <a:defRPr/>
              </a:pPr>
              <a:endParaRPr lang="zh-CN" altLang="en-US"/>
            </a:p>
          </p:txBody>
        </p:sp>
        <p:grpSp>
          <p:nvGrpSpPr>
            <p:cNvPr id="48160" name="Group 53"/>
            <p:cNvGrpSpPr/>
            <p:nvPr/>
          </p:nvGrpSpPr>
          <p:grpSpPr bwMode="auto">
            <a:xfrm>
              <a:off x="204" y="1021"/>
              <a:ext cx="502" cy="390"/>
              <a:chOff x="4617" y="2523"/>
              <a:chExt cx="918" cy="918"/>
            </a:xfrm>
          </p:grpSpPr>
          <p:sp>
            <p:nvSpPr>
              <p:cNvPr id="69686" name="AutoShape 54"/>
              <p:cNvSpPr>
                <a:spLocks noChangeArrowheads="1"/>
              </p:cNvSpPr>
              <p:nvPr/>
            </p:nvSpPr>
            <p:spPr bwMode="auto">
              <a:xfrm>
                <a:off x="4617" y="2523"/>
                <a:ext cx="917" cy="918"/>
              </a:xfrm>
              <a:prstGeom prst="star16">
                <a:avLst>
                  <a:gd name="adj" fmla="val 37500"/>
                </a:avLst>
              </a:prstGeom>
              <a:gradFill rotWithShape="1">
                <a:gsLst>
                  <a:gs pos="0">
                    <a:srgbClr val="CC9900"/>
                  </a:gs>
                  <a:gs pos="100000">
                    <a:srgbClr val="CC9900">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48165" name="Oval 55"/>
              <p:cNvSpPr>
                <a:spLocks noChangeArrowheads="1"/>
              </p:cNvSpPr>
              <p:nvPr/>
            </p:nvSpPr>
            <p:spPr bwMode="auto">
              <a:xfrm>
                <a:off x="4776" y="2682"/>
                <a:ext cx="600" cy="600"/>
              </a:xfrm>
              <a:prstGeom prst="ellipse">
                <a:avLst/>
              </a:prstGeom>
              <a:gradFill rotWithShape="1">
                <a:gsLst>
                  <a:gs pos="0">
                    <a:srgbClr val="5E4700"/>
                  </a:gs>
                  <a:gs pos="100000">
                    <a:srgbClr val="CC99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48166" name="Group 56"/>
              <p:cNvGrpSpPr/>
              <p:nvPr/>
            </p:nvGrpSpPr>
            <p:grpSpPr bwMode="auto">
              <a:xfrm>
                <a:off x="4788" y="2729"/>
                <a:ext cx="586" cy="500"/>
                <a:chOff x="511" y="1141"/>
                <a:chExt cx="586" cy="500"/>
              </a:xfrm>
            </p:grpSpPr>
            <p:sp>
              <p:nvSpPr>
                <p:cNvPr id="69689" name="Oval 57"/>
                <p:cNvSpPr>
                  <a:spLocks noChangeArrowheads="1"/>
                </p:cNvSpPr>
                <p:nvPr/>
              </p:nvSpPr>
              <p:spPr bwMode="auto">
                <a:xfrm rot="-2700000">
                  <a:off x="511" y="1142"/>
                  <a:ext cx="377" cy="294"/>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69690" name="Oval 58"/>
                <p:cNvSpPr>
                  <a:spLocks noChangeArrowheads="1"/>
                </p:cNvSpPr>
                <p:nvPr/>
              </p:nvSpPr>
              <p:spPr bwMode="auto">
                <a:xfrm rot="-2700000" flipH="1" flipV="1">
                  <a:off x="721" y="1347"/>
                  <a:ext cx="377" cy="294"/>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48167" name="Oval 59"/>
              <p:cNvSpPr>
                <a:spLocks noChangeArrowheads="1"/>
              </p:cNvSpPr>
              <p:nvPr/>
            </p:nvSpPr>
            <p:spPr bwMode="auto">
              <a:xfrm>
                <a:off x="4912" y="2818"/>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9692" name="Oval 60"/>
              <p:cNvSpPr>
                <a:spLocks noChangeArrowheads="1"/>
              </p:cNvSpPr>
              <p:nvPr/>
            </p:nvSpPr>
            <p:spPr bwMode="auto">
              <a:xfrm>
                <a:off x="4921" y="2827"/>
                <a:ext cx="318" cy="320"/>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48161" name="Line 61"/>
            <p:cNvSpPr>
              <a:spLocks noChangeShapeType="1"/>
            </p:cNvSpPr>
            <p:nvPr/>
          </p:nvSpPr>
          <p:spPr bwMode="auto">
            <a:xfrm flipV="1">
              <a:off x="1669" y="3748"/>
              <a:ext cx="2481" cy="8"/>
            </a:xfrm>
            <a:prstGeom prst="line">
              <a:avLst/>
            </a:prstGeom>
            <a:noFill/>
            <a:ln w="12700">
              <a:solidFill>
                <a:srgbClr val="008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162" name="Rectangle 62"/>
            <p:cNvSpPr>
              <a:spLocks noChangeArrowheads="1"/>
            </p:cNvSpPr>
            <p:nvPr/>
          </p:nvSpPr>
          <p:spPr bwMode="auto">
            <a:xfrm>
              <a:off x="372" y="3651"/>
              <a:ext cx="1338" cy="217"/>
            </a:xfrm>
            <a:prstGeom prst="rect">
              <a:avLst/>
            </a:prstGeom>
            <a:solidFill>
              <a:schemeClr val="tx1"/>
            </a:solidFill>
            <a:ln w="9525">
              <a:solidFill>
                <a:srgbClr val="FFFF00"/>
              </a:solidFill>
              <a:miter lim="800000"/>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9695" name="Rectangle 63"/>
            <p:cNvSpPr>
              <a:spLocks noChangeArrowheads="1"/>
            </p:cNvSpPr>
            <p:nvPr/>
          </p:nvSpPr>
          <p:spPr bwMode="auto">
            <a:xfrm>
              <a:off x="857" y="3683"/>
              <a:ext cx="377" cy="154"/>
            </a:xfrm>
            <a:prstGeom prst="rect">
              <a:avLst/>
            </a:prstGeom>
            <a:noFill/>
            <a:ln w="9525" algn="ctr">
              <a:noFill/>
              <a:miter lim="800000"/>
            </a:ln>
            <a:effectLst>
              <a:outerShdw dist="35921" dir="2700000" algn="ctr" rotWithShape="0">
                <a:schemeClr val="tx2"/>
              </a:outerShdw>
            </a:effectLst>
          </p:spPr>
          <p:txBody>
            <a:bodyPr wrap="none" lIns="0" tIns="0" rIns="0" bIns="0" anchor="ctr">
              <a:spAutoFit/>
            </a:bodyPr>
            <a:lstStyle/>
            <a:p>
              <a:pPr algn="ctr" latinLnBrk="1">
                <a:defRPr/>
              </a:pPr>
              <a:r>
                <a:rPr lang="zh-CN" altLang="en-US" sz="1600" b="1">
                  <a:solidFill>
                    <a:schemeClr val="bg1"/>
                  </a:solidFill>
                  <a:latin typeface="Arial Black" panose="020B0A04020102020204" pitchFamily="34" charset="0"/>
                </a:rPr>
                <a:t>班中检查</a:t>
              </a:r>
              <a:endParaRPr lang="en-US" altLang="zh-CN" sz="1600" b="1">
                <a:solidFill>
                  <a:schemeClr val="bg1"/>
                </a:solidFill>
                <a:latin typeface="Arial Black" panose="020B0A04020102020204" pitchFamily="34" charset="0"/>
              </a:endParaRPr>
            </a:p>
          </p:txBody>
        </p:sp>
      </p:grpSp>
      <p:grpSp>
        <p:nvGrpSpPr>
          <p:cNvPr id="48132" name="Group 65"/>
          <p:cNvGrpSpPr/>
          <p:nvPr/>
        </p:nvGrpSpPr>
        <p:grpSpPr bwMode="auto">
          <a:xfrm>
            <a:off x="262114" y="937331"/>
            <a:ext cx="5735638" cy="576263"/>
            <a:chOff x="174" y="663"/>
            <a:chExt cx="3613" cy="363"/>
          </a:xfrm>
        </p:grpSpPr>
        <p:grpSp>
          <p:nvGrpSpPr>
            <p:cNvPr id="48133" name="Group 66"/>
            <p:cNvGrpSpPr/>
            <p:nvPr/>
          </p:nvGrpSpPr>
          <p:grpSpPr bwMode="auto">
            <a:xfrm>
              <a:off x="174" y="715"/>
              <a:ext cx="205" cy="205"/>
              <a:chOff x="2485" y="949"/>
              <a:chExt cx="918" cy="918"/>
            </a:xfrm>
          </p:grpSpPr>
          <p:sp>
            <p:nvSpPr>
              <p:cNvPr id="69699" name="AutoShape 67"/>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48136" name="Oval 68"/>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48137" name="Group 69"/>
              <p:cNvGrpSpPr/>
              <p:nvPr/>
            </p:nvGrpSpPr>
            <p:grpSpPr bwMode="auto">
              <a:xfrm>
                <a:off x="2656" y="1155"/>
                <a:ext cx="586" cy="500"/>
                <a:chOff x="511" y="1141"/>
                <a:chExt cx="586" cy="500"/>
              </a:xfrm>
            </p:grpSpPr>
            <p:sp>
              <p:nvSpPr>
                <p:cNvPr id="69702" name="Oval 70"/>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69703" name="Oval 71"/>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48138" name="Oval 72"/>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9705" name="Oval 73"/>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48134" name="AutoShape 74"/>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3.2.4</a:t>
              </a:r>
              <a:r>
                <a:rPr kumimoji="0" lang="zh-CN" altLang="en-US" sz="2800" b="1" dirty="0">
                  <a:latin typeface="+mj-ea"/>
                  <a:ea typeface="+mj-ea"/>
                </a:rPr>
                <a:t>三检制</a:t>
              </a:r>
              <a:endParaRPr kumimoji="0" lang="en-US" altLang="zh-CN" sz="2800" b="1" dirty="0">
                <a:latin typeface="+mj-ea"/>
                <a:ea typeface="+mj-ea"/>
              </a:endParaRPr>
            </a:p>
          </p:txBody>
        </p:sp>
      </p:gr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68374"/>
            <a:ext cx="9144000" cy="5685446"/>
          </a:xfrm>
          <a:prstGeom prst="rect">
            <a:avLst/>
          </a:prstGeom>
          <a:noFill/>
          <a:ln w="9525">
            <a:noFill/>
            <a:miter lim="800000"/>
            <a:headEnd/>
            <a:tailEnd/>
          </a:ln>
        </p:spPr>
      </p:pic>
      <p:sp>
        <p:nvSpPr>
          <p:cNvPr id="49155" name="Rectangle 4"/>
          <p:cNvSpPr>
            <a:spLocks noChangeArrowheads="1"/>
          </p:cNvSpPr>
          <p:nvPr/>
        </p:nvSpPr>
        <p:spPr bwMode="gray">
          <a:xfrm>
            <a:off x="2771775" y="2420938"/>
            <a:ext cx="6011863"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1" eaLnBrk="1" hangingPunct="1">
              <a:spcBef>
                <a:spcPct val="20000"/>
              </a:spcBef>
              <a:buFontTx/>
              <a:buChar char="–"/>
            </a:pPr>
            <a:r>
              <a:rPr kumimoji="0" lang="zh-CN" altLang="en-US" sz="2000" b="1">
                <a:latin typeface="+mn-ea"/>
                <a:ea typeface="+mn-ea"/>
              </a:rPr>
              <a:t>人员：下班后清点人数</a:t>
            </a:r>
            <a:endParaRPr kumimoji="0" lang="zh-CN" altLang="en-US" sz="2000" b="1">
              <a:latin typeface="+mn-ea"/>
              <a:ea typeface="+mn-ea"/>
            </a:endParaRPr>
          </a:p>
          <a:p>
            <a:pPr lvl="1" eaLnBrk="1" hangingPunct="1">
              <a:spcBef>
                <a:spcPct val="20000"/>
              </a:spcBef>
              <a:buFontTx/>
              <a:buChar char="–"/>
            </a:pPr>
            <a:endParaRPr kumimoji="0" lang="zh-CN" altLang="en-US" sz="2000" b="1">
              <a:latin typeface="+mn-ea"/>
              <a:ea typeface="+mn-ea"/>
            </a:endParaRPr>
          </a:p>
          <a:p>
            <a:pPr lvl="1" eaLnBrk="1" hangingPunct="1">
              <a:spcBef>
                <a:spcPct val="20000"/>
              </a:spcBef>
              <a:buFontTx/>
              <a:buChar char="–"/>
            </a:pPr>
            <a:r>
              <a:rPr kumimoji="0" lang="zh-CN" altLang="en-US" sz="2000" b="1">
                <a:latin typeface="+mn-ea"/>
                <a:ea typeface="+mn-ea"/>
              </a:rPr>
              <a:t>设备</a:t>
            </a:r>
            <a:endParaRPr kumimoji="0" lang="zh-CN" altLang="en-US" sz="2000" b="1">
              <a:latin typeface="+mn-ea"/>
              <a:ea typeface="+mn-ea"/>
            </a:endParaRPr>
          </a:p>
          <a:p>
            <a:pPr lvl="2" eaLnBrk="1" hangingPunct="1">
              <a:spcBef>
                <a:spcPct val="20000"/>
              </a:spcBef>
              <a:buFontTx/>
              <a:buChar char="•"/>
            </a:pPr>
            <a:r>
              <a:rPr kumimoji="0" lang="zh-CN" altLang="en-US" sz="2000" b="1">
                <a:latin typeface="+mn-ea"/>
                <a:ea typeface="+mn-ea"/>
              </a:rPr>
              <a:t>设备是否摆放整齐</a:t>
            </a:r>
            <a:endParaRPr kumimoji="0" lang="zh-CN" altLang="en-US" sz="2000" b="1">
              <a:latin typeface="+mn-ea"/>
              <a:ea typeface="+mn-ea"/>
            </a:endParaRPr>
          </a:p>
          <a:p>
            <a:pPr lvl="2" eaLnBrk="1" hangingPunct="1">
              <a:spcBef>
                <a:spcPct val="20000"/>
              </a:spcBef>
              <a:buFontTx/>
              <a:buChar char="•"/>
            </a:pPr>
            <a:r>
              <a:rPr kumimoji="0" lang="zh-CN" altLang="en-US" sz="2000" b="1">
                <a:latin typeface="+mn-ea"/>
                <a:ea typeface="+mn-ea"/>
              </a:rPr>
              <a:t>材料</a:t>
            </a:r>
            <a:r>
              <a:rPr kumimoji="0" lang="en-US" altLang="zh-CN" sz="2000" b="1">
                <a:latin typeface="+mn-ea"/>
                <a:ea typeface="+mn-ea"/>
              </a:rPr>
              <a:t>(</a:t>
            </a:r>
            <a:r>
              <a:rPr kumimoji="0" lang="zh-CN" altLang="en-US" sz="2000" b="1">
                <a:latin typeface="+mn-ea"/>
                <a:ea typeface="+mn-ea"/>
              </a:rPr>
              <a:t>机器零件</a:t>
            </a:r>
            <a:r>
              <a:rPr kumimoji="0" lang="en-US" altLang="zh-CN" sz="2000" b="1">
                <a:latin typeface="+mn-ea"/>
                <a:ea typeface="+mn-ea"/>
              </a:rPr>
              <a:t>)</a:t>
            </a:r>
            <a:r>
              <a:rPr kumimoji="0" lang="zh-CN" altLang="en-US" sz="2000" b="1">
                <a:latin typeface="+mn-ea"/>
                <a:ea typeface="+mn-ea"/>
              </a:rPr>
              <a:t>是否摆放整齐</a:t>
            </a:r>
            <a:endParaRPr kumimoji="0" lang="zh-CN" altLang="en-US" sz="2000" b="1">
              <a:latin typeface="+mn-ea"/>
              <a:ea typeface="+mn-ea"/>
            </a:endParaRPr>
          </a:p>
          <a:p>
            <a:pPr lvl="2" eaLnBrk="1" hangingPunct="1">
              <a:spcBef>
                <a:spcPct val="20000"/>
              </a:spcBef>
              <a:buFontTx/>
              <a:buChar char="•"/>
            </a:pPr>
            <a:endParaRPr kumimoji="0" lang="zh-CN" altLang="en-US" sz="2000" b="1">
              <a:latin typeface="+mn-ea"/>
              <a:ea typeface="+mn-ea"/>
            </a:endParaRPr>
          </a:p>
          <a:p>
            <a:pPr lvl="1" eaLnBrk="1" hangingPunct="1">
              <a:spcBef>
                <a:spcPct val="20000"/>
              </a:spcBef>
              <a:buFontTx/>
              <a:buChar char="–"/>
            </a:pPr>
            <a:r>
              <a:rPr kumimoji="0" lang="zh-CN" altLang="en-US" sz="2000" b="1">
                <a:latin typeface="+mn-ea"/>
                <a:ea typeface="+mn-ea"/>
              </a:rPr>
              <a:t>环境</a:t>
            </a:r>
            <a:endParaRPr kumimoji="0" lang="zh-CN" altLang="en-US" sz="2000" b="1">
              <a:latin typeface="+mn-ea"/>
              <a:ea typeface="+mn-ea"/>
            </a:endParaRPr>
          </a:p>
          <a:p>
            <a:pPr lvl="2" eaLnBrk="1" hangingPunct="1">
              <a:spcBef>
                <a:spcPct val="20000"/>
              </a:spcBef>
              <a:buFontTx/>
              <a:buChar char="•"/>
            </a:pPr>
            <a:r>
              <a:rPr kumimoji="0" lang="zh-CN" altLang="en-US" sz="2000" b="1">
                <a:latin typeface="+mn-ea"/>
                <a:ea typeface="+mn-ea"/>
              </a:rPr>
              <a:t>工作场地是否清扫干净</a:t>
            </a:r>
            <a:endParaRPr kumimoji="0" lang="zh-CN" altLang="en-US" sz="2000" b="1">
              <a:latin typeface="+mn-ea"/>
              <a:ea typeface="+mn-ea"/>
            </a:endParaRPr>
          </a:p>
          <a:p>
            <a:pPr lvl="2" eaLnBrk="1" hangingPunct="1">
              <a:spcBef>
                <a:spcPct val="20000"/>
              </a:spcBef>
              <a:buFontTx/>
              <a:buChar char="•"/>
            </a:pPr>
            <a:r>
              <a:rPr kumimoji="0" lang="zh-CN" altLang="en-US" sz="2000" b="1">
                <a:latin typeface="+mn-ea"/>
                <a:ea typeface="+mn-ea"/>
              </a:rPr>
              <a:t>特殊作业区域是否留下安全隐患</a:t>
            </a:r>
            <a:endParaRPr kumimoji="0" lang="zh-CN" altLang="en-US" sz="2000" b="1">
              <a:latin typeface="+mn-ea"/>
              <a:ea typeface="+mn-ea"/>
            </a:endParaRPr>
          </a:p>
        </p:txBody>
      </p:sp>
      <p:sp>
        <p:nvSpPr>
          <p:cNvPr id="49156" name="Oval 5"/>
          <p:cNvSpPr>
            <a:spLocks noChangeArrowheads="1"/>
          </p:cNvSpPr>
          <p:nvPr/>
        </p:nvSpPr>
        <p:spPr bwMode="auto">
          <a:xfrm>
            <a:off x="539750" y="3357563"/>
            <a:ext cx="1800225" cy="1079500"/>
          </a:xfrm>
          <a:prstGeom prst="ellipse">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b="1">
                <a:latin typeface="+mn-ea"/>
                <a:ea typeface="+mn-ea"/>
              </a:rPr>
              <a:t>班后检查</a:t>
            </a:r>
            <a:endParaRPr kumimoji="0" lang="en-US" altLang="zh-CN" b="1">
              <a:latin typeface="+mn-ea"/>
              <a:ea typeface="+mn-ea"/>
            </a:endParaRPr>
          </a:p>
        </p:txBody>
      </p:sp>
      <p:grpSp>
        <p:nvGrpSpPr>
          <p:cNvPr id="49157" name="Group 6"/>
          <p:cNvGrpSpPr/>
          <p:nvPr/>
        </p:nvGrpSpPr>
        <p:grpSpPr bwMode="auto">
          <a:xfrm>
            <a:off x="468313" y="1222375"/>
            <a:ext cx="5735637" cy="576263"/>
            <a:chOff x="174" y="663"/>
            <a:chExt cx="3613" cy="363"/>
          </a:xfrm>
        </p:grpSpPr>
        <p:grpSp>
          <p:nvGrpSpPr>
            <p:cNvPr id="49158" name="Group 7"/>
            <p:cNvGrpSpPr/>
            <p:nvPr/>
          </p:nvGrpSpPr>
          <p:grpSpPr bwMode="auto">
            <a:xfrm>
              <a:off x="174" y="715"/>
              <a:ext cx="205" cy="205"/>
              <a:chOff x="2485" y="949"/>
              <a:chExt cx="918" cy="918"/>
            </a:xfrm>
          </p:grpSpPr>
          <p:sp>
            <p:nvSpPr>
              <p:cNvPr id="70664" name="AutoShape 8"/>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49161" name="Oval 9"/>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49162" name="Group 10"/>
              <p:cNvGrpSpPr/>
              <p:nvPr/>
            </p:nvGrpSpPr>
            <p:grpSpPr bwMode="auto">
              <a:xfrm>
                <a:off x="2656" y="1155"/>
                <a:ext cx="586" cy="500"/>
                <a:chOff x="511" y="1141"/>
                <a:chExt cx="586" cy="500"/>
              </a:xfrm>
            </p:grpSpPr>
            <p:sp>
              <p:nvSpPr>
                <p:cNvPr id="70667" name="Oval 11"/>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70668" name="Oval 12"/>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49163" name="Oval 13"/>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0670" name="Oval 14"/>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49159" name="AutoShape 15"/>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3.2.4</a:t>
              </a:r>
              <a:r>
                <a:rPr kumimoji="0" lang="zh-CN" altLang="en-US" sz="2800" b="1" dirty="0">
                  <a:latin typeface="+mj-ea"/>
                  <a:ea typeface="+mj-ea"/>
                </a:rPr>
                <a:t>三检制</a:t>
              </a:r>
              <a:endParaRPr kumimoji="0" lang="en-US" altLang="zh-CN" sz="2800" b="1" dirty="0">
                <a:latin typeface="+mj-ea"/>
                <a:ea typeface="+mj-ea"/>
              </a:endParaRPr>
            </a:p>
          </p:txBody>
        </p:sp>
      </p:gr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50179" name="Group 4"/>
          <p:cNvGrpSpPr/>
          <p:nvPr/>
        </p:nvGrpSpPr>
        <p:grpSpPr bwMode="auto">
          <a:xfrm>
            <a:off x="395288" y="1412875"/>
            <a:ext cx="5735637" cy="576263"/>
            <a:chOff x="174" y="663"/>
            <a:chExt cx="3613" cy="363"/>
          </a:xfrm>
        </p:grpSpPr>
        <p:grpSp>
          <p:nvGrpSpPr>
            <p:cNvPr id="50183" name="Group 5"/>
            <p:cNvGrpSpPr/>
            <p:nvPr/>
          </p:nvGrpSpPr>
          <p:grpSpPr bwMode="auto">
            <a:xfrm>
              <a:off x="174" y="715"/>
              <a:ext cx="205" cy="205"/>
              <a:chOff x="2485" y="949"/>
              <a:chExt cx="918" cy="918"/>
            </a:xfrm>
          </p:grpSpPr>
          <p:sp>
            <p:nvSpPr>
              <p:cNvPr id="71686"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50186"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50187" name="Group 8"/>
              <p:cNvGrpSpPr/>
              <p:nvPr/>
            </p:nvGrpSpPr>
            <p:grpSpPr bwMode="auto">
              <a:xfrm>
                <a:off x="2656" y="1155"/>
                <a:ext cx="586" cy="500"/>
                <a:chOff x="511" y="1141"/>
                <a:chExt cx="586" cy="500"/>
              </a:xfrm>
            </p:grpSpPr>
            <p:sp>
              <p:nvSpPr>
                <p:cNvPr id="71689"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71690"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50188"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1692"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50184"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a:latin typeface="微软雅黑" panose="020B0503020204020204" pitchFamily="34" charset="-122"/>
                  <a:ea typeface="微软雅黑" panose="020B0503020204020204" pitchFamily="34" charset="-122"/>
                </a:rPr>
                <a:t>3.2.5</a:t>
              </a:r>
              <a:r>
                <a:rPr kumimoji="0" lang="zh-CN" altLang="en-US" sz="2800" b="1">
                  <a:latin typeface="微软雅黑" panose="020B0503020204020204" pitchFamily="34" charset="-122"/>
                  <a:ea typeface="微软雅黑" panose="020B0503020204020204" pitchFamily="34" charset="-122"/>
                </a:rPr>
                <a:t>安全巡检</a:t>
              </a:r>
              <a:endParaRPr kumimoji="0" lang="en-US" altLang="zh-CN" sz="2800" b="1">
                <a:latin typeface="微软雅黑" panose="020B0503020204020204" pitchFamily="34" charset="-122"/>
                <a:ea typeface="微软雅黑" panose="020B0503020204020204" pitchFamily="34" charset="-122"/>
              </a:endParaRPr>
            </a:p>
          </p:txBody>
        </p:sp>
      </p:grpSp>
      <p:sp>
        <p:nvSpPr>
          <p:cNvPr id="50180" name="AutoShape 14"/>
          <p:cNvSpPr>
            <a:spLocks noChangeArrowheads="1"/>
          </p:cNvSpPr>
          <p:nvPr/>
        </p:nvSpPr>
        <p:spPr bwMode="auto">
          <a:xfrm>
            <a:off x="1187450" y="2205038"/>
            <a:ext cx="3529013" cy="720725"/>
          </a:xfrm>
          <a:prstGeom prst="roundRect">
            <a:avLst>
              <a:gd name="adj" fmla="val 16667"/>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sz="1800" b="1">
                <a:latin typeface="微软雅黑" panose="020B0503020204020204" pitchFamily="34" charset="-122"/>
                <a:ea typeface="微软雅黑" panose="020B0503020204020204" pitchFamily="34" charset="-122"/>
              </a:rPr>
              <a:t>安全巡检的“四三二一”</a:t>
            </a:r>
            <a:r>
              <a:rPr kumimoji="0" lang="zh-CN" altLang="en-US" sz="1800">
                <a:latin typeface="微软雅黑" panose="020B0503020204020204" pitchFamily="34" charset="-122"/>
                <a:ea typeface="微软雅黑" panose="020B0503020204020204" pitchFamily="34" charset="-122"/>
              </a:rPr>
              <a:t> </a:t>
            </a:r>
            <a:endParaRPr kumimoji="0" lang="zh-CN" altLang="en-US" sz="1800">
              <a:latin typeface="微软雅黑" panose="020B0503020204020204" pitchFamily="34" charset="-122"/>
              <a:ea typeface="微软雅黑" panose="020B0503020204020204" pitchFamily="34" charset="-122"/>
            </a:endParaRPr>
          </a:p>
        </p:txBody>
      </p:sp>
      <p:sp>
        <p:nvSpPr>
          <p:cNvPr id="50181" name="Rectangle 15"/>
          <p:cNvSpPr>
            <a:spLocks noChangeArrowheads="1"/>
          </p:cNvSpPr>
          <p:nvPr/>
        </p:nvSpPr>
        <p:spPr bwMode="gray">
          <a:xfrm>
            <a:off x="2268538" y="3068638"/>
            <a:ext cx="687546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2" eaLnBrk="1" hangingPunct="1">
              <a:spcBef>
                <a:spcPct val="20000"/>
              </a:spcBef>
              <a:buFontTx/>
              <a:buChar char="•"/>
            </a:pPr>
            <a:r>
              <a:rPr kumimoji="0" lang="zh-CN" altLang="en-US" sz="2000" b="1">
                <a:latin typeface="微软雅黑" panose="020B0503020204020204" pitchFamily="34" charset="-122"/>
                <a:ea typeface="微软雅黑" panose="020B0503020204020204" pitchFamily="34" charset="-122"/>
              </a:rPr>
              <a:t>查安全意识强不强</a:t>
            </a:r>
            <a:endParaRPr kumimoji="0" lang="zh-CN" altLang="en-US" sz="2000" b="1">
              <a:latin typeface="微软雅黑" panose="020B0503020204020204" pitchFamily="34" charset="-122"/>
              <a:ea typeface="微软雅黑" panose="020B0503020204020204" pitchFamily="34" charset="-122"/>
            </a:endParaRPr>
          </a:p>
          <a:p>
            <a:pPr lvl="2" eaLnBrk="1" hangingPunct="1">
              <a:spcBef>
                <a:spcPct val="20000"/>
              </a:spcBef>
              <a:buFontTx/>
              <a:buChar char="•"/>
            </a:pPr>
            <a:endParaRPr kumimoji="0" lang="zh-CN" altLang="en-US" sz="2000" b="1">
              <a:latin typeface="微软雅黑" panose="020B0503020204020204" pitchFamily="34" charset="-122"/>
              <a:ea typeface="微软雅黑" panose="020B0503020204020204" pitchFamily="34" charset="-122"/>
            </a:endParaRPr>
          </a:p>
          <a:p>
            <a:pPr lvl="2" eaLnBrk="1" hangingPunct="1">
              <a:spcBef>
                <a:spcPct val="20000"/>
              </a:spcBef>
              <a:buFontTx/>
              <a:buChar char="•"/>
            </a:pPr>
            <a:r>
              <a:rPr kumimoji="0" lang="zh-CN" altLang="en-US" sz="2000" b="1">
                <a:latin typeface="微软雅黑" panose="020B0503020204020204" pitchFamily="34" charset="-122"/>
                <a:ea typeface="微软雅黑" panose="020B0503020204020204" pitchFamily="34" charset="-122"/>
              </a:rPr>
              <a:t>查安全制度、安全操作规程执行好不好</a:t>
            </a:r>
            <a:endParaRPr kumimoji="0" lang="zh-CN" altLang="en-US" sz="2000" b="1">
              <a:latin typeface="微软雅黑" panose="020B0503020204020204" pitchFamily="34" charset="-122"/>
              <a:ea typeface="微软雅黑" panose="020B0503020204020204" pitchFamily="34" charset="-122"/>
            </a:endParaRPr>
          </a:p>
          <a:p>
            <a:pPr lvl="2" eaLnBrk="1" hangingPunct="1">
              <a:spcBef>
                <a:spcPct val="20000"/>
              </a:spcBef>
              <a:buFontTx/>
              <a:buChar char="•"/>
            </a:pPr>
            <a:endParaRPr kumimoji="0" lang="zh-CN" altLang="en-US" sz="2000" b="1">
              <a:latin typeface="微软雅黑" panose="020B0503020204020204" pitchFamily="34" charset="-122"/>
              <a:ea typeface="微软雅黑" panose="020B0503020204020204" pitchFamily="34" charset="-122"/>
            </a:endParaRPr>
          </a:p>
          <a:p>
            <a:pPr lvl="2" eaLnBrk="1" hangingPunct="1">
              <a:spcBef>
                <a:spcPct val="20000"/>
              </a:spcBef>
              <a:buFontTx/>
              <a:buChar char="•"/>
            </a:pPr>
            <a:r>
              <a:rPr kumimoji="0" lang="zh-CN" altLang="en-US" sz="2000" b="1">
                <a:latin typeface="微软雅黑" panose="020B0503020204020204" pitchFamily="34" charset="-122"/>
                <a:ea typeface="微软雅黑" panose="020B0503020204020204" pitchFamily="34" charset="-122"/>
              </a:rPr>
              <a:t>查设备、设施运行状况好不好，安全措施、安全防护是否到位，查物料使用是否有隐患</a:t>
            </a:r>
            <a:endParaRPr kumimoji="0" lang="zh-CN" altLang="en-US" sz="2000" b="1">
              <a:latin typeface="微软雅黑" panose="020B0503020204020204" pitchFamily="34" charset="-122"/>
              <a:ea typeface="微软雅黑" panose="020B0503020204020204" pitchFamily="34" charset="-122"/>
            </a:endParaRPr>
          </a:p>
          <a:p>
            <a:pPr lvl="2" eaLnBrk="1" hangingPunct="1">
              <a:spcBef>
                <a:spcPct val="20000"/>
              </a:spcBef>
              <a:buFontTx/>
              <a:buChar char="•"/>
            </a:pPr>
            <a:endParaRPr kumimoji="0" lang="zh-CN" altLang="en-US" sz="2000" b="1">
              <a:latin typeface="微软雅黑" panose="020B0503020204020204" pitchFamily="34" charset="-122"/>
              <a:ea typeface="微软雅黑" panose="020B0503020204020204" pitchFamily="34" charset="-122"/>
            </a:endParaRPr>
          </a:p>
          <a:p>
            <a:pPr lvl="2" eaLnBrk="1" hangingPunct="1">
              <a:spcBef>
                <a:spcPct val="20000"/>
              </a:spcBef>
              <a:buFontTx/>
              <a:buChar char="•"/>
            </a:pPr>
            <a:r>
              <a:rPr kumimoji="0" lang="zh-CN" altLang="en-US" sz="2000" b="1">
                <a:latin typeface="微软雅黑" panose="020B0503020204020204" pitchFamily="34" charset="-122"/>
                <a:ea typeface="微软雅黑" panose="020B0503020204020204" pitchFamily="34" charset="-122"/>
              </a:rPr>
              <a:t>查作业环境、作业现场是否符合要求</a:t>
            </a:r>
            <a:endParaRPr kumimoji="0" lang="zh-CN" altLang="en-US" sz="2000" b="1">
              <a:latin typeface="微软雅黑" panose="020B0503020204020204" pitchFamily="34" charset="-122"/>
              <a:ea typeface="微软雅黑" panose="020B0503020204020204" pitchFamily="34" charset="-122"/>
            </a:endParaRPr>
          </a:p>
        </p:txBody>
      </p:sp>
      <p:sp>
        <p:nvSpPr>
          <p:cNvPr id="50182" name="Oval 16"/>
          <p:cNvSpPr>
            <a:spLocks noChangeArrowheads="1"/>
          </p:cNvSpPr>
          <p:nvPr/>
        </p:nvSpPr>
        <p:spPr bwMode="auto">
          <a:xfrm>
            <a:off x="1042988" y="4221163"/>
            <a:ext cx="1800225" cy="1079500"/>
          </a:xfrm>
          <a:prstGeom prst="ellipse">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b="1">
                <a:latin typeface="微软雅黑" panose="020B0503020204020204" pitchFamily="34" charset="-122"/>
                <a:ea typeface="微软雅黑" panose="020B0503020204020204" pitchFamily="34" charset="-122"/>
              </a:rPr>
              <a:t>四查</a:t>
            </a:r>
            <a:endParaRPr kumimoji="0" lang="en-US" altLang="zh-CN" b="1">
              <a:latin typeface="微软雅黑" panose="020B0503020204020204" pitchFamily="34" charset="-122"/>
              <a:ea typeface="微软雅黑" panose="020B0503020204020204" pitchFamily="34" charset="-122"/>
            </a:endParaRPr>
          </a:p>
        </p:txBody>
      </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51203" name="Group 4"/>
          <p:cNvGrpSpPr/>
          <p:nvPr/>
        </p:nvGrpSpPr>
        <p:grpSpPr bwMode="auto">
          <a:xfrm>
            <a:off x="250825" y="1628775"/>
            <a:ext cx="5735638" cy="576263"/>
            <a:chOff x="174" y="663"/>
            <a:chExt cx="3613" cy="363"/>
          </a:xfrm>
        </p:grpSpPr>
        <p:grpSp>
          <p:nvGrpSpPr>
            <p:cNvPr id="51210" name="Group 5"/>
            <p:cNvGrpSpPr/>
            <p:nvPr/>
          </p:nvGrpSpPr>
          <p:grpSpPr bwMode="auto">
            <a:xfrm>
              <a:off x="174" y="715"/>
              <a:ext cx="205" cy="205"/>
              <a:chOff x="2485" y="949"/>
              <a:chExt cx="918" cy="918"/>
            </a:xfrm>
          </p:grpSpPr>
          <p:sp>
            <p:nvSpPr>
              <p:cNvPr id="72710"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51213"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51214" name="Group 8"/>
              <p:cNvGrpSpPr/>
              <p:nvPr/>
            </p:nvGrpSpPr>
            <p:grpSpPr bwMode="auto">
              <a:xfrm>
                <a:off x="2656" y="1155"/>
                <a:ext cx="586" cy="500"/>
                <a:chOff x="511" y="1141"/>
                <a:chExt cx="586" cy="500"/>
              </a:xfrm>
            </p:grpSpPr>
            <p:sp>
              <p:nvSpPr>
                <p:cNvPr id="72713"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72714"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51215"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2716"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51211"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a:latin typeface="微软雅黑" panose="020B0503020204020204" pitchFamily="34" charset="-122"/>
                  <a:ea typeface="微软雅黑" panose="020B0503020204020204" pitchFamily="34" charset="-122"/>
                </a:rPr>
                <a:t>3.2.5</a:t>
              </a:r>
              <a:r>
                <a:rPr kumimoji="0" lang="zh-CN" altLang="en-US" sz="2800" b="1">
                  <a:latin typeface="微软雅黑" panose="020B0503020204020204" pitchFamily="34" charset="-122"/>
                  <a:ea typeface="微软雅黑" panose="020B0503020204020204" pitchFamily="34" charset="-122"/>
                </a:rPr>
                <a:t>安全巡检</a:t>
              </a:r>
              <a:endParaRPr kumimoji="0" lang="en-US" altLang="zh-CN" sz="2800" b="1">
                <a:latin typeface="微软雅黑" panose="020B0503020204020204" pitchFamily="34" charset="-122"/>
                <a:ea typeface="微软雅黑" panose="020B0503020204020204" pitchFamily="34" charset="-122"/>
              </a:endParaRPr>
            </a:p>
          </p:txBody>
        </p:sp>
      </p:grpSp>
      <p:sp>
        <p:nvSpPr>
          <p:cNvPr id="51204" name="Rectangle 14"/>
          <p:cNvSpPr>
            <a:spLocks noChangeArrowheads="1"/>
          </p:cNvSpPr>
          <p:nvPr/>
        </p:nvSpPr>
        <p:spPr bwMode="gray">
          <a:xfrm>
            <a:off x="3563938" y="2060575"/>
            <a:ext cx="68754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2" eaLnBrk="1" hangingPunct="1">
              <a:spcBef>
                <a:spcPct val="20000"/>
              </a:spcBef>
            </a:pPr>
            <a:r>
              <a:rPr kumimoji="0" lang="zh-CN" altLang="en-US" sz="2000" b="1">
                <a:latin typeface="微软雅黑" panose="020B0503020204020204" pitchFamily="34" charset="-122"/>
                <a:ea typeface="微软雅黑" panose="020B0503020204020204" pitchFamily="34" charset="-122"/>
              </a:rPr>
              <a:t>	</a:t>
            </a:r>
            <a:endParaRPr kumimoji="0" lang="zh-CN" altLang="en-US" sz="2000" b="1">
              <a:latin typeface="微软雅黑" panose="020B0503020204020204" pitchFamily="34" charset="-122"/>
              <a:ea typeface="微软雅黑" panose="020B0503020204020204" pitchFamily="34" charset="-122"/>
            </a:endParaRPr>
          </a:p>
          <a:p>
            <a:pPr lvl="1" eaLnBrk="1" hangingPunct="1">
              <a:spcBef>
                <a:spcPct val="20000"/>
              </a:spcBef>
              <a:buFontTx/>
              <a:buChar char="–"/>
            </a:pPr>
            <a:r>
              <a:rPr kumimoji="0" lang="zh-CN" altLang="en-US" sz="1800" b="1">
                <a:latin typeface="微软雅黑" panose="020B0503020204020204" pitchFamily="34" charset="-122"/>
                <a:ea typeface="微软雅黑" panose="020B0503020204020204" pitchFamily="34" charset="-122"/>
              </a:rPr>
              <a:t>掌握本班组个人家庭情况</a:t>
            </a:r>
            <a:endParaRPr kumimoji="0" lang="zh-CN" altLang="en-US" sz="1800" b="1">
              <a:latin typeface="微软雅黑" panose="020B0503020204020204" pitchFamily="34" charset="-122"/>
              <a:ea typeface="微软雅黑" panose="020B0503020204020204" pitchFamily="34" charset="-122"/>
            </a:endParaRPr>
          </a:p>
          <a:p>
            <a:pPr lvl="1" eaLnBrk="1" hangingPunct="1">
              <a:spcBef>
                <a:spcPct val="20000"/>
              </a:spcBef>
              <a:buFontTx/>
              <a:buChar char="–"/>
            </a:pPr>
            <a:r>
              <a:rPr kumimoji="0" lang="zh-CN" altLang="en-US" sz="1800" b="1">
                <a:latin typeface="微软雅黑" panose="020B0503020204020204" pitchFamily="34" charset="-122"/>
                <a:ea typeface="微软雅黑" panose="020B0503020204020204" pitchFamily="34" charset="-122"/>
              </a:rPr>
              <a:t>掌握本班组人员近期精神状况和思想倾向</a:t>
            </a:r>
            <a:endParaRPr kumimoji="0" lang="zh-CN" altLang="en-US" sz="1800" b="1">
              <a:latin typeface="微软雅黑" panose="020B0503020204020204" pitchFamily="34" charset="-122"/>
              <a:ea typeface="微软雅黑" panose="020B0503020204020204" pitchFamily="34" charset="-122"/>
            </a:endParaRPr>
          </a:p>
          <a:p>
            <a:pPr lvl="1" eaLnBrk="1" hangingPunct="1">
              <a:spcBef>
                <a:spcPct val="20000"/>
              </a:spcBef>
              <a:buFontTx/>
              <a:buChar char="–"/>
            </a:pPr>
            <a:r>
              <a:rPr kumimoji="0" lang="zh-CN" altLang="en-US" sz="1800" b="1">
                <a:latin typeface="微软雅黑" panose="020B0503020204020204" pitchFamily="34" charset="-122"/>
                <a:ea typeface="微软雅黑" panose="020B0503020204020204" pitchFamily="34" charset="-122"/>
              </a:rPr>
              <a:t>掌握本班组人员个性特点</a:t>
            </a:r>
            <a:endParaRPr kumimoji="0" lang="zh-CN" altLang="en-US" sz="1800" b="1">
              <a:latin typeface="微软雅黑" panose="020B0503020204020204" pitchFamily="34" charset="-122"/>
              <a:ea typeface="微软雅黑" panose="020B0503020204020204" pitchFamily="34" charset="-122"/>
            </a:endParaRPr>
          </a:p>
        </p:txBody>
      </p:sp>
      <p:sp>
        <p:nvSpPr>
          <p:cNvPr id="51205" name="Oval 15"/>
          <p:cNvSpPr>
            <a:spLocks noChangeArrowheads="1"/>
          </p:cNvSpPr>
          <p:nvPr/>
        </p:nvSpPr>
        <p:spPr bwMode="auto">
          <a:xfrm>
            <a:off x="1692275" y="2492375"/>
            <a:ext cx="1800225" cy="792163"/>
          </a:xfrm>
          <a:prstGeom prst="ellipse">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b="1">
                <a:latin typeface="微软雅黑" panose="020B0503020204020204" pitchFamily="34" charset="-122"/>
                <a:ea typeface="微软雅黑" panose="020B0503020204020204" pitchFamily="34" charset="-122"/>
              </a:rPr>
              <a:t>三掌握</a:t>
            </a:r>
            <a:endParaRPr kumimoji="0" lang="zh-CN" altLang="en-US" b="1">
              <a:latin typeface="微软雅黑" panose="020B0503020204020204" pitchFamily="34" charset="-122"/>
              <a:ea typeface="微软雅黑" panose="020B0503020204020204" pitchFamily="34" charset="-122"/>
            </a:endParaRPr>
          </a:p>
        </p:txBody>
      </p:sp>
      <p:sp>
        <p:nvSpPr>
          <p:cNvPr id="51206" name="Oval 16"/>
          <p:cNvSpPr>
            <a:spLocks noChangeArrowheads="1"/>
          </p:cNvSpPr>
          <p:nvPr/>
        </p:nvSpPr>
        <p:spPr bwMode="auto">
          <a:xfrm>
            <a:off x="1763713" y="3933825"/>
            <a:ext cx="1800225" cy="792163"/>
          </a:xfrm>
          <a:prstGeom prst="ellipse">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b="1">
                <a:latin typeface="微软雅黑" panose="020B0503020204020204" pitchFamily="34" charset="-122"/>
                <a:ea typeface="微软雅黑" panose="020B0503020204020204" pitchFamily="34" charset="-122"/>
              </a:rPr>
              <a:t>二抓</a:t>
            </a:r>
            <a:endParaRPr kumimoji="0" lang="zh-CN" altLang="en-US" b="1">
              <a:latin typeface="微软雅黑" panose="020B0503020204020204" pitchFamily="34" charset="-122"/>
              <a:ea typeface="微软雅黑" panose="020B0503020204020204" pitchFamily="34" charset="-122"/>
            </a:endParaRPr>
          </a:p>
        </p:txBody>
      </p:sp>
      <p:sp>
        <p:nvSpPr>
          <p:cNvPr id="51207" name="Oval 17"/>
          <p:cNvSpPr>
            <a:spLocks noChangeArrowheads="1"/>
          </p:cNvSpPr>
          <p:nvPr/>
        </p:nvSpPr>
        <p:spPr bwMode="auto">
          <a:xfrm>
            <a:off x="1692275" y="5373688"/>
            <a:ext cx="1800225" cy="792162"/>
          </a:xfrm>
          <a:prstGeom prst="ellipse">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b="1">
                <a:latin typeface="微软雅黑" panose="020B0503020204020204" pitchFamily="34" charset="-122"/>
                <a:ea typeface="微软雅黑" panose="020B0503020204020204" pitchFamily="34" charset="-122"/>
              </a:rPr>
              <a:t>一严</a:t>
            </a:r>
            <a:endParaRPr kumimoji="0" lang="zh-CN" altLang="en-US" b="1">
              <a:latin typeface="微软雅黑" panose="020B0503020204020204" pitchFamily="34" charset="-122"/>
              <a:ea typeface="微软雅黑" panose="020B0503020204020204" pitchFamily="34" charset="-122"/>
            </a:endParaRPr>
          </a:p>
        </p:txBody>
      </p:sp>
      <p:sp>
        <p:nvSpPr>
          <p:cNvPr id="51208" name="Rectangle 18"/>
          <p:cNvSpPr>
            <a:spLocks noChangeArrowheads="1"/>
          </p:cNvSpPr>
          <p:nvPr/>
        </p:nvSpPr>
        <p:spPr bwMode="gray">
          <a:xfrm>
            <a:off x="3059113" y="4221163"/>
            <a:ext cx="68754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2" eaLnBrk="1" hangingPunct="1">
              <a:spcBef>
                <a:spcPct val="20000"/>
              </a:spcBef>
              <a:buFontTx/>
              <a:buChar char="•"/>
            </a:pPr>
            <a:r>
              <a:rPr kumimoji="0" lang="zh-CN" altLang="en-US" sz="1800" b="1">
                <a:latin typeface="微软雅黑" panose="020B0503020204020204" pitchFamily="34" charset="-122"/>
                <a:ea typeface="微软雅黑" panose="020B0503020204020204" pitchFamily="34" charset="-122"/>
              </a:rPr>
              <a:t>抓安全生产责任制落实与否</a:t>
            </a:r>
            <a:endParaRPr kumimoji="0" lang="zh-CN" altLang="en-US" sz="1800" b="1">
              <a:latin typeface="微软雅黑" panose="020B0503020204020204" pitchFamily="34" charset="-122"/>
              <a:ea typeface="微软雅黑" panose="020B0503020204020204" pitchFamily="34" charset="-122"/>
            </a:endParaRPr>
          </a:p>
          <a:p>
            <a:pPr lvl="2" eaLnBrk="1" hangingPunct="1">
              <a:spcBef>
                <a:spcPct val="20000"/>
              </a:spcBef>
              <a:buFontTx/>
              <a:buChar char="•"/>
            </a:pPr>
            <a:r>
              <a:rPr kumimoji="0" lang="zh-CN" altLang="en-US" sz="1800" b="1">
                <a:latin typeface="微软雅黑" panose="020B0503020204020204" pitchFamily="34" charset="-122"/>
                <a:ea typeface="微软雅黑" panose="020B0503020204020204" pitchFamily="34" charset="-122"/>
              </a:rPr>
              <a:t>抓隐患整改是否落实</a:t>
            </a:r>
            <a:endParaRPr kumimoji="0" lang="zh-CN" altLang="en-US" sz="1800" b="1">
              <a:latin typeface="微软雅黑" panose="020B0503020204020204" pitchFamily="34" charset="-122"/>
              <a:ea typeface="微软雅黑" panose="020B0503020204020204" pitchFamily="34" charset="-122"/>
            </a:endParaRPr>
          </a:p>
        </p:txBody>
      </p:sp>
      <p:sp>
        <p:nvSpPr>
          <p:cNvPr id="51209" name="Rectangle 19"/>
          <p:cNvSpPr>
            <a:spLocks noChangeArrowheads="1"/>
          </p:cNvSpPr>
          <p:nvPr/>
        </p:nvSpPr>
        <p:spPr bwMode="gray">
          <a:xfrm>
            <a:off x="2987675" y="5516563"/>
            <a:ext cx="68754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2" eaLnBrk="1" hangingPunct="1">
              <a:spcBef>
                <a:spcPct val="20000"/>
              </a:spcBef>
              <a:buFontTx/>
              <a:buChar char="•"/>
            </a:pPr>
            <a:r>
              <a:rPr kumimoji="0" lang="zh-CN" altLang="en-US" sz="1800" b="1">
                <a:latin typeface="微软雅黑" panose="020B0503020204020204" pitchFamily="34" charset="-122"/>
                <a:ea typeface="微软雅黑" panose="020B0503020204020204" pitchFamily="34" charset="-122"/>
              </a:rPr>
              <a:t>严格安全生产奖惩考核</a:t>
            </a:r>
            <a:endParaRPr kumimoji="0" lang="zh-CN" altLang="en-US" sz="1800" b="1">
              <a:latin typeface="微软雅黑" panose="020B0503020204020204" pitchFamily="34" charset="-122"/>
              <a:ea typeface="微软雅黑" panose="020B0503020204020204" pitchFamily="34" charset="-122"/>
            </a:endParaRPr>
          </a:p>
        </p:txBody>
      </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52227" name="Rectangle 3"/>
          <p:cNvSpPr>
            <a:spLocks noGrp="1" noChangeArrowheads="1"/>
          </p:cNvSpPr>
          <p:nvPr>
            <p:ph type="body" idx="1"/>
          </p:nvPr>
        </p:nvSpPr>
        <p:spPr>
          <a:xfrm>
            <a:off x="3851275" y="2349500"/>
            <a:ext cx="4846638" cy="3624263"/>
          </a:xfrm>
        </p:spPr>
        <p:txBody>
          <a:bodyPr/>
          <a:lstStyle/>
          <a:p>
            <a:pPr eaLnBrk="1" hangingPunct="1"/>
            <a:r>
              <a:rPr lang="zh-CN" altLang="en-US" sz="2800">
                <a:latin typeface="微软雅黑" panose="020B0503020204020204" pitchFamily="34" charset="-122"/>
                <a:ea typeface="微软雅黑" panose="020B0503020204020204" pitchFamily="34" charset="-122"/>
              </a:rPr>
              <a:t>望：要害部位、巡检点，望人员状态、员工行为</a:t>
            </a:r>
            <a:endParaRPr lang="zh-CN" altLang="en-US" sz="2800">
              <a:latin typeface="微软雅黑" panose="020B0503020204020204" pitchFamily="34" charset="-122"/>
              <a:ea typeface="微软雅黑" panose="020B0503020204020204" pitchFamily="34" charset="-122"/>
            </a:endParaRPr>
          </a:p>
          <a:p>
            <a:pPr eaLnBrk="1" hangingPunct="1"/>
            <a:r>
              <a:rPr lang="zh-CN" altLang="en-US" sz="2800">
                <a:latin typeface="微软雅黑" panose="020B0503020204020204" pitchFamily="34" charset="-122"/>
                <a:ea typeface="微软雅黑" panose="020B0503020204020204" pitchFamily="34" charset="-122"/>
              </a:rPr>
              <a:t>闻：是否有特殊气味</a:t>
            </a:r>
            <a:endParaRPr lang="zh-CN" altLang="en-US" sz="2800">
              <a:latin typeface="微软雅黑" panose="020B0503020204020204" pitchFamily="34" charset="-122"/>
              <a:ea typeface="微软雅黑" panose="020B0503020204020204" pitchFamily="34" charset="-122"/>
            </a:endParaRPr>
          </a:p>
          <a:p>
            <a:pPr eaLnBrk="1" hangingPunct="1"/>
            <a:r>
              <a:rPr lang="zh-CN" altLang="en-US" sz="2800">
                <a:latin typeface="微软雅黑" panose="020B0503020204020204" pitchFamily="34" charset="-122"/>
                <a:ea typeface="微软雅黑" panose="020B0503020204020204" pitchFamily="34" charset="-122"/>
              </a:rPr>
              <a:t>听：是否有特殊或者不正常的声音</a:t>
            </a:r>
            <a:endParaRPr lang="zh-CN" altLang="en-US" sz="2800">
              <a:latin typeface="微软雅黑" panose="020B0503020204020204" pitchFamily="34" charset="-122"/>
              <a:ea typeface="微软雅黑" panose="020B0503020204020204" pitchFamily="34" charset="-122"/>
            </a:endParaRPr>
          </a:p>
          <a:p>
            <a:pPr eaLnBrk="1" hangingPunct="1"/>
            <a:r>
              <a:rPr lang="zh-CN" altLang="en-US" sz="2800">
                <a:latin typeface="微软雅黑" panose="020B0503020204020204" pitchFamily="34" charset="-122"/>
                <a:ea typeface="微软雅黑" panose="020B0503020204020204" pitchFamily="34" charset="-122"/>
              </a:rPr>
              <a:t>问：工作情况、时间、地点</a:t>
            </a:r>
            <a:endParaRPr lang="zh-CN" altLang="en-US" sz="2800">
              <a:latin typeface="微软雅黑" panose="020B0503020204020204" pitchFamily="34" charset="-122"/>
              <a:ea typeface="微软雅黑" panose="020B0503020204020204" pitchFamily="34" charset="-122"/>
            </a:endParaRPr>
          </a:p>
        </p:txBody>
      </p:sp>
      <p:grpSp>
        <p:nvGrpSpPr>
          <p:cNvPr id="52228" name="Group 4"/>
          <p:cNvGrpSpPr/>
          <p:nvPr/>
        </p:nvGrpSpPr>
        <p:grpSpPr bwMode="auto">
          <a:xfrm>
            <a:off x="250825" y="1700213"/>
            <a:ext cx="5735638" cy="576262"/>
            <a:chOff x="174" y="663"/>
            <a:chExt cx="3613" cy="363"/>
          </a:xfrm>
        </p:grpSpPr>
        <p:grpSp>
          <p:nvGrpSpPr>
            <p:cNvPr id="52230" name="Group 5"/>
            <p:cNvGrpSpPr/>
            <p:nvPr/>
          </p:nvGrpSpPr>
          <p:grpSpPr bwMode="auto">
            <a:xfrm>
              <a:off x="174" y="715"/>
              <a:ext cx="205" cy="205"/>
              <a:chOff x="2485" y="949"/>
              <a:chExt cx="918" cy="918"/>
            </a:xfrm>
          </p:grpSpPr>
          <p:sp>
            <p:nvSpPr>
              <p:cNvPr id="74758"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52233"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52234" name="Group 8"/>
              <p:cNvGrpSpPr/>
              <p:nvPr/>
            </p:nvGrpSpPr>
            <p:grpSpPr bwMode="auto">
              <a:xfrm>
                <a:off x="2656" y="1155"/>
                <a:ext cx="586" cy="500"/>
                <a:chOff x="511" y="1141"/>
                <a:chExt cx="586" cy="500"/>
              </a:xfrm>
            </p:grpSpPr>
            <p:sp>
              <p:nvSpPr>
                <p:cNvPr id="74761"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74762"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52235"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4764"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52231"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a:latin typeface="微软雅黑" panose="020B0503020204020204" pitchFamily="34" charset="-122"/>
                  <a:ea typeface="微软雅黑" panose="020B0503020204020204" pitchFamily="34" charset="-122"/>
                </a:rPr>
                <a:t>3.2.5</a:t>
              </a:r>
              <a:r>
                <a:rPr kumimoji="0" lang="zh-CN" altLang="en-US" sz="2800" b="1">
                  <a:latin typeface="微软雅黑" panose="020B0503020204020204" pitchFamily="34" charset="-122"/>
                  <a:ea typeface="微软雅黑" panose="020B0503020204020204" pitchFamily="34" charset="-122"/>
                </a:rPr>
                <a:t>安全巡检</a:t>
              </a:r>
              <a:endParaRPr kumimoji="0" lang="en-US" altLang="zh-CN" sz="2800" b="1">
                <a:latin typeface="微软雅黑" panose="020B0503020204020204" pitchFamily="34" charset="-122"/>
                <a:ea typeface="微软雅黑" panose="020B0503020204020204" pitchFamily="34" charset="-122"/>
              </a:endParaRPr>
            </a:p>
          </p:txBody>
        </p:sp>
      </p:grpSp>
      <p:sp>
        <p:nvSpPr>
          <p:cNvPr id="52229" name="AutoShape 14"/>
          <p:cNvSpPr>
            <a:spLocks noChangeArrowheads="1"/>
          </p:cNvSpPr>
          <p:nvPr/>
        </p:nvSpPr>
        <p:spPr bwMode="auto">
          <a:xfrm>
            <a:off x="1187450" y="3068638"/>
            <a:ext cx="1584325" cy="1873250"/>
          </a:xfrm>
          <a:prstGeom prst="roundRect">
            <a:avLst>
              <a:gd name="adj" fmla="val 16667"/>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b="1">
                <a:latin typeface="微软雅黑" panose="020B0503020204020204" pitchFamily="34" charset="-122"/>
                <a:ea typeface="微软雅黑" panose="020B0503020204020204" pitchFamily="34" charset="-122"/>
              </a:rPr>
              <a:t>安全</a:t>
            </a:r>
            <a:endParaRPr kumimoji="0" lang="zh-CN" altLang="en-US" b="1">
              <a:latin typeface="微软雅黑" panose="020B0503020204020204" pitchFamily="34" charset="-122"/>
              <a:ea typeface="微软雅黑" panose="020B0503020204020204" pitchFamily="34" charset="-122"/>
            </a:endParaRPr>
          </a:p>
          <a:p>
            <a:pPr algn="ctr" eaLnBrk="1" hangingPunct="1"/>
            <a:r>
              <a:rPr kumimoji="0" lang="zh-CN" altLang="en-US" b="1">
                <a:latin typeface="微软雅黑" panose="020B0503020204020204" pitchFamily="34" charset="-122"/>
                <a:ea typeface="微软雅黑" panose="020B0503020204020204" pitchFamily="34" charset="-122"/>
              </a:rPr>
              <a:t>巡检</a:t>
            </a:r>
            <a:endParaRPr kumimoji="0" lang="zh-CN" altLang="en-US" b="1">
              <a:latin typeface="微软雅黑" panose="020B0503020204020204" pitchFamily="34" charset="-122"/>
              <a:ea typeface="微软雅黑" panose="020B0503020204020204" pitchFamily="34" charset="-122"/>
            </a:endParaRPr>
          </a:p>
          <a:p>
            <a:pPr algn="ctr" eaLnBrk="1" hangingPunct="1"/>
            <a:r>
              <a:rPr kumimoji="0" lang="zh-CN" altLang="en-US" b="1">
                <a:latin typeface="微软雅黑" panose="020B0503020204020204" pitchFamily="34" charset="-122"/>
                <a:ea typeface="微软雅黑" panose="020B0503020204020204" pitchFamily="34" charset="-122"/>
              </a:rPr>
              <a:t>中的</a:t>
            </a:r>
            <a:endParaRPr kumimoji="0" lang="zh-CN" altLang="en-US" b="1">
              <a:latin typeface="微软雅黑" panose="020B0503020204020204" pitchFamily="34" charset="-122"/>
              <a:ea typeface="微软雅黑" panose="020B0503020204020204" pitchFamily="34" charset="-122"/>
            </a:endParaRPr>
          </a:p>
          <a:p>
            <a:pPr algn="ctr" eaLnBrk="1" hangingPunct="1"/>
            <a:r>
              <a:rPr kumimoji="0" lang="zh-CN" altLang="en-US" b="1">
                <a:latin typeface="微软雅黑" panose="020B0503020204020204" pitchFamily="34" charset="-122"/>
                <a:ea typeface="微软雅黑" panose="020B0503020204020204" pitchFamily="34" charset="-122"/>
              </a:rPr>
              <a:t>“望、闻、</a:t>
            </a:r>
            <a:endParaRPr kumimoji="0" lang="zh-CN" altLang="en-US" b="1">
              <a:latin typeface="微软雅黑" panose="020B0503020204020204" pitchFamily="34" charset="-122"/>
              <a:ea typeface="微软雅黑" panose="020B0503020204020204" pitchFamily="34" charset="-122"/>
            </a:endParaRPr>
          </a:p>
          <a:p>
            <a:pPr algn="ctr" eaLnBrk="1" hangingPunct="1"/>
            <a:r>
              <a:rPr kumimoji="0" lang="zh-CN" altLang="en-US" b="1">
                <a:latin typeface="微软雅黑" panose="020B0503020204020204" pitchFamily="34" charset="-122"/>
                <a:ea typeface="微软雅黑" panose="020B0503020204020204" pitchFamily="34" charset="-122"/>
              </a:rPr>
              <a:t>听、问”</a:t>
            </a:r>
            <a:r>
              <a:rPr kumimoji="0" lang="zh-CN" altLang="en-US" sz="1800">
                <a:latin typeface="微软雅黑" panose="020B0503020204020204" pitchFamily="34" charset="-122"/>
                <a:ea typeface="微软雅黑" panose="020B0503020204020204" pitchFamily="34" charset="-122"/>
              </a:rPr>
              <a:t> </a:t>
            </a:r>
            <a:endParaRPr kumimoji="0" lang="zh-CN" altLang="en-US" sz="1800">
              <a:latin typeface="微软雅黑" panose="020B0503020204020204" pitchFamily="34" charset="-122"/>
              <a:ea typeface="微软雅黑" panose="020B0503020204020204" pitchFamily="34" charset="-122"/>
            </a:endParaRPr>
          </a:p>
        </p:txBody>
      </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6147" name="Rectangle 3"/>
          <p:cNvSpPr>
            <a:spLocks noGrp="1" noChangeArrowheads="1"/>
          </p:cNvSpPr>
          <p:nvPr>
            <p:ph type="body" idx="1"/>
          </p:nvPr>
        </p:nvSpPr>
        <p:spPr>
          <a:xfrm>
            <a:off x="1187450" y="3560763"/>
            <a:ext cx="7499350" cy="2532062"/>
          </a:xfrm>
        </p:spPr>
        <p:txBody>
          <a:bodyPr/>
          <a:lstStyle/>
          <a:p>
            <a:pPr eaLnBrk="1" hangingPunct="1"/>
            <a:r>
              <a:rPr lang="zh-CN" altLang="en-US" b="1"/>
              <a:t>班组长是生产一线的指挥者</a:t>
            </a:r>
            <a:endParaRPr lang="zh-CN" altLang="en-US" b="1"/>
          </a:p>
          <a:p>
            <a:pPr eaLnBrk="1" hangingPunct="1"/>
            <a:r>
              <a:rPr lang="zh-CN" altLang="en-US" b="1"/>
              <a:t>班组长是班组建设的组织者</a:t>
            </a:r>
            <a:endParaRPr lang="zh-CN" altLang="en-US" b="1"/>
          </a:p>
        </p:txBody>
      </p:sp>
      <p:sp>
        <p:nvSpPr>
          <p:cNvPr id="6148" name="Rectangle 4"/>
          <p:cNvSpPr>
            <a:spLocks noChangeArrowheads="1"/>
          </p:cNvSpPr>
          <p:nvPr/>
        </p:nvSpPr>
        <p:spPr bwMode="auto">
          <a:xfrm>
            <a:off x="1979613" y="2492375"/>
            <a:ext cx="6480175" cy="792163"/>
          </a:xfrm>
          <a:prstGeom prst="rect">
            <a:avLst/>
          </a:prstGeom>
          <a:solidFill>
            <a:schemeClr val="accent1"/>
          </a:solidFill>
          <a:ln w="9525">
            <a:solidFill>
              <a:schemeClr val="tx1"/>
            </a:solidFill>
            <a:miter lim="800000"/>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b="1">
                <a:solidFill>
                  <a:srgbClr val="FFFFFF"/>
                </a:solidFill>
                <a:latin typeface="微软雅黑" panose="020B0503020204020204" pitchFamily="34" charset="-122"/>
                <a:ea typeface="微软雅黑" panose="020B0503020204020204" pitchFamily="34" charset="-122"/>
              </a:rPr>
              <a:t>“上面千条线，下面一根针，针头是关键”</a:t>
            </a:r>
            <a:endParaRPr kumimoji="0" lang="zh-CN" altLang="en-US" b="1">
              <a:solidFill>
                <a:srgbClr val="FFFFFF"/>
              </a:solidFill>
              <a:latin typeface="微软雅黑" panose="020B0503020204020204" pitchFamily="34" charset="-122"/>
              <a:ea typeface="微软雅黑" panose="020B0503020204020204" pitchFamily="34" charset="-122"/>
            </a:endParaRPr>
          </a:p>
        </p:txBody>
      </p:sp>
      <p:sp>
        <p:nvSpPr>
          <p:cNvPr id="6149" name="AutoShape 5"/>
          <p:cNvSpPr>
            <a:spLocks noChangeArrowheads="1"/>
          </p:cNvSpPr>
          <p:nvPr/>
        </p:nvSpPr>
        <p:spPr bwMode="auto">
          <a:xfrm>
            <a:off x="611188" y="5157788"/>
            <a:ext cx="8064500" cy="647700"/>
          </a:xfrm>
          <a:prstGeom prst="roundRect">
            <a:avLst>
              <a:gd name="adj" fmla="val 16667"/>
            </a:avLst>
          </a:prstGeom>
          <a:solidFill>
            <a:srgbClr val="008000"/>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b="1">
                <a:solidFill>
                  <a:srgbClr val="FFFFFF"/>
                </a:solidFill>
                <a:latin typeface="微软雅黑" panose="020B0503020204020204" pitchFamily="34" charset="-122"/>
                <a:ea typeface="微软雅黑" panose="020B0503020204020204" pitchFamily="34" charset="-122"/>
              </a:rPr>
              <a:t>最基层的管理者、组织者、教育者、领导者、指挥者</a:t>
            </a:r>
            <a:endParaRPr kumimoji="0" lang="zh-CN" altLang="en-US" b="1">
              <a:solidFill>
                <a:srgbClr val="FFFFFF"/>
              </a:solidFill>
              <a:latin typeface="微软雅黑" panose="020B0503020204020204" pitchFamily="34" charset="-122"/>
              <a:ea typeface="微软雅黑" panose="020B0503020204020204" pitchFamily="34" charset="-122"/>
            </a:endParaRPr>
          </a:p>
        </p:txBody>
      </p:sp>
      <p:grpSp>
        <p:nvGrpSpPr>
          <p:cNvPr id="6150" name="Group 7"/>
          <p:cNvGrpSpPr/>
          <p:nvPr/>
        </p:nvGrpSpPr>
        <p:grpSpPr bwMode="auto">
          <a:xfrm>
            <a:off x="250825" y="1557338"/>
            <a:ext cx="5735638" cy="576262"/>
            <a:chOff x="174" y="663"/>
            <a:chExt cx="3613" cy="363"/>
          </a:xfrm>
        </p:grpSpPr>
        <p:grpSp>
          <p:nvGrpSpPr>
            <p:cNvPr id="6151" name="Group 8"/>
            <p:cNvGrpSpPr/>
            <p:nvPr/>
          </p:nvGrpSpPr>
          <p:grpSpPr bwMode="auto">
            <a:xfrm>
              <a:off x="174" y="715"/>
              <a:ext cx="205" cy="205"/>
              <a:chOff x="2485" y="949"/>
              <a:chExt cx="918" cy="918"/>
            </a:xfrm>
          </p:grpSpPr>
          <p:sp>
            <p:nvSpPr>
              <p:cNvPr id="53257" name="AutoShape 9"/>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6154" name="Oval 10"/>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6155" name="Group 11"/>
              <p:cNvGrpSpPr/>
              <p:nvPr/>
            </p:nvGrpSpPr>
            <p:grpSpPr bwMode="auto">
              <a:xfrm>
                <a:off x="2656" y="1155"/>
                <a:ext cx="586" cy="500"/>
                <a:chOff x="511" y="1141"/>
                <a:chExt cx="586" cy="500"/>
              </a:xfrm>
            </p:grpSpPr>
            <p:sp>
              <p:nvSpPr>
                <p:cNvPr id="53260" name="Oval 12"/>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53261" name="Oval 13"/>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6156" name="Oval 14"/>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3263" name="Oval 15"/>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6152" name="AutoShape 16"/>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a:latin typeface="Arial" panose="020B0604020202020204" pitchFamily="34" charset="0"/>
                </a:rPr>
                <a:t>1.1</a:t>
              </a:r>
              <a:r>
                <a:rPr kumimoji="0" lang="zh-CN" altLang="en-US" sz="2800" b="1">
                  <a:latin typeface="微软雅黑" panose="020B0503020204020204" pitchFamily="34" charset="-122"/>
                  <a:ea typeface="微软雅黑" panose="020B0503020204020204" pitchFamily="34" charset="-122"/>
                </a:rPr>
                <a:t>班组长的地位和作用</a:t>
              </a:r>
              <a:endParaRPr kumimoji="0" lang="zh-CN" altLang="en-US" sz="1800" b="1">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r>
              <a:rPr lang="zh-CN" altLang="en-US"/>
              <a:t>一、班组长安全角色认知</a:t>
            </a:r>
            <a:endParaRPr lang="zh-CN" altLang="en-US"/>
          </a:p>
        </p:txBody>
      </p:sp>
    </p:spTree>
    <p:custDataLst>
      <p:tags r:id="rId2"/>
    </p:custData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53251" name="Freeform 4"/>
          <p:cNvSpPr/>
          <p:nvPr/>
        </p:nvSpPr>
        <p:spPr bwMode="auto">
          <a:xfrm>
            <a:off x="3829050" y="2271713"/>
            <a:ext cx="1392238" cy="3321050"/>
          </a:xfrm>
          <a:custGeom>
            <a:avLst/>
            <a:gdLst>
              <a:gd name="T0" fmla="*/ 15 w 877"/>
              <a:gd name="T1" fmla="*/ 0 h 2092"/>
              <a:gd name="T2" fmla="*/ 477 w 877"/>
              <a:gd name="T3" fmla="*/ 0 h 2092"/>
              <a:gd name="T4" fmla="*/ 477 w 877"/>
              <a:gd name="T5" fmla="*/ 1012 h 2092"/>
              <a:gd name="T6" fmla="*/ 714 w 877"/>
              <a:gd name="T7" fmla="*/ 1012 h 2092"/>
              <a:gd name="T8" fmla="*/ 714 w 877"/>
              <a:gd name="T9" fmla="*/ 951 h 2092"/>
              <a:gd name="T10" fmla="*/ 877 w 877"/>
              <a:gd name="T11" fmla="*/ 1074 h 2092"/>
              <a:gd name="T12" fmla="*/ 714 w 877"/>
              <a:gd name="T13" fmla="*/ 1196 h 2092"/>
              <a:gd name="T14" fmla="*/ 714 w 877"/>
              <a:gd name="T15" fmla="*/ 1135 h 2092"/>
              <a:gd name="T16" fmla="*/ 477 w 877"/>
              <a:gd name="T17" fmla="*/ 1135 h 2092"/>
              <a:gd name="T18" fmla="*/ 477 w 877"/>
              <a:gd name="T19" fmla="*/ 2092 h 2092"/>
              <a:gd name="T20" fmla="*/ 22 w 877"/>
              <a:gd name="T21" fmla="*/ 2092 h 2092"/>
              <a:gd name="T22" fmla="*/ 22 w 877"/>
              <a:gd name="T23" fmla="*/ 1970 h 2092"/>
              <a:gd name="T24" fmla="*/ 365 w 877"/>
              <a:gd name="T25" fmla="*/ 1969 h 2092"/>
              <a:gd name="T26" fmla="*/ 365 w 877"/>
              <a:gd name="T27" fmla="*/ 1141 h 2092"/>
              <a:gd name="T28" fmla="*/ 18 w 877"/>
              <a:gd name="T29" fmla="*/ 1141 h 2092"/>
              <a:gd name="T30" fmla="*/ 22 w 877"/>
              <a:gd name="T31" fmla="*/ 1012 h 2092"/>
              <a:gd name="T32" fmla="*/ 365 w 877"/>
              <a:gd name="T33" fmla="*/ 1015 h 2092"/>
              <a:gd name="T34" fmla="*/ 365 w 877"/>
              <a:gd name="T35" fmla="*/ 127 h 2092"/>
              <a:gd name="T36" fmla="*/ 0 w 877"/>
              <a:gd name="T37" fmla="*/ 127 h 2092"/>
              <a:gd name="T38" fmla="*/ 15 w 877"/>
              <a:gd name="T39" fmla="*/ 0 h 20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7"/>
              <a:gd name="T61" fmla="*/ 0 h 2092"/>
              <a:gd name="T62" fmla="*/ 877 w 877"/>
              <a:gd name="T63" fmla="*/ 2092 h 20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7" h="2092">
                <a:moveTo>
                  <a:pt x="15" y="0"/>
                </a:moveTo>
                <a:lnTo>
                  <a:pt x="477" y="0"/>
                </a:lnTo>
                <a:lnTo>
                  <a:pt x="477" y="1012"/>
                </a:lnTo>
                <a:lnTo>
                  <a:pt x="714" y="1012"/>
                </a:lnTo>
                <a:lnTo>
                  <a:pt x="714" y="951"/>
                </a:lnTo>
                <a:lnTo>
                  <a:pt x="877" y="1074"/>
                </a:lnTo>
                <a:lnTo>
                  <a:pt x="714" y="1196"/>
                </a:lnTo>
                <a:lnTo>
                  <a:pt x="714" y="1135"/>
                </a:lnTo>
                <a:lnTo>
                  <a:pt x="477" y="1135"/>
                </a:lnTo>
                <a:lnTo>
                  <a:pt x="477" y="2092"/>
                </a:lnTo>
                <a:lnTo>
                  <a:pt x="22" y="2092"/>
                </a:lnTo>
                <a:lnTo>
                  <a:pt x="22" y="1970"/>
                </a:lnTo>
                <a:lnTo>
                  <a:pt x="365" y="1969"/>
                </a:lnTo>
                <a:lnTo>
                  <a:pt x="365" y="1141"/>
                </a:lnTo>
                <a:lnTo>
                  <a:pt x="18" y="1141"/>
                </a:lnTo>
                <a:lnTo>
                  <a:pt x="22" y="1012"/>
                </a:lnTo>
                <a:lnTo>
                  <a:pt x="365" y="1015"/>
                </a:lnTo>
                <a:lnTo>
                  <a:pt x="365" y="127"/>
                </a:lnTo>
                <a:lnTo>
                  <a:pt x="0" y="127"/>
                </a:lnTo>
                <a:lnTo>
                  <a:pt x="15" y="0"/>
                </a:lnTo>
              </a:path>
            </a:pathLst>
          </a:custGeom>
          <a:gradFill rotWithShape="1">
            <a:gsLst>
              <a:gs pos="0">
                <a:schemeClr val="bg1"/>
              </a:gs>
              <a:gs pos="100000">
                <a:schemeClr val="bg2"/>
              </a:gs>
            </a:gsLst>
            <a:lin ang="0" scaled="1"/>
          </a:gradFill>
          <a:ln w="9525">
            <a:round/>
          </a:ln>
          <a:scene3d>
            <a:camera prst="legacyPerspectiveBottomLeft"/>
            <a:lightRig rig="legacyFlat3" dir="b"/>
          </a:scene3d>
          <a:sp3d extrusionH="49200" prstMaterial="legacyMatte">
            <a:bevelT w="13500" h="13500" prst="angle"/>
            <a:bevelB w="13500" h="13500" prst="angle"/>
            <a:extrusionClr>
              <a:schemeClr val="bg1"/>
            </a:extrusionClr>
            <a:contourClr>
              <a:schemeClr val="bg1"/>
            </a:contourClr>
          </a:sp3d>
        </p:spPr>
        <p:txBody>
          <a:bodyPr wrap="none" lIns="92075" tIns="46038" rIns="92075" bIns="46038" anchor="ctr">
            <a:flatTx/>
          </a:bodyPr>
          <a:lstStyle/>
          <a:p>
            <a:endParaRPr lang="zh-CN" altLang="en-US"/>
          </a:p>
        </p:txBody>
      </p:sp>
      <p:grpSp>
        <p:nvGrpSpPr>
          <p:cNvPr id="53252" name="Group 5"/>
          <p:cNvGrpSpPr/>
          <p:nvPr/>
        </p:nvGrpSpPr>
        <p:grpSpPr bwMode="auto">
          <a:xfrm>
            <a:off x="684213" y="1838325"/>
            <a:ext cx="3325812" cy="1004888"/>
            <a:chOff x="521" y="980"/>
            <a:chExt cx="2095" cy="633"/>
          </a:xfrm>
        </p:grpSpPr>
        <p:sp>
          <p:nvSpPr>
            <p:cNvPr id="53275" name="AutoShape 6"/>
            <p:cNvSpPr>
              <a:spLocks noChangeAspect="1" noChangeArrowheads="1"/>
            </p:cNvSpPr>
            <p:nvPr/>
          </p:nvSpPr>
          <p:spPr bwMode="auto">
            <a:xfrm rot="-5400000">
              <a:off x="1472" y="30"/>
              <a:ext cx="193" cy="2094"/>
            </a:xfrm>
            <a:prstGeom prst="flowChartDelay">
              <a:avLst/>
            </a:prstGeom>
            <a:gradFill rotWithShape="1">
              <a:gsLst>
                <a:gs pos="0">
                  <a:srgbClr val="FFFFFF"/>
                </a:gs>
                <a:gs pos="100000">
                  <a:srgbClr val="33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5783" name="Oval 7"/>
            <p:cNvSpPr>
              <a:spLocks noChangeAspect="1" noChangeArrowheads="1"/>
            </p:cNvSpPr>
            <p:nvPr/>
          </p:nvSpPr>
          <p:spPr bwMode="auto">
            <a:xfrm>
              <a:off x="1135" y="986"/>
              <a:ext cx="867" cy="60"/>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a:defRPr/>
              </a:pPr>
              <a:endParaRPr lang="zh-CN" altLang="en-US"/>
            </a:p>
          </p:txBody>
        </p:sp>
        <p:sp>
          <p:nvSpPr>
            <p:cNvPr id="53277" name="AutoShape 8"/>
            <p:cNvSpPr>
              <a:spLocks noChangeAspect="1" noChangeArrowheads="1"/>
            </p:cNvSpPr>
            <p:nvPr/>
          </p:nvSpPr>
          <p:spPr bwMode="auto">
            <a:xfrm rot="5400000" flipV="1">
              <a:off x="1512" y="511"/>
              <a:ext cx="111" cy="2094"/>
            </a:xfrm>
            <a:prstGeom prst="flowChartDelay">
              <a:avLst/>
            </a:prstGeom>
            <a:gradFill rotWithShape="1">
              <a:gsLst>
                <a:gs pos="0">
                  <a:srgbClr val="FFFFFF"/>
                </a:gs>
                <a:gs pos="100000">
                  <a:srgbClr val="33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3278" name="Rectangle 9"/>
            <p:cNvSpPr>
              <a:spLocks noChangeAspect="1" noChangeArrowheads="1"/>
            </p:cNvSpPr>
            <p:nvPr/>
          </p:nvSpPr>
          <p:spPr bwMode="auto">
            <a:xfrm>
              <a:off x="522" y="1171"/>
              <a:ext cx="2093" cy="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3279" name="AutoShape 10"/>
            <p:cNvSpPr>
              <a:spLocks noChangeAspect="1" noChangeArrowheads="1"/>
            </p:cNvSpPr>
            <p:nvPr/>
          </p:nvSpPr>
          <p:spPr bwMode="auto">
            <a:xfrm>
              <a:off x="562" y="1127"/>
              <a:ext cx="2014" cy="404"/>
            </a:xfrm>
            <a:prstGeom prst="roundRect">
              <a:avLst>
                <a:gd name="adj" fmla="val 16667"/>
              </a:avLst>
            </a:prstGeom>
            <a:gradFill rotWithShape="1">
              <a:gsLst>
                <a:gs pos="0">
                  <a:srgbClr val="00182F"/>
                </a:gs>
                <a:gs pos="100000">
                  <a:srgbClr val="00336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53253" name="Group 11"/>
          <p:cNvGrpSpPr/>
          <p:nvPr/>
        </p:nvGrpSpPr>
        <p:grpSpPr bwMode="auto">
          <a:xfrm>
            <a:off x="684213" y="3381375"/>
            <a:ext cx="3325812" cy="1004888"/>
            <a:chOff x="431" y="1952"/>
            <a:chExt cx="2095" cy="633"/>
          </a:xfrm>
        </p:grpSpPr>
        <p:sp>
          <p:nvSpPr>
            <p:cNvPr id="53270" name="AutoShape 12"/>
            <p:cNvSpPr>
              <a:spLocks noChangeAspect="1" noChangeArrowheads="1"/>
            </p:cNvSpPr>
            <p:nvPr/>
          </p:nvSpPr>
          <p:spPr bwMode="auto">
            <a:xfrm rot="-5400000">
              <a:off x="1382" y="1002"/>
              <a:ext cx="193" cy="2094"/>
            </a:xfrm>
            <a:prstGeom prst="flowChartDelay">
              <a:avLst/>
            </a:prstGeom>
            <a:gradFill rotWithShape="1">
              <a:gsLst>
                <a:gs pos="0">
                  <a:srgbClr val="FFFFFF"/>
                </a:gs>
                <a:gs pos="100000">
                  <a:srgbClr val="33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5789" name="Oval 13"/>
            <p:cNvSpPr>
              <a:spLocks noChangeAspect="1" noChangeArrowheads="1"/>
            </p:cNvSpPr>
            <p:nvPr/>
          </p:nvSpPr>
          <p:spPr bwMode="auto">
            <a:xfrm>
              <a:off x="1045" y="1958"/>
              <a:ext cx="867" cy="60"/>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a:defRPr/>
              </a:pPr>
              <a:endParaRPr lang="zh-CN" altLang="en-US"/>
            </a:p>
          </p:txBody>
        </p:sp>
        <p:sp>
          <p:nvSpPr>
            <p:cNvPr id="53272" name="AutoShape 14"/>
            <p:cNvSpPr>
              <a:spLocks noChangeAspect="1" noChangeArrowheads="1"/>
            </p:cNvSpPr>
            <p:nvPr/>
          </p:nvSpPr>
          <p:spPr bwMode="auto">
            <a:xfrm rot="5400000" flipV="1">
              <a:off x="1422" y="1483"/>
              <a:ext cx="111" cy="2094"/>
            </a:xfrm>
            <a:prstGeom prst="flowChartDelay">
              <a:avLst/>
            </a:prstGeom>
            <a:gradFill rotWithShape="1">
              <a:gsLst>
                <a:gs pos="0">
                  <a:srgbClr val="FFFFFF"/>
                </a:gs>
                <a:gs pos="100000">
                  <a:srgbClr val="33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3273" name="Rectangle 15"/>
            <p:cNvSpPr>
              <a:spLocks noChangeAspect="1" noChangeArrowheads="1"/>
            </p:cNvSpPr>
            <p:nvPr/>
          </p:nvSpPr>
          <p:spPr bwMode="auto">
            <a:xfrm>
              <a:off x="432" y="2143"/>
              <a:ext cx="2093" cy="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3274" name="AutoShape 16"/>
            <p:cNvSpPr>
              <a:spLocks noChangeAspect="1" noChangeArrowheads="1"/>
            </p:cNvSpPr>
            <p:nvPr/>
          </p:nvSpPr>
          <p:spPr bwMode="auto">
            <a:xfrm>
              <a:off x="472" y="2099"/>
              <a:ext cx="2014" cy="404"/>
            </a:xfrm>
            <a:prstGeom prst="roundRect">
              <a:avLst>
                <a:gd name="adj" fmla="val 16667"/>
              </a:avLst>
            </a:prstGeom>
            <a:gradFill rotWithShape="1">
              <a:gsLst>
                <a:gs pos="0">
                  <a:srgbClr val="001800"/>
                </a:gs>
                <a:gs pos="100000">
                  <a:srgbClr val="00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53254" name="Group 17"/>
          <p:cNvGrpSpPr>
            <a:grpSpLocks noChangeAspect="1"/>
          </p:cNvGrpSpPr>
          <p:nvPr/>
        </p:nvGrpSpPr>
        <p:grpSpPr bwMode="auto">
          <a:xfrm>
            <a:off x="684213" y="4935538"/>
            <a:ext cx="3325812" cy="1014412"/>
            <a:chOff x="567" y="2121"/>
            <a:chExt cx="1743" cy="532"/>
          </a:xfrm>
        </p:grpSpPr>
        <p:sp>
          <p:nvSpPr>
            <p:cNvPr id="53265" name="AutoShape 18"/>
            <p:cNvSpPr>
              <a:spLocks noChangeAspect="1" noChangeArrowheads="1"/>
            </p:cNvSpPr>
            <p:nvPr/>
          </p:nvSpPr>
          <p:spPr bwMode="auto">
            <a:xfrm rot="-5400000">
              <a:off x="1358" y="1331"/>
              <a:ext cx="161" cy="1742"/>
            </a:xfrm>
            <a:prstGeom prst="flowChartDelay">
              <a:avLst/>
            </a:prstGeom>
            <a:gradFill rotWithShape="1">
              <a:gsLst>
                <a:gs pos="0">
                  <a:srgbClr val="FFFFFF"/>
                </a:gs>
                <a:gs pos="100000">
                  <a:srgbClr val="33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5795" name="Oval 19"/>
            <p:cNvSpPr>
              <a:spLocks noChangeAspect="1" noChangeArrowheads="1"/>
            </p:cNvSpPr>
            <p:nvPr/>
          </p:nvSpPr>
          <p:spPr bwMode="auto">
            <a:xfrm>
              <a:off x="1078" y="2126"/>
              <a:ext cx="721" cy="50"/>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a:defRPr/>
              </a:pPr>
              <a:endParaRPr lang="zh-CN" altLang="en-US"/>
            </a:p>
          </p:txBody>
        </p:sp>
        <p:sp>
          <p:nvSpPr>
            <p:cNvPr id="53267" name="AutoShape 20"/>
            <p:cNvSpPr>
              <a:spLocks noChangeAspect="1" noChangeArrowheads="1"/>
            </p:cNvSpPr>
            <p:nvPr/>
          </p:nvSpPr>
          <p:spPr bwMode="auto">
            <a:xfrm rot="5400000" flipV="1">
              <a:off x="1392" y="1736"/>
              <a:ext cx="92" cy="1742"/>
            </a:xfrm>
            <a:prstGeom prst="flowChartDelay">
              <a:avLst/>
            </a:prstGeom>
            <a:gradFill rotWithShape="1">
              <a:gsLst>
                <a:gs pos="0">
                  <a:srgbClr val="FFFFFF"/>
                </a:gs>
                <a:gs pos="100000">
                  <a:srgbClr val="33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3268" name="Rectangle 21"/>
            <p:cNvSpPr>
              <a:spLocks noChangeAspect="1" noChangeArrowheads="1"/>
            </p:cNvSpPr>
            <p:nvPr/>
          </p:nvSpPr>
          <p:spPr bwMode="auto">
            <a:xfrm>
              <a:off x="568" y="2280"/>
              <a:ext cx="1741" cy="2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3269" name="AutoShape 22"/>
            <p:cNvSpPr>
              <a:spLocks noChangeAspect="1" noChangeArrowheads="1"/>
            </p:cNvSpPr>
            <p:nvPr/>
          </p:nvSpPr>
          <p:spPr bwMode="auto">
            <a:xfrm>
              <a:off x="601" y="2243"/>
              <a:ext cx="1676" cy="337"/>
            </a:xfrm>
            <a:prstGeom prst="roundRect">
              <a:avLst>
                <a:gd name="adj" fmla="val 16667"/>
              </a:avLst>
            </a:prstGeom>
            <a:gradFill rotWithShape="1">
              <a:gsLst>
                <a:gs pos="0">
                  <a:srgbClr val="2F002F"/>
                </a:gs>
                <a:gs pos="100000">
                  <a:srgbClr val="66006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75799" name="Rectangle 23"/>
          <p:cNvSpPr>
            <a:spLocks noChangeArrowheads="1"/>
          </p:cNvSpPr>
          <p:nvPr/>
        </p:nvSpPr>
        <p:spPr bwMode="auto">
          <a:xfrm>
            <a:off x="1270530" y="2176463"/>
            <a:ext cx="2143125" cy="427037"/>
          </a:xfrm>
          <a:prstGeom prst="rect">
            <a:avLst/>
          </a:prstGeom>
          <a:noFill/>
          <a:ln w="9525">
            <a:noFill/>
            <a:miter lim="800000"/>
          </a:ln>
          <a:effectLst>
            <a:outerShdw dist="25400" dir="5400000" algn="ctr" rotWithShape="0">
              <a:schemeClr val="tx1"/>
            </a:outerShdw>
          </a:effectLst>
        </p:spPr>
        <p:txBody>
          <a:bodyPr wrap="none" lIns="0" tIns="0" rIns="0" bIns="0" anchor="ctr">
            <a:spAutoFit/>
          </a:bodyPr>
          <a:lstStyle/>
          <a:p>
            <a:pPr latinLnBrk="1">
              <a:defRPr/>
            </a:pPr>
            <a:r>
              <a:rPr lang="zh-CN" altLang="en-US" sz="2800" b="1" dirty="0">
                <a:solidFill>
                  <a:schemeClr val="bg1"/>
                </a:solidFill>
                <a:latin typeface="Arial" panose="020B0604020202020204" pitchFamily="34" charset="0"/>
              </a:rPr>
              <a:t>安全教育特点</a:t>
            </a:r>
            <a:endParaRPr lang="en-US" altLang="zh-CN" sz="2800" b="1" dirty="0">
              <a:solidFill>
                <a:schemeClr val="bg1"/>
              </a:solidFill>
              <a:latin typeface="Arial" panose="020B0604020202020204" pitchFamily="34" charset="0"/>
            </a:endParaRPr>
          </a:p>
        </p:txBody>
      </p:sp>
      <p:sp>
        <p:nvSpPr>
          <p:cNvPr id="75800" name="Rectangle 24"/>
          <p:cNvSpPr>
            <a:spLocks noChangeArrowheads="1"/>
          </p:cNvSpPr>
          <p:nvPr/>
        </p:nvSpPr>
        <p:spPr bwMode="auto">
          <a:xfrm>
            <a:off x="1249539" y="3725863"/>
            <a:ext cx="2143125" cy="427037"/>
          </a:xfrm>
          <a:prstGeom prst="rect">
            <a:avLst/>
          </a:prstGeom>
          <a:noFill/>
          <a:ln w="9525">
            <a:noFill/>
            <a:miter lim="800000"/>
          </a:ln>
          <a:effectLst>
            <a:outerShdw dist="25400" dir="5400000" algn="ctr" rotWithShape="0">
              <a:schemeClr val="tx1"/>
            </a:outerShdw>
          </a:effectLst>
        </p:spPr>
        <p:txBody>
          <a:bodyPr wrap="none" lIns="0" tIns="0" rIns="0" bIns="0" anchor="ctr">
            <a:spAutoFit/>
          </a:bodyPr>
          <a:lstStyle/>
          <a:p>
            <a:pPr latinLnBrk="1">
              <a:defRPr/>
            </a:pPr>
            <a:r>
              <a:rPr lang="zh-CN" altLang="en-US" sz="2800" b="1" dirty="0">
                <a:solidFill>
                  <a:schemeClr val="bg1"/>
                </a:solidFill>
                <a:latin typeface="Arial" panose="020B0604020202020204" pitchFamily="34" charset="0"/>
              </a:rPr>
              <a:t>安全教育内容</a:t>
            </a:r>
            <a:endParaRPr lang="en-US" altLang="zh-CN" sz="2800" b="1" dirty="0">
              <a:solidFill>
                <a:schemeClr val="bg1"/>
              </a:solidFill>
              <a:latin typeface="Arial" panose="020B0604020202020204" pitchFamily="34" charset="0"/>
            </a:endParaRPr>
          </a:p>
        </p:txBody>
      </p:sp>
      <p:sp>
        <p:nvSpPr>
          <p:cNvPr id="75801" name="Rectangle 25"/>
          <p:cNvSpPr>
            <a:spLocks noChangeArrowheads="1"/>
          </p:cNvSpPr>
          <p:nvPr/>
        </p:nvSpPr>
        <p:spPr bwMode="auto">
          <a:xfrm>
            <a:off x="1273175" y="5267325"/>
            <a:ext cx="2143125" cy="427038"/>
          </a:xfrm>
          <a:prstGeom prst="rect">
            <a:avLst/>
          </a:prstGeom>
          <a:noFill/>
          <a:ln w="9525">
            <a:noFill/>
            <a:miter lim="800000"/>
          </a:ln>
          <a:effectLst>
            <a:outerShdw dist="25400" dir="5400000" algn="ctr" rotWithShape="0">
              <a:schemeClr val="tx1"/>
            </a:outerShdw>
          </a:effectLst>
        </p:spPr>
        <p:txBody>
          <a:bodyPr wrap="none" lIns="0" tIns="0" rIns="0" bIns="0" anchor="ctr">
            <a:spAutoFit/>
          </a:bodyPr>
          <a:lstStyle/>
          <a:p>
            <a:pPr latinLnBrk="1">
              <a:defRPr/>
            </a:pPr>
            <a:r>
              <a:rPr lang="zh-CN" altLang="en-US" sz="2800" b="1" dirty="0">
                <a:solidFill>
                  <a:schemeClr val="bg1"/>
                </a:solidFill>
                <a:latin typeface="Arial" panose="020B0604020202020204" pitchFamily="34" charset="0"/>
              </a:rPr>
              <a:t>安全教育方法</a:t>
            </a:r>
            <a:endParaRPr lang="en-US" altLang="zh-CN" sz="2800" b="1" dirty="0">
              <a:solidFill>
                <a:schemeClr val="bg1"/>
              </a:solidFill>
              <a:latin typeface="Arial" panose="020B0604020202020204" pitchFamily="34" charset="0"/>
            </a:endParaRPr>
          </a:p>
        </p:txBody>
      </p:sp>
      <p:grpSp>
        <p:nvGrpSpPr>
          <p:cNvPr id="53258" name="Group 26"/>
          <p:cNvGrpSpPr/>
          <p:nvPr/>
        </p:nvGrpSpPr>
        <p:grpSpPr bwMode="auto">
          <a:xfrm>
            <a:off x="5364163" y="3500438"/>
            <a:ext cx="3325812" cy="931862"/>
            <a:chOff x="431" y="1952"/>
            <a:chExt cx="2095" cy="633"/>
          </a:xfrm>
        </p:grpSpPr>
        <p:sp>
          <p:nvSpPr>
            <p:cNvPr id="53260" name="AutoShape 27"/>
            <p:cNvSpPr>
              <a:spLocks noChangeAspect="1" noChangeArrowheads="1"/>
            </p:cNvSpPr>
            <p:nvPr/>
          </p:nvSpPr>
          <p:spPr bwMode="auto">
            <a:xfrm rot="-5400000">
              <a:off x="1382" y="1002"/>
              <a:ext cx="193" cy="2094"/>
            </a:xfrm>
            <a:prstGeom prst="flowChartDelay">
              <a:avLst/>
            </a:prstGeom>
            <a:gradFill rotWithShape="1">
              <a:gsLst>
                <a:gs pos="0">
                  <a:srgbClr val="FFFFFF"/>
                </a:gs>
                <a:gs pos="100000">
                  <a:srgbClr val="33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5804" name="Oval 28"/>
            <p:cNvSpPr>
              <a:spLocks noChangeAspect="1" noChangeArrowheads="1"/>
            </p:cNvSpPr>
            <p:nvPr/>
          </p:nvSpPr>
          <p:spPr bwMode="auto">
            <a:xfrm>
              <a:off x="1045" y="1958"/>
              <a:ext cx="867" cy="59"/>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a:defRPr/>
              </a:pPr>
              <a:endParaRPr lang="zh-CN" altLang="en-US"/>
            </a:p>
          </p:txBody>
        </p:sp>
        <p:sp>
          <p:nvSpPr>
            <p:cNvPr id="53262" name="AutoShape 29"/>
            <p:cNvSpPr>
              <a:spLocks noChangeAspect="1" noChangeArrowheads="1"/>
            </p:cNvSpPr>
            <p:nvPr/>
          </p:nvSpPr>
          <p:spPr bwMode="auto">
            <a:xfrm rot="5400000" flipV="1">
              <a:off x="1422" y="1483"/>
              <a:ext cx="111" cy="2094"/>
            </a:xfrm>
            <a:prstGeom prst="flowChartDelay">
              <a:avLst/>
            </a:prstGeom>
            <a:gradFill rotWithShape="1">
              <a:gsLst>
                <a:gs pos="0">
                  <a:srgbClr val="FFFFFF"/>
                </a:gs>
                <a:gs pos="100000">
                  <a:srgbClr val="33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3263" name="Rectangle 30"/>
            <p:cNvSpPr>
              <a:spLocks noChangeAspect="1" noChangeArrowheads="1"/>
            </p:cNvSpPr>
            <p:nvPr/>
          </p:nvSpPr>
          <p:spPr bwMode="auto">
            <a:xfrm>
              <a:off x="432" y="2143"/>
              <a:ext cx="2093" cy="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3264" name="AutoShape 31"/>
            <p:cNvSpPr>
              <a:spLocks noChangeAspect="1" noChangeArrowheads="1"/>
            </p:cNvSpPr>
            <p:nvPr/>
          </p:nvSpPr>
          <p:spPr bwMode="auto">
            <a:xfrm>
              <a:off x="472" y="2099"/>
              <a:ext cx="2014" cy="404"/>
            </a:xfrm>
            <a:prstGeom prst="roundRect">
              <a:avLst>
                <a:gd name="adj" fmla="val 16667"/>
              </a:avLst>
            </a:prstGeom>
            <a:gradFill rotWithShape="1">
              <a:gsLst>
                <a:gs pos="0">
                  <a:srgbClr val="001800"/>
                </a:gs>
                <a:gs pos="100000">
                  <a:srgbClr val="00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75808" name="Rectangle 32"/>
          <p:cNvSpPr>
            <a:spLocks noChangeArrowheads="1"/>
          </p:cNvSpPr>
          <p:nvPr/>
        </p:nvSpPr>
        <p:spPr bwMode="auto">
          <a:xfrm>
            <a:off x="6248399" y="3781073"/>
            <a:ext cx="1530350" cy="457200"/>
          </a:xfrm>
          <a:prstGeom prst="rect">
            <a:avLst/>
          </a:prstGeom>
          <a:noFill/>
          <a:ln w="9525">
            <a:noFill/>
            <a:miter lim="800000"/>
          </a:ln>
          <a:effectLst>
            <a:outerShdw dist="25400" dir="5400000" algn="ctr" rotWithShape="0">
              <a:schemeClr val="tx1"/>
            </a:outerShdw>
          </a:effectLst>
        </p:spPr>
        <p:txBody>
          <a:bodyPr wrap="none" lIns="0" tIns="0" rIns="0" bIns="0" anchor="ctr">
            <a:spAutoFit/>
          </a:bodyPr>
          <a:lstStyle/>
          <a:p>
            <a:pPr latinLnBrk="1">
              <a:defRPr/>
            </a:pPr>
            <a:r>
              <a:rPr lang="zh-CN" altLang="en-US" sz="3000" b="1" dirty="0">
                <a:solidFill>
                  <a:srgbClr val="FFFF00"/>
                </a:solidFill>
                <a:latin typeface="Arial" panose="020B0604020202020204" pitchFamily="34" charset="0"/>
              </a:rPr>
              <a:t>安全教育</a:t>
            </a:r>
            <a:endParaRPr lang="en-US" altLang="zh-CN" sz="3000" b="1" dirty="0">
              <a:solidFill>
                <a:srgbClr val="FFFF00"/>
              </a:solidFill>
              <a:latin typeface="Arial" panose="020B0604020202020204" pitchFamily="34" charset="0"/>
            </a:endParaRPr>
          </a:p>
        </p:txBody>
      </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54275" name="Group 4"/>
          <p:cNvGrpSpPr/>
          <p:nvPr/>
        </p:nvGrpSpPr>
        <p:grpSpPr bwMode="auto">
          <a:xfrm>
            <a:off x="250825" y="1025349"/>
            <a:ext cx="5735638" cy="576262"/>
            <a:chOff x="174" y="663"/>
            <a:chExt cx="3613" cy="363"/>
          </a:xfrm>
        </p:grpSpPr>
        <p:grpSp>
          <p:nvGrpSpPr>
            <p:cNvPr id="54405" name="Group 5"/>
            <p:cNvGrpSpPr/>
            <p:nvPr/>
          </p:nvGrpSpPr>
          <p:grpSpPr bwMode="auto">
            <a:xfrm>
              <a:off x="174" y="715"/>
              <a:ext cx="205" cy="205"/>
              <a:chOff x="2485" y="949"/>
              <a:chExt cx="918" cy="918"/>
            </a:xfrm>
          </p:grpSpPr>
          <p:sp>
            <p:nvSpPr>
              <p:cNvPr id="76806"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54408"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54409" name="Group 8"/>
              <p:cNvGrpSpPr/>
              <p:nvPr/>
            </p:nvGrpSpPr>
            <p:grpSpPr bwMode="auto">
              <a:xfrm>
                <a:off x="2656" y="1155"/>
                <a:ext cx="586" cy="500"/>
                <a:chOff x="511" y="1141"/>
                <a:chExt cx="586" cy="500"/>
              </a:xfrm>
            </p:grpSpPr>
            <p:sp>
              <p:nvSpPr>
                <p:cNvPr id="76809"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76810"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54410"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6812"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54406"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3.3.3</a:t>
              </a:r>
              <a:r>
                <a:rPr kumimoji="0" lang="zh-CN" altLang="en-US" sz="2800" b="1" dirty="0">
                  <a:latin typeface="+mj-ea"/>
                  <a:ea typeface="+mj-ea"/>
                </a:rPr>
                <a:t>安全教育方法</a:t>
              </a:r>
              <a:endParaRPr kumimoji="0" lang="en-US" altLang="zh-CN" sz="2800" b="1" dirty="0">
                <a:latin typeface="+mj-ea"/>
                <a:ea typeface="+mj-ea"/>
              </a:endParaRPr>
            </a:p>
          </p:txBody>
        </p:sp>
      </p:grpSp>
      <p:grpSp>
        <p:nvGrpSpPr>
          <p:cNvPr id="54276" name="Group 142"/>
          <p:cNvGrpSpPr/>
          <p:nvPr/>
        </p:nvGrpSpPr>
        <p:grpSpPr bwMode="auto">
          <a:xfrm>
            <a:off x="1331913" y="2060575"/>
            <a:ext cx="7054850" cy="4248150"/>
            <a:chOff x="431" y="664"/>
            <a:chExt cx="4852" cy="3537"/>
          </a:xfrm>
        </p:grpSpPr>
        <p:sp>
          <p:nvSpPr>
            <p:cNvPr id="76814" name="Freeform 14"/>
            <p:cNvSpPr/>
            <p:nvPr/>
          </p:nvSpPr>
          <p:spPr bwMode="auto">
            <a:xfrm>
              <a:off x="1275" y="849"/>
              <a:ext cx="3192" cy="3289"/>
            </a:xfrm>
            <a:custGeom>
              <a:avLst/>
              <a:gdLst/>
              <a:ahLst/>
              <a:cxnLst>
                <a:cxn ang="0">
                  <a:pos x="0" y="150"/>
                </a:cxn>
                <a:cxn ang="0">
                  <a:pos x="684" y="3282"/>
                </a:cxn>
                <a:cxn ang="0">
                  <a:pos x="1974" y="3288"/>
                </a:cxn>
                <a:cxn ang="0">
                  <a:pos x="1350" y="0"/>
                </a:cxn>
                <a:cxn ang="0">
                  <a:pos x="2586" y="0"/>
                </a:cxn>
                <a:cxn ang="0">
                  <a:pos x="3192" y="2658"/>
                </a:cxn>
              </a:cxnLst>
              <a:rect l="0" t="0" r="r" b="b"/>
              <a:pathLst>
                <a:path w="3192" h="3288">
                  <a:moveTo>
                    <a:pt x="0" y="150"/>
                  </a:moveTo>
                  <a:lnTo>
                    <a:pt x="684" y="3282"/>
                  </a:lnTo>
                  <a:lnTo>
                    <a:pt x="1974" y="3288"/>
                  </a:lnTo>
                  <a:lnTo>
                    <a:pt x="1350" y="0"/>
                  </a:lnTo>
                  <a:lnTo>
                    <a:pt x="2586" y="0"/>
                  </a:lnTo>
                  <a:lnTo>
                    <a:pt x="3192" y="2658"/>
                  </a:lnTo>
                </a:path>
              </a:pathLst>
            </a:custGeom>
            <a:noFill/>
            <a:ln w="19050" cap="flat" cmpd="sng">
              <a:solidFill>
                <a:srgbClr val="FF9900"/>
              </a:solidFill>
              <a:prstDash val="solid"/>
              <a:round/>
              <a:headEnd type="none" w="sm" len="sm"/>
              <a:tailEnd type="none" w="sm" len="sm"/>
            </a:ln>
            <a:effectLst>
              <a:outerShdw dist="17961" dir="2700000" algn="ctr" rotWithShape="0">
                <a:schemeClr val="tx1"/>
              </a:outerShdw>
            </a:effectLst>
          </p:spPr>
          <p:txBody>
            <a:bodyPr/>
            <a:lstStyle/>
            <a:p>
              <a:pPr>
                <a:defRPr/>
              </a:pPr>
              <a:endParaRPr lang="zh-CN" altLang="en-US"/>
            </a:p>
          </p:txBody>
        </p:sp>
        <p:sp>
          <p:nvSpPr>
            <p:cNvPr id="54278" name="AutoShape 15"/>
            <p:cNvSpPr>
              <a:spLocks noChangeArrowheads="1"/>
            </p:cNvSpPr>
            <p:nvPr/>
          </p:nvSpPr>
          <p:spPr bwMode="auto">
            <a:xfrm rot="-5400000">
              <a:off x="1205" y="-106"/>
              <a:ext cx="175" cy="1716"/>
            </a:xfrm>
            <a:prstGeom prst="flowChartDelay">
              <a:avLst/>
            </a:prstGeom>
            <a:gradFill rotWithShape="1">
              <a:gsLst>
                <a:gs pos="0">
                  <a:srgbClr val="FFFFFF"/>
                </a:gs>
                <a:gs pos="100000">
                  <a:srgbClr val="33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279" name="AutoShape 16"/>
            <p:cNvSpPr>
              <a:spLocks noChangeArrowheads="1"/>
            </p:cNvSpPr>
            <p:nvPr/>
          </p:nvSpPr>
          <p:spPr bwMode="auto">
            <a:xfrm>
              <a:off x="431" y="750"/>
              <a:ext cx="1723" cy="480"/>
            </a:xfrm>
            <a:prstGeom prst="roundRect">
              <a:avLst>
                <a:gd name="adj" fmla="val 16667"/>
              </a:avLst>
            </a:prstGeom>
            <a:gradFill rotWithShape="1">
              <a:gsLst>
                <a:gs pos="0">
                  <a:srgbClr val="003366"/>
                </a:gs>
                <a:gs pos="100000">
                  <a:srgbClr val="00182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280" name="AutoShape 17"/>
            <p:cNvSpPr>
              <a:spLocks noChangeArrowheads="1"/>
            </p:cNvSpPr>
            <p:nvPr/>
          </p:nvSpPr>
          <p:spPr bwMode="auto">
            <a:xfrm>
              <a:off x="447" y="767"/>
              <a:ext cx="1690" cy="447"/>
            </a:xfrm>
            <a:prstGeom prst="roundRect">
              <a:avLst>
                <a:gd name="adj" fmla="val 16667"/>
              </a:avLst>
            </a:prstGeom>
            <a:gradFill rotWithShape="1">
              <a:gsLst>
                <a:gs pos="0">
                  <a:srgbClr val="00182F"/>
                </a:gs>
                <a:gs pos="100000">
                  <a:srgbClr val="00336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6818" name="Oval 18"/>
            <p:cNvSpPr>
              <a:spLocks noChangeArrowheads="1"/>
            </p:cNvSpPr>
            <p:nvPr/>
          </p:nvSpPr>
          <p:spPr bwMode="auto">
            <a:xfrm>
              <a:off x="1148" y="671"/>
              <a:ext cx="711" cy="53"/>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a:defRPr/>
              </a:pPr>
              <a:endParaRPr lang="zh-CN" altLang="en-US"/>
            </a:p>
          </p:txBody>
        </p:sp>
        <p:grpSp>
          <p:nvGrpSpPr>
            <p:cNvPr id="54282" name="Group 19"/>
            <p:cNvGrpSpPr/>
            <p:nvPr/>
          </p:nvGrpSpPr>
          <p:grpSpPr bwMode="auto">
            <a:xfrm>
              <a:off x="464" y="896"/>
              <a:ext cx="181" cy="182"/>
              <a:chOff x="1111" y="664"/>
              <a:chExt cx="181" cy="182"/>
            </a:xfrm>
          </p:grpSpPr>
          <p:sp>
            <p:nvSpPr>
              <p:cNvPr id="76820" name="AutoShape 20"/>
              <p:cNvSpPr>
                <a:spLocks noChangeArrowheads="1"/>
              </p:cNvSpPr>
              <p:nvPr/>
            </p:nvSpPr>
            <p:spPr bwMode="auto">
              <a:xfrm rot="29700000">
                <a:off x="1111" y="665"/>
                <a:ext cx="181" cy="181"/>
              </a:xfrm>
              <a:custGeom>
                <a:avLst/>
                <a:gdLst>
                  <a:gd name="G0" fmla="+- 8325 0 0"/>
                  <a:gd name="G1" fmla="+- 7376769 0 0"/>
                  <a:gd name="G2" fmla="+- 0 0 7376769"/>
                  <a:gd name="T0" fmla="*/ 0 256 1"/>
                  <a:gd name="T1" fmla="*/ 180 256 1"/>
                  <a:gd name="G3" fmla="+- 7376769 T0 T1"/>
                  <a:gd name="T2" fmla="*/ 0 256 1"/>
                  <a:gd name="T3" fmla="*/ 90 256 1"/>
                  <a:gd name="G4" fmla="+- 7376769 T2 T3"/>
                  <a:gd name="G5" fmla="*/ G4 2 1"/>
                  <a:gd name="T4" fmla="*/ 90 256 1"/>
                  <a:gd name="T5" fmla="*/ 0 256 1"/>
                  <a:gd name="G6" fmla="+- 7376769 T4 T5"/>
                  <a:gd name="G7" fmla="*/ G6 2 1"/>
                  <a:gd name="G8" fmla="abs 737676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325"/>
                  <a:gd name="G18" fmla="*/ 8325 1 2"/>
                  <a:gd name="G19" fmla="+- G18 5400 0"/>
                  <a:gd name="G20" fmla="cos G19 7376769"/>
                  <a:gd name="G21" fmla="sin G19 7376769"/>
                  <a:gd name="G22" fmla="+- G20 10800 0"/>
                  <a:gd name="G23" fmla="+- G21 10800 0"/>
                  <a:gd name="G24" fmla="+- 10800 0 G20"/>
                  <a:gd name="G25" fmla="+- 8325 10800 0"/>
                  <a:gd name="G26" fmla="?: G9 G17 G25"/>
                  <a:gd name="G27" fmla="?: G9 0 21600"/>
                  <a:gd name="G28" fmla="cos 10800 7376769"/>
                  <a:gd name="G29" fmla="sin 10800 7376769"/>
                  <a:gd name="G30" fmla="sin 8325 7376769"/>
                  <a:gd name="G31" fmla="+- G28 10800 0"/>
                  <a:gd name="G32" fmla="+- G29 10800 0"/>
                  <a:gd name="G33" fmla="+- G30 10800 0"/>
                  <a:gd name="G34" fmla="?: G4 0 G31"/>
                  <a:gd name="G35" fmla="?: 7376769 G34 0"/>
                  <a:gd name="G36" fmla="?: G6 G35 G31"/>
                  <a:gd name="G37" fmla="+- 21600 0 G36"/>
                  <a:gd name="G38" fmla="?: G4 0 G33"/>
                  <a:gd name="G39" fmla="?: 7376769 G38 G32"/>
                  <a:gd name="G40" fmla="?: G6 G39 0"/>
                  <a:gd name="G41" fmla="?: G4 G32 21600"/>
                  <a:gd name="G42" fmla="?: G6 G41 G33"/>
                  <a:gd name="T12" fmla="*/ 10800 w 21600"/>
                  <a:gd name="T13" fmla="*/ 0 h 21600"/>
                  <a:gd name="T14" fmla="*/ 7131 w 21600"/>
                  <a:gd name="T15" fmla="*/ 19631 h 21600"/>
                  <a:gd name="T16" fmla="*/ 10800 w 21600"/>
                  <a:gd name="T17" fmla="*/ 2475 h 21600"/>
                  <a:gd name="T18" fmla="*/ 14469 w 21600"/>
                  <a:gd name="T19" fmla="*/ 196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close/>
                  </a:path>
                </a:pathLst>
              </a:custGeom>
              <a:gradFill rotWithShape="1">
                <a:gsLst>
                  <a:gs pos="0">
                    <a:srgbClr val="FFFFCC"/>
                  </a:gs>
                  <a:gs pos="100000">
                    <a:srgbClr val="FFFFCC">
                      <a:gamma/>
                      <a:shade val="46275"/>
                      <a:invGamma/>
                    </a:srgbClr>
                  </a:gs>
                </a:gsLst>
                <a:lin ang="5400000" scaled="1"/>
              </a:gradFill>
              <a:ln w="9525" algn="ctr">
                <a:noFill/>
                <a:miter lim="800000"/>
              </a:ln>
              <a:effectLst>
                <a:outerShdw dist="35921" dir="2700000" algn="ctr" rotWithShape="0">
                  <a:schemeClr val="bg2"/>
                </a:outerShdw>
              </a:effectLst>
            </p:spPr>
            <p:txBody>
              <a:bodyPr anchor="ctr">
                <a:spAutoFit/>
              </a:bodyPr>
              <a:lstStyle/>
              <a:p>
                <a:pPr>
                  <a:defRPr/>
                </a:pPr>
                <a:endParaRPr lang="zh-CN" altLang="en-US"/>
              </a:p>
            </p:txBody>
          </p:sp>
          <p:sp>
            <p:nvSpPr>
              <p:cNvPr id="54399" name="Oval 21"/>
              <p:cNvSpPr>
                <a:spLocks noChangeArrowheads="1"/>
              </p:cNvSpPr>
              <p:nvPr/>
            </p:nvSpPr>
            <p:spPr bwMode="auto">
              <a:xfrm>
                <a:off x="1130" y="684"/>
                <a:ext cx="142" cy="142"/>
              </a:xfrm>
              <a:prstGeom prst="ellipse">
                <a:avLst/>
              </a:prstGeom>
              <a:gradFill rotWithShape="1">
                <a:gsLst>
                  <a:gs pos="0">
                    <a:srgbClr val="0033CC"/>
                  </a:gs>
                  <a:gs pos="100000">
                    <a:srgbClr val="00185E"/>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400" name="AutoShape 22"/>
              <p:cNvSpPr>
                <a:spLocks noChangeArrowheads="1"/>
              </p:cNvSpPr>
              <p:nvPr/>
            </p:nvSpPr>
            <p:spPr bwMode="auto">
              <a:xfrm rot="-5400000">
                <a:off x="1117" y="670"/>
                <a:ext cx="170" cy="169"/>
              </a:xfrm>
              <a:custGeom>
                <a:avLst/>
                <a:gdLst>
                  <a:gd name="T0" fmla="*/ 85 w 21600"/>
                  <a:gd name="T1" fmla="*/ 0 h 21600"/>
                  <a:gd name="T2" fmla="*/ 55 w 21600"/>
                  <a:gd name="T3" fmla="*/ 154 h 21600"/>
                  <a:gd name="T4" fmla="*/ 85 w 21600"/>
                  <a:gd name="T5" fmla="*/ 18 h 21600"/>
                  <a:gd name="T6" fmla="*/ 115 w 21600"/>
                  <a:gd name="T7" fmla="*/ 154 h 21600"/>
                  <a:gd name="T8" fmla="*/ 0 60000 65536"/>
                  <a:gd name="T9" fmla="*/ 0 60000 65536"/>
                  <a:gd name="T10" fmla="*/ 0 60000 65536"/>
                  <a:gd name="T11" fmla="*/ 0 60000 65536"/>
                  <a:gd name="T12" fmla="*/ 0 w 21600"/>
                  <a:gd name="T13" fmla="*/ 0 h 21600"/>
                  <a:gd name="T14" fmla="*/ 21600 w 21600"/>
                  <a:gd name="T15" fmla="*/ 19811 h 21600"/>
                </a:gdLst>
                <a:ahLst/>
                <a:cxnLst>
                  <a:cxn ang="T8">
                    <a:pos x="T0" y="T1"/>
                  </a:cxn>
                  <a:cxn ang="T9">
                    <a:pos x="T2" y="T3"/>
                  </a:cxn>
                  <a:cxn ang="T10">
                    <a:pos x="T4" y="T5"/>
                  </a:cxn>
                  <a:cxn ang="T11">
                    <a:pos x="T6" y="T7"/>
                  </a:cxn>
                </a:cxnLst>
                <a:rect l="T12" t="T13" r="T14" b="T15"/>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close/>
                  </a:path>
                </a:pathLst>
              </a:custGeom>
              <a:gradFill rotWithShape="1">
                <a:gsLst>
                  <a:gs pos="0">
                    <a:srgbClr val="FFFFCC"/>
                  </a:gs>
                  <a:gs pos="100000">
                    <a:srgbClr val="76765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pSp>
            <p:nvGrpSpPr>
              <p:cNvPr id="54401" name="Group 23"/>
              <p:cNvGrpSpPr/>
              <p:nvPr/>
            </p:nvGrpSpPr>
            <p:grpSpPr bwMode="auto">
              <a:xfrm>
                <a:off x="1137" y="692"/>
                <a:ext cx="130" cy="114"/>
                <a:chOff x="2280" y="1569"/>
                <a:chExt cx="638" cy="556"/>
              </a:xfrm>
            </p:grpSpPr>
            <p:sp>
              <p:nvSpPr>
                <p:cNvPr id="76824" name="Oval 24"/>
                <p:cNvSpPr>
                  <a:spLocks noChangeArrowheads="1"/>
                </p:cNvSpPr>
                <p:nvPr/>
              </p:nvSpPr>
              <p:spPr bwMode="auto">
                <a:xfrm>
                  <a:off x="2403" y="1571"/>
                  <a:ext cx="386" cy="258"/>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76825" name="Oval 25"/>
                <p:cNvSpPr>
                  <a:spLocks noChangeArrowheads="1"/>
                </p:cNvSpPr>
                <p:nvPr/>
              </p:nvSpPr>
              <p:spPr bwMode="auto">
                <a:xfrm rot="-2388105">
                  <a:off x="2280" y="1629"/>
                  <a:ext cx="332" cy="129"/>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76826" name="Oval 26"/>
                <p:cNvSpPr>
                  <a:spLocks noChangeArrowheads="1"/>
                </p:cNvSpPr>
                <p:nvPr/>
              </p:nvSpPr>
              <p:spPr bwMode="auto">
                <a:xfrm rot="-2388105" flipH="1" flipV="1">
                  <a:off x="2585" y="1996"/>
                  <a:ext cx="332" cy="129"/>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grpSp>
        </p:grpSp>
        <p:grpSp>
          <p:nvGrpSpPr>
            <p:cNvPr id="54283" name="Group 27"/>
            <p:cNvGrpSpPr/>
            <p:nvPr/>
          </p:nvGrpSpPr>
          <p:grpSpPr bwMode="auto">
            <a:xfrm>
              <a:off x="567" y="1344"/>
              <a:ext cx="1723" cy="566"/>
              <a:chOff x="606" y="1152"/>
              <a:chExt cx="1321" cy="963"/>
            </a:xfrm>
          </p:grpSpPr>
          <p:sp>
            <p:nvSpPr>
              <p:cNvPr id="54394" name="AutoShape 28"/>
              <p:cNvSpPr>
                <a:spLocks noChangeArrowheads="1"/>
              </p:cNvSpPr>
              <p:nvPr/>
            </p:nvSpPr>
            <p:spPr bwMode="auto">
              <a:xfrm rot="-5400000">
                <a:off x="1118" y="643"/>
                <a:ext cx="297" cy="1316"/>
              </a:xfrm>
              <a:prstGeom prst="flowChartDelay">
                <a:avLst/>
              </a:prstGeom>
              <a:gradFill rotWithShape="1">
                <a:gsLst>
                  <a:gs pos="0">
                    <a:srgbClr val="FFFFFF"/>
                  </a:gs>
                  <a:gs pos="100000">
                    <a:srgbClr val="33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95" name="AutoShape 29"/>
              <p:cNvSpPr>
                <a:spLocks noChangeArrowheads="1"/>
              </p:cNvSpPr>
              <p:nvPr/>
            </p:nvSpPr>
            <p:spPr bwMode="auto">
              <a:xfrm>
                <a:off x="606" y="1298"/>
                <a:ext cx="1321" cy="817"/>
              </a:xfrm>
              <a:prstGeom prst="roundRect">
                <a:avLst>
                  <a:gd name="adj" fmla="val 16667"/>
                </a:avLst>
              </a:prstGeom>
              <a:gradFill rotWithShape="1">
                <a:gsLst>
                  <a:gs pos="0">
                    <a:srgbClr val="003366"/>
                  </a:gs>
                  <a:gs pos="100000">
                    <a:srgbClr val="00182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96" name="AutoShape 30"/>
              <p:cNvSpPr>
                <a:spLocks noChangeArrowheads="1"/>
              </p:cNvSpPr>
              <p:nvPr/>
            </p:nvSpPr>
            <p:spPr bwMode="auto">
              <a:xfrm>
                <a:off x="618" y="1328"/>
                <a:ext cx="1296" cy="760"/>
              </a:xfrm>
              <a:prstGeom prst="roundRect">
                <a:avLst>
                  <a:gd name="adj" fmla="val 16667"/>
                </a:avLst>
              </a:prstGeom>
              <a:gradFill rotWithShape="1">
                <a:gsLst>
                  <a:gs pos="0">
                    <a:srgbClr val="00182F"/>
                  </a:gs>
                  <a:gs pos="100000">
                    <a:srgbClr val="00336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6831" name="Oval 31"/>
              <p:cNvSpPr>
                <a:spLocks noChangeArrowheads="1"/>
              </p:cNvSpPr>
              <p:nvPr/>
            </p:nvSpPr>
            <p:spPr bwMode="auto">
              <a:xfrm>
                <a:off x="1156" y="1160"/>
                <a:ext cx="545" cy="92"/>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a:defRPr/>
                </a:pPr>
                <a:endParaRPr lang="zh-CN" altLang="en-US"/>
              </a:p>
            </p:txBody>
          </p:sp>
        </p:grpSp>
        <p:grpSp>
          <p:nvGrpSpPr>
            <p:cNvPr id="54284" name="Group 32"/>
            <p:cNvGrpSpPr/>
            <p:nvPr/>
          </p:nvGrpSpPr>
          <p:grpSpPr bwMode="auto">
            <a:xfrm>
              <a:off x="600" y="1576"/>
              <a:ext cx="181" cy="182"/>
              <a:chOff x="1343" y="1035"/>
              <a:chExt cx="880" cy="882"/>
            </a:xfrm>
          </p:grpSpPr>
          <p:sp>
            <p:nvSpPr>
              <p:cNvPr id="76833" name="AutoShape 33"/>
              <p:cNvSpPr>
                <a:spLocks noChangeArrowheads="1"/>
              </p:cNvSpPr>
              <p:nvPr/>
            </p:nvSpPr>
            <p:spPr bwMode="auto">
              <a:xfrm rot="29700000">
                <a:off x="1344" y="1035"/>
                <a:ext cx="881" cy="884"/>
              </a:xfrm>
              <a:custGeom>
                <a:avLst/>
                <a:gdLst>
                  <a:gd name="G0" fmla="+- 8325 0 0"/>
                  <a:gd name="G1" fmla="+- 7376769 0 0"/>
                  <a:gd name="G2" fmla="+- 0 0 7376769"/>
                  <a:gd name="T0" fmla="*/ 0 256 1"/>
                  <a:gd name="T1" fmla="*/ 180 256 1"/>
                  <a:gd name="G3" fmla="+- 7376769 T0 T1"/>
                  <a:gd name="T2" fmla="*/ 0 256 1"/>
                  <a:gd name="T3" fmla="*/ 90 256 1"/>
                  <a:gd name="G4" fmla="+- 7376769 T2 T3"/>
                  <a:gd name="G5" fmla="*/ G4 2 1"/>
                  <a:gd name="T4" fmla="*/ 90 256 1"/>
                  <a:gd name="T5" fmla="*/ 0 256 1"/>
                  <a:gd name="G6" fmla="+- 7376769 T4 T5"/>
                  <a:gd name="G7" fmla="*/ G6 2 1"/>
                  <a:gd name="G8" fmla="abs 737676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325"/>
                  <a:gd name="G18" fmla="*/ 8325 1 2"/>
                  <a:gd name="G19" fmla="+- G18 5400 0"/>
                  <a:gd name="G20" fmla="cos G19 7376769"/>
                  <a:gd name="G21" fmla="sin G19 7376769"/>
                  <a:gd name="G22" fmla="+- G20 10800 0"/>
                  <a:gd name="G23" fmla="+- G21 10800 0"/>
                  <a:gd name="G24" fmla="+- 10800 0 G20"/>
                  <a:gd name="G25" fmla="+- 8325 10800 0"/>
                  <a:gd name="G26" fmla="?: G9 G17 G25"/>
                  <a:gd name="G27" fmla="?: G9 0 21600"/>
                  <a:gd name="G28" fmla="cos 10800 7376769"/>
                  <a:gd name="G29" fmla="sin 10800 7376769"/>
                  <a:gd name="G30" fmla="sin 8325 7376769"/>
                  <a:gd name="G31" fmla="+- G28 10800 0"/>
                  <a:gd name="G32" fmla="+- G29 10800 0"/>
                  <a:gd name="G33" fmla="+- G30 10800 0"/>
                  <a:gd name="G34" fmla="?: G4 0 G31"/>
                  <a:gd name="G35" fmla="?: 7376769 G34 0"/>
                  <a:gd name="G36" fmla="?: G6 G35 G31"/>
                  <a:gd name="G37" fmla="+- 21600 0 G36"/>
                  <a:gd name="G38" fmla="?: G4 0 G33"/>
                  <a:gd name="G39" fmla="?: 7376769 G38 G32"/>
                  <a:gd name="G40" fmla="?: G6 G39 0"/>
                  <a:gd name="G41" fmla="?: G4 G32 21600"/>
                  <a:gd name="G42" fmla="?: G6 G41 G33"/>
                  <a:gd name="T12" fmla="*/ 10800 w 21600"/>
                  <a:gd name="T13" fmla="*/ 0 h 21600"/>
                  <a:gd name="T14" fmla="*/ 7131 w 21600"/>
                  <a:gd name="T15" fmla="*/ 19631 h 21600"/>
                  <a:gd name="T16" fmla="*/ 10800 w 21600"/>
                  <a:gd name="T17" fmla="*/ 2475 h 21600"/>
                  <a:gd name="T18" fmla="*/ 14469 w 21600"/>
                  <a:gd name="T19" fmla="*/ 196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close/>
                  </a:path>
                </a:pathLst>
              </a:custGeom>
              <a:gradFill rotWithShape="1">
                <a:gsLst>
                  <a:gs pos="0">
                    <a:srgbClr val="FFFFCC"/>
                  </a:gs>
                  <a:gs pos="100000">
                    <a:srgbClr val="FFFFCC">
                      <a:gamma/>
                      <a:shade val="46275"/>
                      <a:invGamma/>
                    </a:srgbClr>
                  </a:gs>
                </a:gsLst>
                <a:lin ang="5400000" scaled="1"/>
              </a:gradFill>
              <a:ln w="9525" algn="ctr">
                <a:noFill/>
                <a:miter lim="800000"/>
              </a:ln>
              <a:effectLst>
                <a:outerShdw dist="35921" dir="2700000" algn="ctr" rotWithShape="0">
                  <a:schemeClr val="bg2"/>
                </a:outerShdw>
              </a:effectLst>
            </p:spPr>
            <p:txBody>
              <a:bodyPr anchor="ctr">
                <a:spAutoFit/>
              </a:bodyPr>
              <a:lstStyle/>
              <a:p>
                <a:pPr>
                  <a:defRPr/>
                </a:pPr>
                <a:endParaRPr lang="zh-CN" altLang="en-US"/>
              </a:p>
            </p:txBody>
          </p:sp>
          <p:sp>
            <p:nvSpPr>
              <p:cNvPr id="54388" name="Oval 34"/>
              <p:cNvSpPr>
                <a:spLocks noChangeArrowheads="1"/>
              </p:cNvSpPr>
              <p:nvPr/>
            </p:nvSpPr>
            <p:spPr bwMode="auto">
              <a:xfrm>
                <a:off x="1437" y="1130"/>
                <a:ext cx="690" cy="690"/>
              </a:xfrm>
              <a:prstGeom prst="ellipse">
                <a:avLst/>
              </a:prstGeom>
              <a:gradFill rotWithShape="1">
                <a:gsLst>
                  <a:gs pos="0">
                    <a:srgbClr val="0033CC"/>
                  </a:gs>
                  <a:gs pos="100000">
                    <a:srgbClr val="00185E"/>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89" name="AutoShape 35"/>
              <p:cNvSpPr>
                <a:spLocks noChangeArrowheads="1"/>
              </p:cNvSpPr>
              <p:nvPr/>
            </p:nvSpPr>
            <p:spPr bwMode="auto">
              <a:xfrm rot="-5400000">
                <a:off x="1372" y="1066"/>
                <a:ext cx="821" cy="820"/>
              </a:xfrm>
              <a:custGeom>
                <a:avLst/>
                <a:gdLst>
                  <a:gd name="T0" fmla="*/ 411 w 21600"/>
                  <a:gd name="T1" fmla="*/ 0 h 21600"/>
                  <a:gd name="T2" fmla="*/ 266 w 21600"/>
                  <a:gd name="T3" fmla="*/ 747 h 21600"/>
                  <a:gd name="T4" fmla="*/ 411 w 21600"/>
                  <a:gd name="T5" fmla="*/ 87 h 21600"/>
                  <a:gd name="T6" fmla="*/ 555 w 21600"/>
                  <a:gd name="T7" fmla="*/ 747 h 21600"/>
                  <a:gd name="T8" fmla="*/ 0 60000 65536"/>
                  <a:gd name="T9" fmla="*/ 0 60000 65536"/>
                  <a:gd name="T10" fmla="*/ 0 60000 65536"/>
                  <a:gd name="T11" fmla="*/ 0 60000 65536"/>
                  <a:gd name="T12" fmla="*/ 0 w 21600"/>
                  <a:gd name="T13" fmla="*/ 0 h 21600"/>
                  <a:gd name="T14" fmla="*/ 21600 w 21600"/>
                  <a:gd name="T15" fmla="*/ 19782 h 21600"/>
                </a:gdLst>
                <a:ahLst/>
                <a:cxnLst>
                  <a:cxn ang="T8">
                    <a:pos x="T0" y="T1"/>
                  </a:cxn>
                  <a:cxn ang="T9">
                    <a:pos x="T2" y="T3"/>
                  </a:cxn>
                  <a:cxn ang="T10">
                    <a:pos x="T4" y="T5"/>
                  </a:cxn>
                  <a:cxn ang="T11">
                    <a:pos x="T6" y="T7"/>
                  </a:cxn>
                </a:cxnLst>
                <a:rect l="T12" t="T13" r="T14" b="T15"/>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close/>
                  </a:path>
                </a:pathLst>
              </a:custGeom>
              <a:gradFill rotWithShape="1">
                <a:gsLst>
                  <a:gs pos="0">
                    <a:srgbClr val="FFFFCC"/>
                  </a:gs>
                  <a:gs pos="100000">
                    <a:srgbClr val="76765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pSp>
            <p:nvGrpSpPr>
              <p:cNvPr id="54390" name="Group 36"/>
              <p:cNvGrpSpPr/>
              <p:nvPr/>
            </p:nvGrpSpPr>
            <p:grpSpPr bwMode="auto">
              <a:xfrm>
                <a:off x="1471" y="1173"/>
                <a:ext cx="630" cy="549"/>
                <a:chOff x="2280" y="1569"/>
                <a:chExt cx="638" cy="556"/>
              </a:xfrm>
            </p:grpSpPr>
            <p:sp>
              <p:nvSpPr>
                <p:cNvPr id="76837" name="Oval 37"/>
                <p:cNvSpPr>
                  <a:spLocks noChangeArrowheads="1"/>
                </p:cNvSpPr>
                <p:nvPr/>
              </p:nvSpPr>
              <p:spPr bwMode="auto">
                <a:xfrm>
                  <a:off x="2404" y="1572"/>
                  <a:ext cx="387" cy="253"/>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76838" name="Oval 38"/>
                <p:cNvSpPr>
                  <a:spLocks noChangeArrowheads="1"/>
                </p:cNvSpPr>
                <p:nvPr/>
              </p:nvSpPr>
              <p:spPr bwMode="auto">
                <a:xfrm rot="-2388105">
                  <a:off x="2281" y="1630"/>
                  <a:ext cx="333" cy="130"/>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76839" name="Oval 39"/>
                <p:cNvSpPr>
                  <a:spLocks noChangeArrowheads="1"/>
                </p:cNvSpPr>
                <p:nvPr/>
              </p:nvSpPr>
              <p:spPr bwMode="auto">
                <a:xfrm rot="-2388105" flipH="1" flipV="1">
                  <a:off x="2587" y="1994"/>
                  <a:ext cx="333" cy="130"/>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grpSp>
        </p:grpSp>
        <p:grpSp>
          <p:nvGrpSpPr>
            <p:cNvPr id="54285" name="Group 40"/>
            <p:cNvGrpSpPr/>
            <p:nvPr/>
          </p:nvGrpSpPr>
          <p:grpSpPr bwMode="auto">
            <a:xfrm>
              <a:off x="839" y="2704"/>
              <a:ext cx="1723" cy="566"/>
              <a:chOff x="606" y="1152"/>
              <a:chExt cx="1321" cy="963"/>
            </a:xfrm>
          </p:grpSpPr>
          <p:sp>
            <p:nvSpPr>
              <p:cNvPr id="54383" name="AutoShape 41"/>
              <p:cNvSpPr>
                <a:spLocks noChangeArrowheads="1"/>
              </p:cNvSpPr>
              <p:nvPr/>
            </p:nvSpPr>
            <p:spPr bwMode="auto">
              <a:xfrm rot="-5400000">
                <a:off x="1118" y="643"/>
                <a:ext cx="297" cy="1316"/>
              </a:xfrm>
              <a:prstGeom prst="flowChartDelay">
                <a:avLst/>
              </a:prstGeom>
              <a:gradFill rotWithShape="1">
                <a:gsLst>
                  <a:gs pos="0">
                    <a:srgbClr val="FFFFFF"/>
                  </a:gs>
                  <a:gs pos="100000">
                    <a:srgbClr val="33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84" name="AutoShape 42"/>
              <p:cNvSpPr>
                <a:spLocks noChangeArrowheads="1"/>
              </p:cNvSpPr>
              <p:nvPr/>
            </p:nvSpPr>
            <p:spPr bwMode="auto">
              <a:xfrm>
                <a:off x="606" y="1298"/>
                <a:ext cx="1321" cy="817"/>
              </a:xfrm>
              <a:prstGeom prst="roundRect">
                <a:avLst>
                  <a:gd name="adj" fmla="val 16667"/>
                </a:avLst>
              </a:prstGeom>
              <a:gradFill rotWithShape="1">
                <a:gsLst>
                  <a:gs pos="0">
                    <a:srgbClr val="003366"/>
                  </a:gs>
                  <a:gs pos="100000">
                    <a:srgbClr val="00182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85" name="AutoShape 43"/>
              <p:cNvSpPr>
                <a:spLocks noChangeArrowheads="1"/>
              </p:cNvSpPr>
              <p:nvPr/>
            </p:nvSpPr>
            <p:spPr bwMode="auto">
              <a:xfrm>
                <a:off x="618" y="1328"/>
                <a:ext cx="1296" cy="760"/>
              </a:xfrm>
              <a:prstGeom prst="roundRect">
                <a:avLst>
                  <a:gd name="adj" fmla="val 16667"/>
                </a:avLst>
              </a:prstGeom>
              <a:gradFill rotWithShape="1">
                <a:gsLst>
                  <a:gs pos="0">
                    <a:srgbClr val="00182F"/>
                  </a:gs>
                  <a:gs pos="100000">
                    <a:srgbClr val="00336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6844" name="Oval 44"/>
              <p:cNvSpPr>
                <a:spLocks noChangeArrowheads="1"/>
              </p:cNvSpPr>
              <p:nvPr/>
            </p:nvSpPr>
            <p:spPr bwMode="auto">
              <a:xfrm>
                <a:off x="1156" y="1160"/>
                <a:ext cx="545" cy="92"/>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a:defRPr/>
                </a:pPr>
                <a:endParaRPr lang="zh-CN" altLang="en-US"/>
              </a:p>
            </p:txBody>
          </p:sp>
        </p:grpSp>
        <p:grpSp>
          <p:nvGrpSpPr>
            <p:cNvPr id="54286" name="Group 45"/>
            <p:cNvGrpSpPr/>
            <p:nvPr/>
          </p:nvGrpSpPr>
          <p:grpSpPr bwMode="auto">
            <a:xfrm>
              <a:off x="872" y="2936"/>
              <a:ext cx="181" cy="182"/>
              <a:chOff x="1343" y="1035"/>
              <a:chExt cx="880" cy="882"/>
            </a:xfrm>
          </p:grpSpPr>
          <p:sp>
            <p:nvSpPr>
              <p:cNvPr id="76846" name="AutoShape 46"/>
              <p:cNvSpPr>
                <a:spLocks noChangeArrowheads="1"/>
              </p:cNvSpPr>
              <p:nvPr/>
            </p:nvSpPr>
            <p:spPr bwMode="auto">
              <a:xfrm rot="29700000">
                <a:off x="1343" y="1035"/>
                <a:ext cx="881" cy="884"/>
              </a:xfrm>
              <a:custGeom>
                <a:avLst/>
                <a:gdLst>
                  <a:gd name="G0" fmla="+- 8325 0 0"/>
                  <a:gd name="G1" fmla="+- 7376769 0 0"/>
                  <a:gd name="G2" fmla="+- 0 0 7376769"/>
                  <a:gd name="T0" fmla="*/ 0 256 1"/>
                  <a:gd name="T1" fmla="*/ 180 256 1"/>
                  <a:gd name="G3" fmla="+- 7376769 T0 T1"/>
                  <a:gd name="T2" fmla="*/ 0 256 1"/>
                  <a:gd name="T3" fmla="*/ 90 256 1"/>
                  <a:gd name="G4" fmla="+- 7376769 T2 T3"/>
                  <a:gd name="G5" fmla="*/ G4 2 1"/>
                  <a:gd name="T4" fmla="*/ 90 256 1"/>
                  <a:gd name="T5" fmla="*/ 0 256 1"/>
                  <a:gd name="G6" fmla="+- 7376769 T4 T5"/>
                  <a:gd name="G7" fmla="*/ G6 2 1"/>
                  <a:gd name="G8" fmla="abs 737676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325"/>
                  <a:gd name="G18" fmla="*/ 8325 1 2"/>
                  <a:gd name="G19" fmla="+- G18 5400 0"/>
                  <a:gd name="G20" fmla="cos G19 7376769"/>
                  <a:gd name="G21" fmla="sin G19 7376769"/>
                  <a:gd name="G22" fmla="+- G20 10800 0"/>
                  <a:gd name="G23" fmla="+- G21 10800 0"/>
                  <a:gd name="G24" fmla="+- 10800 0 G20"/>
                  <a:gd name="G25" fmla="+- 8325 10800 0"/>
                  <a:gd name="G26" fmla="?: G9 G17 G25"/>
                  <a:gd name="G27" fmla="?: G9 0 21600"/>
                  <a:gd name="G28" fmla="cos 10800 7376769"/>
                  <a:gd name="G29" fmla="sin 10800 7376769"/>
                  <a:gd name="G30" fmla="sin 8325 7376769"/>
                  <a:gd name="G31" fmla="+- G28 10800 0"/>
                  <a:gd name="G32" fmla="+- G29 10800 0"/>
                  <a:gd name="G33" fmla="+- G30 10800 0"/>
                  <a:gd name="G34" fmla="?: G4 0 G31"/>
                  <a:gd name="G35" fmla="?: 7376769 G34 0"/>
                  <a:gd name="G36" fmla="?: G6 G35 G31"/>
                  <a:gd name="G37" fmla="+- 21600 0 G36"/>
                  <a:gd name="G38" fmla="?: G4 0 G33"/>
                  <a:gd name="G39" fmla="?: 7376769 G38 G32"/>
                  <a:gd name="G40" fmla="?: G6 G39 0"/>
                  <a:gd name="G41" fmla="?: G4 G32 21600"/>
                  <a:gd name="G42" fmla="?: G6 G41 G33"/>
                  <a:gd name="T12" fmla="*/ 10800 w 21600"/>
                  <a:gd name="T13" fmla="*/ 0 h 21600"/>
                  <a:gd name="T14" fmla="*/ 7131 w 21600"/>
                  <a:gd name="T15" fmla="*/ 19631 h 21600"/>
                  <a:gd name="T16" fmla="*/ 10800 w 21600"/>
                  <a:gd name="T17" fmla="*/ 2475 h 21600"/>
                  <a:gd name="T18" fmla="*/ 14469 w 21600"/>
                  <a:gd name="T19" fmla="*/ 196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close/>
                  </a:path>
                </a:pathLst>
              </a:custGeom>
              <a:gradFill rotWithShape="1">
                <a:gsLst>
                  <a:gs pos="0">
                    <a:srgbClr val="FFFFCC"/>
                  </a:gs>
                  <a:gs pos="100000">
                    <a:srgbClr val="FFFFCC">
                      <a:gamma/>
                      <a:shade val="46275"/>
                      <a:invGamma/>
                    </a:srgbClr>
                  </a:gs>
                </a:gsLst>
                <a:lin ang="5400000" scaled="1"/>
              </a:gradFill>
              <a:ln w="9525" algn="ctr">
                <a:noFill/>
                <a:miter lim="800000"/>
              </a:ln>
              <a:effectLst>
                <a:outerShdw dist="35921" dir="2700000" algn="ctr" rotWithShape="0">
                  <a:schemeClr val="bg2"/>
                </a:outerShdw>
              </a:effectLst>
            </p:spPr>
            <p:txBody>
              <a:bodyPr anchor="ctr">
                <a:spAutoFit/>
              </a:bodyPr>
              <a:lstStyle/>
              <a:p>
                <a:pPr>
                  <a:defRPr/>
                </a:pPr>
                <a:endParaRPr lang="zh-CN" altLang="en-US"/>
              </a:p>
            </p:txBody>
          </p:sp>
          <p:sp>
            <p:nvSpPr>
              <p:cNvPr id="54377" name="Oval 47"/>
              <p:cNvSpPr>
                <a:spLocks noChangeArrowheads="1"/>
              </p:cNvSpPr>
              <p:nvPr/>
            </p:nvSpPr>
            <p:spPr bwMode="auto">
              <a:xfrm>
                <a:off x="1437" y="1130"/>
                <a:ext cx="690" cy="690"/>
              </a:xfrm>
              <a:prstGeom prst="ellipse">
                <a:avLst/>
              </a:prstGeom>
              <a:gradFill rotWithShape="1">
                <a:gsLst>
                  <a:gs pos="0">
                    <a:srgbClr val="0033CC"/>
                  </a:gs>
                  <a:gs pos="100000">
                    <a:srgbClr val="00185E"/>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78" name="AutoShape 48"/>
              <p:cNvSpPr>
                <a:spLocks noChangeArrowheads="1"/>
              </p:cNvSpPr>
              <p:nvPr/>
            </p:nvSpPr>
            <p:spPr bwMode="auto">
              <a:xfrm rot="-5400000">
                <a:off x="1372" y="1066"/>
                <a:ext cx="821" cy="820"/>
              </a:xfrm>
              <a:custGeom>
                <a:avLst/>
                <a:gdLst>
                  <a:gd name="T0" fmla="*/ 411 w 21600"/>
                  <a:gd name="T1" fmla="*/ 0 h 21600"/>
                  <a:gd name="T2" fmla="*/ 266 w 21600"/>
                  <a:gd name="T3" fmla="*/ 747 h 21600"/>
                  <a:gd name="T4" fmla="*/ 411 w 21600"/>
                  <a:gd name="T5" fmla="*/ 87 h 21600"/>
                  <a:gd name="T6" fmla="*/ 555 w 21600"/>
                  <a:gd name="T7" fmla="*/ 747 h 21600"/>
                  <a:gd name="T8" fmla="*/ 0 60000 65536"/>
                  <a:gd name="T9" fmla="*/ 0 60000 65536"/>
                  <a:gd name="T10" fmla="*/ 0 60000 65536"/>
                  <a:gd name="T11" fmla="*/ 0 60000 65536"/>
                  <a:gd name="T12" fmla="*/ 0 w 21600"/>
                  <a:gd name="T13" fmla="*/ 0 h 21600"/>
                  <a:gd name="T14" fmla="*/ 21600 w 21600"/>
                  <a:gd name="T15" fmla="*/ 19782 h 21600"/>
                </a:gdLst>
                <a:ahLst/>
                <a:cxnLst>
                  <a:cxn ang="T8">
                    <a:pos x="T0" y="T1"/>
                  </a:cxn>
                  <a:cxn ang="T9">
                    <a:pos x="T2" y="T3"/>
                  </a:cxn>
                  <a:cxn ang="T10">
                    <a:pos x="T4" y="T5"/>
                  </a:cxn>
                  <a:cxn ang="T11">
                    <a:pos x="T6" y="T7"/>
                  </a:cxn>
                </a:cxnLst>
                <a:rect l="T12" t="T13" r="T14" b="T15"/>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close/>
                  </a:path>
                </a:pathLst>
              </a:custGeom>
              <a:gradFill rotWithShape="1">
                <a:gsLst>
                  <a:gs pos="0">
                    <a:srgbClr val="FFFFCC"/>
                  </a:gs>
                  <a:gs pos="100000">
                    <a:srgbClr val="76765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pSp>
            <p:nvGrpSpPr>
              <p:cNvPr id="54379" name="Group 49"/>
              <p:cNvGrpSpPr/>
              <p:nvPr/>
            </p:nvGrpSpPr>
            <p:grpSpPr bwMode="auto">
              <a:xfrm>
                <a:off x="1471" y="1173"/>
                <a:ext cx="630" cy="549"/>
                <a:chOff x="2280" y="1569"/>
                <a:chExt cx="638" cy="556"/>
              </a:xfrm>
            </p:grpSpPr>
            <p:sp>
              <p:nvSpPr>
                <p:cNvPr id="76850" name="Oval 50"/>
                <p:cNvSpPr>
                  <a:spLocks noChangeArrowheads="1"/>
                </p:cNvSpPr>
                <p:nvPr/>
              </p:nvSpPr>
              <p:spPr bwMode="auto">
                <a:xfrm>
                  <a:off x="2403" y="1572"/>
                  <a:ext cx="387" cy="253"/>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76851" name="Oval 51"/>
                <p:cNvSpPr>
                  <a:spLocks noChangeArrowheads="1"/>
                </p:cNvSpPr>
                <p:nvPr/>
              </p:nvSpPr>
              <p:spPr bwMode="auto">
                <a:xfrm rot="-2388105">
                  <a:off x="2280" y="1631"/>
                  <a:ext cx="333" cy="130"/>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76852" name="Oval 52"/>
                <p:cNvSpPr>
                  <a:spLocks noChangeArrowheads="1"/>
                </p:cNvSpPr>
                <p:nvPr/>
              </p:nvSpPr>
              <p:spPr bwMode="auto">
                <a:xfrm rot="-2388105" flipH="1" flipV="1">
                  <a:off x="2586" y="1994"/>
                  <a:ext cx="333" cy="130"/>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grpSp>
        </p:grpSp>
        <p:grpSp>
          <p:nvGrpSpPr>
            <p:cNvPr id="54287" name="Group 53"/>
            <p:cNvGrpSpPr/>
            <p:nvPr/>
          </p:nvGrpSpPr>
          <p:grpSpPr bwMode="auto">
            <a:xfrm>
              <a:off x="975" y="3385"/>
              <a:ext cx="1723" cy="566"/>
              <a:chOff x="606" y="1152"/>
              <a:chExt cx="1321" cy="963"/>
            </a:xfrm>
          </p:grpSpPr>
          <p:sp>
            <p:nvSpPr>
              <p:cNvPr id="54372" name="AutoShape 54"/>
              <p:cNvSpPr>
                <a:spLocks noChangeArrowheads="1"/>
              </p:cNvSpPr>
              <p:nvPr/>
            </p:nvSpPr>
            <p:spPr bwMode="auto">
              <a:xfrm rot="-5400000">
                <a:off x="1118" y="643"/>
                <a:ext cx="297" cy="1316"/>
              </a:xfrm>
              <a:prstGeom prst="flowChartDelay">
                <a:avLst/>
              </a:prstGeom>
              <a:gradFill rotWithShape="1">
                <a:gsLst>
                  <a:gs pos="0">
                    <a:srgbClr val="FFFFFF"/>
                  </a:gs>
                  <a:gs pos="100000">
                    <a:srgbClr val="33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73" name="AutoShape 55"/>
              <p:cNvSpPr>
                <a:spLocks noChangeArrowheads="1"/>
              </p:cNvSpPr>
              <p:nvPr/>
            </p:nvSpPr>
            <p:spPr bwMode="auto">
              <a:xfrm>
                <a:off x="606" y="1298"/>
                <a:ext cx="1321" cy="817"/>
              </a:xfrm>
              <a:prstGeom prst="roundRect">
                <a:avLst>
                  <a:gd name="adj" fmla="val 16667"/>
                </a:avLst>
              </a:prstGeom>
              <a:gradFill rotWithShape="1">
                <a:gsLst>
                  <a:gs pos="0">
                    <a:srgbClr val="003366"/>
                  </a:gs>
                  <a:gs pos="100000">
                    <a:srgbClr val="00182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74" name="AutoShape 56"/>
              <p:cNvSpPr>
                <a:spLocks noChangeArrowheads="1"/>
              </p:cNvSpPr>
              <p:nvPr/>
            </p:nvSpPr>
            <p:spPr bwMode="auto">
              <a:xfrm>
                <a:off x="618" y="1328"/>
                <a:ext cx="1296" cy="760"/>
              </a:xfrm>
              <a:prstGeom prst="roundRect">
                <a:avLst>
                  <a:gd name="adj" fmla="val 16667"/>
                </a:avLst>
              </a:prstGeom>
              <a:gradFill rotWithShape="1">
                <a:gsLst>
                  <a:gs pos="0">
                    <a:srgbClr val="00182F"/>
                  </a:gs>
                  <a:gs pos="100000">
                    <a:srgbClr val="00336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6857" name="Oval 57"/>
              <p:cNvSpPr>
                <a:spLocks noChangeArrowheads="1"/>
              </p:cNvSpPr>
              <p:nvPr/>
            </p:nvSpPr>
            <p:spPr bwMode="auto">
              <a:xfrm>
                <a:off x="1156" y="1162"/>
                <a:ext cx="545" cy="92"/>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a:defRPr/>
                </a:pPr>
                <a:endParaRPr lang="zh-CN" altLang="en-US"/>
              </a:p>
            </p:txBody>
          </p:sp>
        </p:grpSp>
        <p:grpSp>
          <p:nvGrpSpPr>
            <p:cNvPr id="54288" name="Group 58"/>
            <p:cNvGrpSpPr/>
            <p:nvPr/>
          </p:nvGrpSpPr>
          <p:grpSpPr bwMode="auto">
            <a:xfrm>
              <a:off x="1008" y="3617"/>
              <a:ext cx="181" cy="182"/>
              <a:chOff x="1343" y="1035"/>
              <a:chExt cx="880" cy="882"/>
            </a:xfrm>
          </p:grpSpPr>
          <p:sp>
            <p:nvSpPr>
              <p:cNvPr id="76859" name="AutoShape 59"/>
              <p:cNvSpPr>
                <a:spLocks noChangeArrowheads="1"/>
              </p:cNvSpPr>
              <p:nvPr/>
            </p:nvSpPr>
            <p:spPr bwMode="auto">
              <a:xfrm rot="29700000">
                <a:off x="1340" y="1034"/>
                <a:ext cx="881" cy="884"/>
              </a:xfrm>
              <a:custGeom>
                <a:avLst/>
                <a:gdLst>
                  <a:gd name="G0" fmla="+- 8325 0 0"/>
                  <a:gd name="G1" fmla="+- 7376769 0 0"/>
                  <a:gd name="G2" fmla="+- 0 0 7376769"/>
                  <a:gd name="T0" fmla="*/ 0 256 1"/>
                  <a:gd name="T1" fmla="*/ 180 256 1"/>
                  <a:gd name="G3" fmla="+- 7376769 T0 T1"/>
                  <a:gd name="T2" fmla="*/ 0 256 1"/>
                  <a:gd name="T3" fmla="*/ 90 256 1"/>
                  <a:gd name="G4" fmla="+- 7376769 T2 T3"/>
                  <a:gd name="G5" fmla="*/ G4 2 1"/>
                  <a:gd name="T4" fmla="*/ 90 256 1"/>
                  <a:gd name="T5" fmla="*/ 0 256 1"/>
                  <a:gd name="G6" fmla="+- 7376769 T4 T5"/>
                  <a:gd name="G7" fmla="*/ G6 2 1"/>
                  <a:gd name="G8" fmla="abs 737676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325"/>
                  <a:gd name="G18" fmla="*/ 8325 1 2"/>
                  <a:gd name="G19" fmla="+- G18 5400 0"/>
                  <a:gd name="G20" fmla="cos G19 7376769"/>
                  <a:gd name="G21" fmla="sin G19 7376769"/>
                  <a:gd name="G22" fmla="+- G20 10800 0"/>
                  <a:gd name="G23" fmla="+- G21 10800 0"/>
                  <a:gd name="G24" fmla="+- 10800 0 G20"/>
                  <a:gd name="G25" fmla="+- 8325 10800 0"/>
                  <a:gd name="G26" fmla="?: G9 G17 G25"/>
                  <a:gd name="G27" fmla="?: G9 0 21600"/>
                  <a:gd name="G28" fmla="cos 10800 7376769"/>
                  <a:gd name="G29" fmla="sin 10800 7376769"/>
                  <a:gd name="G30" fmla="sin 8325 7376769"/>
                  <a:gd name="G31" fmla="+- G28 10800 0"/>
                  <a:gd name="G32" fmla="+- G29 10800 0"/>
                  <a:gd name="G33" fmla="+- G30 10800 0"/>
                  <a:gd name="G34" fmla="?: G4 0 G31"/>
                  <a:gd name="G35" fmla="?: 7376769 G34 0"/>
                  <a:gd name="G36" fmla="?: G6 G35 G31"/>
                  <a:gd name="G37" fmla="+- 21600 0 G36"/>
                  <a:gd name="G38" fmla="?: G4 0 G33"/>
                  <a:gd name="G39" fmla="?: 7376769 G38 G32"/>
                  <a:gd name="G40" fmla="?: G6 G39 0"/>
                  <a:gd name="G41" fmla="?: G4 G32 21600"/>
                  <a:gd name="G42" fmla="?: G6 G41 G33"/>
                  <a:gd name="T12" fmla="*/ 10800 w 21600"/>
                  <a:gd name="T13" fmla="*/ 0 h 21600"/>
                  <a:gd name="T14" fmla="*/ 7131 w 21600"/>
                  <a:gd name="T15" fmla="*/ 19631 h 21600"/>
                  <a:gd name="T16" fmla="*/ 10800 w 21600"/>
                  <a:gd name="T17" fmla="*/ 2475 h 21600"/>
                  <a:gd name="T18" fmla="*/ 14469 w 21600"/>
                  <a:gd name="T19" fmla="*/ 196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close/>
                  </a:path>
                </a:pathLst>
              </a:custGeom>
              <a:gradFill rotWithShape="1">
                <a:gsLst>
                  <a:gs pos="0">
                    <a:srgbClr val="FFFFCC"/>
                  </a:gs>
                  <a:gs pos="100000">
                    <a:srgbClr val="FFFFCC">
                      <a:gamma/>
                      <a:shade val="46275"/>
                      <a:invGamma/>
                    </a:srgbClr>
                  </a:gs>
                </a:gsLst>
                <a:lin ang="5400000" scaled="1"/>
              </a:gradFill>
              <a:ln w="9525" algn="ctr">
                <a:noFill/>
                <a:miter lim="800000"/>
              </a:ln>
              <a:effectLst>
                <a:outerShdw dist="35921" dir="2700000" algn="ctr" rotWithShape="0">
                  <a:schemeClr val="bg2"/>
                </a:outerShdw>
              </a:effectLst>
            </p:spPr>
            <p:txBody>
              <a:bodyPr anchor="ctr">
                <a:spAutoFit/>
              </a:bodyPr>
              <a:lstStyle/>
              <a:p>
                <a:pPr>
                  <a:defRPr/>
                </a:pPr>
                <a:endParaRPr lang="zh-CN" altLang="en-US"/>
              </a:p>
            </p:txBody>
          </p:sp>
          <p:sp>
            <p:nvSpPr>
              <p:cNvPr id="54366" name="Oval 60"/>
              <p:cNvSpPr>
                <a:spLocks noChangeArrowheads="1"/>
              </p:cNvSpPr>
              <p:nvPr/>
            </p:nvSpPr>
            <p:spPr bwMode="auto">
              <a:xfrm>
                <a:off x="1437" y="1130"/>
                <a:ext cx="690" cy="690"/>
              </a:xfrm>
              <a:prstGeom prst="ellipse">
                <a:avLst/>
              </a:prstGeom>
              <a:gradFill rotWithShape="1">
                <a:gsLst>
                  <a:gs pos="0">
                    <a:srgbClr val="0033CC"/>
                  </a:gs>
                  <a:gs pos="100000">
                    <a:srgbClr val="00185E"/>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67" name="AutoShape 61"/>
              <p:cNvSpPr>
                <a:spLocks noChangeArrowheads="1"/>
              </p:cNvSpPr>
              <p:nvPr/>
            </p:nvSpPr>
            <p:spPr bwMode="auto">
              <a:xfrm rot="-5400000">
                <a:off x="1372" y="1066"/>
                <a:ext cx="821" cy="820"/>
              </a:xfrm>
              <a:custGeom>
                <a:avLst/>
                <a:gdLst>
                  <a:gd name="T0" fmla="*/ 411 w 21600"/>
                  <a:gd name="T1" fmla="*/ 0 h 21600"/>
                  <a:gd name="T2" fmla="*/ 266 w 21600"/>
                  <a:gd name="T3" fmla="*/ 747 h 21600"/>
                  <a:gd name="T4" fmla="*/ 411 w 21600"/>
                  <a:gd name="T5" fmla="*/ 87 h 21600"/>
                  <a:gd name="T6" fmla="*/ 555 w 21600"/>
                  <a:gd name="T7" fmla="*/ 747 h 21600"/>
                  <a:gd name="T8" fmla="*/ 0 60000 65536"/>
                  <a:gd name="T9" fmla="*/ 0 60000 65536"/>
                  <a:gd name="T10" fmla="*/ 0 60000 65536"/>
                  <a:gd name="T11" fmla="*/ 0 60000 65536"/>
                  <a:gd name="T12" fmla="*/ 0 w 21600"/>
                  <a:gd name="T13" fmla="*/ 0 h 21600"/>
                  <a:gd name="T14" fmla="*/ 21600 w 21600"/>
                  <a:gd name="T15" fmla="*/ 19782 h 21600"/>
                </a:gdLst>
                <a:ahLst/>
                <a:cxnLst>
                  <a:cxn ang="T8">
                    <a:pos x="T0" y="T1"/>
                  </a:cxn>
                  <a:cxn ang="T9">
                    <a:pos x="T2" y="T3"/>
                  </a:cxn>
                  <a:cxn ang="T10">
                    <a:pos x="T4" y="T5"/>
                  </a:cxn>
                  <a:cxn ang="T11">
                    <a:pos x="T6" y="T7"/>
                  </a:cxn>
                </a:cxnLst>
                <a:rect l="T12" t="T13" r="T14" b="T15"/>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close/>
                  </a:path>
                </a:pathLst>
              </a:custGeom>
              <a:gradFill rotWithShape="1">
                <a:gsLst>
                  <a:gs pos="0">
                    <a:srgbClr val="FFFFCC"/>
                  </a:gs>
                  <a:gs pos="100000">
                    <a:srgbClr val="76765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pSp>
            <p:nvGrpSpPr>
              <p:cNvPr id="54368" name="Group 62"/>
              <p:cNvGrpSpPr/>
              <p:nvPr/>
            </p:nvGrpSpPr>
            <p:grpSpPr bwMode="auto">
              <a:xfrm>
                <a:off x="1471" y="1173"/>
                <a:ext cx="630" cy="549"/>
                <a:chOff x="2280" y="1569"/>
                <a:chExt cx="638" cy="556"/>
              </a:xfrm>
            </p:grpSpPr>
            <p:sp>
              <p:nvSpPr>
                <p:cNvPr id="76863" name="Oval 63"/>
                <p:cNvSpPr>
                  <a:spLocks noChangeArrowheads="1"/>
                </p:cNvSpPr>
                <p:nvPr/>
              </p:nvSpPr>
              <p:spPr bwMode="auto">
                <a:xfrm>
                  <a:off x="2400" y="1571"/>
                  <a:ext cx="387" cy="253"/>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76864" name="Oval 64"/>
                <p:cNvSpPr>
                  <a:spLocks noChangeArrowheads="1"/>
                </p:cNvSpPr>
                <p:nvPr/>
              </p:nvSpPr>
              <p:spPr bwMode="auto">
                <a:xfrm rot="-2388105">
                  <a:off x="2277" y="1629"/>
                  <a:ext cx="333" cy="130"/>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76865" name="Oval 65"/>
                <p:cNvSpPr>
                  <a:spLocks noChangeArrowheads="1"/>
                </p:cNvSpPr>
                <p:nvPr/>
              </p:nvSpPr>
              <p:spPr bwMode="auto">
                <a:xfrm rot="-2388105" flipH="1" flipV="1">
                  <a:off x="2583" y="1993"/>
                  <a:ext cx="333" cy="130"/>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grpSp>
        </p:grpSp>
        <p:grpSp>
          <p:nvGrpSpPr>
            <p:cNvPr id="54289" name="Group 66"/>
            <p:cNvGrpSpPr/>
            <p:nvPr/>
          </p:nvGrpSpPr>
          <p:grpSpPr bwMode="auto">
            <a:xfrm>
              <a:off x="703" y="2024"/>
              <a:ext cx="1723" cy="566"/>
              <a:chOff x="606" y="1152"/>
              <a:chExt cx="1321" cy="963"/>
            </a:xfrm>
          </p:grpSpPr>
          <p:sp>
            <p:nvSpPr>
              <p:cNvPr id="54361" name="AutoShape 67"/>
              <p:cNvSpPr>
                <a:spLocks noChangeArrowheads="1"/>
              </p:cNvSpPr>
              <p:nvPr/>
            </p:nvSpPr>
            <p:spPr bwMode="auto">
              <a:xfrm rot="-5400000">
                <a:off x="1118" y="643"/>
                <a:ext cx="297" cy="1316"/>
              </a:xfrm>
              <a:prstGeom prst="flowChartDelay">
                <a:avLst/>
              </a:prstGeom>
              <a:gradFill rotWithShape="1">
                <a:gsLst>
                  <a:gs pos="0">
                    <a:srgbClr val="FFFFFF"/>
                  </a:gs>
                  <a:gs pos="100000">
                    <a:srgbClr val="33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62" name="AutoShape 68"/>
              <p:cNvSpPr>
                <a:spLocks noChangeArrowheads="1"/>
              </p:cNvSpPr>
              <p:nvPr/>
            </p:nvSpPr>
            <p:spPr bwMode="auto">
              <a:xfrm>
                <a:off x="606" y="1298"/>
                <a:ext cx="1321" cy="817"/>
              </a:xfrm>
              <a:prstGeom prst="roundRect">
                <a:avLst>
                  <a:gd name="adj" fmla="val 16667"/>
                </a:avLst>
              </a:prstGeom>
              <a:gradFill rotWithShape="1">
                <a:gsLst>
                  <a:gs pos="0">
                    <a:srgbClr val="003366"/>
                  </a:gs>
                  <a:gs pos="100000">
                    <a:srgbClr val="00182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63" name="AutoShape 69"/>
              <p:cNvSpPr>
                <a:spLocks noChangeArrowheads="1"/>
              </p:cNvSpPr>
              <p:nvPr/>
            </p:nvSpPr>
            <p:spPr bwMode="auto">
              <a:xfrm>
                <a:off x="618" y="1328"/>
                <a:ext cx="1296" cy="760"/>
              </a:xfrm>
              <a:prstGeom prst="roundRect">
                <a:avLst>
                  <a:gd name="adj" fmla="val 16667"/>
                </a:avLst>
              </a:prstGeom>
              <a:gradFill rotWithShape="1">
                <a:gsLst>
                  <a:gs pos="0">
                    <a:srgbClr val="00182F"/>
                  </a:gs>
                  <a:gs pos="100000">
                    <a:srgbClr val="00336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6870" name="Oval 70"/>
              <p:cNvSpPr>
                <a:spLocks noChangeArrowheads="1"/>
              </p:cNvSpPr>
              <p:nvPr/>
            </p:nvSpPr>
            <p:spPr bwMode="auto">
              <a:xfrm>
                <a:off x="1156" y="1161"/>
                <a:ext cx="545" cy="92"/>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a:defRPr/>
                </a:pPr>
                <a:endParaRPr lang="zh-CN" altLang="en-US"/>
              </a:p>
            </p:txBody>
          </p:sp>
        </p:grpSp>
        <p:sp>
          <p:nvSpPr>
            <p:cNvPr id="54290" name="AutoShape 71"/>
            <p:cNvSpPr>
              <a:spLocks noChangeArrowheads="1"/>
            </p:cNvSpPr>
            <p:nvPr/>
          </p:nvSpPr>
          <p:spPr bwMode="auto">
            <a:xfrm rot="-5400000">
              <a:off x="3926" y="212"/>
              <a:ext cx="175" cy="1716"/>
            </a:xfrm>
            <a:prstGeom prst="flowChartDelay">
              <a:avLst/>
            </a:prstGeom>
            <a:gradFill rotWithShape="1">
              <a:gsLst>
                <a:gs pos="0">
                  <a:srgbClr val="FFFFFF"/>
                </a:gs>
                <a:gs pos="100000">
                  <a:srgbClr val="33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291" name="AutoShape 72"/>
            <p:cNvSpPr>
              <a:spLocks noChangeArrowheads="1"/>
            </p:cNvSpPr>
            <p:nvPr/>
          </p:nvSpPr>
          <p:spPr bwMode="auto">
            <a:xfrm>
              <a:off x="3152" y="1068"/>
              <a:ext cx="1723" cy="480"/>
            </a:xfrm>
            <a:prstGeom prst="roundRect">
              <a:avLst>
                <a:gd name="adj" fmla="val 16667"/>
              </a:avLst>
            </a:prstGeom>
            <a:gradFill rotWithShape="1">
              <a:gsLst>
                <a:gs pos="0">
                  <a:srgbClr val="003366"/>
                </a:gs>
                <a:gs pos="100000">
                  <a:srgbClr val="00182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292" name="AutoShape 73"/>
            <p:cNvSpPr>
              <a:spLocks noChangeArrowheads="1"/>
            </p:cNvSpPr>
            <p:nvPr/>
          </p:nvSpPr>
          <p:spPr bwMode="auto">
            <a:xfrm>
              <a:off x="3168" y="1085"/>
              <a:ext cx="1690" cy="447"/>
            </a:xfrm>
            <a:prstGeom prst="roundRect">
              <a:avLst>
                <a:gd name="adj" fmla="val 16667"/>
              </a:avLst>
            </a:prstGeom>
            <a:gradFill rotWithShape="1">
              <a:gsLst>
                <a:gs pos="0">
                  <a:srgbClr val="00182F"/>
                </a:gs>
                <a:gs pos="100000">
                  <a:srgbClr val="00336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6874" name="Oval 74"/>
            <p:cNvSpPr>
              <a:spLocks noChangeArrowheads="1"/>
            </p:cNvSpPr>
            <p:nvPr/>
          </p:nvSpPr>
          <p:spPr bwMode="auto">
            <a:xfrm>
              <a:off x="3869" y="988"/>
              <a:ext cx="711" cy="53"/>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a:defRPr/>
              </a:pPr>
              <a:endParaRPr lang="zh-CN" altLang="en-US"/>
            </a:p>
          </p:txBody>
        </p:sp>
        <p:grpSp>
          <p:nvGrpSpPr>
            <p:cNvPr id="54294" name="Group 75"/>
            <p:cNvGrpSpPr/>
            <p:nvPr/>
          </p:nvGrpSpPr>
          <p:grpSpPr bwMode="auto">
            <a:xfrm>
              <a:off x="3185" y="1214"/>
              <a:ext cx="181" cy="182"/>
              <a:chOff x="1111" y="664"/>
              <a:chExt cx="181" cy="182"/>
            </a:xfrm>
          </p:grpSpPr>
          <p:sp>
            <p:nvSpPr>
              <p:cNvPr id="76876" name="AutoShape 76"/>
              <p:cNvSpPr>
                <a:spLocks noChangeArrowheads="1"/>
              </p:cNvSpPr>
              <p:nvPr/>
            </p:nvSpPr>
            <p:spPr bwMode="auto">
              <a:xfrm rot="29700000">
                <a:off x="1111" y="664"/>
                <a:ext cx="181" cy="182"/>
              </a:xfrm>
              <a:custGeom>
                <a:avLst/>
                <a:gdLst>
                  <a:gd name="G0" fmla="+- 8325 0 0"/>
                  <a:gd name="G1" fmla="+- 7376769 0 0"/>
                  <a:gd name="G2" fmla="+- 0 0 7376769"/>
                  <a:gd name="T0" fmla="*/ 0 256 1"/>
                  <a:gd name="T1" fmla="*/ 180 256 1"/>
                  <a:gd name="G3" fmla="+- 7376769 T0 T1"/>
                  <a:gd name="T2" fmla="*/ 0 256 1"/>
                  <a:gd name="T3" fmla="*/ 90 256 1"/>
                  <a:gd name="G4" fmla="+- 7376769 T2 T3"/>
                  <a:gd name="G5" fmla="*/ G4 2 1"/>
                  <a:gd name="T4" fmla="*/ 90 256 1"/>
                  <a:gd name="T5" fmla="*/ 0 256 1"/>
                  <a:gd name="G6" fmla="+- 7376769 T4 T5"/>
                  <a:gd name="G7" fmla="*/ G6 2 1"/>
                  <a:gd name="G8" fmla="abs 737676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325"/>
                  <a:gd name="G18" fmla="*/ 8325 1 2"/>
                  <a:gd name="G19" fmla="+- G18 5400 0"/>
                  <a:gd name="G20" fmla="cos G19 7376769"/>
                  <a:gd name="G21" fmla="sin G19 7376769"/>
                  <a:gd name="G22" fmla="+- G20 10800 0"/>
                  <a:gd name="G23" fmla="+- G21 10800 0"/>
                  <a:gd name="G24" fmla="+- 10800 0 G20"/>
                  <a:gd name="G25" fmla="+- 8325 10800 0"/>
                  <a:gd name="G26" fmla="?: G9 G17 G25"/>
                  <a:gd name="G27" fmla="?: G9 0 21600"/>
                  <a:gd name="G28" fmla="cos 10800 7376769"/>
                  <a:gd name="G29" fmla="sin 10800 7376769"/>
                  <a:gd name="G30" fmla="sin 8325 7376769"/>
                  <a:gd name="G31" fmla="+- G28 10800 0"/>
                  <a:gd name="G32" fmla="+- G29 10800 0"/>
                  <a:gd name="G33" fmla="+- G30 10800 0"/>
                  <a:gd name="G34" fmla="?: G4 0 G31"/>
                  <a:gd name="G35" fmla="?: 7376769 G34 0"/>
                  <a:gd name="G36" fmla="?: G6 G35 G31"/>
                  <a:gd name="G37" fmla="+- 21600 0 G36"/>
                  <a:gd name="G38" fmla="?: G4 0 G33"/>
                  <a:gd name="G39" fmla="?: 7376769 G38 G32"/>
                  <a:gd name="G40" fmla="?: G6 G39 0"/>
                  <a:gd name="G41" fmla="?: G4 G32 21600"/>
                  <a:gd name="G42" fmla="?: G6 G41 G33"/>
                  <a:gd name="T12" fmla="*/ 10800 w 21600"/>
                  <a:gd name="T13" fmla="*/ 0 h 21600"/>
                  <a:gd name="T14" fmla="*/ 7131 w 21600"/>
                  <a:gd name="T15" fmla="*/ 19631 h 21600"/>
                  <a:gd name="T16" fmla="*/ 10800 w 21600"/>
                  <a:gd name="T17" fmla="*/ 2475 h 21600"/>
                  <a:gd name="T18" fmla="*/ 14469 w 21600"/>
                  <a:gd name="T19" fmla="*/ 196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close/>
                  </a:path>
                </a:pathLst>
              </a:custGeom>
              <a:gradFill rotWithShape="1">
                <a:gsLst>
                  <a:gs pos="0">
                    <a:srgbClr val="FFFFCC"/>
                  </a:gs>
                  <a:gs pos="100000">
                    <a:srgbClr val="FFFFCC">
                      <a:gamma/>
                      <a:shade val="46275"/>
                      <a:invGamma/>
                    </a:srgbClr>
                  </a:gs>
                </a:gsLst>
                <a:lin ang="5400000" scaled="1"/>
              </a:gradFill>
              <a:ln w="9525" algn="ctr">
                <a:noFill/>
                <a:miter lim="800000"/>
              </a:ln>
              <a:effectLst>
                <a:outerShdw dist="35921" dir="2700000" algn="ctr" rotWithShape="0">
                  <a:schemeClr val="bg2"/>
                </a:outerShdw>
              </a:effectLst>
            </p:spPr>
            <p:txBody>
              <a:bodyPr anchor="ctr">
                <a:spAutoFit/>
              </a:bodyPr>
              <a:lstStyle/>
              <a:p>
                <a:pPr>
                  <a:defRPr/>
                </a:pPr>
                <a:endParaRPr lang="zh-CN" altLang="en-US"/>
              </a:p>
            </p:txBody>
          </p:sp>
          <p:sp>
            <p:nvSpPr>
              <p:cNvPr id="54355" name="Oval 77"/>
              <p:cNvSpPr>
                <a:spLocks noChangeArrowheads="1"/>
              </p:cNvSpPr>
              <p:nvPr/>
            </p:nvSpPr>
            <p:spPr bwMode="auto">
              <a:xfrm>
                <a:off x="1130" y="684"/>
                <a:ext cx="142" cy="142"/>
              </a:xfrm>
              <a:prstGeom prst="ellipse">
                <a:avLst/>
              </a:prstGeom>
              <a:gradFill rotWithShape="1">
                <a:gsLst>
                  <a:gs pos="0">
                    <a:srgbClr val="0033CC"/>
                  </a:gs>
                  <a:gs pos="100000">
                    <a:srgbClr val="00185E"/>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56" name="AutoShape 78"/>
              <p:cNvSpPr>
                <a:spLocks noChangeArrowheads="1"/>
              </p:cNvSpPr>
              <p:nvPr/>
            </p:nvSpPr>
            <p:spPr bwMode="auto">
              <a:xfrm rot="-5400000">
                <a:off x="1117" y="670"/>
                <a:ext cx="170" cy="169"/>
              </a:xfrm>
              <a:custGeom>
                <a:avLst/>
                <a:gdLst>
                  <a:gd name="T0" fmla="*/ 85 w 21600"/>
                  <a:gd name="T1" fmla="*/ 0 h 21600"/>
                  <a:gd name="T2" fmla="*/ 55 w 21600"/>
                  <a:gd name="T3" fmla="*/ 154 h 21600"/>
                  <a:gd name="T4" fmla="*/ 85 w 21600"/>
                  <a:gd name="T5" fmla="*/ 18 h 21600"/>
                  <a:gd name="T6" fmla="*/ 115 w 21600"/>
                  <a:gd name="T7" fmla="*/ 154 h 21600"/>
                  <a:gd name="T8" fmla="*/ 0 60000 65536"/>
                  <a:gd name="T9" fmla="*/ 0 60000 65536"/>
                  <a:gd name="T10" fmla="*/ 0 60000 65536"/>
                  <a:gd name="T11" fmla="*/ 0 60000 65536"/>
                  <a:gd name="T12" fmla="*/ 0 w 21600"/>
                  <a:gd name="T13" fmla="*/ 0 h 21600"/>
                  <a:gd name="T14" fmla="*/ 21600 w 21600"/>
                  <a:gd name="T15" fmla="*/ 19811 h 21600"/>
                </a:gdLst>
                <a:ahLst/>
                <a:cxnLst>
                  <a:cxn ang="T8">
                    <a:pos x="T0" y="T1"/>
                  </a:cxn>
                  <a:cxn ang="T9">
                    <a:pos x="T2" y="T3"/>
                  </a:cxn>
                  <a:cxn ang="T10">
                    <a:pos x="T4" y="T5"/>
                  </a:cxn>
                  <a:cxn ang="T11">
                    <a:pos x="T6" y="T7"/>
                  </a:cxn>
                </a:cxnLst>
                <a:rect l="T12" t="T13" r="T14" b="T15"/>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close/>
                  </a:path>
                </a:pathLst>
              </a:custGeom>
              <a:gradFill rotWithShape="1">
                <a:gsLst>
                  <a:gs pos="0">
                    <a:srgbClr val="FFFFCC"/>
                  </a:gs>
                  <a:gs pos="100000">
                    <a:srgbClr val="76765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pSp>
            <p:nvGrpSpPr>
              <p:cNvPr id="54357" name="Group 79"/>
              <p:cNvGrpSpPr/>
              <p:nvPr/>
            </p:nvGrpSpPr>
            <p:grpSpPr bwMode="auto">
              <a:xfrm>
                <a:off x="1137" y="692"/>
                <a:ext cx="130" cy="114"/>
                <a:chOff x="2280" y="1569"/>
                <a:chExt cx="638" cy="556"/>
              </a:xfrm>
            </p:grpSpPr>
            <p:sp>
              <p:nvSpPr>
                <p:cNvPr id="76880" name="Oval 80"/>
                <p:cNvSpPr>
                  <a:spLocks noChangeArrowheads="1"/>
                </p:cNvSpPr>
                <p:nvPr/>
              </p:nvSpPr>
              <p:spPr bwMode="auto">
                <a:xfrm>
                  <a:off x="2402" y="1567"/>
                  <a:ext cx="386" cy="258"/>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76881" name="Oval 81"/>
                <p:cNvSpPr>
                  <a:spLocks noChangeArrowheads="1"/>
                </p:cNvSpPr>
                <p:nvPr/>
              </p:nvSpPr>
              <p:spPr bwMode="auto">
                <a:xfrm rot="-2388105">
                  <a:off x="2279" y="1625"/>
                  <a:ext cx="332" cy="135"/>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76882" name="Oval 82"/>
                <p:cNvSpPr>
                  <a:spLocks noChangeArrowheads="1"/>
                </p:cNvSpPr>
                <p:nvPr/>
              </p:nvSpPr>
              <p:spPr bwMode="auto">
                <a:xfrm rot="-2388105" flipH="1" flipV="1">
                  <a:off x="2584" y="1993"/>
                  <a:ext cx="332" cy="135"/>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grpSp>
        </p:grpSp>
        <p:grpSp>
          <p:nvGrpSpPr>
            <p:cNvPr id="54295" name="Group 83"/>
            <p:cNvGrpSpPr/>
            <p:nvPr/>
          </p:nvGrpSpPr>
          <p:grpSpPr bwMode="auto">
            <a:xfrm>
              <a:off x="3288" y="1662"/>
              <a:ext cx="1723" cy="566"/>
              <a:chOff x="606" y="1152"/>
              <a:chExt cx="1321" cy="963"/>
            </a:xfrm>
          </p:grpSpPr>
          <p:sp>
            <p:nvSpPr>
              <p:cNvPr id="54350" name="AutoShape 84"/>
              <p:cNvSpPr>
                <a:spLocks noChangeArrowheads="1"/>
              </p:cNvSpPr>
              <p:nvPr/>
            </p:nvSpPr>
            <p:spPr bwMode="auto">
              <a:xfrm rot="-5400000">
                <a:off x="1118" y="643"/>
                <a:ext cx="297" cy="1316"/>
              </a:xfrm>
              <a:prstGeom prst="flowChartDelay">
                <a:avLst/>
              </a:prstGeom>
              <a:gradFill rotWithShape="1">
                <a:gsLst>
                  <a:gs pos="0">
                    <a:srgbClr val="FFFFFF"/>
                  </a:gs>
                  <a:gs pos="100000">
                    <a:srgbClr val="33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51" name="AutoShape 85"/>
              <p:cNvSpPr>
                <a:spLocks noChangeArrowheads="1"/>
              </p:cNvSpPr>
              <p:nvPr/>
            </p:nvSpPr>
            <p:spPr bwMode="auto">
              <a:xfrm>
                <a:off x="606" y="1298"/>
                <a:ext cx="1321" cy="817"/>
              </a:xfrm>
              <a:prstGeom prst="roundRect">
                <a:avLst>
                  <a:gd name="adj" fmla="val 16667"/>
                </a:avLst>
              </a:prstGeom>
              <a:gradFill rotWithShape="1">
                <a:gsLst>
                  <a:gs pos="0">
                    <a:srgbClr val="003366"/>
                  </a:gs>
                  <a:gs pos="100000">
                    <a:srgbClr val="00182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52" name="AutoShape 86"/>
              <p:cNvSpPr>
                <a:spLocks noChangeArrowheads="1"/>
              </p:cNvSpPr>
              <p:nvPr/>
            </p:nvSpPr>
            <p:spPr bwMode="auto">
              <a:xfrm>
                <a:off x="618" y="1328"/>
                <a:ext cx="1296" cy="760"/>
              </a:xfrm>
              <a:prstGeom prst="roundRect">
                <a:avLst>
                  <a:gd name="adj" fmla="val 16667"/>
                </a:avLst>
              </a:prstGeom>
              <a:gradFill rotWithShape="1">
                <a:gsLst>
                  <a:gs pos="0">
                    <a:srgbClr val="00182F"/>
                  </a:gs>
                  <a:gs pos="100000">
                    <a:srgbClr val="00336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6887" name="Oval 87"/>
              <p:cNvSpPr>
                <a:spLocks noChangeArrowheads="1"/>
              </p:cNvSpPr>
              <p:nvPr/>
            </p:nvSpPr>
            <p:spPr bwMode="auto">
              <a:xfrm>
                <a:off x="1156" y="1161"/>
                <a:ext cx="545" cy="92"/>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a:defRPr/>
                </a:pPr>
                <a:endParaRPr lang="zh-CN" altLang="en-US"/>
              </a:p>
            </p:txBody>
          </p:sp>
        </p:grpSp>
        <p:grpSp>
          <p:nvGrpSpPr>
            <p:cNvPr id="54296" name="Group 88"/>
            <p:cNvGrpSpPr/>
            <p:nvPr/>
          </p:nvGrpSpPr>
          <p:grpSpPr bwMode="auto">
            <a:xfrm>
              <a:off x="3321" y="1894"/>
              <a:ext cx="181" cy="182"/>
              <a:chOff x="1343" y="1035"/>
              <a:chExt cx="880" cy="882"/>
            </a:xfrm>
          </p:grpSpPr>
          <p:sp>
            <p:nvSpPr>
              <p:cNvPr id="76889" name="AutoShape 89"/>
              <p:cNvSpPr>
                <a:spLocks noChangeArrowheads="1"/>
              </p:cNvSpPr>
              <p:nvPr/>
            </p:nvSpPr>
            <p:spPr bwMode="auto">
              <a:xfrm rot="29700000">
                <a:off x="1343" y="1038"/>
                <a:ext cx="881" cy="878"/>
              </a:xfrm>
              <a:custGeom>
                <a:avLst/>
                <a:gdLst>
                  <a:gd name="G0" fmla="+- 8325 0 0"/>
                  <a:gd name="G1" fmla="+- 7376769 0 0"/>
                  <a:gd name="G2" fmla="+- 0 0 7376769"/>
                  <a:gd name="T0" fmla="*/ 0 256 1"/>
                  <a:gd name="T1" fmla="*/ 180 256 1"/>
                  <a:gd name="G3" fmla="+- 7376769 T0 T1"/>
                  <a:gd name="T2" fmla="*/ 0 256 1"/>
                  <a:gd name="T3" fmla="*/ 90 256 1"/>
                  <a:gd name="G4" fmla="+- 7376769 T2 T3"/>
                  <a:gd name="G5" fmla="*/ G4 2 1"/>
                  <a:gd name="T4" fmla="*/ 90 256 1"/>
                  <a:gd name="T5" fmla="*/ 0 256 1"/>
                  <a:gd name="G6" fmla="+- 7376769 T4 T5"/>
                  <a:gd name="G7" fmla="*/ G6 2 1"/>
                  <a:gd name="G8" fmla="abs 737676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325"/>
                  <a:gd name="G18" fmla="*/ 8325 1 2"/>
                  <a:gd name="G19" fmla="+- G18 5400 0"/>
                  <a:gd name="G20" fmla="cos G19 7376769"/>
                  <a:gd name="G21" fmla="sin G19 7376769"/>
                  <a:gd name="G22" fmla="+- G20 10800 0"/>
                  <a:gd name="G23" fmla="+- G21 10800 0"/>
                  <a:gd name="G24" fmla="+- 10800 0 G20"/>
                  <a:gd name="G25" fmla="+- 8325 10800 0"/>
                  <a:gd name="G26" fmla="?: G9 G17 G25"/>
                  <a:gd name="G27" fmla="?: G9 0 21600"/>
                  <a:gd name="G28" fmla="cos 10800 7376769"/>
                  <a:gd name="G29" fmla="sin 10800 7376769"/>
                  <a:gd name="G30" fmla="sin 8325 7376769"/>
                  <a:gd name="G31" fmla="+- G28 10800 0"/>
                  <a:gd name="G32" fmla="+- G29 10800 0"/>
                  <a:gd name="G33" fmla="+- G30 10800 0"/>
                  <a:gd name="G34" fmla="?: G4 0 G31"/>
                  <a:gd name="G35" fmla="?: 7376769 G34 0"/>
                  <a:gd name="G36" fmla="?: G6 G35 G31"/>
                  <a:gd name="G37" fmla="+- 21600 0 G36"/>
                  <a:gd name="G38" fmla="?: G4 0 G33"/>
                  <a:gd name="G39" fmla="?: 7376769 G38 G32"/>
                  <a:gd name="G40" fmla="?: G6 G39 0"/>
                  <a:gd name="G41" fmla="?: G4 G32 21600"/>
                  <a:gd name="G42" fmla="?: G6 G41 G33"/>
                  <a:gd name="T12" fmla="*/ 10800 w 21600"/>
                  <a:gd name="T13" fmla="*/ 0 h 21600"/>
                  <a:gd name="T14" fmla="*/ 7131 w 21600"/>
                  <a:gd name="T15" fmla="*/ 19631 h 21600"/>
                  <a:gd name="T16" fmla="*/ 10800 w 21600"/>
                  <a:gd name="T17" fmla="*/ 2475 h 21600"/>
                  <a:gd name="T18" fmla="*/ 14469 w 21600"/>
                  <a:gd name="T19" fmla="*/ 196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close/>
                  </a:path>
                </a:pathLst>
              </a:custGeom>
              <a:gradFill rotWithShape="1">
                <a:gsLst>
                  <a:gs pos="0">
                    <a:srgbClr val="FFFFCC"/>
                  </a:gs>
                  <a:gs pos="100000">
                    <a:srgbClr val="FFFFCC">
                      <a:gamma/>
                      <a:shade val="46275"/>
                      <a:invGamma/>
                    </a:srgbClr>
                  </a:gs>
                </a:gsLst>
                <a:lin ang="5400000" scaled="1"/>
              </a:gradFill>
              <a:ln w="9525" algn="ctr">
                <a:noFill/>
                <a:miter lim="800000"/>
              </a:ln>
              <a:effectLst>
                <a:outerShdw dist="35921" dir="2700000" algn="ctr" rotWithShape="0">
                  <a:schemeClr val="bg2"/>
                </a:outerShdw>
              </a:effectLst>
            </p:spPr>
            <p:txBody>
              <a:bodyPr anchor="ctr">
                <a:spAutoFit/>
              </a:bodyPr>
              <a:lstStyle/>
              <a:p>
                <a:pPr>
                  <a:defRPr/>
                </a:pPr>
                <a:endParaRPr lang="zh-CN" altLang="en-US"/>
              </a:p>
            </p:txBody>
          </p:sp>
          <p:sp>
            <p:nvSpPr>
              <p:cNvPr id="54344" name="Oval 90"/>
              <p:cNvSpPr>
                <a:spLocks noChangeArrowheads="1"/>
              </p:cNvSpPr>
              <p:nvPr/>
            </p:nvSpPr>
            <p:spPr bwMode="auto">
              <a:xfrm>
                <a:off x="1437" y="1130"/>
                <a:ext cx="690" cy="690"/>
              </a:xfrm>
              <a:prstGeom prst="ellipse">
                <a:avLst/>
              </a:prstGeom>
              <a:gradFill rotWithShape="1">
                <a:gsLst>
                  <a:gs pos="0">
                    <a:srgbClr val="0033CC"/>
                  </a:gs>
                  <a:gs pos="100000">
                    <a:srgbClr val="00185E"/>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45" name="AutoShape 91"/>
              <p:cNvSpPr>
                <a:spLocks noChangeArrowheads="1"/>
              </p:cNvSpPr>
              <p:nvPr/>
            </p:nvSpPr>
            <p:spPr bwMode="auto">
              <a:xfrm rot="-5400000">
                <a:off x="1372" y="1066"/>
                <a:ext cx="821" cy="820"/>
              </a:xfrm>
              <a:custGeom>
                <a:avLst/>
                <a:gdLst>
                  <a:gd name="T0" fmla="*/ 411 w 21600"/>
                  <a:gd name="T1" fmla="*/ 0 h 21600"/>
                  <a:gd name="T2" fmla="*/ 266 w 21600"/>
                  <a:gd name="T3" fmla="*/ 747 h 21600"/>
                  <a:gd name="T4" fmla="*/ 411 w 21600"/>
                  <a:gd name="T5" fmla="*/ 87 h 21600"/>
                  <a:gd name="T6" fmla="*/ 555 w 21600"/>
                  <a:gd name="T7" fmla="*/ 747 h 21600"/>
                  <a:gd name="T8" fmla="*/ 0 60000 65536"/>
                  <a:gd name="T9" fmla="*/ 0 60000 65536"/>
                  <a:gd name="T10" fmla="*/ 0 60000 65536"/>
                  <a:gd name="T11" fmla="*/ 0 60000 65536"/>
                  <a:gd name="T12" fmla="*/ 0 w 21600"/>
                  <a:gd name="T13" fmla="*/ 0 h 21600"/>
                  <a:gd name="T14" fmla="*/ 21600 w 21600"/>
                  <a:gd name="T15" fmla="*/ 19782 h 21600"/>
                </a:gdLst>
                <a:ahLst/>
                <a:cxnLst>
                  <a:cxn ang="T8">
                    <a:pos x="T0" y="T1"/>
                  </a:cxn>
                  <a:cxn ang="T9">
                    <a:pos x="T2" y="T3"/>
                  </a:cxn>
                  <a:cxn ang="T10">
                    <a:pos x="T4" y="T5"/>
                  </a:cxn>
                  <a:cxn ang="T11">
                    <a:pos x="T6" y="T7"/>
                  </a:cxn>
                </a:cxnLst>
                <a:rect l="T12" t="T13" r="T14" b="T15"/>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close/>
                  </a:path>
                </a:pathLst>
              </a:custGeom>
              <a:gradFill rotWithShape="1">
                <a:gsLst>
                  <a:gs pos="0">
                    <a:srgbClr val="FFFFCC"/>
                  </a:gs>
                  <a:gs pos="100000">
                    <a:srgbClr val="76765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pSp>
            <p:nvGrpSpPr>
              <p:cNvPr id="54346" name="Group 92"/>
              <p:cNvGrpSpPr/>
              <p:nvPr/>
            </p:nvGrpSpPr>
            <p:grpSpPr bwMode="auto">
              <a:xfrm>
                <a:off x="1471" y="1173"/>
                <a:ext cx="630" cy="549"/>
                <a:chOff x="2280" y="1569"/>
                <a:chExt cx="638" cy="556"/>
              </a:xfrm>
            </p:grpSpPr>
            <p:sp>
              <p:nvSpPr>
                <p:cNvPr id="76893" name="Oval 93"/>
                <p:cNvSpPr>
                  <a:spLocks noChangeArrowheads="1"/>
                </p:cNvSpPr>
                <p:nvPr/>
              </p:nvSpPr>
              <p:spPr bwMode="auto">
                <a:xfrm>
                  <a:off x="2403" y="1568"/>
                  <a:ext cx="387" cy="259"/>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76894" name="Oval 94"/>
                <p:cNvSpPr>
                  <a:spLocks noChangeArrowheads="1"/>
                </p:cNvSpPr>
                <p:nvPr/>
              </p:nvSpPr>
              <p:spPr bwMode="auto">
                <a:xfrm rot="-2388105">
                  <a:off x="2279" y="1627"/>
                  <a:ext cx="333" cy="130"/>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76895" name="Oval 95"/>
                <p:cNvSpPr>
                  <a:spLocks noChangeArrowheads="1"/>
                </p:cNvSpPr>
                <p:nvPr/>
              </p:nvSpPr>
              <p:spPr bwMode="auto">
                <a:xfrm rot="-2388105" flipH="1" flipV="1">
                  <a:off x="2586" y="1996"/>
                  <a:ext cx="333" cy="130"/>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grpSp>
        </p:grpSp>
        <p:grpSp>
          <p:nvGrpSpPr>
            <p:cNvPr id="54297" name="Group 96"/>
            <p:cNvGrpSpPr/>
            <p:nvPr/>
          </p:nvGrpSpPr>
          <p:grpSpPr bwMode="auto">
            <a:xfrm>
              <a:off x="3560" y="3022"/>
              <a:ext cx="1723" cy="566"/>
              <a:chOff x="606" y="1152"/>
              <a:chExt cx="1321" cy="963"/>
            </a:xfrm>
          </p:grpSpPr>
          <p:sp>
            <p:nvSpPr>
              <p:cNvPr id="54339" name="AutoShape 97"/>
              <p:cNvSpPr>
                <a:spLocks noChangeArrowheads="1"/>
              </p:cNvSpPr>
              <p:nvPr/>
            </p:nvSpPr>
            <p:spPr bwMode="auto">
              <a:xfrm rot="-5400000">
                <a:off x="1118" y="643"/>
                <a:ext cx="297" cy="1316"/>
              </a:xfrm>
              <a:prstGeom prst="flowChartDelay">
                <a:avLst/>
              </a:prstGeom>
              <a:gradFill rotWithShape="1">
                <a:gsLst>
                  <a:gs pos="0">
                    <a:srgbClr val="FFFFFF"/>
                  </a:gs>
                  <a:gs pos="100000">
                    <a:srgbClr val="33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40" name="AutoShape 98"/>
              <p:cNvSpPr>
                <a:spLocks noChangeArrowheads="1"/>
              </p:cNvSpPr>
              <p:nvPr/>
            </p:nvSpPr>
            <p:spPr bwMode="auto">
              <a:xfrm>
                <a:off x="606" y="1298"/>
                <a:ext cx="1321" cy="817"/>
              </a:xfrm>
              <a:prstGeom prst="roundRect">
                <a:avLst>
                  <a:gd name="adj" fmla="val 16667"/>
                </a:avLst>
              </a:prstGeom>
              <a:gradFill rotWithShape="1">
                <a:gsLst>
                  <a:gs pos="0">
                    <a:srgbClr val="003366"/>
                  </a:gs>
                  <a:gs pos="100000">
                    <a:srgbClr val="00182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41" name="AutoShape 99"/>
              <p:cNvSpPr>
                <a:spLocks noChangeArrowheads="1"/>
              </p:cNvSpPr>
              <p:nvPr/>
            </p:nvSpPr>
            <p:spPr bwMode="auto">
              <a:xfrm>
                <a:off x="618" y="1328"/>
                <a:ext cx="1296" cy="760"/>
              </a:xfrm>
              <a:prstGeom prst="roundRect">
                <a:avLst>
                  <a:gd name="adj" fmla="val 16667"/>
                </a:avLst>
              </a:prstGeom>
              <a:gradFill rotWithShape="1">
                <a:gsLst>
                  <a:gs pos="0">
                    <a:srgbClr val="00182F"/>
                  </a:gs>
                  <a:gs pos="100000">
                    <a:srgbClr val="00336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6900" name="Oval 100"/>
              <p:cNvSpPr>
                <a:spLocks noChangeArrowheads="1"/>
              </p:cNvSpPr>
              <p:nvPr/>
            </p:nvSpPr>
            <p:spPr bwMode="auto">
              <a:xfrm>
                <a:off x="1156" y="1161"/>
                <a:ext cx="545" cy="92"/>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a:defRPr/>
                </a:pPr>
                <a:endParaRPr lang="zh-CN" altLang="en-US"/>
              </a:p>
            </p:txBody>
          </p:sp>
        </p:grpSp>
        <p:grpSp>
          <p:nvGrpSpPr>
            <p:cNvPr id="54298" name="Group 101"/>
            <p:cNvGrpSpPr/>
            <p:nvPr/>
          </p:nvGrpSpPr>
          <p:grpSpPr bwMode="auto">
            <a:xfrm>
              <a:off x="3593" y="3254"/>
              <a:ext cx="181" cy="182"/>
              <a:chOff x="1343" y="1035"/>
              <a:chExt cx="880" cy="882"/>
            </a:xfrm>
          </p:grpSpPr>
          <p:sp>
            <p:nvSpPr>
              <p:cNvPr id="76902" name="AutoShape 102"/>
              <p:cNvSpPr>
                <a:spLocks noChangeArrowheads="1"/>
              </p:cNvSpPr>
              <p:nvPr/>
            </p:nvSpPr>
            <p:spPr bwMode="auto">
              <a:xfrm rot="29700000">
                <a:off x="1342" y="1038"/>
                <a:ext cx="881" cy="878"/>
              </a:xfrm>
              <a:custGeom>
                <a:avLst/>
                <a:gdLst>
                  <a:gd name="G0" fmla="+- 8325 0 0"/>
                  <a:gd name="G1" fmla="+- 7376769 0 0"/>
                  <a:gd name="G2" fmla="+- 0 0 7376769"/>
                  <a:gd name="T0" fmla="*/ 0 256 1"/>
                  <a:gd name="T1" fmla="*/ 180 256 1"/>
                  <a:gd name="G3" fmla="+- 7376769 T0 T1"/>
                  <a:gd name="T2" fmla="*/ 0 256 1"/>
                  <a:gd name="T3" fmla="*/ 90 256 1"/>
                  <a:gd name="G4" fmla="+- 7376769 T2 T3"/>
                  <a:gd name="G5" fmla="*/ G4 2 1"/>
                  <a:gd name="T4" fmla="*/ 90 256 1"/>
                  <a:gd name="T5" fmla="*/ 0 256 1"/>
                  <a:gd name="G6" fmla="+- 7376769 T4 T5"/>
                  <a:gd name="G7" fmla="*/ G6 2 1"/>
                  <a:gd name="G8" fmla="abs 737676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325"/>
                  <a:gd name="G18" fmla="*/ 8325 1 2"/>
                  <a:gd name="G19" fmla="+- G18 5400 0"/>
                  <a:gd name="G20" fmla="cos G19 7376769"/>
                  <a:gd name="G21" fmla="sin G19 7376769"/>
                  <a:gd name="G22" fmla="+- G20 10800 0"/>
                  <a:gd name="G23" fmla="+- G21 10800 0"/>
                  <a:gd name="G24" fmla="+- 10800 0 G20"/>
                  <a:gd name="G25" fmla="+- 8325 10800 0"/>
                  <a:gd name="G26" fmla="?: G9 G17 G25"/>
                  <a:gd name="G27" fmla="?: G9 0 21600"/>
                  <a:gd name="G28" fmla="cos 10800 7376769"/>
                  <a:gd name="G29" fmla="sin 10800 7376769"/>
                  <a:gd name="G30" fmla="sin 8325 7376769"/>
                  <a:gd name="G31" fmla="+- G28 10800 0"/>
                  <a:gd name="G32" fmla="+- G29 10800 0"/>
                  <a:gd name="G33" fmla="+- G30 10800 0"/>
                  <a:gd name="G34" fmla="?: G4 0 G31"/>
                  <a:gd name="G35" fmla="?: 7376769 G34 0"/>
                  <a:gd name="G36" fmla="?: G6 G35 G31"/>
                  <a:gd name="G37" fmla="+- 21600 0 G36"/>
                  <a:gd name="G38" fmla="?: G4 0 G33"/>
                  <a:gd name="G39" fmla="?: 7376769 G38 G32"/>
                  <a:gd name="G40" fmla="?: G6 G39 0"/>
                  <a:gd name="G41" fmla="?: G4 G32 21600"/>
                  <a:gd name="G42" fmla="?: G6 G41 G33"/>
                  <a:gd name="T12" fmla="*/ 10800 w 21600"/>
                  <a:gd name="T13" fmla="*/ 0 h 21600"/>
                  <a:gd name="T14" fmla="*/ 7131 w 21600"/>
                  <a:gd name="T15" fmla="*/ 19631 h 21600"/>
                  <a:gd name="T16" fmla="*/ 10800 w 21600"/>
                  <a:gd name="T17" fmla="*/ 2475 h 21600"/>
                  <a:gd name="T18" fmla="*/ 14469 w 21600"/>
                  <a:gd name="T19" fmla="*/ 196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close/>
                  </a:path>
                </a:pathLst>
              </a:custGeom>
              <a:gradFill rotWithShape="1">
                <a:gsLst>
                  <a:gs pos="0">
                    <a:srgbClr val="FFFFCC"/>
                  </a:gs>
                  <a:gs pos="100000">
                    <a:srgbClr val="FFFFCC">
                      <a:gamma/>
                      <a:shade val="46275"/>
                      <a:invGamma/>
                    </a:srgbClr>
                  </a:gs>
                </a:gsLst>
                <a:lin ang="5400000" scaled="1"/>
              </a:gradFill>
              <a:ln w="9525" algn="ctr">
                <a:noFill/>
                <a:miter lim="800000"/>
              </a:ln>
              <a:effectLst>
                <a:outerShdw dist="35921" dir="2700000" algn="ctr" rotWithShape="0">
                  <a:schemeClr val="bg2"/>
                </a:outerShdw>
              </a:effectLst>
            </p:spPr>
            <p:txBody>
              <a:bodyPr anchor="ctr">
                <a:spAutoFit/>
              </a:bodyPr>
              <a:lstStyle/>
              <a:p>
                <a:pPr>
                  <a:defRPr/>
                </a:pPr>
                <a:endParaRPr lang="zh-CN" altLang="en-US"/>
              </a:p>
            </p:txBody>
          </p:sp>
          <p:sp>
            <p:nvSpPr>
              <p:cNvPr id="54333" name="Oval 103"/>
              <p:cNvSpPr>
                <a:spLocks noChangeArrowheads="1"/>
              </p:cNvSpPr>
              <p:nvPr/>
            </p:nvSpPr>
            <p:spPr bwMode="auto">
              <a:xfrm>
                <a:off x="1437" y="1130"/>
                <a:ext cx="690" cy="690"/>
              </a:xfrm>
              <a:prstGeom prst="ellipse">
                <a:avLst/>
              </a:prstGeom>
              <a:gradFill rotWithShape="1">
                <a:gsLst>
                  <a:gs pos="0">
                    <a:srgbClr val="0033CC"/>
                  </a:gs>
                  <a:gs pos="100000">
                    <a:srgbClr val="00185E"/>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34" name="AutoShape 104"/>
              <p:cNvSpPr>
                <a:spLocks noChangeArrowheads="1"/>
              </p:cNvSpPr>
              <p:nvPr/>
            </p:nvSpPr>
            <p:spPr bwMode="auto">
              <a:xfrm rot="-5400000">
                <a:off x="1372" y="1066"/>
                <a:ext cx="821" cy="820"/>
              </a:xfrm>
              <a:custGeom>
                <a:avLst/>
                <a:gdLst>
                  <a:gd name="T0" fmla="*/ 411 w 21600"/>
                  <a:gd name="T1" fmla="*/ 0 h 21600"/>
                  <a:gd name="T2" fmla="*/ 266 w 21600"/>
                  <a:gd name="T3" fmla="*/ 747 h 21600"/>
                  <a:gd name="T4" fmla="*/ 411 w 21600"/>
                  <a:gd name="T5" fmla="*/ 87 h 21600"/>
                  <a:gd name="T6" fmla="*/ 555 w 21600"/>
                  <a:gd name="T7" fmla="*/ 747 h 21600"/>
                  <a:gd name="T8" fmla="*/ 0 60000 65536"/>
                  <a:gd name="T9" fmla="*/ 0 60000 65536"/>
                  <a:gd name="T10" fmla="*/ 0 60000 65536"/>
                  <a:gd name="T11" fmla="*/ 0 60000 65536"/>
                  <a:gd name="T12" fmla="*/ 0 w 21600"/>
                  <a:gd name="T13" fmla="*/ 0 h 21600"/>
                  <a:gd name="T14" fmla="*/ 21600 w 21600"/>
                  <a:gd name="T15" fmla="*/ 19782 h 21600"/>
                </a:gdLst>
                <a:ahLst/>
                <a:cxnLst>
                  <a:cxn ang="T8">
                    <a:pos x="T0" y="T1"/>
                  </a:cxn>
                  <a:cxn ang="T9">
                    <a:pos x="T2" y="T3"/>
                  </a:cxn>
                  <a:cxn ang="T10">
                    <a:pos x="T4" y="T5"/>
                  </a:cxn>
                  <a:cxn ang="T11">
                    <a:pos x="T6" y="T7"/>
                  </a:cxn>
                </a:cxnLst>
                <a:rect l="T12" t="T13" r="T14" b="T15"/>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close/>
                  </a:path>
                </a:pathLst>
              </a:custGeom>
              <a:gradFill rotWithShape="1">
                <a:gsLst>
                  <a:gs pos="0">
                    <a:srgbClr val="FFFFCC"/>
                  </a:gs>
                  <a:gs pos="100000">
                    <a:srgbClr val="76765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pSp>
            <p:nvGrpSpPr>
              <p:cNvPr id="54335" name="Group 105"/>
              <p:cNvGrpSpPr/>
              <p:nvPr/>
            </p:nvGrpSpPr>
            <p:grpSpPr bwMode="auto">
              <a:xfrm>
                <a:off x="1471" y="1173"/>
                <a:ext cx="630" cy="549"/>
                <a:chOff x="2280" y="1569"/>
                <a:chExt cx="638" cy="556"/>
              </a:xfrm>
            </p:grpSpPr>
            <p:sp>
              <p:nvSpPr>
                <p:cNvPr id="76906" name="Oval 106"/>
                <p:cNvSpPr>
                  <a:spLocks noChangeArrowheads="1"/>
                </p:cNvSpPr>
                <p:nvPr/>
              </p:nvSpPr>
              <p:spPr bwMode="auto">
                <a:xfrm>
                  <a:off x="2402" y="1569"/>
                  <a:ext cx="387" cy="259"/>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76907" name="Oval 107"/>
                <p:cNvSpPr>
                  <a:spLocks noChangeArrowheads="1"/>
                </p:cNvSpPr>
                <p:nvPr/>
              </p:nvSpPr>
              <p:spPr bwMode="auto">
                <a:xfrm rot="-2388105">
                  <a:off x="2279" y="1627"/>
                  <a:ext cx="333" cy="130"/>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76908" name="Oval 108"/>
                <p:cNvSpPr>
                  <a:spLocks noChangeArrowheads="1"/>
                </p:cNvSpPr>
                <p:nvPr/>
              </p:nvSpPr>
              <p:spPr bwMode="auto">
                <a:xfrm rot="-2388105" flipH="1" flipV="1">
                  <a:off x="2585" y="1997"/>
                  <a:ext cx="333" cy="130"/>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grpSp>
        </p:grpSp>
        <p:grpSp>
          <p:nvGrpSpPr>
            <p:cNvPr id="54299" name="Group 109"/>
            <p:cNvGrpSpPr/>
            <p:nvPr/>
          </p:nvGrpSpPr>
          <p:grpSpPr bwMode="auto">
            <a:xfrm>
              <a:off x="3424" y="2342"/>
              <a:ext cx="1723" cy="566"/>
              <a:chOff x="606" y="1152"/>
              <a:chExt cx="1321" cy="963"/>
            </a:xfrm>
          </p:grpSpPr>
          <p:sp>
            <p:nvSpPr>
              <p:cNvPr id="54328" name="AutoShape 110"/>
              <p:cNvSpPr>
                <a:spLocks noChangeArrowheads="1"/>
              </p:cNvSpPr>
              <p:nvPr/>
            </p:nvSpPr>
            <p:spPr bwMode="auto">
              <a:xfrm rot="-5400000">
                <a:off x="1118" y="643"/>
                <a:ext cx="297" cy="1316"/>
              </a:xfrm>
              <a:prstGeom prst="flowChartDelay">
                <a:avLst/>
              </a:prstGeom>
              <a:gradFill rotWithShape="1">
                <a:gsLst>
                  <a:gs pos="0">
                    <a:srgbClr val="FFFFFF"/>
                  </a:gs>
                  <a:gs pos="100000">
                    <a:srgbClr val="33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29" name="AutoShape 111"/>
              <p:cNvSpPr>
                <a:spLocks noChangeArrowheads="1"/>
              </p:cNvSpPr>
              <p:nvPr/>
            </p:nvSpPr>
            <p:spPr bwMode="auto">
              <a:xfrm>
                <a:off x="606" y="1298"/>
                <a:ext cx="1321" cy="817"/>
              </a:xfrm>
              <a:prstGeom prst="roundRect">
                <a:avLst>
                  <a:gd name="adj" fmla="val 16667"/>
                </a:avLst>
              </a:prstGeom>
              <a:gradFill rotWithShape="1">
                <a:gsLst>
                  <a:gs pos="0">
                    <a:srgbClr val="003366"/>
                  </a:gs>
                  <a:gs pos="100000">
                    <a:srgbClr val="00182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30" name="AutoShape 112"/>
              <p:cNvSpPr>
                <a:spLocks noChangeArrowheads="1"/>
              </p:cNvSpPr>
              <p:nvPr/>
            </p:nvSpPr>
            <p:spPr bwMode="auto">
              <a:xfrm>
                <a:off x="618" y="1328"/>
                <a:ext cx="1296" cy="760"/>
              </a:xfrm>
              <a:prstGeom prst="roundRect">
                <a:avLst>
                  <a:gd name="adj" fmla="val 16667"/>
                </a:avLst>
              </a:prstGeom>
              <a:gradFill rotWithShape="1">
                <a:gsLst>
                  <a:gs pos="0">
                    <a:srgbClr val="00182F"/>
                  </a:gs>
                  <a:gs pos="100000">
                    <a:srgbClr val="00336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6913" name="Oval 113"/>
              <p:cNvSpPr>
                <a:spLocks noChangeArrowheads="1"/>
              </p:cNvSpPr>
              <p:nvPr/>
            </p:nvSpPr>
            <p:spPr bwMode="auto">
              <a:xfrm>
                <a:off x="1156" y="1162"/>
                <a:ext cx="545" cy="92"/>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a:defRPr/>
                </a:pPr>
                <a:endParaRPr lang="zh-CN" altLang="en-US"/>
              </a:p>
            </p:txBody>
          </p:sp>
        </p:grpSp>
        <p:grpSp>
          <p:nvGrpSpPr>
            <p:cNvPr id="54300" name="Group 114"/>
            <p:cNvGrpSpPr/>
            <p:nvPr/>
          </p:nvGrpSpPr>
          <p:grpSpPr bwMode="auto">
            <a:xfrm>
              <a:off x="3457" y="2574"/>
              <a:ext cx="181" cy="182"/>
              <a:chOff x="1343" y="1035"/>
              <a:chExt cx="880" cy="882"/>
            </a:xfrm>
          </p:grpSpPr>
          <p:sp>
            <p:nvSpPr>
              <p:cNvPr id="76915" name="AutoShape 115"/>
              <p:cNvSpPr>
                <a:spLocks noChangeArrowheads="1"/>
              </p:cNvSpPr>
              <p:nvPr/>
            </p:nvSpPr>
            <p:spPr bwMode="auto">
              <a:xfrm rot="29700000">
                <a:off x="1345" y="1035"/>
                <a:ext cx="876" cy="884"/>
              </a:xfrm>
              <a:custGeom>
                <a:avLst/>
                <a:gdLst>
                  <a:gd name="G0" fmla="+- 8325 0 0"/>
                  <a:gd name="G1" fmla="+- 7376769 0 0"/>
                  <a:gd name="G2" fmla="+- 0 0 7376769"/>
                  <a:gd name="T0" fmla="*/ 0 256 1"/>
                  <a:gd name="T1" fmla="*/ 180 256 1"/>
                  <a:gd name="G3" fmla="+- 7376769 T0 T1"/>
                  <a:gd name="T2" fmla="*/ 0 256 1"/>
                  <a:gd name="T3" fmla="*/ 90 256 1"/>
                  <a:gd name="G4" fmla="+- 7376769 T2 T3"/>
                  <a:gd name="G5" fmla="*/ G4 2 1"/>
                  <a:gd name="T4" fmla="*/ 90 256 1"/>
                  <a:gd name="T5" fmla="*/ 0 256 1"/>
                  <a:gd name="G6" fmla="+- 7376769 T4 T5"/>
                  <a:gd name="G7" fmla="*/ G6 2 1"/>
                  <a:gd name="G8" fmla="abs 737676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325"/>
                  <a:gd name="G18" fmla="*/ 8325 1 2"/>
                  <a:gd name="G19" fmla="+- G18 5400 0"/>
                  <a:gd name="G20" fmla="cos G19 7376769"/>
                  <a:gd name="G21" fmla="sin G19 7376769"/>
                  <a:gd name="G22" fmla="+- G20 10800 0"/>
                  <a:gd name="G23" fmla="+- G21 10800 0"/>
                  <a:gd name="G24" fmla="+- 10800 0 G20"/>
                  <a:gd name="G25" fmla="+- 8325 10800 0"/>
                  <a:gd name="G26" fmla="?: G9 G17 G25"/>
                  <a:gd name="G27" fmla="?: G9 0 21600"/>
                  <a:gd name="G28" fmla="cos 10800 7376769"/>
                  <a:gd name="G29" fmla="sin 10800 7376769"/>
                  <a:gd name="G30" fmla="sin 8325 7376769"/>
                  <a:gd name="G31" fmla="+- G28 10800 0"/>
                  <a:gd name="G32" fmla="+- G29 10800 0"/>
                  <a:gd name="G33" fmla="+- G30 10800 0"/>
                  <a:gd name="G34" fmla="?: G4 0 G31"/>
                  <a:gd name="G35" fmla="?: 7376769 G34 0"/>
                  <a:gd name="G36" fmla="?: G6 G35 G31"/>
                  <a:gd name="G37" fmla="+- 21600 0 G36"/>
                  <a:gd name="G38" fmla="?: G4 0 G33"/>
                  <a:gd name="G39" fmla="?: 7376769 G38 G32"/>
                  <a:gd name="G40" fmla="?: G6 G39 0"/>
                  <a:gd name="G41" fmla="?: G4 G32 21600"/>
                  <a:gd name="G42" fmla="?: G6 G41 G33"/>
                  <a:gd name="T12" fmla="*/ 10800 w 21600"/>
                  <a:gd name="T13" fmla="*/ 0 h 21600"/>
                  <a:gd name="T14" fmla="*/ 7131 w 21600"/>
                  <a:gd name="T15" fmla="*/ 19631 h 21600"/>
                  <a:gd name="T16" fmla="*/ 10800 w 21600"/>
                  <a:gd name="T17" fmla="*/ 2475 h 21600"/>
                  <a:gd name="T18" fmla="*/ 14469 w 21600"/>
                  <a:gd name="T19" fmla="*/ 196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close/>
                  </a:path>
                </a:pathLst>
              </a:custGeom>
              <a:gradFill rotWithShape="1">
                <a:gsLst>
                  <a:gs pos="0">
                    <a:srgbClr val="FFFFCC"/>
                  </a:gs>
                  <a:gs pos="100000">
                    <a:srgbClr val="FFFFCC">
                      <a:gamma/>
                      <a:shade val="46275"/>
                      <a:invGamma/>
                    </a:srgbClr>
                  </a:gs>
                </a:gsLst>
                <a:lin ang="5400000" scaled="1"/>
              </a:gradFill>
              <a:ln w="9525" algn="ctr">
                <a:noFill/>
                <a:miter lim="800000"/>
              </a:ln>
              <a:effectLst>
                <a:outerShdw dist="35921" dir="2700000" algn="ctr" rotWithShape="0">
                  <a:schemeClr val="bg2"/>
                </a:outerShdw>
              </a:effectLst>
            </p:spPr>
            <p:txBody>
              <a:bodyPr anchor="ctr">
                <a:spAutoFit/>
              </a:bodyPr>
              <a:lstStyle/>
              <a:p>
                <a:pPr>
                  <a:defRPr/>
                </a:pPr>
                <a:endParaRPr lang="zh-CN" altLang="en-US"/>
              </a:p>
            </p:txBody>
          </p:sp>
          <p:sp>
            <p:nvSpPr>
              <p:cNvPr id="54322" name="Oval 116"/>
              <p:cNvSpPr>
                <a:spLocks noChangeArrowheads="1"/>
              </p:cNvSpPr>
              <p:nvPr/>
            </p:nvSpPr>
            <p:spPr bwMode="auto">
              <a:xfrm>
                <a:off x="1437" y="1130"/>
                <a:ext cx="690" cy="690"/>
              </a:xfrm>
              <a:prstGeom prst="ellipse">
                <a:avLst/>
              </a:prstGeom>
              <a:gradFill rotWithShape="1">
                <a:gsLst>
                  <a:gs pos="0">
                    <a:srgbClr val="0033CC"/>
                  </a:gs>
                  <a:gs pos="100000">
                    <a:srgbClr val="00185E"/>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23" name="AutoShape 117"/>
              <p:cNvSpPr>
                <a:spLocks noChangeArrowheads="1"/>
              </p:cNvSpPr>
              <p:nvPr/>
            </p:nvSpPr>
            <p:spPr bwMode="auto">
              <a:xfrm rot="-5400000">
                <a:off x="1372" y="1066"/>
                <a:ext cx="821" cy="820"/>
              </a:xfrm>
              <a:custGeom>
                <a:avLst/>
                <a:gdLst>
                  <a:gd name="T0" fmla="*/ 411 w 21600"/>
                  <a:gd name="T1" fmla="*/ 0 h 21600"/>
                  <a:gd name="T2" fmla="*/ 266 w 21600"/>
                  <a:gd name="T3" fmla="*/ 747 h 21600"/>
                  <a:gd name="T4" fmla="*/ 411 w 21600"/>
                  <a:gd name="T5" fmla="*/ 87 h 21600"/>
                  <a:gd name="T6" fmla="*/ 555 w 21600"/>
                  <a:gd name="T7" fmla="*/ 747 h 21600"/>
                  <a:gd name="T8" fmla="*/ 0 60000 65536"/>
                  <a:gd name="T9" fmla="*/ 0 60000 65536"/>
                  <a:gd name="T10" fmla="*/ 0 60000 65536"/>
                  <a:gd name="T11" fmla="*/ 0 60000 65536"/>
                  <a:gd name="T12" fmla="*/ 0 w 21600"/>
                  <a:gd name="T13" fmla="*/ 0 h 21600"/>
                  <a:gd name="T14" fmla="*/ 21600 w 21600"/>
                  <a:gd name="T15" fmla="*/ 19782 h 21600"/>
                </a:gdLst>
                <a:ahLst/>
                <a:cxnLst>
                  <a:cxn ang="T8">
                    <a:pos x="T0" y="T1"/>
                  </a:cxn>
                  <a:cxn ang="T9">
                    <a:pos x="T2" y="T3"/>
                  </a:cxn>
                  <a:cxn ang="T10">
                    <a:pos x="T4" y="T5"/>
                  </a:cxn>
                  <a:cxn ang="T11">
                    <a:pos x="T6" y="T7"/>
                  </a:cxn>
                </a:cxnLst>
                <a:rect l="T12" t="T13" r="T14" b="T15"/>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close/>
                  </a:path>
                </a:pathLst>
              </a:custGeom>
              <a:gradFill rotWithShape="1">
                <a:gsLst>
                  <a:gs pos="0">
                    <a:srgbClr val="FFFFCC"/>
                  </a:gs>
                  <a:gs pos="100000">
                    <a:srgbClr val="76765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pSp>
            <p:nvGrpSpPr>
              <p:cNvPr id="54324" name="Group 118"/>
              <p:cNvGrpSpPr/>
              <p:nvPr/>
            </p:nvGrpSpPr>
            <p:grpSpPr bwMode="auto">
              <a:xfrm>
                <a:off x="1471" y="1173"/>
                <a:ext cx="630" cy="549"/>
                <a:chOff x="2280" y="1569"/>
                <a:chExt cx="638" cy="556"/>
              </a:xfrm>
            </p:grpSpPr>
            <p:sp>
              <p:nvSpPr>
                <p:cNvPr id="76919" name="Oval 119"/>
                <p:cNvSpPr>
                  <a:spLocks noChangeArrowheads="1"/>
                </p:cNvSpPr>
                <p:nvPr/>
              </p:nvSpPr>
              <p:spPr bwMode="auto">
                <a:xfrm>
                  <a:off x="2405" y="1572"/>
                  <a:ext cx="382" cy="253"/>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76920" name="Oval 120"/>
                <p:cNvSpPr>
                  <a:spLocks noChangeArrowheads="1"/>
                </p:cNvSpPr>
                <p:nvPr/>
              </p:nvSpPr>
              <p:spPr bwMode="auto">
                <a:xfrm rot="-2388105">
                  <a:off x="2282" y="1630"/>
                  <a:ext cx="328" cy="130"/>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76921" name="Oval 121"/>
                <p:cNvSpPr>
                  <a:spLocks noChangeArrowheads="1"/>
                </p:cNvSpPr>
                <p:nvPr/>
              </p:nvSpPr>
              <p:spPr bwMode="auto">
                <a:xfrm rot="-2388105" flipH="1" flipV="1">
                  <a:off x="2588" y="1993"/>
                  <a:ext cx="328" cy="130"/>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grpSp>
        </p:grpSp>
        <p:grpSp>
          <p:nvGrpSpPr>
            <p:cNvPr id="54301" name="Group 122"/>
            <p:cNvGrpSpPr/>
            <p:nvPr/>
          </p:nvGrpSpPr>
          <p:grpSpPr bwMode="auto">
            <a:xfrm>
              <a:off x="748" y="2251"/>
              <a:ext cx="181" cy="182"/>
              <a:chOff x="1111" y="664"/>
              <a:chExt cx="181" cy="182"/>
            </a:xfrm>
          </p:grpSpPr>
          <p:sp>
            <p:nvSpPr>
              <p:cNvPr id="76923" name="AutoShape 123"/>
              <p:cNvSpPr>
                <a:spLocks noChangeArrowheads="1"/>
              </p:cNvSpPr>
              <p:nvPr/>
            </p:nvSpPr>
            <p:spPr bwMode="auto">
              <a:xfrm rot="29700000">
                <a:off x="1111" y="664"/>
                <a:ext cx="181" cy="181"/>
              </a:xfrm>
              <a:custGeom>
                <a:avLst/>
                <a:gdLst>
                  <a:gd name="G0" fmla="+- 8325 0 0"/>
                  <a:gd name="G1" fmla="+- 7376769 0 0"/>
                  <a:gd name="G2" fmla="+- 0 0 7376769"/>
                  <a:gd name="T0" fmla="*/ 0 256 1"/>
                  <a:gd name="T1" fmla="*/ 180 256 1"/>
                  <a:gd name="G3" fmla="+- 7376769 T0 T1"/>
                  <a:gd name="T2" fmla="*/ 0 256 1"/>
                  <a:gd name="T3" fmla="*/ 90 256 1"/>
                  <a:gd name="G4" fmla="+- 7376769 T2 T3"/>
                  <a:gd name="G5" fmla="*/ G4 2 1"/>
                  <a:gd name="T4" fmla="*/ 90 256 1"/>
                  <a:gd name="T5" fmla="*/ 0 256 1"/>
                  <a:gd name="G6" fmla="+- 7376769 T4 T5"/>
                  <a:gd name="G7" fmla="*/ G6 2 1"/>
                  <a:gd name="G8" fmla="abs 737676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325"/>
                  <a:gd name="G18" fmla="*/ 8325 1 2"/>
                  <a:gd name="G19" fmla="+- G18 5400 0"/>
                  <a:gd name="G20" fmla="cos G19 7376769"/>
                  <a:gd name="G21" fmla="sin G19 7376769"/>
                  <a:gd name="G22" fmla="+- G20 10800 0"/>
                  <a:gd name="G23" fmla="+- G21 10800 0"/>
                  <a:gd name="G24" fmla="+- 10800 0 G20"/>
                  <a:gd name="G25" fmla="+- 8325 10800 0"/>
                  <a:gd name="G26" fmla="?: G9 G17 G25"/>
                  <a:gd name="G27" fmla="?: G9 0 21600"/>
                  <a:gd name="G28" fmla="cos 10800 7376769"/>
                  <a:gd name="G29" fmla="sin 10800 7376769"/>
                  <a:gd name="G30" fmla="sin 8325 7376769"/>
                  <a:gd name="G31" fmla="+- G28 10800 0"/>
                  <a:gd name="G32" fmla="+- G29 10800 0"/>
                  <a:gd name="G33" fmla="+- G30 10800 0"/>
                  <a:gd name="G34" fmla="?: G4 0 G31"/>
                  <a:gd name="G35" fmla="?: 7376769 G34 0"/>
                  <a:gd name="G36" fmla="?: G6 G35 G31"/>
                  <a:gd name="G37" fmla="+- 21600 0 G36"/>
                  <a:gd name="G38" fmla="?: G4 0 G33"/>
                  <a:gd name="G39" fmla="?: 7376769 G38 G32"/>
                  <a:gd name="G40" fmla="?: G6 G39 0"/>
                  <a:gd name="G41" fmla="?: G4 G32 21600"/>
                  <a:gd name="G42" fmla="?: G6 G41 G33"/>
                  <a:gd name="T12" fmla="*/ 10800 w 21600"/>
                  <a:gd name="T13" fmla="*/ 0 h 21600"/>
                  <a:gd name="T14" fmla="*/ 7131 w 21600"/>
                  <a:gd name="T15" fmla="*/ 19631 h 21600"/>
                  <a:gd name="T16" fmla="*/ 10800 w 21600"/>
                  <a:gd name="T17" fmla="*/ 2475 h 21600"/>
                  <a:gd name="T18" fmla="*/ 14469 w 21600"/>
                  <a:gd name="T19" fmla="*/ 196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close/>
                  </a:path>
                </a:pathLst>
              </a:custGeom>
              <a:gradFill rotWithShape="1">
                <a:gsLst>
                  <a:gs pos="0">
                    <a:srgbClr val="FFFFCC"/>
                  </a:gs>
                  <a:gs pos="100000">
                    <a:srgbClr val="FFFFCC">
                      <a:gamma/>
                      <a:shade val="46275"/>
                      <a:invGamma/>
                    </a:srgbClr>
                  </a:gs>
                </a:gsLst>
                <a:lin ang="5400000" scaled="1"/>
              </a:gradFill>
              <a:ln w="9525" algn="ctr">
                <a:noFill/>
                <a:miter lim="800000"/>
              </a:ln>
              <a:effectLst>
                <a:outerShdw dist="35921" dir="2700000" algn="ctr" rotWithShape="0">
                  <a:schemeClr val="bg2"/>
                </a:outerShdw>
              </a:effectLst>
            </p:spPr>
            <p:txBody>
              <a:bodyPr anchor="ctr">
                <a:spAutoFit/>
              </a:bodyPr>
              <a:lstStyle/>
              <a:p>
                <a:pPr>
                  <a:defRPr/>
                </a:pPr>
                <a:endParaRPr lang="zh-CN" altLang="en-US"/>
              </a:p>
            </p:txBody>
          </p:sp>
          <p:sp>
            <p:nvSpPr>
              <p:cNvPr id="54315" name="Oval 124"/>
              <p:cNvSpPr>
                <a:spLocks noChangeArrowheads="1"/>
              </p:cNvSpPr>
              <p:nvPr/>
            </p:nvSpPr>
            <p:spPr bwMode="auto">
              <a:xfrm>
                <a:off x="1130" y="684"/>
                <a:ext cx="142" cy="142"/>
              </a:xfrm>
              <a:prstGeom prst="ellipse">
                <a:avLst/>
              </a:prstGeom>
              <a:gradFill rotWithShape="1">
                <a:gsLst>
                  <a:gs pos="0">
                    <a:srgbClr val="0033CC"/>
                  </a:gs>
                  <a:gs pos="100000">
                    <a:srgbClr val="00185E"/>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316" name="AutoShape 125"/>
              <p:cNvSpPr>
                <a:spLocks noChangeArrowheads="1"/>
              </p:cNvSpPr>
              <p:nvPr/>
            </p:nvSpPr>
            <p:spPr bwMode="auto">
              <a:xfrm rot="-5400000">
                <a:off x="1117" y="670"/>
                <a:ext cx="170" cy="169"/>
              </a:xfrm>
              <a:custGeom>
                <a:avLst/>
                <a:gdLst>
                  <a:gd name="T0" fmla="*/ 85 w 21600"/>
                  <a:gd name="T1" fmla="*/ 0 h 21600"/>
                  <a:gd name="T2" fmla="*/ 55 w 21600"/>
                  <a:gd name="T3" fmla="*/ 154 h 21600"/>
                  <a:gd name="T4" fmla="*/ 85 w 21600"/>
                  <a:gd name="T5" fmla="*/ 18 h 21600"/>
                  <a:gd name="T6" fmla="*/ 115 w 21600"/>
                  <a:gd name="T7" fmla="*/ 154 h 21600"/>
                  <a:gd name="T8" fmla="*/ 0 60000 65536"/>
                  <a:gd name="T9" fmla="*/ 0 60000 65536"/>
                  <a:gd name="T10" fmla="*/ 0 60000 65536"/>
                  <a:gd name="T11" fmla="*/ 0 60000 65536"/>
                  <a:gd name="T12" fmla="*/ 0 w 21600"/>
                  <a:gd name="T13" fmla="*/ 0 h 21600"/>
                  <a:gd name="T14" fmla="*/ 21600 w 21600"/>
                  <a:gd name="T15" fmla="*/ 19811 h 21600"/>
                </a:gdLst>
                <a:ahLst/>
                <a:cxnLst>
                  <a:cxn ang="T8">
                    <a:pos x="T0" y="T1"/>
                  </a:cxn>
                  <a:cxn ang="T9">
                    <a:pos x="T2" y="T3"/>
                  </a:cxn>
                  <a:cxn ang="T10">
                    <a:pos x="T4" y="T5"/>
                  </a:cxn>
                  <a:cxn ang="T11">
                    <a:pos x="T6" y="T7"/>
                  </a:cxn>
                </a:cxnLst>
                <a:rect l="T12" t="T13" r="T14" b="T15"/>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close/>
                  </a:path>
                </a:pathLst>
              </a:custGeom>
              <a:gradFill rotWithShape="1">
                <a:gsLst>
                  <a:gs pos="0">
                    <a:srgbClr val="FFFFCC"/>
                  </a:gs>
                  <a:gs pos="100000">
                    <a:srgbClr val="76765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pSp>
            <p:nvGrpSpPr>
              <p:cNvPr id="54317" name="Group 126"/>
              <p:cNvGrpSpPr/>
              <p:nvPr/>
            </p:nvGrpSpPr>
            <p:grpSpPr bwMode="auto">
              <a:xfrm>
                <a:off x="1137" y="692"/>
                <a:ext cx="130" cy="114"/>
                <a:chOff x="2280" y="1569"/>
                <a:chExt cx="638" cy="556"/>
              </a:xfrm>
            </p:grpSpPr>
            <p:sp>
              <p:nvSpPr>
                <p:cNvPr id="76927" name="Oval 127"/>
                <p:cNvSpPr>
                  <a:spLocks noChangeArrowheads="1"/>
                </p:cNvSpPr>
                <p:nvPr/>
              </p:nvSpPr>
              <p:spPr bwMode="auto">
                <a:xfrm>
                  <a:off x="2402" y="1570"/>
                  <a:ext cx="386" cy="258"/>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76928" name="Oval 128"/>
                <p:cNvSpPr>
                  <a:spLocks noChangeArrowheads="1"/>
                </p:cNvSpPr>
                <p:nvPr/>
              </p:nvSpPr>
              <p:spPr bwMode="auto">
                <a:xfrm rot="-2388105">
                  <a:off x="2279" y="1628"/>
                  <a:ext cx="332" cy="129"/>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sp>
              <p:nvSpPr>
                <p:cNvPr id="76929" name="Oval 129"/>
                <p:cNvSpPr>
                  <a:spLocks noChangeArrowheads="1"/>
                </p:cNvSpPr>
                <p:nvPr/>
              </p:nvSpPr>
              <p:spPr bwMode="auto">
                <a:xfrm rot="-2388105" flipH="1" flipV="1">
                  <a:off x="2585" y="1995"/>
                  <a:ext cx="332" cy="129"/>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p>
              </p:txBody>
            </p:sp>
          </p:grpSp>
        </p:grpSp>
        <p:sp>
          <p:nvSpPr>
            <p:cNvPr id="76930" name="Text Box 130"/>
            <p:cNvSpPr txBox="1">
              <a:spLocks noChangeArrowheads="1"/>
            </p:cNvSpPr>
            <p:nvPr/>
          </p:nvSpPr>
          <p:spPr bwMode="auto">
            <a:xfrm>
              <a:off x="929" y="882"/>
              <a:ext cx="393" cy="190"/>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spAutoFit/>
            </a:bodyPr>
            <a:lstStyle/>
            <a:p>
              <a:pPr marL="85725" indent="-85725" latinLnBrk="1">
                <a:defRPr/>
              </a:pPr>
              <a:r>
                <a:rPr lang="zh-CN" altLang="en-US" sz="1500" b="1" dirty="0">
                  <a:solidFill>
                    <a:schemeClr val="bg1"/>
                  </a:solidFill>
                  <a:latin typeface="Arial" panose="020B0604020202020204" pitchFamily="34" charset="0"/>
                </a:rPr>
                <a:t>理性法</a:t>
              </a:r>
              <a:endParaRPr lang="en-US" altLang="zh-CN" sz="1500" b="1" dirty="0">
                <a:solidFill>
                  <a:schemeClr val="bg1"/>
                </a:solidFill>
                <a:latin typeface="Arial" panose="020B0604020202020204" pitchFamily="34" charset="0"/>
              </a:endParaRPr>
            </a:p>
          </p:txBody>
        </p:sp>
        <p:sp>
          <p:nvSpPr>
            <p:cNvPr id="76931" name="Text Box 131"/>
            <p:cNvSpPr txBox="1">
              <a:spLocks noChangeArrowheads="1"/>
            </p:cNvSpPr>
            <p:nvPr/>
          </p:nvSpPr>
          <p:spPr bwMode="auto">
            <a:xfrm>
              <a:off x="1383" y="2878"/>
              <a:ext cx="655" cy="190"/>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spAutoFit/>
            </a:bodyPr>
            <a:lstStyle/>
            <a:p>
              <a:pPr marL="85725" indent="-85725" latinLnBrk="1">
                <a:defRPr/>
              </a:pPr>
              <a:r>
                <a:rPr lang="zh-CN" altLang="en-US" sz="1500" b="1">
                  <a:solidFill>
                    <a:schemeClr val="bg1"/>
                  </a:solidFill>
                  <a:latin typeface="Arial" panose="020B0604020202020204" pitchFamily="34" charset="0"/>
                </a:rPr>
                <a:t>情景模拟法</a:t>
              </a:r>
              <a:endParaRPr lang="en-US" altLang="zh-CN" sz="1500" b="1">
                <a:solidFill>
                  <a:schemeClr val="bg1"/>
                </a:solidFill>
                <a:latin typeface="Arial" panose="020B0604020202020204" pitchFamily="34" charset="0"/>
              </a:endParaRPr>
            </a:p>
          </p:txBody>
        </p:sp>
        <p:sp>
          <p:nvSpPr>
            <p:cNvPr id="76932" name="Text Box 132"/>
            <p:cNvSpPr txBox="1">
              <a:spLocks noChangeArrowheads="1"/>
            </p:cNvSpPr>
            <p:nvPr/>
          </p:nvSpPr>
          <p:spPr bwMode="auto">
            <a:xfrm>
              <a:off x="3787" y="1154"/>
              <a:ext cx="393" cy="190"/>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spAutoFit/>
            </a:bodyPr>
            <a:lstStyle/>
            <a:p>
              <a:pPr marL="85725" indent="-85725" latinLnBrk="1">
                <a:defRPr/>
              </a:pPr>
              <a:r>
                <a:rPr lang="zh-CN" altLang="en-US" sz="1500" b="1">
                  <a:solidFill>
                    <a:schemeClr val="bg1"/>
                  </a:solidFill>
                  <a:latin typeface="Arial" panose="020B0604020202020204" pitchFamily="34" charset="0"/>
                </a:rPr>
                <a:t>感染法</a:t>
              </a:r>
              <a:endParaRPr lang="en-US" altLang="zh-CN" sz="1500" b="1">
                <a:solidFill>
                  <a:schemeClr val="bg1"/>
                </a:solidFill>
                <a:latin typeface="Arial" panose="020B0604020202020204" pitchFamily="34" charset="0"/>
              </a:endParaRPr>
            </a:p>
          </p:txBody>
        </p:sp>
        <p:sp>
          <p:nvSpPr>
            <p:cNvPr id="76933" name="Text Box 133"/>
            <p:cNvSpPr txBox="1">
              <a:spLocks noChangeArrowheads="1"/>
            </p:cNvSpPr>
            <p:nvPr/>
          </p:nvSpPr>
          <p:spPr bwMode="auto">
            <a:xfrm>
              <a:off x="1019" y="1606"/>
              <a:ext cx="393" cy="190"/>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spAutoFit/>
            </a:bodyPr>
            <a:lstStyle/>
            <a:p>
              <a:pPr marL="85725" indent="-85725" latinLnBrk="1">
                <a:defRPr/>
              </a:pPr>
              <a:r>
                <a:rPr lang="zh-CN" altLang="en-US" sz="1500" b="1">
                  <a:solidFill>
                    <a:schemeClr val="bg1"/>
                  </a:solidFill>
                  <a:latin typeface="Arial" panose="020B0604020202020204" pitchFamily="34" charset="0"/>
                </a:rPr>
                <a:t>情感法</a:t>
              </a:r>
              <a:endParaRPr lang="zh-CN" altLang="en-US" sz="1500" b="1">
                <a:solidFill>
                  <a:schemeClr val="bg1"/>
                </a:solidFill>
                <a:latin typeface="Arial" panose="020B0604020202020204" pitchFamily="34" charset="0"/>
              </a:endParaRPr>
            </a:p>
          </p:txBody>
        </p:sp>
        <p:sp>
          <p:nvSpPr>
            <p:cNvPr id="76934" name="Text Box 134"/>
            <p:cNvSpPr txBox="1">
              <a:spLocks noChangeArrowheads="1"/>
            </p:cNvSpPr>
            <p:nvPr/>
          </p:nvSpPr>
          <p:spPr bwMode="auto">
            <a:xfrm>
              <a:off x="1518" y="3560"/>
              <a:ext cx="655" cy="190"/>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spAutoFit/>
            </a:bodyPr>
            <a:lstStyle/>
            <a:p>
              <a:pPr marL="85725" indent="-85725" latinLnBrk="1">
                <a:defRPr/>
              </a:pPr>
              <a:r>
                <a:rPr lang="zh-CN" altLang="en-US" sz="1500" b="1">
                  <a:solidFill>
                    <a:schemeClr val="bg1"/>
                  </a:solidFill>
                  <a:latin typeface="Arial" panose="020B0604020202020204" pitchFamily="34" charset="0"/>
                </a:rPr>
                <a:t>言传身教法</a:t>
              </a:r>
              <a:endParaRPr lang="en-US" altLang="zh-CN" sz="1500" b="1">
                <a:solidFill>
                  <a:schemeClr val="bg1"/>
                </a:solidFill>
                <a:latin typeface="Arial" panose="020B0604020202020204" pitchFamily="34" charset="0"/>
              </a:endParaRPr>
            </a:p>
          </p:txBody>
        </p:sp>
        <p:sp>
          <p:nvSpPr>
            <p:cNvPr id="76935" name="Text Box 135"/>
            <p:cNvSpPr txBox="1">
              <a:spLocks noChangeArrowheads="1"/>
            </p:cNvSpPr>
            <p:nvPr/>
          </p:nvSpPr>
          <p:spPr bwMode="auto">
            <a:xfrm>
              <a:off x="3878" y="1835"/>
              <a:ext cx="393" cy="190"/>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spAutoFit/>
            </a:bodyPr>
            <a:lstStyle/>
            <a:p>
              <a:pPr marL="85725" indent="-85725" latinLnBrk="1">
                <a:defRPr/>
              </a:pPr>
              <a:r>
                <a:rPr lang="zh-CN" altLang="en-US" sz="1500" b="1">
                  <a:solidFill>
                    <a:schemeClr val="bg1"/>
                  </a:solidFill>
                  <a:latin typeface="Arial" panose="020B0604020202020204" pitchFamily="34" charset="0"/>
                </a:rPr>
                <a:t>激励法</a:t>
              </a:r>
              <a:endParaRPr lang="en-US" altLang="zh-CN" sz="1500" b="1">
                <a:solidFill>
                  <a:schemeClr val="bg1"/>
                </a:solidFill>
                <a:latin typeface="Arial" panose="020B0604020202020204" pitchFamily="34" charset="0"/>
              </a:endParaRPr>
            </a:p>
          </p:txBody>
        </p:sp>
        <p:sp>
          <p:nvSpPr>
            <p:cNvPr id="76936" name="Text Box 136"/>
            <p:cNvSpPr txBox="1">
              <a:spLocks noChangeArrowheads="1"/>
            </p:cNvSpPr>
            <p:nvPr/>
          </p:nvSpPr>
          <p:spPr bwMode="auto">
            <a:xfrm>
              <a:off x="1292" y="2199"/>
              <a:ext cx="393" cy="190"/>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spAutoFit/>
            </a:bodyPr>
            <a:lstStyle/>
            <a:p>
              <a:pPr marL="85725" indent="-85725" latinLnBrk="1">
                <a:defRPr/>
              </a:pPr>
              <a:r>
                <a:rPr lang="zh-CN" altLang="en-US" sz="1500" b="1">
                  <a:solidFill>
                    <a:schemeClr val="bg1"/>
                  </a:solidFill>
                  <a:latin typeface="Arial" panose="020B0604020202020204" pitchFamily="34" charset="0"/>
                </a:rPr>
                <a:t>活动法</a:t>
              </a:r>
              <a:endParaRPr lang="en-US" altLang="zh-CN" sz="1500" b="1">
                <a:solidFill>
                  <a:schemeClr val="bg1"/>
                </a:solidFill>
                <a:latin typeface="Arial" panose="020B0604020202020204" pitchFamily="34" charset="0"/>
              </a:endParaRPr>
            </a:p>
          </p:txBody>
        </p:sp>
        <p:sp>
          <p:nvSpPr>
            <p:cNvPr id="76937" name="Text Box 137"/>
            <p:cNvSpPr txBox="1">
              <a:spLocks noChangeArrowheads="1"/>
            </p:cNvSpPr>
            <p:nvPr/>
          </p:nvSpPr>
          <p:spPr bwMode="auto">
            <a:xfrm>
              <a:off x="4114" y="3253"/>
              <a:ext cx="655" cy="190"/>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spAutoFit/>
            </a:bodyPr>
            <a:lstStyle/>
            <a:p>
              <a:pPr marL="85725" indent="-85725" latinLnBrk="1">
                <a:defRPr/>
              </a:pPr>
              <a:r>
                <a:rPr lang="zh-CN" altLang="en-US" sz="1500" b="1">
                  <a:solidFill>
                    <a:schemeClr val="bg1"/>
                  </a:solidFill>
                  <a:latin typeface="Arial" panose="020B0604020202020204" pitchFamily="34" charset="0"/>
                </a:rPr>
                <a:t>心理调适法</a:t>
              </a:r>
              <a:endParaRPr lang="en-US" altLang="zh-CN" sz="1500" b="1">
                <a:solidFill>
                  <a:schemeClr val="bg1"/>
                </a:solidFill>
                <a:latin typeface="Arial" panose="020B0604020202020204" pitchFamily="34" charset="0"/>
              </a:endParaRPr>
            </a:p>
          </p:txBody>
        </p:sp>
        <p:sp>
          <p:nvSpPr>
            <p:cNvPr id="76938" name="Text Box 138"/>
            <p:cNvSpPr txBox="1">
              <a:spLocks noChangeArrowheads="1"/>
            </p:cNvSpPr>
            <p:nvPr/>
          </p:nvSpPr>
          <p:spPr bwMode="auto">
            <a:xfrm>
              <a:off x="3968" y="2606"/>
              <a:ext cx="655" cy="190"/>
            </a:xfrm>
            <a:prstGeom prst="rect">
              <a:avLst/>
            </a:prstGeom>
            <a:noFill/>
            <a:ln w="9525" algn="ctr">
              <a:noFill/>
              <a:miter lim="800000"/>
            </a:ln>
            <a:effectLst>
              <a:outerShdw dist="17961" dir="2700000" algn="ctr" rotWithShape="0">
                <a:schemeClr val="tx1">
                  <a:alpha val="50000"/>
                </a:schemeClr>
              </a:outerShdw>
            </a:effectLst>
          </p:spPr>
          <p:txBody>
            <a:bodyPr wrap="none" lIns="0" tIns="0" rIns="0" bIns="0">
              <a:spAutoFit/>
            </a:bodyPr>
            <a:lstStyle/>
            <a:p>
              <a:pPr marL="85725" indent="-85725" latinLnBrk="1">
                <a:defRPr/>
              </a:pPr>
              <a:r>
                <a:rPr lang="zh-CN" altLang="en-US" sz="1500" b="1">
                  <a:solidFill>
                    <a:schemeClr val="bg1"/>
                  </a:solidFill>
                  <a:latin typeface="Arial" panose="020B0604020202020204" pitchFamily="34" charset="0"/>
                </a:rPr>
                <a:t>自我教育法</a:t>
              </a:r>
              <a:endParaRPr lang="zh-CN" altLang="en-US" sz="1500" b="1">
                <a:solidFill>
                  <a:schemeClr val="bg1"/>
                </a:solidFill>
                <a:latin typeface="Arial" panose="020B0604020202020204" pitchFamily="34" charset="0"/>
              </a:endParaRPr>
            </a:p>
          </p:txBody>
        </p:sp>
        <p:sp>
          <p:nvSpPr>
            <p:cNvPr id="76939" name="AutoShape 139"/>
            <p:cNvSpPr>
              <a:spLocks noChangeArrowheads="1"/>
            </p:cNvSpPr>
            <p:nvPr/>
          </p:nvSpPr>
          <p:spPr bwMode="auto">
            <a:xfrm rot="5400000">
              <a:off x="2518" y="4065"/>
              <a:ext cx="136" cy="135"/>
            </a:xfrm>
            <a:prstGeom prst="triangle">
              <a:avLst>
                <a:gd name="adj" fmla="val 50000"/>
              </a:avLst>
            </a:prstGeom>
            <a:gradFill rotWithShape="1">
              <a:gsLst>
                <a:gs pos="0">
                  <a:srgbClr val="FFFF00"/>
                </a:gs>
                <a:gs pos="100000">
                  <a:srgbClr val="FFFF00">
                    <a:gamma/>
                    <a:shade val="46275"/>
                    <a:invGamma/>
                  </a:srgbClr>
                </a:gs>
              </a:gsLst>
              <a:lin ang="5400000" scaled="1"/>
            </a:gradFill>
            <a:ln w="19050">
              <a:solidFill>
                <a:srgbClr val="FF9900"/>
              </a:solidFill>
              <a:miter lim="800000"/>
            </a:ln>
            <a:effectLst>
              <a:outerShdw dist="17961" dir="2700000" algn="ctr" rotWithShape="0">
                <a:schemeClr val="tx1"/>
              </a:outerShdw>
            </a:effectLst>
          </p:spPr>
          <p:txBody>
            <a:bodyPr wrap="none" anchor="ctr"/>
            <a:lstStyle/>
            <a:p>
              <a:pPr>
                <a:defRPr/>
              </a:pPr>
              <a:endParaRPr lang="zh-CN" altLang="en-US"/>
            </a:p>
          </p:txBody>
        </p:sp>
        <p:sp>
          <p:nvSpPr>
            <p:cNvPr id="76940" name="AutoShape 140"/>
            <p:cNvSpPr>
              <a:spLocks noChangeArrowheads="1"/>
            </p:cNvSpPr>
            <p:nvPr/>
          </p:nvSpPr>
          <p:spPr bwMode="auto">
            <a:xfrm rot="5400000">
              <a:off x="3171" y="778"/>
              <a:ext cx="136" cy="135"/>
            </a:xfrm>
            <a:prstGeom prst="triangle">
              <a:avLst>
                <a:gd name="adj" fmla="val 50000"/>
              </a:avLst>
            </a:prstGeom>
            <a:gradFill rotWithShape="1">
              <a:gsLst>
                <a:gs pos="0">
                  <a:srgbClr val="FFFF00"/>
                </a:gs>
                <a:gs pos="100000">
                  <a:srgbClr val="FFFF00">
                    <a:gamma/>
                    <a:shade val="46275"/>
                    <a:invGamma/>
                  </a:srgbClr>
                </a:gs>
              </a:gsLst>
              <a:lin ang="5400000" scaled="1"/>
            </a:gradFill>
            <a:ln w="19050">
              <a:solidFill>
                <a:srgbClr val="FF9900"/>
              </a:solidFill>
              <a:miter lim="800000"/>
            </a:ln>
            <a:effectLst>
              <a:outerShdw dist="17961" dir="2700000" algn="ctr" rotWithShape="0">
                <a:schemeClr val="tx1"/>
              </a:outerShdw>
            </a:effectLst>
          </p:spPr>
          <p:txBody>
            <a:bodyPr wrap="none" anchor="ctr"/>
            <a:lstStyle/>
            <a:p>
              <a:pPr>
                <a:defRPr/>
              </a:pPr>
              <a:endParaRPr lang="zh-CN" altLang="en-US"/>
            </a:p>
          </p:txBody>
        </p:sp>
        <p:sp>
          <p:nvSpPr>
            <p:cNvPr id="76941" name="AutoShape 141"/>
            <p:cNvSpPr>
              <a:spLocks noChangeArrowheads="1"/>
            </p:cNvSpPr>
            <p:nvPr/>
          </p:nvSpPr>
          <p:spPr bwMode="auto">
            <a:xfrm rot="-748433">
              <a:off x="2853" y="2303"/>
              <a:ext cx="136" cy="136"/>
            </a:xfrm>
            <a:prstGeom prst="triangle">
              <a:avLst>
                <a:gd name="adj" fmla="val 50000"/>
              </a:avLst>
            </a:prstGeom>
            <a:gradFill rotWithShape="1">
              <a:gsLst>
                <a:gs pos="0">
                  <a:srgbClr val="FFFF00"/>
                </a:gs>
                <a:gs pos="100000">
                  <a:srgbClr val="FFFF00">
                    <a:gamma/>
                    <a:shade val="46275"/>
                    <a:invGamma/>
                  </a:srgbClr>
                </a:gs>
              </a:gsLst>
              <a:lin ang="5400000" scaled="1"/>
            </a:gradFill>
            <a:ln w="19050">
              <a:solidFill>
                <a:srgbClr val="FF9900"/>
              </a:solidFill>
              <a:miter lim="800000"/>
            </a:ln>
            <a:effectLst>
              <a:outerShdw dist="17961" dir="2700000" algn="ctr" rotWithShape="0">
                <a:schemeClr val="tx1"/>
              </a:outerShdw>
            </a:effectLst>
          </p:spPr>
          <p:txBody>
            <a:bodyPr wrap="none" anchor="ctr"/>
            <a:lstStyle/>
            <a:p>
              <a:pPr>
                <a:defRPr/>
              </a:pPr>
              <a:endParaRPr lang="zh-CN" altLang="en-US"/>
            </a:p>
          </p:txBody>
        </p:sp>
      </p:grpSp>
      <p:sp>
        <p:nvSpPr>
          <p:cNvPr id="3" name="标题 2"/>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77828" name="Freeform 4"/>
          <p:cNvSpPr/>
          <p:nvPr/>
        </p:nvSpPr>
        <p:spPr bwMode="auto">
          <a:xfrm>
            <a:off x="900113" y="2197806"/>
            <a:ext cx="765175" cy="3389313"/>
          </a:xfrm>
          <a:custGeom>
            <a:avLst/>
            <a:gdLst/>
            <a:ahLst/>
            <a:cxnLst>
              <a:cxn ang="0">
                <a:pos x="228" y="0"/>
              </a:cxn>
              <a:cxn ang="0">
                <a:pos x="0" y="0"/>
              </a:cxn>
              <a:cxn ang="0">
                <a:pos x="0" y="1176"/>
              </a:cxn>
              <a:cxn ang="0">
                <a:pos x="221" y="1176"/>
              </a:cxn>
            </a:cxnLst>
            <a:rect l="0" t="0" r="r" b="b"/>
            <a:pathLst>
              <a:path w="229" h="1177">
                <a:moveTo>
                  <a:pt x="228" y="0"/>
                </a:moveTo>
                <a:lnTo>
                  <a:pt x="0" y="0"/>
                </a:lnTo>
                <a:lnTo>
                  <a:pt x="0" y="1176"/>
                </a:lnTo>
                <a:lnTo>
                  <a:pt x="221" y="1176"/>
                </a:lnTo>
              </a:path>
            </a:pathLst>
          </a:custGeom>
          <a:noFill/>
          <a:ln w="19050" cap="flat" cmpd="sng">
            <a:solidFill>
              <a:srgbClr val="FFFF00"/>
            </a:solidFill>
            <a:prstDash val="dash"/>
            <a:round/>
            <a:headEnd type="none" w="sm" len="sm"/>
            <a:tailEnd type="none" w="sm" len="sm"/>
          </a:ln>
          <a:effectLst>
            <a:outerShdw dist="17961" dir="2700000" algn="ctr" rotWithShape="0">
              <a:srgbClr val="2A3210"/>
            </a:outerShdw>
          </a:effectLst>
        </p:spPr>
        <p:txBody>
          <a:bodyPr/>
          <a:lstStyle/>
          <a:p>
            <a:pPr>
              <a:defRPr/>
            </a:pPr>
            <a:endParaRPr lang="zh-CN" altLang="en-US">
              <a:latin typeface="+mn-ea"/>
            </a:endParaRPr>
          </a:p>
        </p:txBody>
      </p:sp>
      <p:sp>
        <p:nvSpPr>
          <p:cNvPr id="77829" name="Line 5"/>
          <p:cNvSpPr>
            <a:spLocks noChangeShapeType="1"/>
          </p:cNvSpPr>
          <p:nvPr/>
        </p:nvSpPr>
        <p:spPr bwMode="auto">
          <a:xfrm flipH="1">
            <a:off x="944563" y="3763081"/>
            <a:ext cx="717550" cy="1588"/>
          </a:xfrm>
          <a:prstGeom prst="line">
            <a:avLst/>
          </a:prstGeom>
          <a:noFill/>
          <a:ln w="19050">
            <a:solidFill>
              <a:srgbClr val="FFFF00"/>
            </a:solidFill>
            <a:prstDash val="dash"/>
            <a:round/>
            <a:headEnd type="none" w="sm" len="sm"/>
            <a:tailEnd type="none" w="sm" len="sm"/>
          </a:ln>
          <a:effectLst>
            <a:outerShdw dist="17961" dir="2700000" algn="ctr" rotWithShape="0">
              <a:srgbClr val="2A3210"/>
            </a:outerShdw>
          </a:effectLst>
        </p:spPr>
        <p:txBody>
          <a:bodyPr/>
          <a:lstStyle/>
          <a:p>
            <a:pPr>
              <a:defRPr/>
            </a:pPr>
            <a:endParaRPr lang="zh-CN" altLang="en-US">
              <a:latin typeface="+mn-ea"/>
            </a:endParaRPr>
          </a:p>
        </p:txBody>
      </p:sp>
      <p:sp>
        <p:nvSpPr>
          <p:cNvPr id="77830" name="Line 6"/>
          <p:cNvSpPr>
            <a:spLocks noChangeShapeType="1"/>
          </p:cNvSpPr>
          <p:nvPr/>
        </p:nvSpPr>
        <p:spPr bwMode="auto">
          <a:xfrm flipH="1">
            <a:off x="944563" y="4359981"/>
            <a:ext cx="717550" cy="1588"/>
          </a:xfrm>
          <a:prstGeom prst="line">
            <a:avLst/>
          </a:prstGeom>
          <a:noFill/>
          <a:ln w="19050">
            <a:solidFill>
              <a:srgbClr val="FFFF00"/>
            </a:solidFill>
            <a:prstDash val="dash"/>
            <a:round/>
            <a:headEnd type="none" w="sm" len="sm"/>
            <a:tailEnd type="none" w="sm" len="sm"/>
          </a:ln>
          <a:effectLst>
            <a:outerShdw dist="17961" dir="2700000" algn="ctr" rotWithShape="0">
              <a:srgbClr val="2A3210"/>
            </a:outerShdw>
          </a:effectLst>
        </p:spPr>
        <p:txBody>
          <a:bodyPr/>
          <a:lstStyle/>
          <a:p>
            <a:pPr>
              <a:defRPr/>
            </a:pPr>
            <a:endParaRPr lang="zh-CN" altLang="en-US">
              <a:latin typeface="+mn-ea"/>
            </a:endParaRPr>
          </a:p>
        </p:txBody>
      </p:sp>
      <p:grpSp>
        <p:nvGrpSpPr>
          <p:cNvPr id="55302" name="Group 7"/>
          <p:cNvGrpSpPr/>
          <p:nvPr/>
        </p:nvGrpSpPr>
        <p:grpSpPr bwMode="auto">
          <a:xfrm>
            <a:off x="1312863" y="2924881"/>
            <a:ext cx="5995987" cy="503238"/>
            <a:chOff x="900" y="1482"/>
            <a:chExt cx="3885" cy="996"/>
          </a:xfrm>
        </p:grpSpPr>
        <p:sp>
          <p:nvSpPr>
            <p:cNvPr id="55329" name="AutoShape 8"/>
            <p:cNvSpPr>
              <a:spLocks noChangeArrowheads="1"/>
            </p:cNvSpPr>
            <p:nvPr/>
          </p:nvSpPr>
          <p:spPr bwMode="auto">
            <a:xfrm>
              <a:off x="900" y="1482"/>
              <a:ext cx="3885" cy="996"/>
            </a:xfrm>
            <a:prstGeom prst="roundRect">
              <a:avLst>
                <a:gd name="adj" fmla="val 9028"/>
              </a:avLst>
            </a:prstGeom>
            <a:gradFill rotWithShape="0">
              <a:gsLst>
                <a:gs pos="0">
                  <a:srgbClr val="333399">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sp>
          <p:nvSpPr>
            <p:cNvPr id="55330" name="AutoShape 9"/>
            <p:cNvSpPr>
              <a:spLocks noChangeArrowheads="1"/>
            </p:cNvSpPr>
            <p:nvPr/>
          </p:nvSpPr>
          <p:spPr bwMode="auto">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grpSp>
      <p:grpSp>
        <p:nvGrpSpPr>
          <p:cNvPr id="55303" name="Group 10"/>
          <p:cNvGrpSpPr/>
          <p:nvPr/>
        </p:nvGrpSpPr>
        <p:grpSpPr bwMode="auto">
          <a:xfrm>
            <a:off x="1312863" y="3499556"/>
            <a:ext cx="5995987" cy="503238"/>
            <a:chOff x="900" y="1482"/>
            <a:chExt cx="3885" cy="996"/>
          </a:xfrm>
        </p:grpSpPr>
        <p:sp>
          <p:nvSpPr>
            <p:cNvPr id="55327" name="AutoShape 11"/>
            <p:cNvSpPr>
              <a:spLocks noChangeArrowheads="1"/>
            </p:cNvSpPr>
            <p:nvPr/>
          </p:nvSpPr>
          <p:spPr bwMode="auto">
            <a:xfrm>
              <a:off x="900" y="1482"/>
              <a:ext cx="3885" cy="996"/>
            </a:xfrm>
            <a:prstGeom prst="roundRect">
              <a:avLst>
                <a:gd name="adj" fmla="val 9028"/>
              </a:avLst>
            </a:prstGeom>
            <a:gradFill rotWithShape="0">
              <a:gsLst>
                <a:gs pos="0">
                  <a:srgbClr val="333399">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sp>
          <p:nvSpPr>
            <p:cNvPr id="55328" name="AutoShape 12"/>
            <p:cNvSpPr>
              <a:spLocks noChangeArrowheads="1"/>
            </p:cNvSpPr>
            <p:nvPr/>
          </p:nvSpPr>
          <p:spPr bwMode="auto">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grpSp>
      <p:grpSp>
        <p:nvGrpSpPr>
          <p:cNvPr id="55304" name="Group 13"/>
          <p:cNvGrpSpPr/>
          <p:nvPr/>
        </p:nvGrpSpPr>
        <p:grpSpPr bwMode="auto">
          <a:xfrm>
            <a:off x="1312863" y="4147256"/>
            <a:ext cx="5995987" cy="503238"/>
            <a:chOff x="900" y="1482"/>
            <a:chExt cx="3885" cy="996"/>
          </a:xfrm>
        </p:grpSpPr>
        <p:sp>
          <p:nvSpPr>
            <p:cNvPr id="55325" name="AutoShape 14"/>
            <p:cNvSpPr>
              <a:spLocks noChangeArrowheads="1"/>
            </p:cNvSpPr>
            <p:nvPr/>
          </p:nvSpPr>
          <p:spPr bwMode="auto">
            <a:xfrm>
              <a:off x="900" y="1482"/>
              <a:ext cx="3885" cy="996"/>
            </a:xfrm>
            <a:prstGeom prst="roundRect">
              <a:avLst>
                <a:gd name="adj" fmla="val 9028"/>
              </a:avLst>
            </a:prstGeom>
            <a:gradFill rotWithShape="0">
              <a:gsLst>
                <a:gs pos="0">
                  <a:srgbClr val="333399">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sp>
          <p:nvSpPr>
            <p:cNvPr id="55326" name="AutoShape 15"/>
            <p:cNvSpPr>
              <a:spLocks noChangeArrowheads="1"/>
            </p:cNvSpPr>
            <p:nvPr/>
          </p:nvSpPr>
          <p:spPr bwMode="auto">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grpSp>
      <p:grpSp>
        <p:nvGrpSpPr>
          <p:cNvPr id="55305" name="Group 16"/>
          <p:cNvGrpSpPr/>
          <p:nvPr/>
        </p:nvGrpSpPr>
        <p:grpSpPr bwMode="auto">
          <a:xfrm>
            <a:off x="1312863" y="4725106"/>
            <a:ext cx="5995987" cy="503238"/>
            <a:chOff x="900" y="1482"/>
            <a:chExt cx="3885" cy="996"/>
          </a:xfrm>
        </p:grpSpPr>
        <p:sp>
          <p:nvSpPr>
            <p:cNvPr id="55323" name="AutoShape 17"/>
            <p:cNvSpPr>
              <a:spLocks noChangeArrowheads="1"/>
            </p:cNvSpPr>
            <p:nvPr/>
          </p:nvSpPr>
          <p:spPr bwMode="auto">
            <a:xfrm>
              <a:off x="900" y="1482"/>
              <a:ext cx="3885" cy="996"/>
            </a:xfrm>
            <a:prstGeom prst="roundRect">
              <a:avLst>
                <a:gd name="adj" fmla="val 9028"/>
              </a:avLst>
            </a:prstGeom>
            <a:gradFill rotWithShape="0">
              <a:gsLst>
                <a:gs pos="0">
                  <a:srgbClr val="333399">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sp>
          <p:nvSpPr>
            <p:cNvPr id="55324" name="AutoShape 18"/>
            <p:cNvSpPr>
              <a:spLocks noChangeArrowheads="1"/>
            </p:cNvSpPr>
            <p:nvPr/>
          </p:nvSpPr>
          <p:spPr bwMode="auto">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grpSp>
      <p:sp>
        <p:nvSpPr>
          <p:cNvPr id="77843" name="Line 19"/>
          <p:cNvSpPr>
            <a:spLocks noChangeShapeType="1"/>
          </p:cNvSpPr>
          <p:nvPr/>
        </p:nvSpPr>
        <p:spPr bwMode="auto">
          <a:xfrm flipH="1">
            <a:off x="944563" y="3139194"/>
            <a:ext cx="387350" cy="3175"/>
          </a:xfrm>
          <a:prstGeom prst="line">
            <a:avLst/>
          </a:prstGeom>
          <a:noFill/>
          <a:ln w="19050">
            <a:solidFill>
              <a:srgbClr val="FFFF00"/>
            </a:solidFill>
            <a:prstDash val="dash"/>
            <a:round/>
            <a:headEnd type="none" w="sm" len="sm"/>
            <a:tailEnd type="none" w="sm" len="sm"/>
          </a:ln>
          <a:effectLst>
            <a:outerShdw dist="17961" dir="2700000" algn="ctr" rotWithShape="0">
              <a:srgbClr val="2A3210"/>
            </a:outerShdw>
          </a:effectLst>
        </p:spPr>
        <p:txBody>
          <a:bodyPr/>
          <a:lstStyle/>
          <a:p>
            <a:pPr>
              <a:defRPr/>
            </a:pPr>
            <a:endParaRPr lang="zh-CN" altLang="en-US">
              <a:latin typeface="+mn-ea"/>
            </a:endParaRPr>
          </a:p>
        </p:txBody>
      </p:sp>
      <p:sp>
        <p:nvSpPr>
          <p:cNvPr id="55307" name="Rectangle 20"/>
          <p:cNvSpPr>
            <a:spLocks noChangeArrowheads="1"/>
          </p:cNvSpPr>
          <p:nvPr/>
        </p:nvSpPr>
        <p:spPr bwMode="auto">
          <a:xfrm>
            <a:off x="1331913" y="1483431"/>
            <a:ext cx="4283075" cy="1260475"/>
          </a:xfrm>
          <a:prstGeom prst="rect">
            <a:avLst/>
          </a:prstGeom>
          <a:gradFill rotWithShape="0">
            <a:gsLst>
              <a:gs pos="0">
                <a:srgbClr val="00CC00"/>
              </a:gs>
              <a:gs pos="100000">
                <a:srgbClr val="005E00"/>
              </a:gs>
            </a:gsLst>
            <a:path path="rect">
              <a:fillToRect r="100000" b="100000"/>
            </a:path>
          </a:gradFill>
          <a:ln w="9525">
            <a:miter lim="800000"/>
          </a:ln>
          <a:scene3d>
            <a:camera prst="legacyObliqueBottomLeft"/>
            <a:lightRig rig="legacyFlat3" dir="b"/>
          </a:scene3d>
          <a:sp3d extrusionH="100000" prstMaterial="legacyMatte">
            <a:bevelT w="13500" h="13500" prst="angle"/>
            <a:bevelB w="13500" h="13500" prst="angle"/>
            <a:extrusionClr>
              <a:srgbClr val="00CC00"/>
            </a:extrusionClr>
            <a:contourClr>
              <a:srgbClr val="00CC00"/>
            </a:contourClr>
          </a:sp3d>
        </p:spPr>
        <p:txBody>
          <a:bodyPr wrap="none"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zh-CN" altLang="en-US" sz="1800" b="1">
              <a:solidFill>
                <a:srgbClr val="FFFFFF"/>
              </a:solidFill>
              <a:latin typeface="+mn-ea"/>
              <a:ea typeface="+mn-ea"/>
            </a:endParaRPr>
          </a:p>
        </p:txBody>
      </p:sp>
      <p:pic>
        <p:nvPicPr>
          <p:cNvPr id="55308" name="Picture 21" descr="s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3032831"/>
            <a:ext cx="317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6" name="Rectangle 22"/>
          <p:cNvSpPr>
            <a:spLocks noChangeArrowheads="1"/>
          </p:cNvSpPr>
          <p:nvPr/>
        </p:nvSpPr>
        <p:spPr bwMode="auto">
          <a:xfrm>
            <a:off x="1816100" y="3005844"/>
            <a:ext cx="530594" cy="276999"/>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1800" b="1">
                <a:solidFill>
                  <a:schemeClr val="bg1"/>
                </a:solidFill>
                <a:latin typeface="+mn-ea"/>
              </a:rPr>
              <a:t>定义</a:t>
            </a:r>
            <a:r>
              <a:rPr lang="zh-CN" altLang="en-US" sz="1800">
                <a:latin typeface="+mn-ea"/>
              </a:rPr>
              <a:t> </a:t>
            </a:r>
            <a:endParaRPr lang="ko-KR" altLang="en-US" sz="1800">
              <a:latin typeface="+mn-ea"/>
            </a:endParaRPr>
          </a:p>
        </p:txBody>
      </p:sp>
      <p:pic>
        <p:nvPicPr>
          <p:cNvPr id="55310" name="Picture 23" descr="s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813" y="3651956"/>
            <a:ext cx="317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8" name="Rectangle 24"/>
          <p:cNvSpPr>
            <a:spLocks noChangeArrowheads="1"/>
          </p:cNvSpPr>
          <p:nvPr/>
        </p:nvSpPr>
        <p:spPr bwMode="auto">
          <a:xfrm>
            <a:off x="1763713" y="3567819"/>
            <a:ext cx="2377254" cy="276999"/>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1800" b="1" dirty="0">
                <a:solidFill>
                  <a:schemeClr val="bg1"/>
                </a:solidFill>
                <a:latin typeface="+mn-ea"/>
              </a:rPr>
              <a:t>推行作业标准化的意义</a:t>
            </a:r>
            <a:r>
              <a:rPr lang="zh-CN" altLang="en-US" sz="1800" dirty="0">
                <a:latin typeface="+mn-ea"/>
              </a:rPr>
              <a:t> </a:t>
            </a:r>
            <a:endParaRPr lang="en-US" altLang="ko-KR" sz="1800" dirty="0">
              <a:latin typeface="+mn-ea"/>
            </a:endParaRPr>
          </a:p>
        </p:txBody>
      </p:sp>
      <p:pic>
        <p:nvPicPr>
          <p:cNvPr id="55312" name="Picture 25" descr="s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813" y="4301244"/>
            <a:ext cx="3175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50" name="Rectangle 26"/>
          <p:cNvSpPr>
            <a:spLocks noChangeArrowheads="1"/>
          </p:cNvSpPr>
          <p:nvPr/>
        </p:nvSpPr>
        <p:spPr bwMode="auto">
          <a:xfrm>
            <a:off x="1790700" y="4204406"/>
            <a:ext cx="2308324" cy="276999"/>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marL="342900" indent="-342900" latinLnBrk="1">
              <a:defRPr/>
            </a:pPr>
            <a:r>
              <a:rPr lang="zh-CN" altLang="ko-KR" sz="1800" b="1">
                <a:solidFill>
                  <a:schemeClr val="bg1"/>
                </a:solidFill>
                <a:latin typeface="+mn-ea"/>
              </a:rPr>
              <a:t>执行作业标准的重要性</a:t>
            </a:r>
            <a:endParaRPr lang="en-US" altLang="ko-KR" sz="1800" b="1">
              <a:solidFill>
                <a:schemeClr val="bg1"/>
              </a:solidFill>
              <a:latin typeface="+mn-ea"/>
            </a:endParaRPr>
          </a:p>
        </p:txBody>
      </p:sp>
      <p:pic>
        <p:nvPicPr>
          <p:cNvPr id="55314" name="Picture 27" descr="s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4833056"/>
            <a:ext cx="317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52" name="Rectangle 28"/>
          <p:cNvSpPr>
            <a:spLocks noChangeArrowheads="1"/>
          </p:cNvSpPr>
          <p:nvPr/>
        </p:nvSpPr>
        <p:spPr bwMode="auto">
          <a:xfrm>
            <a:off x="1766888" y="4779081"/>
            <a:ext cx="2539157" cy="276999"/>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marL="342900" indent="-342900" latinLnBrk="1">
              <a:defRPr/>
            </a:pPr>
            <a:r>
              <a:rPr lang="zh-CN" altLang="ko-KR" sz="1800" b="1">
                <a:solidFill>
                  <a:schemeClr val="bg1"/>
                </a:solidFill>
                <a:latin typeface="+mn-ea"/>
              </a:rPr>
              <a:t>制定作业标柱的注意事项</a:t>
            </a:r>
            <a:endParaRPr lang="en-US" altLang="ko-KR" sz="1800" b="1">
              <a:solidFill>
                <a:schemeClr val="bg1"/>
              </a:solidFill>
              <a:latin typeface="+mn-ea"/>
            </a:endParaRPr>
          </a:p>
        </p:txBody>
      </p:sp>
      <p:sp>
        <p:nvSpPr>
          <p:cNvPr id="77853" name="Rectangle 29"/>
          <p:cNvSpPr>
            <a:spLocks noChangeArrowheads="1"/>
          </p:cNvSpPr>
          <p:nvPr/>
        </p:nvSpPr>
        <p:spPr bwMode="auto">
          <a:xfrm>
            <a:off x="1547813" y="1945394"/>
            <a:ext cx="1410643" cy="338554"/>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2200" b="1" dirty="0">
                <a:solidFill>
                  <a:schemeClr val="bg1"/>
                </a:solidFill>
                <a:latin typeface="+mn-ea"/>
              </a:rPr>
              <a:t>标准化作业</a:t>
            </a:r>
            <a:endParaRPr lang="en-US" altLang="zh-CN" sz="2200" b="1" dirty="0">
              <a:solidFill>
                <a:schemeClr val="bg1"/>
              </a:solidFill>
              <a:latin typeface="+mn-ea"/>
            </a:endParaRPr>
          </a:p>
        </p:txBody>
      </p:sp>
      <p:grpSp>
        <p:nvGrpSpPr>
          <p:cNvPr id="55317" name="Group 30"/>
          <p:cNvGrpSpPr/>
          <p:nvPr/>
        </p:nvGrpSpPr>
        <p:grpSpPr bwMode="auto">
          <a:xfrm>
            <a:off x="1258888" y="5299781"/>
            <a:ext cx="5995987" cy="503238"/>
            <a:chOff x="900" y="1482"/>
            <a:chExt cx="3885" cy="996"/>
          </a:xfrm>
        </p:grpSpPr>
        <p:sp>
          <p:nvSpPr>
            <p:cNvPr id="55321" name="AutoShape 31"/>
            <p:cNvSpPr>
              <a:spLocks noChangeArrowheads="1"/>
            </p:cNvSpPr>
            <p:nvPr/>
          </p:nvSpPr>
          <p:spPr bwMode="auto">
            <a:xfrm>
              <a:off x="900" y="1482"/>
              <a:ext cx="3885" cy="996"/>
            </a:xfrm>
            <a:prstGeom prst="roundRect">
              <a:avLst>
                <a:gd name="adj" fmla="val 9028"/>
              </a:avLst>
            </a:prstGeom>
            <a:gradFill rotWithShape="0">
              <a:gsLst>
                <a:gs pos="0">
                  <a:srgbClr val="333399">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sp>
          <p:nvSpPr>
            <p:cNvPr id="55322" name="AutoShape 32"/>
            <p:cNvSpPr>
              <a:spLocks noChangeArrowheads="1"/>
            </p:cNvSpPr>
            <p:nvPr/>
          </p:nvSpPr>
          <p:spPr bwMode="auto">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latin typeface="+mn-ea"/>
                <a:ea typeface="+mn-ea"/>
              </a:endParaRPr>
            </a:p>
          </p:txBody>
        </p:sp>
      </p:grpSp>
      <p:pic>
        <p:nvPicPr>
          <p:cNvPr id="55318" name="Picture 33" descr="s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5371219"/>
            <a:ext cx="3175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58" name="Rectangle 34"/>
          <p:cNvSpPr>
            <a:spLocks noChangeArrowheads="1"/>
          </p:cNvSpPr>
          <p:nvPr/>
        </p:nvSpPr>
        <p:spPr bwMode="auto">
          <a:xfrm>
            <a:off x="1785938" y="5368044"/>
            <a:ext cx="1915589" cy="276999"/>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1800" b="1">
                <a:solidFill>
                  <a:schemeClr val="bg1"/>
                </a:solidFill>
                <a:latin typeface="+mn-ea"/>
              </a:rPr>
              <a:t>一个好的作业标准</a:t>
            </a:r>
            <a:r>
              <a:rPr lang="zh-CN" altLang="en-US" sz="1800">
                <a:latin typeface="+mn-ea"/>
              </a:rPr>
              <a:t> </a:t>
            </a:r>
            <a:endParaRPr lang="en-US" altLang="ko-KR" sz="1800">
              <a:latin typeface="+mn-ea"/>
            </a:endParaRPr>
          </a:p>
        </p:txBody>
      </p:sp>
      <p:sp>
        <p:nvSpPr>
          <p:cNvPr id="77860" name="Line 36"/>
          <p:cNvSpPr>
            <a:spLocks noChangeShapeType="1"/>
          </p:cNvSpPr>
          <p:nvPr/>
        </p:nvSpPr>
        <p:spPr bwMode="auto">
          <a:xfrm flipH="1">
            <a:off x="971550" y="4939419"/>
            <a:ext cx="287338" cy="1587"/>
          </a:xfrm>
          <a:prstGeom prst="line">
            <a:avLst/>
          </a:prstGeom>
          <a:noFill/>
          <a:ln w="19050">
            <a:solidFill>
              <a:srgbClr val="FFFF00"/>
            </a:solidFill>
            <a:prstDash val="dash"/>
            <a:round/>
            <a:headEnd type="none" w="sm" len="sm"/>
            <a:tailEnd type="none" w="sm" len="sm"/>
          </a:ln>
          <a:effectLst>
            <a:outerShdw dist="17961" dir="2700000" algn="ctr" rotWithShape="0">
              <a:srgbClr val="2A3210"/>
            </a:outerShdw>
          </a:effectLst>
        </p:spPr>
        <p:txBody>
          <a:bodyPr/>
          <a:lstStyle/>
          <a:p>
            <a:pPr>
              <a:defRPr/>
            </a:pPr>
            <a:endParaRPr lang="zh-CN" altLang="en-US">
              <a:latin typeface="+mn-ea"/>
            </a:endParaRPr>
          </a:p>
        </p:txBody>
      </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3"/>
    </p:custData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56323" name="Group 4"/>
          <p:cNvGrpSpPr/>
          <p:nvPr/>
        </p:nvGrpSpPr>
        <p:grpSpPr bwMode="auto">
          <a:xfrm>
            <a:off x="323850" y="1391708"/>
            <a:ext cx="5735638" cy="576263"/>
            <a:chOff x="174" y="663"/>
            <a:chExt cx="3613" cy="363"/>
          </a:xfrm>
        </p:grpSpPr>
        <p:grpSp>
          <p:nvGrpSpPr>
            <p:cNvPr id="56326" name="Group 5"/>
            <p:cNvGrpSpPr/>
            <p:nvPr/>
          </p:nvGrpSpPr>
          <p:grpSpPr bwMode="auto">
            <a:xfrm>
              <a:off x="174" y="715"/>
              <a:ext cx="205" cy="205"/>
              <a:chOff x="2485" y="949"/>
              <a:chExt cx="918" cy="918"/>
            </a:xfrm>
          </p:grpSpPr>
          <p:sp>
            <p:nvSpPr>
              <p:cNvPr id="78854"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56329"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56330" name="Group 8"/>
              <p:cNvGrpSpPr/>
              <p:nvPr/>
            </p:nvGrpSpPr>
            <p:grpSpPr bwMode="auto">
              <a:xfrm>
                <a:off x="2656" y="1155"/>
                <a:ext cx="586" cy="500"/>
                <a:chOff x="511" y="1141"/>
                <a:chExt cx="586" cy="500"/>
              </a:xfrm>
            </p:grpSpPr>
            <p:sp>
              <p:nvSpPr>
                <p:cNvPr id="78857"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78858"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56331"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8860"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56327"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Arial" panose="020B0604020202020204" pitchFamily="34" charset="0"/>
                </a:rPr>
                <a:t>3.4.5</a:t>
              </a:r>
              <a:r>
                <a:rPr kumimoji="0" lang="zh-CN" altLang="en-US" sz="2800" b="1" dirty="0">
                  <a:latin typeface="Arial" panose="020B0604020202020204" pitchFamily="34" charset="0"/>
                </a:rPr>
                <a:t>一个好的作业标准</a:t>
              </a:r>
              <a:endParaRPr kumimoji="0" lang="en-US" altLang="zh-CN" sz="2800" b="1" dirty="0">
                <a:latin typeface="Arial" panose="020B0604020202020204" pitchFamily="34" charset="0"/>
              </a:endParaRPr>
            </a:p>
          </p:txBody>
        </p:sp>
      </p:grpSp>
      <p:sp>
        <p:nvSpPr>
          <p:cNvPr id="56324" name="Rectangle 14"/>
          <p:cNvSpPr>
            <a:spLocks noGrp="1" noChangeArrowheads="1"/>
          </p:cNvSpPr>
          <p:nvPr>
            <p:ph type="body" idx="1"/>
          </p:nvPr>
        </p:nvSpPr>
        <p:spPr bwMode="gray">
          <a:xfrm>
            <a:off x="3492500" y="2664178"/>
            <a:ext cx="5133975" cy="3452460"/>
          </a:xfrm>
          <a:noFill/>
        </p:spPr>
        <p:txBody>
          <a:bodyPr/>
          <a:lstStyle/>
          <a:p>
            <a:pPr eaLnBrk="1" hangingPunct="1"/>
            <a:r>
              <a:rPr lang="zh-CN" altLang="en-US" dirty="0">
                <a:latin typeface="+mn-ea"/>
              </a:rPr>
              <a:t>目标明确；</a:t>
            </a:r>
            <a:endParaRPr lang="zh-CN" altLang="en-US" dirty="0">
              <a:latin typeface="+mn-ea"/>
            </a:endParaRPr>
          </a:p>
          <a:p>
            <a:pPr eaLnBrk="1" hangingPunct="1"/>
            <a:r>
              <a:rPr lang="zh-CN" altLang="en-US" dirty="0">
                <a:latin typeface="+mn-ea"/>
              </a:rPr>
              <a:t>显示过程和结果；</a:t>
            </a:r>
            <a:endParaRPr lang="zh-CN" altLang="en-US" dirty="0">
              <a:latin typeface="+mn-ea"/>
            </a:endParaRPr>
          </a:p>
          <a:p>
            <a:pPr eaLnBrk="1" hangingPunct="1"/>
            <a:r>
              <a:rPr lang="zh-CN" altLang="en-US" dirty="0">
                <a:latin typeface="+mn-ea"/>
              </a:rPr>
              <a:t>准确、具体，避免抽象；</a:t>
            </a:r>
            <a:endParaRPr lang="zh-CN" altLang="en-US" dirty="0">
              <a:latin typeface="+mn-ea"/>
            </a:endParaRPr>
          </a:p>
          <a:p>
            <a:pPr eaLnBrk="1" hangingPunct="1"/>
            <a:r>
              <a:rPr lang="zh-CN" altLang="en-US" dirty="0">
                <a:latin typeface="+mn-ea"/>
              </a:rPr>
              <a:t>具有可操作性；</a:t>
            </a:r>
            <a:endParaRPr lang="zh-CN" altLang="en-US" dirty="0">
              <a:latin typeface="+mn-ea"/>
            </a:endParaRPr>
          </a:p>
          <a:p>
            <a:pPr eaLnBrk="1" hangingPunct="1"/>
            <a:r>
              <a:rPr lang="zh-CN" altLang="en-US" dirty="0">
                <a:latin typeface="+mn-ea"/>
              </a:rPr>
              <a:t>适时修订</a:t>
            </a:r>
            <a:endParaRPr lang="zh-CN" altLang="en-US" dirty="0">
              <a:latin typeface="+mn-ea"/>
            </a:endParaRPr>
          </a:p>
        </p:txBody>
      </p:sp>
      <p:sp>
        <p:nvSpPr>
          <p:cNvPr id="56325" name="AutoShape 15"/>
          <p:cNvSpPr>
            <a:spLocks noChangeArrowheads="1"/>
          </p:cNvSpPr>
          <p:nvPr/>
        </p:nvSpPr>
        <p:spPr bwMode="auto">
          <a:xfrm>
            <a:off x="1187450" y="3068638"/>
            <a:ext cx="1584325" cy="1873250"/>
          </a:xfrm>
          <a:prstGeom prst="roundRect">
            <a:avLst>
              <a:gd name="adj" fmla="val 16667"/>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b="1" dirty="0">
                <a:latin typeface="+mn-ea"/>
                <a:ea typeface="+mn-ea"/>
              </a:rPr>
              <a:t>好的</a:t>
            </a:r>
            <a:endParaRPr kumimoji="0" lang="zh-CN" altLang="en-US" b="1" dirty="0">
              <a:latin typeface="+mn-ea"/>
              <a:ea typeface="+mn-ea"/>
            </a:endParaRPr>
          </a:p>
          <a:p>
            <a:pPr algn="ctr" eaLnBrk="1" hangingPunct="1"/>
            <a:r>
              <a:rPr kumimoji="0" lang="zh-CN" altLang="en-US" b="1" dirty="0">
                <a:latin typeface="+mn-ea"/>
                <a:ea typeface="+mn-ea"/>
              </a:rPr>
              <a:t>作业标准</a:t>
            </a:r>
            <a:endParaRPr kumimoji="0" lang="zh-CN" altLang="en-US" b="1" dirty="0">
              <a:latin typeface="+mn-ea"/>
              <a:ea typeface="+mn-ea"/>
            </a:endParaRPr>
          </a:p>
          <a:p>
            <a:pPr algn="ctr" eaLnBrk="1" hangingPunct="1"/>
            <a:r>
              <a:rPr kumimoji="0" lang="zh-CN" altLang="en-US" b="1" dirty="0">
                <a:latin typeface="+mn-ea"/>
                <a:ea typeface="+mn-ea"/>
              </a:rPr>
              <a:t>至少满足</a:t>
            </a:r>
            <a:endParaRPr kumimoji="0" lang="zh-CN" altLang="en-US" b="1" dirty="0">
              <a:latin typeface="+mn-ea"/>
              <a:ea typeface="+mn-ea"/>
            </a:endParaRPr>
          </a:p>
          <a:p>
            <a:pPr algn="ctr" eaLnBrk="1" hangingPunct="1"/>
            <a:r>
              <a:rPr kumimoji="0" lang="zh-CN" altLang="en-US" dirty="0">
                <a:latin typeface="+mn-ea"/>
                <a:ea typeface="+mn-ea"/>
              </a:rPr>
              <a:t> </a:t>
            </a:r>
            <a:endParaRPr kumimoji="0" lang="zh-CN" altLang="en-US" dirty="0">
              <a:latin typeface="+mn-ea"/>
              <a:ea typeface="+mn-ea"/>
            </a:endParaRPr>
          </a:p>
        </p:txBody>
      </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57347" name="Group 4"/>
          <p:cNvGrpSpPr/>
          <p:nvPr/>
        </p:nvGrpSpPr>
        <p:grpSpPr bwMode="auto">
          <a:xfrm>
            <a:off x="479602" y="1357842"/>
            <a:ext cx="5735637" cy="576263"/>
            <a:chOff x="174" y="663"/>
            <a:chExt cx="3613" cy="363"/>
          </a:xfrm>
        </p:grpSpPr>
        <p:grpSp>
          <p:nvGrpSpPr>
            <p:cNvPr id="57350" name="Group 5"/>
            <p:cNvGrpSpPr/>
            <p:nvPr/>
          </p:nvGrpSpPr>
          <p:grpSpPr bwMode="auto">
            <a:xfrm>
              <a:off x="174" y="715"/>
              <a:ext cx="205" cy="205"/>
              <a:chOff x="2485" y="949"/>
              <a:chExt cx="918" cy="918"/>
            </a:xfrm>
          </p:grpSpPr>
          <p:sp>
            <p:nvSpPr>
              <p:cNvPr id="79878"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57353"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57354" name="Group 8"/>
              <p:cNvGrpSpPr/>
              <p:nvPr/>
            </p:nvGrpSpPr>
            <p:grpSpPr bwMode="auto">
              <a:xfrm>
                <a:off x="2656" y="1155"/>
                <a:ext cx="586" cy="500"/>
                <a:chOff x="511" y="1141"/>
                <a:chExt cx="586" cy="500"/>
              </a:xfrm>
            </p:grpSpPr>
            <p:sp>
              <p:nvSpPr>
                <p:cNvPr id="79881"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79882"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57355"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9884"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57351"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3.4.5</a:t>
              </a:r>
              <a:r>
                <a:rPr kumimoji="0" lang="zh-CN" altLang="en-US" sz="2800" b="1" dirty="0">
                  <a:latin typeface="+mj-ea"/>
                  <a:ea typeface="+mj-ea"/>
                </a:rPr>
                <a:t>一个好的作业标准</a:t>
              </a:r>
              <a:endParaRPr kumimoji="0" lang="en-US" altLang="zh-CN" sz="2800" b="1" dirty="0">
                <a:latin typeface="+mj-ea"/>
                <a:ea typeface="+mj-ea"/>
              </a:endParaRPr>
            </a:p>
          </p:txBody>
        </p:sp>
      </p:grpSp>
      <p:sp>
        <p:nvSpPr>
          <p:cNvPr id="57348" name="Rectangle 14"/>
          <p:cNvSpPr>
            <a:spLocks noGrp="1" noChangeArrowheads="1"/>
          </p:cNvSpPr>
          <p:nvPr>
            <p:ph type="body" idx="1"/>
          </p:nvPr>
        </p:nvSpPr>
        <p:spPr bwMode="gray">
          <a:xfrm>
            <a:off x="3436055" y="2182989"/>
            <a:ext cx="5400675" cy="3095625"/>
          </a:xfrm>
          <a:noFill/>
        </p:spPr>
        <p:txBody>
          <a:bodyPr/>
          <a:lstStyle/>
          <a:p>
            <a:pPr lvl="1" eaLnBrk="1" hangingPunct="1">
              <a:lnSpc>
                <a:spcPct val="150000"/>
              </a:lnSpc>
            </a:pPr>
            <a:r>
              <a:rPr lang="zh-CN" altLang="en-US" sz="2000" dirty="0">
                <a:latin typeface="+mn-ea"/>
              </a:rPr>
              <a:t>身体运动时，避免出现不自然的姿势；</a:t>
            </a:r>
            <a:endParaRPr lang="zh-CN" altLang="en-US" sz="2000" dirty="0">
              <a:latin typeface="+mn-ea"/>
            </a:endParaRPr>
          </a:p>
          <a:p>
            <a:pPr lvl="1" eaLnBrk="1" hangingPunct="1">
              <a:lnSpc>
                <a:spcPct val="150000"/>
              </a:lnSpc>
            </a:pPr>
            <a:r>
              <a:rPr lang="zh-CN" altLang="en-US" sz="2000" dirty="0">
                <a:latin typeface="+mn-ea"/>
              </a:rPr>
              <a:t>尽量避免人体重心经常上下移动；</a:t>
            </a:r>
            <a:endParaRPr lang="zh-CN" altLang="en-US" sz="2000" dirty="0">
              <a:latin typeface="+mn-ea"/>
            </a:endParaRPr>
          </a:p>
          <a:p>
            <a:pPr lvl="1" eaLnBrk="1" hangingPunct="1">
              <a:lnSpc>
                <a:spcPct val="150000"/>
              </a:lnSpc>
            </a:pPr>
            <a:r>
              <a:rPr lang="zh-CN" altLang="en-US" sz="2000" dirty="0">
                <a:latin typeface="+mn-ea"/>
              </a:rPr>
              <a:t>动作要有连贯性，符合自然节奏，运动方向不要急剧变化</a:t>
            </a:r>
            <a:r>
              <a:rPr lang="zh-CN" altLang="en-US" dirty="0">
                <a:latin typeface="+mn-ea"/>
              </a:rPr>
              <a:t>；</a:t>
            </a:r>
            <a:endParaRPr lang="zh-CN" altLang="en-US" sz="2000" dirty="0">
              <a:latin typeface="+mn-ea"/>
            </a:endParaRPr>
          </a:p>
          <a:p>
            <a:pPr lvl="1" eaLnBrk="1" hangingPunct="1">
              <a:lnSpc>
                <a:spcPct val="150000"/>
              </a:lnSpc>
            </a:pPr>
            <a:r>
              <a:rPr lang="zh-CN" altLang="en-US" sz="2000" dirty="0">
                <a:latin typeface="+mn-ea"/>
              </a:rPr>
              <a:t>动作不受限制；</a:t>
            </a:r>
            <a:endParaRPr lang="zh-CN" altLang="en-US" sz="2000" dirty="0">
              <a:latin typeface="+mn-ea"/>
            </a:endParaRPr>
          </a:p>
          <a:p>
            <a:pPr lvl="1" eaLnBrk="1" hangingPunct="1">
              <a:lnSpc>
                <a:spcPct val="150000"/>
              </a:lnSpc>
            </a:pPr>
            <a:r>
              <a:rPr lang="zh-CN" altLang="en-US" sz="2000" dirty="0">
                <a:latin typeface="+mn-ea"/>
              </a:rPr>
              <a:t>能不用手和眼的，就尽量不用；</a:t>
            </a:r>
            <a:endParaRPr lang="zh-CN" altLang="en-US" sz="2000" dirty="0">
              <a:latin typeface="+mn-ea"/>
            </a:endParaRPr>
          </a:p>
          <a:p>
            <a:pPr lvl="1" eaLnBrk="1" hangingPunct="1">
              <a:lnSpc>
                <a:spcPct val="150000"/>
              </a:lnSpc>
            </a:pPr>
            <a:r>
              <a:rPr lang="zh-CN" altLang="en-US" sz="2000" dirty="0">
                <a:latin typeface="+mn-ea"/>
              </a:rPr>
              <a:t>两手的动作尽量小</a:t>
            </a:r>
            <a:r>
              <a:rPr lang="zh-CN" altLang="en-US" dirty="0">
                <a:latin typeface="+mn-ea"/>
              </a:rPr>
              <a:t>；</a:t>
            </a:r>
            <a:endParaRPr lang="zh-CN" altLang="en-US" sz="2000" dirty="0">
              <a:latin typeface="+mn-ea"/>
            </a:endParaRPr>
          </a:p>
          <a:p>
            <a:pPr lvl="1" eaLnBrk="1" hangingPunct="1">
              <a:lnSpc>
                <a:spcPct val="150000"/>
              </a:lnSpc>
            </a:pPr>
            <a:r>
              <a:rPr lang="zh-CN" altLang="en-US" sz="2000" dirty="0">
                <a:latin typeface="+mn-ea"/>
              </a:rPr>
              <a:t>尽量借助其他工具、设备的力量</a:t>
            </a:r>
            <a:r>
              <a:rPr lang="zh-CN" altLang="en-US" dirty="0">
                <a:latin typeface="+mn-ea"/>
              </a:rPr>
              <a:t>。</a:t>
            </a:r>
            <a:endParaRPr lang="zh-CN" altLang="en-US" sz="2000" dirty="0">
              <a:latin typeface="+mn-ea"/>
            </a:endParaRPr>
          </a:p>
        </p:txBody>
      </p:sp>
      <p:sp>
        <p:nvSpPr>
          <p:cNvPr id="57349" name="AutoShape 15"/>
          <p:cNvSpPr>
            <a:spLocks noChangeArrowheads="1"/>
          </p:cNvSpPr>
          <p:nvPr/>
        </p:nvSpPr>
        <p:spPr bwMode="auto">
          <a:xfrm>
            <a:off x="1187450" y="2997200"/>
            <a:ext cx="1584325" cy="1873250"/>
          </a:xfrm>
          <a:prstGeom prst="roundRect">
            <a:avLst>
              <a:gd name="adj" fmla="val 16667"/>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endParaRPr kumimoji="0" lang="en-US" altLang="zh-CN" b="1" dirty="0">
              <a:latin typeface="+mn-ea"/>
              <a:ea typeface="+mn-ea"/>
            </a:endParaRPr>
          </a:p>
          <a:p>
            <a:pPr algn="ctr" eaLnBrk="1" hangingPunct="1"/>
            <a:r>
              <a:rPr kumimoji="0" lang="zh-CN" altLang="en-US" b="1" dirty="0">
                <a:latin typeface="+mn-ea"/>
                <a:ea typeface="+mn-ea"/>
              </a:rPr>
              <a:t>操作人员</a:t>
            </a:r>
            <a:endParaRPr kumimoji="0" lang="zh-CN" altLang="en-US" b="1" dirty="0">
              <a:latin typeface="+mn-ea"/>
              <a:ea typeface="+mn-ea"/>
            </a:endParaRPr>
          </a:p>
          <a:p>
            <a:pPr algn="ctr" eaLnBrk="1" hangingPunct="1"/>
            <a:r>
              <a:rPr kumimoji="0" lang="zh-CN" altLang="en-US" b="1" dirty="0">
                <a:latin typeface="+mn-ea"/>
                <a:ea typeface="+mn-ea"/>
              </a:rPr>
              <a:t>的身体</a:t>
            </a:r>
            <a:endParaRPr kumimoji="0" lang="zh-CN" altLang="en-US" b="1" dirty="0">
              <a:latin typeface="+mn-ea"/>
              <a:ea typeface="+mn-ea"/>
            </a:endParaRPr>
          </a:p>
          <a:p>
            <a:pPr algn="ctr" eaLnBrk="1" hangingPunct="1"/>
            <a:r>
              <a:rPr kumimoji="0" lang="zh-CN" altLang="en-US" b="1" dirty="0">
                <a:latin typeface="+mn-ea"/>
                <a:ea typeface="+mn-ea"/>
              </a:rPr>
              <a:t>运动时</a:t>
            </a:r>
            <a:r>
              <a:rPr kumimoji="0" lang="zh-CN" altLang="en-US" sz="1800" dirty="0">
                <a:latin typeface="+mn-ea"/>
                <a:ea typeface="+mn-ea"/>
              </a:rPr>
              <a:t> </a:t>
            </a:r>
            <a:endParaRPr kumimoji="0" lang="zh-CN" altLang="en-US" b="1" dirty="0">
              <a:latin typeface="+mn-ea"/>
              <a:ea typeface="+mn-ea"/>
            </a:endParaRPr>
          </a:p>
          <a:p>
            <a:pPr algn="ctr" eaLnBrk="1" hangingPunct="1"/>
            <a:r>
              <a:rPr kumimoji="0" lang="zh-CN" altLang="en-US" dirty="0">
                <a:latin typeface="+mn-ea"/>
                <a:ea typeface="+mn-ea"/>
              </a:rPr>
              <a:t> </a:t>
            </a:r>
            <a:endParaRPr kumimoji="0" lang="zh-CN" altLang="en-US" dirty="0">
              <a:latin typeface="+mn-ea"/>
              <a:ea typeface="+mn-ea"/>
            </a:endParaRPr>
          </a:p>
        </p:txBody>
      </p:sp>
      <p:sp>
        <p:nvSpPr>
          <p:cNvPr id="4" name="标题 3"/>
          <p:cNvSpPr>
            <a:spLocks noGrp="1"/>
          </p:cNvSpPr>
          <p:nvPr>
            <p:ph type="title"/>
          </p:nvPr>
        </p:nvSpPr>
        <p:spPr/>
        <p:txBody>
          <a:bodyPr>
            <a:normAutofit/>
          </a:bodyPr>
          <a:lstStyle/>
          <a:p>
            <a:r>
              <a:rPr lang="zh-CN" altLang="en-US" dirty="0">
                <a:sym typeface="+mn-ea"/>
              </a:rPr>
              <a:t>三、班组基础和现场安全管理</a:t>
            </a:r>
            <a:endParaRPr lang="zh-CN" altLang="en-US" dirty="0"/>
          </a:p>
        </p:txBody>
      </p:sp>
    </p:spTree>
    <p:custDataLst>
      <p:tags r:id="rId2"/>
    </p:custData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58371" name="Rectangle 4"/>
          <p:cNvSpPr>
            <a:spLocks noChangeArrowheads="1"/>
          </p:cNvSpPr>
          <p:nvPr/>
        </p:nvSpPr>
        <p:spPr bwMode="gray">
          <a:xfrm>
            <a:off x="3132138" y="2187575"/>
            <a:ext cx="5565775"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1" eaLnBrk="1" hangingPunct="1">
              <a:lnSpc>
                <a:spcPct val="150000"/>
              </a:lnSpc>
              <a:spcBef>
                <a:spcPct val="20000"/>
              </a:spcBef>
              <a:buFontTx/>
              <a:buChar char="–"/>
            </a:pPr>
            <a:r>
              <a:rPr kumimoji="0" lang="zh-CN" altLang="en-US" sz="2000" dirty="0">
                <a:latin typeface="+mn-ea"/>
                <a:ea typeface="+mn-ea"/>
              </a:rPr>
              <a:t>行进道路、照明、通风要合理分配；</a:t>
            </a:r>
            <a:endParaRPr kumimoji="0" lang="zh-CN" altLang="en-US" sz="2000" dirty="0">
              <a:latin typeface="+mn-ea"/>
              <a:ea typeface="+mn-ea"/>
            </a:endParaRPr>
          </a:p>
          <a:p>
            <a:pPr lvl="1" eaLnBrk="1" hangingPunct="1">
              <a:lnSpc>
                <a:spcPct val="150000"/>
              </a:lnSpc>
              <a:spcBef>
                <a:spcPct val="20000"/>
              </a:spcBef>
              <a:buFontTx/>
              <a:buChar char="–"/>
            </a:pPr>
            <a:r>
              <a:rPr kumimoji="0" lang="zh-CN" altLang="en-US" sz="2000" dirty="0">
                <a:latin typeface="+mn-ea"/>
                <a:ea typeface="+mn-ea"/>
              </a:rPr>
              <a:t>机械、物料、工具的位置固定，作业方便；</a:t>
            </a:r>
            <a:endParaRPr kumimoji="0" lang="zh-CN" altLang="en-US" sz="2000" dirty="0">
              <a:latin typeface="+mn-ea"/>
              <a:ea typeface="+mn-ea"/>
            </a:endParaRPr>
          </a:p>
          <a:p>
            <a:pPr lvl="1" eaLnBrk="1" hangingPunct="1">
              <a:lnSpc>
                <a:spcPct val="150000"/>
              </a:lnSpc>
              <a:spcBef>
                <a:spcPct val="20000"/>
              </a:spcBef>
              <a:buFontTx/>
              <a:buChar char="–"/>
            </a:pPr>
            <a:r>
              <a:rPr kumimoji="0" lang="zh-CN" altLang="en-US" sz="2000" dirty="0">
                <a:latin typeface="+mn-ea"/>
                <a:ea typeface="+mn-ea"/>
              </a:rPr>
              <a:t>使用人力移动物体时，尽量保持水平移动；</a:t>
            </a:r>
            <a:endParaRPr kumimoji="0" lang="zh-CN" altLang="en-US" sz="2000" dirty="0">
              <a:latin typeface="+mn-ea"/>
              <a:ea typeface="+mn-ea"/>
            </a:endParaRPr>
          </a:p>
          <a:p>
            <a:pPr lvl="1" eaLnBrk="1" hangingPunct="1">
              <a:lnSpc>
                <a:spcPct val="150000"/>
              </a:lnSpc>
              <a:spcBef>
                <a:spcPct val="20000"/>
              </a:spcBef>
              <a:buFontTx/>
              <a:buChar char="–"/>
            </a:pPr>
            <a:r>
              <a:rPr kumimoji="0" lang="zh-CN" altLang="en-US" sz="2000" dirty="0">
                <a:latin typeface="+mn-ea"/>
                <a:ea typeface="+mn-ea"/>
              </a:rPr>
              <a:t>机械的操作部分，应安排在正常操作范围之内，以免增加操作人员的精神和体力的负担；</a:t>
            </a:r>
            <a:endParaRPr kumimoji="0" lang="zh-CN" altLang="en-US" sz="2000" dirty="0">
              <a:latin typeface="+mn-ea"/>
              <a:ea typeface="+mn-ea"/>
            </a:endParaRPr>
          </a:p>
          <a:p>
            <a:pPr lvl="1" eaLnBrk="1" hangingPunct="1">
              <a:lnSpc>
                <a:spcPct val="150000"/>
              </a:lnSpc>
              <a:spcBef>
                <a:spcPct val="20000"/>
              </a:spcBef>
              <a:buFontTx/>
              <a:buChar char="–"/>
            </a:pPr>
            <a:r>
              <a:rPr kumimoji="0" lang="zh-CN" altLang="en-US" sz="2000" dirty="0">
                <a:latin typeface="+mn-ea"/>
                <a:ea typeface="+mn-ea"/>
              </a:rPr>
              <a:t>移动物体时，可考虑利用重力；</a:t>
            </a:r>
            <a:endParaRPr kumimoji="0" lang="zh-CN" altLang="en-US" sz="2000" dirty="0">
              <a:latin typeface="+mn-ea"/>
              <a:ea typeface="+mn-ea"/>
            </a:endParaRPr>
          </a:p>
          <a:p>
            <a:pPr lvl="1" eaLnBrk="1" hangingPunct="1">
              <a:lnSpc>
                <a:spcPct val="150000"/>
              </a:lnSpc>
              <a:spcBef>
                <a:spcPct val="20000"/>
              </a:spcBef>
              <a:buFontTx/>
              <a:buChar char="–"/>
            </a:pPr>
            <a:r>
              <a:rPr kumimoji="0" lang="zh-CN" altLang="en-US" sz="2000" dirty="0">
                <a:latin typeface="+mn-ea"/>
                <a:ea typeface="+mn-ea"/>
              </a:rPr>
              <a:t>操作台、座椅的高度与操作人员相适宜；</a:t>
            </a:r>
            <a:endParaRPr kumimoji="0" lang="zh-CN" altLang="en-US" sz="2000" dirty="0">
              <a:latin typeface="+mn-ea"/>
              <a:ea typeface="+mn-ea"/>
            </a:endParaRPr>
          </a:p>
        </p:txBody>
      </p:sp>
      <p:sp>
        <p:nvSpPr>
          <p:cNvPr id="58372" name="AutoShape 5"/>
          <p:cNvSpPr>
            <a:spLocks noChangeArrowheads="1"/>
          </p:cNvSpPr>
          <p:nvPr/>
        </p:nvSpPr>
        <p:spPr bwMode="auto">
          <a:xfrm>
            <a:off x="1042988" y="3213100"/>
            <a:ext cx="1584325" cy="1873250"/>
          </a:xfrm>
          <a:prstGeom prst="roundRect">
            <a:avLst>
              <a:gd name="adj" fmla="val 16667"/>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endParaRPr kumimoji="0" lang="en-US" altLang="zh-CN" b="1" dirty="0">
              <a:latin typeface="+mn-ea"/>
              <a:ea typeface="+mn-ea"/>
            </a:endParaRPr>
          </a:p>
          <a:p>
            <a:pPr algn="ctr" eaLnBrk="1" hangingPunct="1"/>
            <a:r>
              <a:rPr kumimoji="0" lang="zh-CN" altLang="en-US" b="1" dirty="0">
                <a:latin typeface="+mn-ea"/>
                <a:ea typeface="+mn-ea"/>
              </a:rPr>
              <a:t>作业场地</a:t>
            </a:r>
            <a:endParaRPr kumimoji="0" lang="zh-CN" altLang="en-US" b="1" dirty="0">
              <a:latin typeface="+mn-ea"/>
              <a:ea typeface="+mn-ea"/>
            </a:endParaRPr>
          </a:p>
          <a:p>
            <a:pPr algn="ctr" eaLnBrk="1" hangingPunct="1"/>
            <a:r>
              <a:rPr kumimoji="0" lang="zh-CN" altLang="en-US" b="1" dirty="0">
                <a:latin typeface="+mn-ea"/>
                <a:ea typeface="+mn-ea"/>
              </a:rPr>
              <a:t>布置</a:t>
            </a:r>
            <a:r>
              <a:rPr kumimoji="0" lang="zh-CN" altLang="en-US" sz="1800" dirty="0">
                <a:latin typeface="+mn-ea"/>
                <a:ea typeface="+mn-ea"/>
              </a:rPr>
              <a:t> </a:t>
            </a:r>
            <a:endParaRPr kumimoji="0" lang="zh-CN" altLang="en-US" b="1" dirty="0">
              <a:latin typeface="+mn-ea"/>
              <a:ea typeface="+mn-ea"/>
            </a:endParaRPr>
          </a:p>
          <a:p>
            <a:pPr algn="ctr" eaLnBrk="1" hangingPunct="1"/>
            <a:r>
              <a:rPr kumimoji="0" lang="zh-CN" altLang="en-US" dirty="0">
                <a:latin typeface="+mn-ea"/>
                <a:ea typeface="+mn-ea"/>
              </a:rPr>
              <a:t> </a:t>
            </a:r>
            <a:endParaRPr kumimoji="0" lang="zh-CN" altLang="en-US" dirty="0">
              <a:latin typeface="+mn-ea"/>
              <a:ea typeface="+mn-ea"/>
            </a:endParaRPr>
          </a:p>
        </p:txBody>
      </p:sp>
      <p:grpSp>
        <p:nvGrpSpPr>
          <p:cNvPr id="58373" name="Group 6"/>
          <p:cNvGrpSpPr/>
          <p:nvPr/>
        </p:nvGrpSpPr>
        <p:grpSpPr bwMode="auto">
          <a:xfrm>
            <a:off x="468313" y="1369130"/>
            <a:ext cx="5735637" cy="576263"/>
            <a:chOff x="174" y="663"/>
            <a:chExt cx="3613" cy="363"/>
          </a:xfrm>
        </p:grpSpPr>
        <p:grpSp>
          <p:nvGrpSpPr>
            <p:cNvPr id="58374" name="Group 7"/>
            <p:cNvGrpSpPr/>
            <p:nvPr/>
          </p:nvGrpSpPr>
          <p:grpSpPr bwMode="auto">
            <a:xfrm>
              <a:off x="174" y="715"/>
              <a:ext cx="205" cy="205"/>
              <a:chOff x="2485" y="949"/>
              <a:chExt cx="918" cy="918"/>
            </a:xfrm>
          </p:grpSpPr>
          <p:sp>
            <p:nvSpPr>
              <p:cNvPr id="80904" name="AutoShape 8"/>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58377" name="Oval 9"/>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58378" name="Group 10"/>
              <p:cNvGrpSpPr/>
              <p:nvPr/>
            </p:nvGrpSpPr>
            <p:grpSpPr bwMode="auto">
              <a:xfrm>
                <a:off x="2656" y="1155"/>
                <a:ext cx="586" cy="500"/>
                <a:chOff x="511" y="1141"/>
                <a:chExt cx="586" cy="500"/>
              </a:xfrm>
            </p:grpSpPr>
            <p:sp>
              <p:nvSpPr>
                <p:cNvPr id="80907" name="Oval 11"/>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80908" name="Oval 12"/>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58379" name="Oval 13"/>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0910" name="Oval 14"/>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58375" name="AutoShape 15"/>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3.4.5</a:t>
              </a:r>
              <a:r>
                <a:rPr kumimoji="0" lang="zh-CN" altLang="en-US" sz="2800" b="1" dirty="0">
                  <a:latin typeface="+mj-ea"/>
                  <a:ea typeface="+mj-ea"/>
                </a:rPr>
                <a:t>一个好的作业标准</a:t>
              </a:r>
              <a:endParaRPr kumimoji="0" lang="en-US" altLang="zh-CN" sz="2800" b="1" dirty="0">
                <a:latin typeface="+mj-ea"/>
                <a:ea typeface="+mj-ea"/>
              </a:endParaRPr>
            </a:p>
          </p:txBody>
        </p:sp>
      </p:gr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68374"/>
            <a:ext cx="9144000" cy="5685446"/>
          </a:xfrm>
          <a:prstGeom prst="rect">
            <a:avLst/>
          </a:prstGeom>
          <a:noFill/>
          <a:ln w="9525">
            <a:noFill/>
            <a:miter lim="800000"/>
            <a:headEnd/>
            <a:tailEnd/>
          </a:ln>
        </p:spPr>
      </p:pic>
      <p:sp>
        <p:nvSpPr>
          <p:cNvPr id="59395" name="Rectangle 4"/>
          <p:cNvSpPr>
            <a:spLocks noChangeArrowheads="1"/>
          </p:cNvSpPr>
          <p:nvPr/>
        </p:nvSpPr>
        <p:spPr bwMode="gray">
          <a:xfrm>
            <a:off x="3492500" y="3068638"/>
            <a:ext cx="484663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1" eaLnBrk="1" hangingPunct="1">
              <a:lnSpc>
                <a:spcPct val="150000"/>
              </a:lnSpc>
              <a:spcBef>
                <a:spcPct val="20000"/>
              </a:spcBef>
              <a:buFontTx/>
              <a:buChar char="–"/>
            </a:pPr>
            <a:r>
              <a:rPr kumimoji="0" lang="zh-CN" altLang="en-US" sz="2000" dirty="0">
                <a:latin typeface="+mn-ea"/>
                <a:ea typeface="+mn-ea"/>
              </a:rPr>
              <a:t>尽量使用工具、夹具代替徒手操作；</a:t>
            </a:r>
            <a:endParaRPr kumimoji="0" lang="zh-CN" altLang="en-US" sz="2000" dirty="0">
              <a:latin typeface="+mn-ea"/>
              <a:ea typeface="+mn-ea"/>
            </a:endParaRPr>
          </a:p>
          <a:p>
            <a:pPr lvl="1" eaLnBrk="1" hangingPunct="1">
              <a:lnSpc>
                <a:spcPct val="150000"/>
              </a:lnSpc>
              <a:spcBef>
                <a:spcPct val="20000"/>
              </a:spcBef>
              <a:buFontTx/>
              <a:buChar char="–"/>
            </a:pPr>
            <a:r>
              <a:rPr kumimoji="0" lang="zh-CN" altLang="en-US" sz="2000" dirty="0">
                <a:latin typeface="+mn-ea"/>
                <a:ea typeface="+mn-ea"/>
              </a:rPr>
              <a:t>将操作杆或手把等设置在操作者的身体不移动就可以进行操作的地方；</a:t>
            </a:r>
            <a:endParaRPr kumimoji="0" lang="zh-CN" altLang="en-US" sz="2000" dirty="0">
              <a:latin typeface="+mn-ea"/>
              <a:ea typeface="+mn-ea"/>
            </a:endParaRPr>
          </a:p>
          <a:p>
            <a:pPr lvl="1" eaLnBrk="1" hangingPunct="1">
              <a:lnSpc>
                <a:spcPct val="150000"/>
              </a:lnSpc>
              <a:spcBef>
                <a:spcPct val="20000"/>
              </a:spcBef>
              <a:buFontTx/>
              <a:buChar char="–"/>
            </a:pPr>
            <a:r>
              <a:rPr kumimoji="0" lang="zh-CN" altLang="en-US" sz="2000" dirty="0">
                <a:latin typeface="+mn-ea"/>
                <a:ea typeface="+mn-ea"/>
              </a:rPr>
              <a:t>操作人员经常用手握持的工具与手的接触面积尽可能大一些。</a:t>
            </a:r>
            <a:endParaRPr kumimoji="0" lang="zh-CN" altLang="en-US" sz="2000" dirty="0">
              <a:latin typeface="+mn-ea"/>
              <a:ea typeface="+mn-ea"/>
            </a:endParaRPr>
          </a:p>
        </p:txBody>
      </p:sp>
      <p:sp>
        <p:nvSpPr>
          <p:cNvPr id="59396" name="AutoShape 5"/>
          <p:cNvSpPr>
            <a:spLocks noChangeArrowheads="1"/>
          </p:cNvSpPr>
          <p:nvPr/>
        </p:nvSpPr>
        <p:spPr bwMode="auto">
          <a:xfrm>
            <a:off x="1331913" y="3284538"/>
            <a:ext cx="1584325" cy="1873250"/>
          </a:xfrm>
          <a:prstGeom prst="roundRect">
            <a:avLst>
              <a:gd name="adj" fmla="val 16667"/>
            </a:avLst>
          </a:prstGeom>
          <a:solidFill>
            <a:schemeClr val="accent1"/>
          </a:solidFill>
          <a:ln w="9525">
            <a:solidFill>
              <a:schemeClr val="tx1"/>
            </a:solid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endParaRPr kumimoji="0" lang="en-US" altLang="zh-CN" b="1" dirty="0">
              <a:latin typeface="+mj-ea"/>
              <a:ea typeface="+mj-ea"/>
            </a:endParaRPr>
          </a:p>
          <a:p>
            <a:pPr algn="ctr" eaLnBrk="1" hangingPunct="1"/>
            <a:r>
              <a:rPr kumimoji="0" lang="zh-CN" altLang="en-US" b="1" dirty="0">
                <a:latin typeface="+mj-ea"/>
                <a:ea typeface="+mj-ea"/>
              </a:rPr>
              <a:t>使用工具</a:t>
            </a:r>
            <a:endParaRPr kumimoji="0" lang="zh-CN" altLang="en-US" b="1" dirty="0">
              <a:latin typeface="+mj-ea"/>
              <a:ea typeface="+mj-ea"/>
            </a:endParaRPr>
          </a:p>
          <a:p>
            <a:pPr algn="ctr" eaLnBrk="1" hangingPunct="1"/>
            <a:r>
              <a:rPr kumimoji="0" lang="zh-CN" altLang="en-US" b="1" dirty="0">
                <a:latin typeface="+mj-ea"/>
                <a:ea typeface="+mj-ea"/>
              </a:rPr>
              <a:t>与设备</a:t>
            </a:r>
            <a:r>
              <a:rPr kumimoji="0" lang="zh-CN" altLang="en-US" sz="1800" dirty="0">
                <a:latin typeface="+mj-ea"/>
                <a:ea typeface="+mj-ea"/>
              </a:rPr>
              <a:t> </a:t>
            </a:r>
            <a:endParaRPr kumimoji="0" lang="zh-CN" altLang="en-US" b="1" dirty="0">
              <a:latin typeface="+mj-ea"/>
              <a:ea typeface="+mj-ea"/>
            </a:endParaRPr>
          </a:p>
          <a:p>
            <a:pPr algn="ctr" eaLnBrk="1" hangingPunct="1"/>
            <a:r>
              <a:rPr kumimoji="0" lang="zh-CN" altLang="en-US" dirty="0">
                <a:latin typeface="+mj-ea"/>
                <a:ea typeface="+mj-ea"/>
              </a:rPr>
              <a:t> </a:t>
            </a:r>
            <a:endParaRPr kumimoji="0" lang="zh-CN" altLang="en-US" dirty="0">
              <a:latin typeface="+mj-ea"/>
              <a:ea typeface="+mj-ea"/>
            </a:endParaRPr>
          </a:p>
        </p:txBody>
      </p:sp>
      <p:grpSp>
        <p:nvGrpSpPr>
          <p:cNvPr id="59397" name="Group 6"/>
          <p:cNvGrpSpPr/>
          <p:nvPr/>
        </p:nvGrpSpPr>
        <p:grpSpPr bwMode="auto">
          <a:xfrm>
            <a:off x="551039" y="1573742"/>
            <a:ext cx="5735638" cy="576263"/>
            <a:chOff x="174" y="663"/>
            <a:chExt cx="3613" cy="363"/>
          </a:xfrm>
        </p:grpSpPr>
        <p:grpSp>
          <p:nvGrpSpPr>
            <p:cNvPr id="59398" name="Group 7"/>
            <p:cNvGrpSpPr/>
            <p:nvPr/>
          </p:nvGrpSpPr>
          <p:grpSpPr bwMode="auto">
            <a:xfrm>
              <a:off x="174" y="715"/>
              <a:ext cx="205" cy="205"/>
              <a:chOff x="2485" y="949"/>
              <a:chExt cx="918" cy="918"/>
            </a:xfrm>
          </p:grpSpPr>
          <p:sp>
            <p:nvSpPr>
              <p:cNvPr id="81928" name="AutoShape 8"/>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59401" name="Oval 9"/>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59402" name="Group 10"/>
              <p:cNvGrpSpPr/>
              <p:nvPr/>
            </p:nvGrpSpPr>
            <p:grpSpPr bwMode="auto">
              <a:xfrm>
                <a:off x="2656" y="1155"/>
                <a:ext cx="586" cy="500"/>
                <a:chOff x="511" y="1141"/>
                <a:chExt cx="586" cy="500"/>
              </a:xfrm>
            </p:grpSpPr>
            <p:sp>
              <p:nvSpPr>
                <p:cNvPr id="81931" name="Oval 11"/>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81932" name="Oval 12"/>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59403" name="Oval 13"/>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1934" name="Oval 14"/>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59399" name="AutoShape 15"/>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dirty="0">
                  <a:latin typeface="+mj-ea"/>
                  <a:ea typeface="+mj-ea"/>
                </a:rPr>
                <a:t>3.4.5</a:t>
              </a:r>
              <a:r>
                <a:rPr kumimoji="0" lang="zh-CN" altLang="en-US" sz="2800" b="1" dirty="0">
                  <a:latin typeface="+mj-ea"/>
                  <a:ea typeface="+mj-ea"/>
                </a:rPr>
                <a:t>一个好的作业标准</a:t>
              </a:r>
              <a:endParaRPr kumimoji="0" lang="en-US" altLang="zh-CN" sz="2800" b="1" dirty="0">
                <a:latin typeface="+mj-ea"/>
                <a:ea typeface="+mj-ea"/>
              </a:endParaRPr>
            </a:p>
          </p:txBody>
        </p:sp>
      </p:grpSp>
      <p:sp>
        <p:nvSpPr>
          <p:cNvPr id="4" name="标题 3"/>
          <p:cNvSpPr>
            <a:spLocks noGrp="1"/>
          </p:cNvSpPr>
          <p:nvPr>
            <p:ph type="title"/>
          </p:nvPr>
        </p:nvSpPr>
        <p:spPr/>
        <p:txBody>
          <a:bodyPr>
            <a:normAutofit/>
          </a:bodyPr>
          <a:lstStyle/>
          <a:p>
            <a:r>
              <a:rPr lang="zh-CN" altLang="en-US">
                <a:sym typeface="+mn-ea"/>
              </a:rPr>
              <a:t>三、班组基础和现场安全管理</a:t>
            </a:r>
            <a:endParaRPr lang="zh-CN" altLang="en-US"/>
          </a:p>
        </p:txBody>
      </p:sp>
    </p:spTree>
    <p:custDataLst>
      <p:tags r:id="rId2"/>
    </p:custData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p>
            <a:pPr algn="ctr"/>
            <a:r>
              <a:rPr sz="4950" spc="18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752465" y="3968750"/>
            <a:ext cx="307657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5" name="图片 4" descr="公众号二维码"/>
          <p:cNvPicPr>
            <a:picLocks noChangeAspect="1"/>
          </p:cNvPicPr>
          <p:nvPr>
            <p:custDataLst>
              <p:tags r:id="rId3"/>
            </p:custDataLst>
          </p:nvPr>
        </p:nvPicPr>
        <p:blipFill>
          <a:blip r:embed="rId4"/>
          <a:stretch>
            <a:fillRect/>
          </a:stretch>
        </p:blipFill>
        <p:spPr>
          <a:xfrm>
            <a:off x="6961346" y="4017161"/>
            <a:ext cx="891000" cy="891000"/>
          </a:xfrm>
          <a:prstGeom prst="rect">
            <a:avLst/>
          </a:prstGeom>
        </p:spPr>
      </p:pic>
      <p:sp>
        <p:nvSpPr>
          <p:cNvPr id="3" name="文本框 2"/>
          <p:cNvSpPr txBox="1"/>
          <p:nvPr>
            <p:custDataLst>
              <p:tags r:id="rId5"/>
            </p:custDataLst>
          </p:nvPr>
        </p:nvSpPr>
        <p:spPr>
          <a:xfrm>
            <a:off x="5848350" y="4231005"/>
            <a:ext cx="1045210" cy="652145"/>
          </a:xfrm>
          <a:prstGeom prst="rect">
            <a:avLst/>
          </a:prstGeom>
          <a:solidFill>
            <a:schemeClr val="lt2"/>
          </a:solidFill>
        </p:spPr>
        <p:txBody>
          <a:bodyPr wrap="square" rtlCol="0">
            <a:noAutofit/>
          </a:bodyPr>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6"/>
            </p:custDataLst>
          </p:nvPr>
        </p:nvPicPr>
        <p:blipFill rotWithShape="1">
          <a:blip r:embed="rId7"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8"/>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200" b="1" dirty="0">
                <a:solidFill>
                  <a:schemeClr val="bg1"/>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bg1"/>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bg1"/>
                </a:solidFill>
                <a:effectLst>
                  <a:outerShdw blurRad="38100" dist="19050" dir="2700000" algn="tl" rotWithShape="0">
                    <a:schemeClr val="dk1">
                      <a:alpha val="40000"/>
                    </a:schemeClr>
                  </a:outerShdw>
                </a:effectLst>
                <a:cs typeface="+mn-ea"/>
                <a:sym typeface="+mn-ea"/>
              </a:rPr>
              <a:t>↓↓↓</a:t>
            </a:r>
            <a:endParaRPr lang="zh-CN" altLang="en-US" sz="1050" b="1" dirty="0">
              <a:solidFill>
                <a:schemeClr val="bg1"/>
              </a:solidFill>
              <a:cs typeface="+mn-ea"/>
              <a:sym typeface="+mn-lt"/>
            </a:endParaRPr>
          </a:p>
          <a:p>
            <a:pPr algn="ctr">
              <a:lnSpc>
                <a:spcPct val="125000"/>
              </a:lnSpc>
            </a:pPr>
            <a:r>
              <a:rPr lang="zh-CN" altLang="en-US" sz="1050" b="1" dirty="0">
                <a:solidFill>
                  <a:schemeClr val="bg1"/>
                </a:solidFill>
                <a:cs typeface="+mn-ea"/>
                <a:sym typeface="+mn-lt"/>
              </a:rPr>
              <a:t>联系我们 </a:t>
            </a:r>
            <a:r>
              <a:rPr lang="en-US" altLang="zh-CN" sz="1050" dirty="0">
                <a:solidFill>
                  <a:schemeClr val="bg1"/>
                </a:solidFill>
                <a:cs typeface="+mn-ea"/>
                <a:sym typeface="+mn-lt"/>
              </a:rPr>
              <a:t>| </a:t>
            </a:r>
            <a:r>
              <a:rPr lang="en-US" altLang="zh-CN" sz="1050" kern="900" dirty="0">
                <a:solidFill>
                  <a:schemeClr val="bg1"/>
                </a:solidFill>
                <a:cs typeface="+mn-ea"/>
                <a:sym typeface="+mn-lt"/>
              </a:rPr>
              <a:t>15250014332 / 0512-68637852</a:t>
            </a:r>
            <a:endParaRPr lang="en-US" altLang="zh-CN" sz="1050" kern="900" dirty="0">
              <a:solidFill>
                <a:schemeClr val="bg1"/>
              </a:solidFill>
              <a:cs typeface="+mn-ea"/>
              <a:sym typeface="+mn-lt"/>
            </a:endParaRPr>
          </a:p>
        </p:txBody>
      </p:sp>
      <p:sp>
        <p:nvSpPr>
          <p:cNvPr id="8" name="文本框 7"/>
          <p:cNvSpPr txBox="1"/>
          <p:nvPr>
            <p:custDataLst>
              <p:tags r:id="rId9"/>
            </p:custDataLst>
          </p:nvPr>
        </p:nvSpPr>
        <p:spPr>
          <a:xfrm>
            <a:off x="1593533" y="3104964"/>
            <a:ext cx="2359819" cy="786289"/>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200" b="1" dirty="0">
                <a:solidFill>
                  <a:schemeClr val="bg1"/>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bg1"/>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bg1"/>
                </a:solidFill>
                <a:effectLst>
                  <a:outerShdw blurRad="38100" dist="19050" dir="2700000" algn="tl" rotWithShape="0">
                    <a:schemeClr val="dk1">
                      <a:alpha val="40000"/>
                    </a:schemeClr>
                  </a:outerShdw>
                </a:effectLst>
                <a:cs typeface="+mn-ea"/>
              </a:rPr>
              <a:t>↓↓↓</a:t>
            </a:r>
            <a:endParaRPr lang="zh-CN" altLang="en-US" sz="1200" b="1" dirty="0">
              <a:solidFill>
                <a:schemeClr val="bg1"/>
              </a:solidFill>
              <a:effectLst>
                <a:outerShdw blurRad="38100" dist="19050" dir="2700000" algn="tl" rotWithShape="0">
                  <a:schemeClr val="dk1">
                    <a:alpha val="40000"/>
                  </a:schemeClr>
                </a:outerShdw>
              </a:effectLst>
              <a:cs typeface="+mn-ea"/>
            </a:endParaRPr>
          </a:p>
          <a:p>
            <a:pPr algn="ctr"/>
            <a:r>
              <a:rPr lang="zh-CN" altLang="en-US" sz="1050" b="1" dirty="0">
                <a:solidFill>
                  <a:schemeClr val="bg1"/>
                </a:solidFill>
                <a:cs typeface="+mn-ea"/>
                <a:sym typeface="+mn-lt"/>
              </a:rPr>
              <a:t>公司官网</a:t>
            </a:r>
            <a:r>
              <a:rPr lang="zh-CN" altLang="en-US" sz="1200" b="1" dirty="0">
                <a:solidFill>
                  <a:schemeClr val="bg1"/>
                </a:solidFill>
                <a:cs typeface="+mn-ea"/>
                <a:sym typeface="+mn-lt"/>
              </a:rPr>
              <a:t> </a:t>
            </a:r>
            <a:r>
              <a:rPr lang="en-US" altLang="zh-CN" sz="1200" dirty="0">
                <a:solidFill>
                  <a:schemeClr val="bg1"/>
                </a:solidFill>
                <a:cs typeface="+mn-ea"/>
                <a:sym typeface="+mn-lt"/>
              </a:rPr>
              <a:t>| </a:t>
            </a:r>
            <a:r>
              <a:rPr lang="en-US" altLang="zh-CN" sz="1200" dirty="0">
                <a:solidFill>
                  <a:schemeClr val="bg1"/>
                </a:solidFill>
                <a:cs typeface="+mn-ea"/>
                <a:sym typeface="+mn-lt"/>
                <a:hlinkClick r:id="rId10"/>
              </a:rPr>
              <a:t>http://www.bofety.com/</a:t>
            </a:r>
            <a:endParaRPr lang="en-US" altLang="zh-CN" sz="1200" b="1" dirty="0">
              <a:solidFill>
                <a:schemeClr val="bg1"/>
              </a:solidFill>
              <a:effectLst>
                <a:outerShdw blurRad="38100" dist="19050" dir="2700000" algn="tl" rotWithShape="0">
                  <a:schemeClr val="dk1">
                    <a:alpha val="40000"/>
                  </a:schemeClr>
                </a:outerShdw>
              </a:effectLst>
              <a:cs typeface="+mn-ea"/>
              <a:sym typeface="+mn-lt"/>
              <a:hlinkClick r:id="rId10"/>
            </a:endParaRPr>
          </a:p>
        </p:txBody>
      </p:sp>
      <p:sp>
        <p:nvSpPr>
          <p:cNvPr id="9" name="文本框 8"/>
          <p:cNvSpPr txBox="1"/>
          <p:nvPr>
            <p:custDataLst>
              <p:tags r:id="rId11"/>
            </p:custDataLst>
          </p:nvPr>
        </p:nvSpPr>
        <p:spPr>
          <a:xfrm>
            <a:off x="6961505" y="4907915"/>
            <a:ext cx="796925" cy="218440"/>
          </a:xfrm>
          <a:prstGeom prst="rect">
            <a:avLst/>
          </a:prstGeom>
          <a:noFill/>
        </p:spPr>
        <p:txBody>
          <a:bodyPr wrap="square" rtlCol="0">
            <a:spAutoFit/>
          </a:bodyPr>
          <a:p>
            <a:pPr algn="ctr"/>
            <a:r>
              <a:rPr lang="zh-CN" altLang="en-US" sz="825" dirty="0"/>
              <a:t>微信公众号</a:t>
            </a:r>
            <a:endParaRPr lang="zh-CN" altLang="en-US" sz="825" dirty="0"/>
          </a:p>
        </p:txBody>
      </p:sp>
      <p:sp>
        <p:nvSpPr>
          <p:cNvPr id="10" name="文本框 9"/>
          <p:cNvSpPr txBox="1"/>
          <p:nvPr>
            <p:custDataLst>
              <p:tags r:id="rId12"/>
            </p:custDataLst>
          </p:nvPr>
        </p:nvSpPr>
        <p:spPr>
          <a:xfrm>
            <a:off x="7942499" y="4907220"/>
            <a:ext cx="702078" cy="218440"/>
          </a:xfrm>
          <a:prstGeom prst="rect">
            <a:avLst/>
          </a:prstGeom>
          <a:noFill/>
        </p:spPr>
        <p:txBody>
          <a:bodyPr wrap="square" rtlCol="0">
            <a:spAutoFit/>
          </a:bodyPr>
          <a:p>
            <a:pPr algn="ctr"/>
            <a:r>
              <a:rPr lang="zh-CN" altLang="en-US" sz="825" dirty="0"/>
              <a:t>抖音</a:t>
            </a:r>
            <a:endParaRPr lang="zh-CN" altLang="en-US" sz="825" dirty="0"/>
          </a:p>
        </p:txBody>
      </p:sp>
      <p:pic>
        <p:nvPicPr>
          <p:cNvPr id="11" name="图片 10"/>
          <p:cNvPicPr>
            <a:picLocks noChangeAspect="1"/>
          </p:cNvPicPr>
          <p:nvPr>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02396" y="545306"/>
            <a:ext cx="898096" cy="45355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54276" name="Arc 4"/>
          <p:cNvSpPr/>
          <p:nvPr/>
        </p:nvSpPr>
        <p:spPr bwMode="auto">
          <a:xfrm flipH="1" flipV="1">
            <a:off x="900113" y="2216150"/>
            <a:ext cx="2014537" cy="2374900"/>
          </a:xfrm>
          <a:custGeom>
            <a:avLst/>
            <a:gdLst>
              <a:gd name="G0" fmla="+- 0 0 0"/>
              <a:gd name="G1" fmla="+- 16777 0 0"/>
              <a:gd name="G2" fmla="+- 21600 0 0"/>
              <a:gd name="T0" fmla="*/ 13605 w 21600"/>
              <a:gd name="T1" fmla="*/ 0 h 37708"/>
              <a:gd name="T2" fmla="*/ 5335 w 21600"/>
              <a:gd name="T3" fmla="*/ 37708 h 37708"/>
              <a:gd name="T4" fmla="*/ 0 w 21600"/>
              <a:gd name="T5" fmla="*/ 16777 h 37708"/>
            </a:gdLst>
            <a:ahLst/>
            <a:cxnLst>
              <a:cxn ang="0">
                <a:pos x="T0" y="T1"/>
              </a:cxn>
              <a:cxn ang="0">
                <a:pos x="T2" y="T3"/>
              </a:cxn>
              <a:cxn ang="0">
                <a:pos x="T4" y="T5"/>
              </a:cxn>
            </a:cxnLst>
            <a:rect l="0" t="0" r="r" b="b"/>
            <a:pathLst>
              <a:path w="21600" h="37708" fill="none" extrusionOk="0">
                <a:moveTo>
                  <a:pt x="13604" y="0"/>
                </a:moveTo>
                <a:cubicBezTo>
                  <a:pt x="18662" y="4101"/>
                  <a:pt x="21600" y="10265"/>
                  <a:pt x="21600" y="16777"/>
                </a:cubicBezTo>
                <a:cubicBezTo>
                  <a:pt x="21600" y="26651"/>
                  <a:pt x="14903" y="35268"/>
                  <a:pt x="5334" y="37707"/>
                </a:cubicBezTo>
              </a:path>
              <a:path w="21600" h="37708" stroke="0" extrusionOk="0">
                <a:moveTo>
                  <a:pt x="13604" y="0"/>
                </a:moveTo>
                <a:cubicBezTo>
                  <a:pt x="18662" y="4101"/>
                  <a:pt x="21600" y="10265"/>
                  <a:pt x="21600" y="16777"/>
                </a:cubicBezTo>
                <a:cubicBezTo>
                  <a:pt x="21600" y="26651"/>
                  <a:pt x="14903" y="35268"/>
                  <a:pt x="5334" y="37707"/>
                </a:cubicBezTo>
                <a:lnTo>
                  <a:pt x="0" y="16777"/>
                </a:lnTo>
                <a:close/>
              </a:path>
            </a:pathLst>
          </a:custGeom>
          <a:noFill/>
          <a:ln w="57150">
            <a:solidFill>
              <a:srgbClr val="FFCC00"/>
            </a:solidFill>
            <a:prstDash val="sysDot"/>
            <a:round/>
            <a:headEnd type="triangle" w="med" len="med"/>
          </a:ln>
          <a:effectLst>
            <a:outerShdw dist="17961" dir="2700000" algn="ctr" rotWithShape="0">
              <a:schemeClr val="tx1"/>
            </a:outerShdw>
          </a:effectLst>
        </p:spPr>
        <p:txBody>
          <a:bodyPr wrap="none" anchor="ctr"/>
          <a:lstStyle/>
          <a:p>
            <a:pPr>
              <a:defRPr/>
            </a:pPr>
            <a:endParaRPr lang="zh-CN" altLang="en-US"/>
          </a:p>
        </p:txBody>
      </p:sp>
      <p:sp>
        <p:nvSpPr>
          <p:cNvPr id="54277" name="Arc 5"/>
          <p:cNvSpPr/>
          <p:nvPr/>
        </p:nvSpPr>
        <p:spPr bwMode="auto">
          <a:xfrm flipV="1">
            <a:off x="6092825" y="2155825"/>
            <a:ext cx="1863725" cy="2373313"/>
          </a:xfrm>
          <a:custGeom>
            <a:avLst/>
            <a:gdLst>
              <a:gd name="G0" fmla="+- 0 0 0"/>
              <a:gd name="G1" fmla="+- 16777 0 0"/>
              <a:gd name="G2" fmla="+- 21600 0 0"/>
              <a:gd name="T0" fmla="*/ 13605 w 21600"/>
              <a:gd name="T1" fmla="*/ 0 h 37708"/>
              <a:gd name="T2" fmla="*/ 5335 w 21600"/>
              <a:gd name="T3" fmla="*/ 37708 h 37708"/>
              <a:gd name="T4" fmla="*/ 0 w 21600"/>
              <a:gd name="T5" fmla="*/ 16777 h 37708"/>
            </a:gdLst>
            <a:ahLst/>
            <a:cxnLst>
              <a:cxn ang="0">
                <a:pos x="T0" y="T1"/>
              </a:cxn>
              <a:cxn ang="0">
                <a:pos x="T2" y="T3"/>
              </a:cxn>
              <a:cxn ang="0">
                <a:pos x="T4" y="T5"/>
              </a:cxn>
            </a:cxnLst>
            <a:rect l="0" t="0" r="r" b="b"/>
            <a:pathLst>
              <a:path w="21600" h="37708" fill="none" extrusionOk="0">
                <a:moveTo>
                  <a:pt x="13604" y="0"/>
                </a:moveTo>
                <a:cubicBezTo>
                  <a:pt x="18662" y="4101"/>
                  <a:pt x="21600" y="10265"/>
                  <a:pt x="21600" y="16777"/>
                </a:cubicBezTo>
                <a:cubicBezTo>
                  <a:pt x="21600" y="26651"/>
                  <a:pt x="14903" y="35268"/>
                  <a:pt x="5334" y="37707"/>
                </a:cubicBezTo>
              </a:path>
              <a:path w="21600" h="37708" stroke="0" extrusionOk="0">
                <a:moveTo>
                  <a:pt x="13604" y="0"/>
                </a:moveTo>
                <a:cubicBezTo>
                  <a:pt x="18662" y="4101"/>
                  <a:pt x="21600" y="10265"/>
                  <a:pt x="21600" y="16777"/>
                </a:cubicBezTo>
                <a:cubicBezTo>
                  <a:pt x="21600" y="26651"/>
                  <a:pt x="14903" y="35268"/>
                  <a:pt x="5334" y="37707"/>
                </a:cubicBezTo>
                <a:lnTo>
                  <a:pt x="0" y="16777"/>
                </a:lnTo>
                <a:close/>
              </a:path>
            </a:pathLst>
          </a:custGeom>
          <a:noFill/>
          <a:ln w="57150">
            <a:solidFill>
              <a:srgbClr val="FFCC00"/>
            </a:solidFill>
            <a:prstDash val="sysDot"/>
            <a:round/>
            <a:headEnd type="triangle" w="med" len="med"/>
          </a:ln>
          <a:effectLst>
            <a:outerShdw dist="17961" dir="2700000" algn="ctr" rotWithShape="0">
              <a:schemeClr val="tx1"/>
            </a:outerShdw>
          </a:effectLst>
        </p:spPr>
        <p:txBody>
          <a:bodyPr wrap="none" anchor="ctr"/>
          <a:lstStyle/>
          <a:p>
            <a:pPr>
              <a:defRPr/>
            </a:pPr>
            <a:endParaRPr lang="zh-CN" altLang="en-US"/>
          </a:p>
        </p:txBody>
      </p:sp>
      <p:sp>
        <p:nvSpPr>
          <p:cNvPr id="7173" name="AutoShape 6"/>
          <p:cNvSpPr>
            <a:spLocks noChangeArrowheads="1"/>
          </p:cNvSpPr>
          <p:nvPr/>
        </p:nvSpPr>
        <p:spPr bwMode="auto">
          <a:xfrm flipV="1">
            <a:off x="1427163" y="2630488"/>
            <a:ext cx="6107112" cy="185737"/>
          </a:xfrm>
          <a:custGeom>
            <a:avLst/>
            <a:gdLst>
              <a:gd name="T0" fmla="*/ 5819852 w 21600"/>
              <a:gd name="T1" fmla="*/ 92869 h 21600"/>
              <a:gd name="T2" fmla="*/ 3053556 w 21600"/>
              <a:gd name="T3" fmla="*/ 185737 h 21600"/>
              <a:gd name="T4" fmla="*/ 287260 w 21600"/>
              <a:gd name="T5" fmla="*/ 92869 h 21600"/>
              <a:gd name="T6" fmla="*/ 3053556 w 21600"/>
              <a:gd name="T7" fmla="*/ 0 h 21600"/>
              <a:gd name="T8" fmla="*/ 0 60000 65536"/>
              <a:gd name="T9" fmla="*/ 0 60000 65536"/>
              <a:gd name="T10" fmla="*/ 0 60000 65536"/>
              <a:gd name="T11" fmla="*/ 0 60000 65536"/>
              <a:gd name="T12" fmla="*/ 2816 w 21600"/>
              <a:gd name="T13" fmla="*/ 2816 h 21600"/>
              <a:gd name="T14" fmla="*/ 18784 w 21600"/>
              <a:gd name="T15" fmla="*/ 18784 h 21600"/>
            </a:gdLst>
            <a:ahLst/>
            <a:cxnLst>
              <a:cxn ang="T8">
                <a:pos x="T0" y="T1"/>
              </a:cxn>
              <a:cxn ang="T9">
                <a:pos x="T2" y="T3"/>
              </a:cxn>
              <a:cxn ang="T10">
                <a:pos x="T4" y="T5"/>
              </a:cxn>
              <a:cxn ang="T11">
                <a:pos x="T6" y="T7"/>
              </a:cxn>
            </a:cxnLst>
            <a:rect l="T12" t="T13" r="T14" b="T15"/>
            <a:pathLst>
              <a:path w="21600" h="21600">
                <a:moveTo>
                  <a:pt x="0" y="0"/>
                </a:moveTo>
                <a:lnTo>
                  <a:pt x="2032" y="21600"/>
                </a:lnTo>
                <a:lnTo>
                  <a:pt x="19568" y="21600"/>
                </a:lnTo>
                <a:lnTo>
                  <a:pt x="21600" y="0"/>
                </a:lnTo>
                <a:close/>
              </a:path>
            </a:pathLst>
          </a:custGeom>
          <a:gradFill rotWithShape="1">
            <a:gsLst>
              <a:gs pos="0">
                <a:srgbClr val="005CE4">
                  <a:alpha val="0"/>
                </a:srgb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174" name="AutoShape 7"/>
          <p:cNvSpPr>
            <a:spLocks noChangeArrowheads="1"/>
          </p:cNvSpPr>
          <p:nvPr/>
        </p:nvSpPr>
        <p:spPr bwMode="auto">
          <a:xfrm rot="10800000" flipV="1">
            <a:off x="1465263" y="2593975"/>
            <a:ext cx="6038850" cy="55563"/>
          </a:xfrm>
          <a:custGeom>
            <a:avLst/>
            <a:gdLst>
              <a:gd name="T0" fmla="*/ 5728800 w 21600"/>
              <a:gd name="T1" fmla="*/ 27782 h 21600"/>
              <a:gd name="T2" fmla="*/ 3019425 w 21600"/>
              <a:gd name="T3" fmla="*/ 55563 h 21600"/>
              <a:gd name="T4" fmla="*/ 310050 w 21600"/>
              <a:gd name="T5" fmla="*/ 27782 h 21600"/>
              <a:gd name="T6" fmla="*/ 3019425 w 21600"/>
              <a:gd name="T7" fmla="*/ 0 h 21600"/>
              <a:gd name="T8" fmla="*/ 0 60000 65536"/>
              <a:gd name="T9" fmla="*/ 0 60000 65536"/>
              <a:gd name="T10" fmla="*/ 0 60000 65536"/>
              <a:gd name="T11" fmla="*/ 0 60000 65536"/>
              <a:gd name="T12" fmla="*/ 2909 w 21600"/>
              <a:gd name="T13" fmla="*/ 2909 h 21600"/>
              <a:gd name="T14" fmla="*/ 18691 w 21600"/>
              <a:gd name="T15" fmla="*/ 18691 h 21600"/>
            </a:gdLst>
            <a:ahLst/>
            <a:cxnLst>
              <a:cxn ang="T8">
                <a:pos x="T0" y="T1"/>
              </a:cxn>
              <a:cxn ang="T9">
                <a:pos x="T2" y="T3"/>
              </a:cxn>
              <a:cxn ang="T10">
                <a:pos x="T4" y="T5"/>
              </a:cxn>
              <a:cxn ang="T11">
                <a:pos x="T6" y="T7"/>
              </a:cxn>
            </a:cxnLst>
            <a:rect l="T12" t="T13" r="T14" b="T15"/>
            <a:pathLst>
              <a:path w="21600" h="21600">
                <a:moveTo>
                  <a:pt x="0" y="0"/>
                </a:moveTo>
                <a:lnTo>
                  <a:pt x="2218" y="21600"/>
                </a:lnTo>
                <a:lnTo>
                  <a:pt x="19382" y="21600"/>
                </a:lnTo>
                <a:lnTo>
                  <a:pt x="21600" y="0"/>
                </a:lnTo>
                <a:close/>
              </a:path>
            </a:pathLst>
          </a:custGeom>
          <a:solidFill>
            <a:srgbClr val="00424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sp>
        <p:nvSpPr>
          <p:cNvPr id="7175" name="AutoShape 8"/>
          <p:cNvSpPr>
            <a:spLocks noChangeArrowheads="1"/>
          </p:cNvSpPr>
          <p:nvPr/>
        </p:nvSpPr>
        <p:spPr bwMode="auto">
          <a:xfrm rot="10800000">
            <a:off x="1465263" y="1844675"/>
            <a:ext cx="6038850" cy="747713"/>
          </a:xfrm>
          <a:custGeom>
            <a:avLst/>
            <a:gdLst>
              <a:gd name="T0" fmla="*/ 5906890 w 21600"/>
              <a:gd name="T1" fmla="*/ 373857 h 21600"/>
              <a:gd name="T2" fmla="*/ 3019425 w 21600"/>
              <a:gd name="T3" fmla="*/ 747713 h 21600"/>
              <a:gd name="T4" fmla="*/ 131960 w 21600"/>
              <a:gd name="T5" fmla="*/ 373857 h 21600"/>
              <a:gd name="T6" fmla="*/ 3019425 w 21600"/>
              <a:gd name="T7" fmla="*/ 0 h 21600"/>
              <a:gd name="T8" fmla="*/ 0 60000 65536"/>
              <a:gd name="T9" fmla="*/ 0 60000 65536"/>
              <a:gd name="T10" fmla="*/ 0 60000 65536"/>
              <a:gd name="T11" fmla="*/ 0 60000 65536"/>
              <a:gd name="T12" fmla="*/ 2272 w 21600"/>
              <a:gd name="T13" fmla="*/ 2272 h 21600"/>
              <a:gd name="T14" fmla="*/ 19328 w 21600"/>
              <a:gd name="T15" fmla="*/ 19328 h 21600"/>
            </a:gdLst>
            <a:ahLst/>
            <a:cxnLst>
              <a:cxn ang="T8">
                <a:pos x="T0" y="T1"/>
              </a:cxn>
              <a:cxn ang="T9">
                <a:pos x="T2" y="T3"/>
              </a:cxn>
              <a:cxn ang="T10">
                <a:pos x="T4" y="T5"/>
              </a:cxn>
              <a:cxn ang="T11">
                <a:pos x="T6" y="T7"/>
              </a:cxn>
            </a:cxnLst>
            <a:rect l="T12" t="T13" r="T14" b="T15"/>
            <a:pathLst>
              <a:path w="21600" h="21600">
                <a:moveTo>
                  <a:pt x="0" y="0"/>
                </a:moveTo>
                <a:lnTo>
                  <a:pt x="943" y="21600"/>
                </a:lnTo>
                <a:lnTo>
                  <a:pt x="20657" y="21600"/>
                </a:lnTo>
                <a:lnTo>
                  <a:pt x="21600" y="0"/>
                </a:lnTo>
                <a:close/>
              </a:path>
            </a:pathLst>
          </a:custGeom>
          <a:gradFill rotWithShape="1">
            <a:gsLst>
              <a:gs pos="0">
                <a:srgbClr val="3366CC"/>
              </a:gs>
              <a:gs pos="100000">
                <a:srgbClr val="004240"/>
              </a:gs>
            </a:gsLst>
            <a:path path="rect">
              <a:fillToRect l="100000" t="100000"/>
            </a:path>
          </a:gradFill>
          <a:ln w="12700">
            <a:solidFill>
              <a:srgbClr val="002A29"/>
            </a:solidFill>
            <a:miter lim="800000"/>
          </a:ln>
        </p:spPr>
        <p:txBody>
          <a:bodyPr wrap="none" anchor="ctr"/>
          <a:lstStyle/>
          <a:p>
            <a:endParaRPr lang="zh-CN" altLang="en-US"/>
          </a:p>
        </p:txBody>
      </p:sp>
      <p:sp>
        <p:nvSpPr>
          <p:cNvPr id="54281" name="Rectangle 9"/>
          <p:cNvSpPr>
            <a:spLocks noChangeArrowheads="1"/>
          </p:cNvSpPr>
          <p:nvPr/>
        </p:nvSpPr>
        <p:spPr bwMode="auto">
          <a:xfrm>
            <a:off x="2239963" y="1955800"/>
            <a:ext cx="5049520" cy="613410"/>
          </a:xfrm>
          <a:prstGeom prst="rect">
            <a:avLst/>
          </a:prstGeom>
          <a:noFill/>
          <a:ln w="9525">
            <a:noFill/>
            <a:miter lim="800000"/>
          </a:ln>
          <a:effectLst>
            <a:outerShdw dist="35921" dir="2700000" algn="ctr" rotWithShape="0">
              <a:schemeClr val="tx1"/>
            </a:outerShdw>
          </a:effectLst>
        </p:spPr>
        <p:txBody>
          <a:bodyPr wrap="none">
            <a:spAutoFit/>
          </a:bodyPr>
          <a:lstStyle/>
          <a:p>
            <a:pPr latinLnBrk="1">
              <a:defRPr/>
            </a:pPr>
            <a:r>
              <a:rPr lang="en-US" altLang="zh-CN" sz="3200" b="1">
                <a:solidFill>
                  <a:schemeClr val="bg1"/>
                </a:solidFill>
                <a:latin typeface="微软雅黑" panose="020B0503020204020204" pitchFamily="34" charset="-122"/>
                <a:ea typeface="微软雅黑" panose="020B0503020204020204" pitchFamily="34" charset="-122"/>
              </a:rPr>
              <a:t>1.2 </a:t>
            </a:r>
            <a:r>
              <a:rPr lang="zh-CN" altLang="en-US" sz="3200" b="1">
                <a:solidFill>
                  <a:schemeClr val="bg1"/>
                </a:solidFill>
                <a:latin typeface="微软雅黑" panose="020B0503020204020204" pitchFamily="34" charset="-122"/>
                <a:ea typeface="微软雅黑" panose="020B0503020204020204" pitchFamily="34" charset="-122"/>
              </a:rPr>
              <a:t>班组长的安全角色定位</a:t>
            </a:r>
            <a:r>
              <a:rPr lang="zh-CN" altLang="en-US" sz="1800">
                <a:latin typeface="Arial" panose="020B0604020202020204" pitchFamily="34" charset="0"/>
              </a:rPr>
              <a:t> </a:t>
            </a:r>
            <a:endParaRPr lang="en-US" altLang="ko-KR" sz="3200" b="1">
              <a:solidFill>
                <a:schemeClr val="bg1"/>
              </a:solidFill>
              <a:latin typeface="Arial" panose="020B0604020202020204" pitchFamily="34" charset="0"/>
              <a:ea typeface="Gulim" panose="020B0600000101010101" pitchFamily="34" charset="-127"/>
            </a:endParaRPr>
          </a:p>
        </p:txBody>
      </p:sp>
      <p:pic>
        <p:nvPicPr>
          <p:cNvPr id="7177" name="Picture 10" descr="bull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9138" y="2076450"/>
            <a:ext cx="26511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AutoShape 11"/>
          <p:cNvSpPr>
            <a:spLocks noChangeArrowheads="1"/>
          </p:cNvSpPr>
          <p:nvPr/>
        </p:nvSpPr>
        <p:spPr bwMode="auto">
          <a:xfrm rot="10800000">
            <a:off x="1677988" y="1870075"/>
            <a:ext cx="5619750" cy="184150"/>
          </a:xfrm>
          <a:custGeom>
            <a:avLst/>
            <a:gdLst>
              <a:gd name="T0" fmla="*/ 5588009 w 21600"/>
              <a:gd name="T1" fmla="*/ 92075 h 21600"/>
              <a:gd name="T2" fmla="*/ 2809875 w 21600"/>
              <a:gd name="T3" fmla="*/ 184150 h 21600"/>
              <a:gd name="T4" fmla="*/ 31741 w 21600"/>
              <a:gd name="T5" fmla="*/ 92075 h 21600"/>
              <a:gd name="T6" fmla="*/ 2809875 w 21600"/>
              <a:gd name="T7" fmla="*/ 0 h 21600"/>
              <a:gd name="T8" fmla="*/ 0 60000 65536"/>
              <a:gd name="T9" fmla="*/ 0 60000 65536"/>
              <a:gd name="T10" fmla="*/ 0 60000 65536"/>
              <a:gd name="T11" fmla="*/ 0 60000 65536"/>
              <a:gd name="T12" fmla="*/ 1922 w 21600"/>
              <a:gd name="T13" fmla="*/ 1922 h 21600"/>
              <a:gd name="T14" fmla="*/ 19678 w 21600"/>
              <a:gd name="T15" fmla="*/ 19678 h 21600"/>
            </a:gdLst>
            <a:ahLst/>
            <a:cxnLst>
              <a:cxn ang="T8">
                <a:pos x="T0" y="T1"/>
              </a:cxn>
              <a:cxn ang="T9">
                <a:pos x="T2" y="T3"/>
              </a:cxn>
              <a:cxn ang="T10">
                <a:pos x="T4" y="T5"/>
              </a:cxn>
              <a:cxn ang="T11">
                <a:pos x="T6" y="T7"/>
              </a:cxn>
            </a:cxnLst>
            <a:rect l="T12" t="T13" r="T14" b="T15"/>
            <a:pathLst>
              <a:path w="21600" h="21600">
                <a:moveTo>
                  <a:pt x="0" y="0"/>
                </a:moveTo>
                <a:lnTo>
                  <a:pt x="243" y="21600"/>
                </a:lnTo>
                <a:lnTo>
                  <a:pt x="21357" y="21600"/>
                </a:lnTo>
                <a:lnTo>
                  <a:pt x="21600" y="0"/>
                </a:lnTo>
                <a:close/>
              </a:path>
            </a:pathLst>
          </a:custGeom>
          <a:gradFill rotWithShape="1">
            <a:gsLst>
              <a:gs pos="0">
                <a:srgbClr val="004240">
                  <a:alpha val="0"/>
                </a:srgbClr>
              </a:gs>
              <a:gs pos="100000">
                <a:schemeClr val="bg1">
                  <a:alpha val="39998"/>
                </a:scheme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sp>
        <p:nvSpPr>
          <p:cNvPr id="7179" name="AutoShape 12"/>
          <p:cNvSpPr>
            <a:spLocks noChangeArrowheads="1"/>
          </p:cNvSpPr>
          <p:nvPr/>
        </p:nvSpPr>
        <p:spPr bwMode="auto">
          <a:xfrm flipV="1">
            <a:off x="1865313" y="5305425"/>
            <a:ext cx="2359025" cy="139700"/>
          </a:xfrm>
          <a:custGeom>
            <a:avLst/>
            <a:gdLst>
              <a:gd name="T0" fmla="*/ 2248063 w 21600"/>
              <a:gd name="T1" fmla="*/ 69850 h 21600"/>
              <a:gd name="T2" fmla="*/ 1179513 w 21600"/>
              <a:gd name="T3" fmla="*/ 139700 h 21600"/>
              <a:gd name="T4" fmla="*/ 110962 w 21600"/>
              <a:gd name="T5" fmla="*/ 69850 h 21600"/>
              <a:gd name="T6" fmla="*/ 1179513 w 21600"/>
              <a:gd name="T7" fmla="*/ 0 h 21600"/>
              <a:gd name="T8" fmla="*/ 0 60000 65536"/>
              <a:gd name="T9" fmla="*/ 0 60000 65536"/>
              <a:gd name="T10" fmla="*/ 0 60000 65536"/>
              <a:gd name="T11" fmla="*/ 0 60000 65536"/>
              <a:gd name="T12" fmla="*/ 2816 w 21600"/>
              <a:gd name="T13" fmla="*/ 2816 h 21600"/>
              <a:gd name="T14" fmla="*/ 18784 w 21600"/>
              <a:gd name="T15" fmla="*/ 18784 h 21600"/>
            </a:gdLst>
            <a:ahLst/>
            <a:cxnLst>
              <a:cxn ang="T8">
                <a:pos x="T0" y="T1"/>
              </a:cxn>
              <a:cxn ang="T9">
                <a:pos x="T2" y="T3"/>
              </a:cxn>
              <a:cxn ang="T10">
                <a:pos x="T4" y="T5"/>
              </a:cxn>
              <a:cxn ang="T11">
                <a:pos x="T6" y="T7"/>
              </a:cxn>
            </a:cxnLst>
            <a:rect l="T12" t="T13" r="T14" b="T15"/>
            <a:pathLst>
              <a:path w="21600" h="21600">
                <a:moveTo>
                  <a:pt x="0" y="0"/>
                </a:moveTo>
                <a:lnTo>
                  <a:pt x="2032" y="21600"/>
                </a:lnTo>
                <a:lnTo>
                  <a:pt x="19568" y="21600"/>
                </a:lnTo>
                <a:lnTo>
                  <a:pt x="21600" y="0"/>
                </a:lnTo>
                <a:close/>
              </a:path>
            </a:pathLst>
          </a:custGeom>
          <a:gradFill rotWithShape="1">
            <a:gsLst>
              <a:gs pos="0">
                <a:srgbClr val="005CE4">
                  <a:alpha val="0"/>
                </a:srgb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180" name="AutoShape 13"/>
          <p:cNvSpPr>
            <a:spLocks noChangeArrowheads="1"/>
          </p:cNvSpPr>
          <p:nvPr/>
        </p:nvSpPr>
        <p:spPr bwMode="auto">
          <a:xfrm rot="10800000" flipV="1">
            <a:off x="1879600" y="5195888"/>
            <a:ext cx="2332038" cy="117475"/>
          </a:xfrm>
          <a:custGeom>
            <a:avLst/>
            <a:gdLst>
              <a:gd name="T0" fmla="*/ 2212305 w 21600"/>
              <a:gd name="T1" fmla="*/ 58738 h 21600"/>
              <a:gd name="T2" fmla="*/ 1166019 w 21600"/>
              <a:gd name="T3" fmla="*/ 117475 h 21600"/>
              <a:gd name="T4" fmla="*/ 119733 w 21600"/>
              <a:gd name="T5" fmla="*/ 58738 h 21600"/>
              <a:gd name="T6" fmla="*/ 1166019 w 21600"/>
              <a:gd name="T7" fmla="*/ 0 h 21600"/>
              <a:gd name="T8" fmla="*/ 0 60000 65536"/>
              <a:gd name="T9" fmla="*/ 0 60000 65536"/>
              <a:gd name="T10" fmla="*/ 0 60000 65536"/>
              <a:gd name="T11" fmla="*/ 0 60000 65536"/>
              <a:gd name="T12" fmla="*/ 2909 w 21600"/>
              <a:gd name="T13" fmla="*/ 2909 h 21600"/>
              <a:gd name="T14" fmla="*/ 18691 w 21600"/>
              <a:gd name="T15" fmla="*/ 18691 h 21600"/>
            </a:gdLst>
            <a:ahLst/>
            <a:cxnLst>
              <a:cxn ang="T8">
                <a:pos x="T0" y="T1"/>
              </a:cxn>
              <a:cxn ang="T9">
                <a:pos x="T2" y="T3"/>
              </a:cxn>
              <a:cxn ang="T10">
                <a:pos x="T4" y="T5"/>
              </a:cxn>
              <a:cxn ang="T11">
                <a:pos x="T6" y="T7"/>
              </a:cxn>
            </a:cxnLst>
            <a:rect l="T12" t="T13" r="T14" b="T15"/>
            <a:pathLst>
              <a:path w="21600" h="21600">
                <a:moveTo>
                  <a:pt x="0" y="0"/>
                </a:moveTo>
                <a:lnTo>
                  <a:pt x="2218" y="21600"/>
                </a:lnTo>
                <a:lnTo>
                  <a:pt x="19382" y="21600"/>
                </a:lnTo>
                <a:lnTo>
                  <a:pt x="21600" y="0"/>
                </a:lnTo>
                <a:close/>
              </a:path>
            </a:pathLst>
          </a:custGeom>
          <a:solidFill>
            <a:srgbClr val="11030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sp>
        <p:nvSpPr>
          <p:cNvPr id="7181" name="AutoShape 14"/>
          <p:cNvSpPr>
            <a:spLocks noChangeArrowheads="1"/>
          </p:cNvSpPr>
          <p:nvPr/>
        </p:nvSpPr>
        <p:spPr bwMode="auto">
          <a:xfrm rot="10800000">
            <a:off x="1879600" y="3629025"/>
            <a:ext cx="2332038" cy="1563688"/>
          </a:xfrm>
          <a:custGeom>
            <a:avLst/>
            <a:gdLst>
              <a:gd name="T0" fmla="*/ 2281079 w 21600"/>
              <a:gd name="T1" fmla="*/ 781844 h 21600"/>
              <a:gd name="T2" fmla="*/ 1166019 w 21600"/>
              <a:gd name="T3" fmla="*/ 1563688 h 21600"/>
              <a:gd name="T4" fmla="*/ 50959 w 21600"/>
              <a:gd name="T5" fmla="*/ 781844 h 21600"/>
              <a:gd name="T6" fmla="*/ 1166019 w 21600"/>
              <a:gd name="T7" fmla="*/ 0 h 21600"/>
              <a:gd name="T8" fmla="*/ 0 60000 65536"/>
              <a:gd name="T9" fmla="*/ 0 60000 65536"/>
              <a:gd name="T10" fmla="*/ 0 60000 65536"/>
              <a:gd name="T11" fmla="*/ 0 60000 65536"/>
              <a:gd name="T12" fmla="*/ 2272 w 21600"/>
              <a:gd name="T13" fmla="*/ 2272 h 21600"/>
              <a:gd name="T14" fmla="*/ 19328 w 21600"/>
              <a:gd name="T15" fmla="*/ 19328 h 21600"/>
            </a:gdLst>
            <a:ahLst/>
            <a:cxnLst>
              <a:cxn ang="T8">
                <a:pos x="T0" y="T1"/>
              </a:cxn>
              <a:cxn ang="T9">
                <a:pos x="T2" y="T3"/>
              </a:cxn>
              <a:cxn ang="T10">
                <a:pos x="T4" y="T5"/>
              </a:cxn>
              <a:cxn ang="T11">
                <a:pos x="T6" y="T7"/>
              </a:cxn>
            </a:cxnLst>
            <a:rect l="T12" t="T13" r="T14" b="T15"/>
            <a:pathLst>
              <a:path w="21600" h="21600">
                <a:moveTo>
                  <a:pt x="0" y="0"/>
                </a:moveTo>
                <a:lnTo>
                  <a:pt x="943" y="21600"/>
                </a:lnTo>
                <a:lnTo>
                  <a:pt x="20657" y="21600"/>
                </a:lnTo>
                <a:lnTo>
                  <a:pt x="21600" y="0"/>
                </a:lnTo>
                <a:close/>
              </a:path>
            </a:pathLst>
          </a:custGeom>
          <a:gradFill rotWithShape="1">
            <a:gsLst>
              <a:gs pos="0">
                <a:srgbClr val="41206E"/>
              </a:gs>
              <a:gs pos="100000">
                <a:schemeClr val="tx2"/>
              </a:gs>
            </a:gsLst>
            <a:path path="rect">
              <a:fillToRect l="100000" t="100000"/>
            </a:path>
          </a:gradFill>
          <a:ln w="12700">
            <a:solidFill>
              <a:srgbClr val="002A29"/>
            </a:solidFill>
            <a:miter lim="800000"/>
          </a:ln>
        </p:spPr>
        <p:txBody>
          <a:bodyPr wrap="none" anchor="ctr"/>
          <a:lstStyle/>
          <a:p>
            <a:endParaRPr lang="zh-CN" altLang="en-US"/>
          </a:p>
        </p:txBody>
      </p:sp>
      <p:sp>
        <p:nvSpPr>
          <p:cNvPr id="7182" name="AutoShape 15"/>
          <p:cNvSpPr>
            <a:spLocks noChangeArrowheads="1"/>
          </p:cNvSpPr>
          <p:nvPr/>
        </p:nvSpPr>
        <p:spPr bwMode="auto">
          <a:xfrm rot="10800000">
            <a:off x="1978025" y="3648075"/>
            <a:ext cx="2128838" cy="385763"/>
          </a:xfrm>
          <a:custGeom>
            <a:avLst/>
            <a:gdLst>
              <a:gd name="T0" fmla="*/ 2120756 w 21600"/>
              <a:gd name="T1" fmla="*/ 192882 h 21600"/>
              <a:gd name="T2" fmla="*/ 1064419 w 21600"/>
              <a:gd name="T3" fmla="*/ 385763 h 21600"/>
              <a:gd name="T4" fmla="*/ 8082 w 21600"/>
              <a:gd name="T5" fmla="*/ 192882 h 21600"/>
              <a:gd name="T6" fmla="*/ 1064419 w 21600"/>
              <a:gd name="T7" fmla="*/ 0 h 21600"/>
              <a:gd name="T8" fmla="*/ 0 60000 65536"/>
              <a:gd name="T9" fmla="*/ 0 60000 65536"/>
              <a:gd name="T10" fmla="*/ 0 60000 65536"/>
              <a:gd name="T11" fmla="*/ 0 60000 65536"/>
              <a:gd name="T12" fmla="*/ 1882 w 21600"/>
              <a:gd name="T13" fmla="*/ 1882 h 21600"/>
              <a:gd name="T14" fmla="*/ 19718 w 21600"/>
              <a:gd name="T15" fmla="*/ 19718 h 21600"/>
            </a:gdLst>
            <a:ahLst/>
            <a:cxnLst>
              <a:cxn ang="T8">
                <a:pos x="T0" y="T1"/>
              </a:cxn>
              <a:cxn ang="T9">
                <a:pos x="T2" y="T3"/>
              </a:cxn>
              <a:cxn ang="T10">
                <a:pos x="T4" y="T5"/>
              </a:cxn>
              <a:cxn ang="T11">
                <a:pos x="T6" y="T7"/>
              </a:cxn>
            </a:cxnLst>
            <a:rect l="T12" t="T13" r="T14" b="T15"/>
            <a:pathLst>
              <a:path w="21600" h="21600">
                <a:moveTo>
                  <a:pt x="0" y="0"/>
                </a:moveTo>
                <a:lnTo>
                  <a:pt x="163" y="21600"/>
                </a:lnTo>
                <a:lnTo>
                  <a:pt x="21437" y="21600"/>
                </a:lnTo>
                <a:lnTo>
                  <a:pt x="21600" y="0"/>
                </a:lnTo>
                <a:close/>
              </a:path>
            </a:pathLst>
          </a:custGeom>
          <a:gradFill rotWithShape="1">
            <a:gsLst>
              <a:gs pos="0">
                <a:srgbClr val="004240">
                  <a:alpha val="0"/>
                </a:srgbClr>
              </a:gs>
              <a:gs pos="100000">
                <a:schemeClr val="bg1">
                  <a:alpha val="39998"/>
                </a:scheme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sp>
        <p:nvSpPr>
          <p:cNvPr id="7183" name="AutoShape 16"/>
          <p:cNvSpPr>
            <a:spLocks noChangeArrowheads="1"/>
          </p:cNvSpPr>
          <p:nvPr/>
        </p:nvSpPr>
        <p:spPr bwMode="auto">
          <a:xfrm flipV="1">
            <a:off x="4710113" y="5305425"/>
            <a:ext cx="2360612" cy="139700"/>
          </a:xfrm>
          <a:custGeom>
            <a:avLst/>
            <a:gdLst>
              <a:gd name="T0" fmla="*/ 2249576 w 21600"/>
              <a:gd name="T1" fmla="*/ 69850 h 21600"/>
              <a:gd name="T2" fmla="*/ 1180306 w 21600"/>
              <a:gd name="T3" fmla="*/ 139700 h 21600"/>
              <a:gd name="T4" fmla="*/ 111036 w 21600"/>
              <a:gd name="T5" fmla="*/ 69850 h 21600"/>
              <a:gd name="T6" fmla="*/ 1180306 w 21600"/>
              <a:gd name="T7" fmla="*/ 0 h 21600"/>
              <a:gd name="T8" fmla="*/ 0 60000 65536"/>
              <a:gd name="T9" fmla="*/ 0 60000 65536"/>
              <a:gd name="T10" fmla="*/ 0 60000 65536"/>
              <a:gd name="T11" fmla="*/ 0 60000 65536"/>
              <a:gd name="T12" fmla="*/ 2816 w 21600"/>
              <a:gd name="T13" fmla="*/ 2816 h 21600"/>
              <a:gd name="T14" fmla="*/ 18784 w 21600"/>
              <a:gd name="T15" fmla="*/ 18784 h 21600"/>
            </a:gdLst>
            <a:ahLst/>
            <a:cxnLst>
              <a:cxn ang="T8">
                <a:pos x="T0" y="T1"/>
              </a:cxn>
              <a:cxn ang="T9">
                <a:pos x="T2" y="T3"/>
              </a:cxn>
              <a:cxn ang="T10">
                <a:pos x="T4" y="T5"/>
              </a:cxn>
              <a:cxn ang="T11">
                <a:pos x="T6" y="T7"/>
              </a:cxn>
            </a:cxnLst>
            <a:rect l="T12" t="T13" r="T14" b="T15"/>
            <a:pathLst>
              <a:path w="21600" h="21600">
                <a:moveTo>
                  <a:pt x="0" y="0"/>
                </a:moveTo>
                <a:lnTo>
                  <a:pt x="2032" y="21600"/>
                </a:lnTo>
                <a:lnTo>
                  <a:pt x="19568" y="21600"/>
                </a:lnTo>
                <a:lnTo>
                  <a:pt x="21600" y="0"/>
                </a:lnTo>
                <a:close/>
              </a:path>
            </a:pathLst>
          </a:custGeom>
          <a:gradFill rotWithShape="1">
            <a:gsLst>
              <a:gs pos="0">
                <a:srgbClr val="005CE4">
                  <a:alpha val="0"/>
                </a:srgb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184" name="AutoShape 17"/>
          <p:cNvSpPr>
            <a:spLocks noChangeArrowheads="1"/>
          </p:cNvSpPr>
          <p:nvPr/>
        </p:nvSpPr>
        <p:spPr bwMode="auto">
          <a:xfrm rot="10800000" flipV="1">
            <a:off x="4725988" y="5195888"/>
            <a:ext cx="2332037" cy="117475"/>
          </a:xfrm>
          <a:custGeom>
            <a:avLst/>
            <a:gdLst>
              <a:gd name="T0" fmla="*/ 2212304 w 21600"/>
              <a:gd name="T1" fmla="*/ 58738 h 21600"/>
              <a:gd name="T2" fmla="*/ 1166019 w 21600"/>
              <a:gd name="T3" fmla="*/ 117475 h 21600"/>
              <a:gd name="T4" fmla="*/ 119733 w 21600"/>
              <a:gd name="T5" fmla="*/ 58738 h 21600"/>
              <a:gd name="T6" fmla="*/ 1166019 w 21600"/>
              <a:gd name="T7" fmla="*/ 0 h 21600"/>
              <a:gd name="T8" fmla="*/ 0 60000 65536"/>
              <a:gd name="T9" fmla="*/ 0 60000 65536"/>
              <a:gd name="T10" fmla="*/ 0 60000 65536"/>
              <a:gd name="T11" fmla="*/ 0 60000 65536"/>
              <a:gd name="T12" fmla="*/ 2909 w 21600"/>
              <a:gd name="T13" fmla="*/ 2909 h 21600"/>
              <a:gd name="T14" fmla="*/ 18691 w 21600"/>
              <a:gd name="T15" fmla="*/ 18691 h 21600"/>
            </a:gdLst>
            <a:ahLst/>
            <a:cxnLst>
              <a:cxn ang="T8">
                <a:pos x="T0" y="T1"/>
              </a:cxn>
              <a:cxn ang="T9">
                <a:pos x="T2" y="T3"/>
              </a:cxn>
              <a:cxn ang="T10">
                <a:pos x="T4" y="T5"/>
              </a:cxn>
              <a:cxn ang="T11">
                <a:pos x="T6" y="T7"/>
              </a:cxn>
            </a:cxnLst>
            <a:rect l="T12" t="T13" r="T14" b="T15"/>
            <a:pathLst>
              <a:path w="21600" h="21600">
                <a:moveTo>
                  <a:pt x="0" y="0"/>
                </a:moveTo>
                <a:lnTo>
                  <a:pt x="2218" y="21600"/>
                </a:lnTo>
                <a:lnTo>
                  <a:pt x="19382" y="21600"/>
                </a:lnTo>
                <a:lnTo>
                  <a:pt x="21600" y="0"/>
                </a:lnTo>
                <a:close/>
              </a:path>
            </a:pathLst>
          </a:custGeom>
          <a:solidFill>
            <a:srgbClr val="11030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sp>
        <p:nvSpPr>
          <p:cNvPr id="7185" name="AutoShape 18"/>
          <p:cNvSpPr>
            <a:spLocks noChangeArrowheads="1"/>
          </p:cNvSpPr>
          <p:nvPr/>
        </p:nvSpPr>
        <p:spPr bwMode="auto">
          <a:xfrm rot="10800000">
            <a:off x="4725988" y="3629025"/>
            <a:ext cx="2332037" cy="1563688"/>
          </a:xfrm>
          <a:custGeom>
            <a:avLst/>
            <a:gdLst>
              <a:gd name="T0" fmla="*/ 2281078 w 21600"/>
              <a:gd name="T1" fmla="*/ 781844 h 21600"/>
              <a:gd name="T2" fmla="*/ 1166019 w 21600"/>
              <a:gd name="T3" fmla="*/ 1563688 h 21600"/>
              <a:gd name="T4" fmla="*/ 50959 w 21600"/>
              <a:gd name="T5" fmla="*/ 781844 h 21600"/>
              <a:gd name="T6" fmla="*/ 1166019 w 21600"/>
              <a:gd name="T7" fmla="*/ 0 h 21600"/>
              <a:gd name="T8" fmla="*/ 0 60000 65536"/>
              <a:gd name="T9" fmla="*/ 0 60000 65536"/>
              <a:gd name="T10" fmla="*/ 0 60000 65536"/>
              <a:gd name="T11" fmla="*/ 0 60000 65536"/>
              <a:gd name="T12" fmla="*/ 2272 w 21600"/>
              <a:gd name="T13" fmla="*/ 2272 h 21600"/>
              <a:gd name="T14" fmla="*/ 19328 w 21600"/>
              <a:gd name="T15" fmla="*/ 19328 h 21600"/>
            </a:gdLst>
            <a:ahLst/>
            <a:cxnLst>
              <a:cxn ang="T8">
                <a:pos x="T0" y="T1"/>
              </a:cxn>
              <a:cxn ang="T9">
                <a:pos x="T2" y="T3"/>
              </a:cxn>
              <a:cxn ang="T10">
                <a:pos x="T4" y="T5"/>
              </a:cxn>
              <a:cxn ang="T11">
                <a:pos x="T6" y="T7"/>
              </a:cxn>
            </a:cxnLst>
            <a:rect l="T12" t="T13" r="T14" b="T15"/>
            <a:pathLst>
              <a:path w="21600" h="21600">
                <a:moveTo>
                  <a:pt x="0" y="0"/>
                </a:moveTo>
                <a:lnTo>
                  <a:pt x="943" y="21600"/>
                </a:lnTo>
                <a:lnTo>
                  <a:pt x="20657" y="21600"/>
                </a:lnTo>
                <a:lnTo>
                  <a:pt x="21600" y="0"/>
                </a:lnTo>
                <a:close/>
              </a:path>
            </a:pathLst>
          </a:custGeom>
          <a:gradFill rotWithShape="1">
            <a:gsLst>
              <a:gs pos="0">
                <a:srgbClr val="41206E"/>
              </a:gs>
              <a:gs pos="100000">
                <a:schemeClr val="tx2"/>
              </a:gs>
            </a:gsLst>
            <a:path path="rect">
              <a:fillToRect l="100000" t="100000"/>
            </a:path>
          </a:gradFill>
          <a:ln w="12700">
            <a:solidFill>
              <a:srgbClr val="002A29"/>
            </a:solidFill>
            <a:miter lim="800000"/>
          </a:ln>
        </p:spPr>
        <p:txBody>
          <a:bodyPr wrap="none" anchor="ctr"/>
          <a:lstStyle/>
          <a:p>
            <a:endParaRPr lang="zh-CN" altLang="en-US"/>
          </a:p>
        </p:txBody>
      </p:sp>
      <p:sp>
        <p:nvSpPr>
          <p:cNvPr id="7186" name="AutoShape 19"/>
          <p:cNvSpPr>
            <a:spLocks noChangeArrowheads="1"/>
          </p:cNvSpPr>
          <p:nvPr/>
        </p:nvSpPr>
        <p:spPr bwMode="auto">
          <a:xfrm rot="10800000">
            <a:off x="4824413" y="3648075"/>
            <a:ext cx="2130425" cy="385763"/>
          </a:xfrm>
          <a:custGeom>
            <a:avLst/>
            <a:gdLst>
              <a:gd name="T0" fmla="*/ 2122337 w 21600"/>
              <a:gd name="T1" fmla="*/ 192882 h 21600"/>
              <a:gd name="T2" fmla="*/ 1065213 w 21600"/>
              <a:gd name="T3" fmla="*/ 385763 h 21600"/>
              <a:gd name="T4" fmla="*/ 8088 w 21600"/>
              <a:gd name="T5" fmla="*/ 192882 h 21600"/>
              <a:gd name="T6" fmla="*/ 1065213 w 21600"/>
              <a:gd name="T7" fmla="*/ 0 h 21600"/>
              <a:gd name="T8" fmla="*/ 0 60000 65536"/>
              <a:gd name="T9" fmla="*/ 0 60000 65536"/>
              <a:gd name="T10" fmla="*/ 0 60000 65536"/>
              <a:gd name="T11" fmla="*/ 0 60000 65536"/>
              <a:gd name="T12" fmla="*/ 1882 w 21600"/>
              <a:gd name="T13" fmla="*/ 1882 h 21600"/>
              <a:gd name="T14" fmla="*/ 19718 w 21600"/>
              <a:gd name="T15" fmla="*/ 19718 h 21600"/>
            </a:gdLst>
            <a:ahLst/>
            <a:cxnLst>
              <a:cxn ang="T8">
                <a:pos x="T0" y="T1"/>
              </a:cxn>
              <a:cxn ang="T9">
                <a:pos x="T2" y="T3"/>
              </a:cxn>
              <a:cxn ang="T10">
                <a:pos x="T4" y="T5"/>
              </a:cxn>
              <a:cxn ang="T11">
                <a:pos x="T6" y="T7"/>
              </a:cxn>
            </a:cxnLst>
            <a:rect l="T12" t="T13" r="T14" b="T15"/>
            <a:pathLst>
              <a:path w="21600" h="21600">
                <a:moveTo>
                  <a:pt x="0" y="0"/>
                </a:moveTo>
                <a:lnTo>
                  <a:pt x="163" y="21600"/>
                </a:lnTo>
                <a:lnTo>
                  <a:pt x="21437" y="21600"/>
                </a:lnTo>
                <a:lnTo>
                  <a:pt x="21600" y="0"/>
                </a:lnTo>
                <a:close/>
              </a:path>
            </a:pathLst>
          </a:custGeom>
          <a:gradFill rotWithShape="1">
            <a:gsLst>
              <a:gs pos="0">
                <a:srgbClr val="004240">
                  <a:alpha val="0"/>
                </a:srgbClr>
              </a:gs>
              <a:gs pos="100000">
                <a:schemeClr val="bg1">
                  <a:alpha val="39998"/>
                </a:scheme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sp>
        <p:nvSpPr>
          <p:cNvPr id="54292" name="Rectangle 20"/>
          <p:cNvSpPr>
            <a:spLocks noChangeArrowheads="1"/>
          </p:cNvSpPr>
          <p:nvPr/>
        </p:nvSpPr>
        <p:spPr bwMode="auto">
          <a:xfrm>
            <a:off x="2119154" y="4116388"/>
            <a:ext cx="1859280" cy="450215"/>
          </a:xfrm>
          <a:prstGeom prst="rect">
            <a:avLst/>
          </a:prstGeom>
          <a:noFill/>
          <a:ln w="9525">
            <a:noFill/>
            <a:miter lim="800000"/>
          </a:ln>
          <a:effectLst>
            <a:outerShdw dist="28398" dir="3806097" algn="ctr" rotWithShape="0">
              <a:schemeClr val="tx1"/>
            </a:outerShdw>
          </a:effectLst>
        </p:spPr>
        <p:txBody>
          <a:bodyPr wrap="none">
            <a:spAutoFit/>
          </a:bodyPr>
          <a:lstStyle/>
          <a:p>
            <a:pPr algn="ctr" latinLnBrk="1">
              <a:defRPr/>
            </a:pPr>
            <a:r>
              <a:rPr lang="zh-CN" altLang="en-US" sz="2200" b="1">
                <a:solidFill>
                  <a:schemeClr val="bg1"/>
                </a:solidFill>
                <a:latin typeface="微软雅黑" panose="020B0503020204020204" pitchFamily="34" charset="-122"/>
                <a:ea typeface="微软雅黑" panose="020B0503020204020204" pitchFamily="34" charset="-122"/>
              </a:rPr>
              <a:t>了解上级期望</a:t>
            </a:r>
            <a:endParaRPr lang="zh-CN" altLang="en-US" sz="2200" b="1">
              <a:solidFill>
                <a:schemeClr val="bg1"/>
              </a:solidFill>
              <a:latin typeface="微软雅黑" panose="020B0503020204020204" pitchFamily="34" charset="-122"/>
              <a:ea typeface="微软雅黑" panose="020B0503020204020204" pitchFamily="34" charset="-122"/>
            </a:endParaRPr>
          </a:p>
        </p:txBody>
      </p:sp>
      <p:sp>
        <p:nvSpPr>
          <p:cNvPr id="54293" name="Rectangle 21"/>
          <p:cNvSpPr>
            <a:spLocks noChangeArrowheads="1"/>
          </p:cNvSpPr>
          <p:nvPr/>
        </p:nvSpPr>
        <p:spPr bwMode="auto">
          <a:xfrm>
            <a:off x="5014913" y="3911600"/>
            <a:ext cx="1927225" cy="785495"/>
          </a:xfrm>
          <a:prstGeom prst="rect">
            <a:avLst/>
          </a:prstGeom>
          <a:noFill/>
          <a:ln w="9525">
            <a:noFill/>
            <a:miter lim="800000"/>
          </a:ln>
          <a:effectLst>
            <a:outerShdw dist="28398" dir="3806097" algn="ctr" rotWithShape="0">
              <a:schemeClr val="tx1"/>
            </a:outerShdw>
          </a:effectLst>
        </p:spPr>
        <p:txBody>
          <a:bodyPr wrap="none">
            <a:spAutoFit/>
          </a:bodyPr>
          <a:lstStyle/>
          <a:p>
            <a:pPr latinLnBrk="1">
              <a:defRPr/>
            </a:pPr>
            <a:r>
              <a:rPr lang="zh-CN" altLang="en-US" sz="2200" b="1">
                <a:solidFill>
                  <a:schemeClr val="bg1"/>
                </a:solidFill>
                <a:latin typeface="微软雅黑" panose="020B0503020204020204" pitchFamily="34" charset="-122"/>
                <a:ea typeface="微软雅黑" panose="020B0503020204020204" pitchFamily="34" charset="-122"/>
              </a:rPr>
              <a:t>了解班组成员</a:t>
            </a:r>
            <a:endParaRPr lang="zh-CN" altLang="en-US" sz="2200" b="1">
              <a:solidFill>
                <a:schemeClr val="bg1"/>
              </a:solidFill>
              <a:latin typeface="微软雅黑" panose="020B0503020204020204" pitchFamily="34" charset="-122"/>
              <a:ea typeface="微软雅黑" panose="020B0503020204020204" pitchFamily="34" charset="-122"/>
            </a:endParaRPr>
          </a:p>
          <a:p>
            <a:pPr latinLnBrk="1">
              <a:defRPr/>
            </a:pPr>
            <a:r>
              <a:rPr lang="zh-CN" altLang="en-US" sz="2200" b="1">
                <a:solidFill>
                  <a:schemeClr val="bg1"/>
                </a:solidFill>
                <a:latin typeface="微软雅黑" panose="020B0503020204020204" pitchFamily="34" charset="-122"/>
                <a:ea typeface="微软雅黑" panose="020B0503020204020204" pitchFamily="34" charset="-122"/>
              </a:rPr>
              <a:t>对自己的期望</a:t>
            </a:r>
            <a:r>
              <a:rPr lang="zh-CN" altLang="en-US" sz="1800">
                <a:latin typeface="微软雅黑" panose="020B0503020204020204" pitchFamily="34" charset="-122"/>
                <a:ea typeface="微软雅黑" panose="020B0503020204020204" pitchFamily="34" charset="-122"/>
              </a:rPr>
              <a:t> </a:t>
            </a:r>
            <a:endParaRPr lang="en-US" altLang="ko-KR" sz="180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t>一、班组长安全角色认知</a:t>
            </a:r>
            <a:endParaRPr lang="zh-CN" altLang="en-US"/>
          </a:p>
        </p:txBody>
      </p:sp>
    </p:spTree>
    <p:custDataLst>
      <p:tags r:id="rId3"/>
    </p:custData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8195" name="AutoShape 4"/>
          <p:cNvSpPr>
            <a:spLocks noChangeArrowheads="1"/>
          </p:cNvSpPr>
          <p:nvPr/>
        </p:nvSpPr>
        <p:spPr bwMode="auto">
          <a:xfrm>
            <a:off x="1189038" y="2420938"/>
            <a:ext cx="7127875" cy="3960812"/>
          </a:xfrm>
          <a:prstGeom prst="roundRect">
            <a:avLst>
              <a:gd name="adj" fmla="val 4815"/>
            </a:avLst>
          </a:prstGeom>
          <a:solidFill>
            <a:srgbClr val="153133">
              <a:alpha val="30196"/>
            </a:srgbClr>
          </a:solidFill>
          <a:ln>
            <a:noFill/>
          </a:ln>
          <a:extLst>
            <a:ext uri="{91240B29-F687-4F45-9708-019B960494DF}">
              <a14:hiddenLine xmlns:a14="http://schemas.microsoft.com/office/drawing/2010/main" w="12700">
                <a:solidFill>
                  <a:srgbClr val="000000"/>
                </a:solidFill>
                <a:prstDash val="dash"/>
                <a:round/>
              </a14:hiddenLine>
            </a:ext>
          </a:extLst>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196" name="AutoShape 5"/>
          <p:cNvSpPr>
            <a:spLocks noChangeArrowheads="1"/>
          </p:cNvSpPr>
          <p:nvPr/>
        </p:nvSpPr>
        <p:spPr bwMode="auto">
          <a:xfrm>
            <a:off x="1801813" y="4057650"/>
            <a:ext cx="6005512" cy="671513"/>
          </a:xfrm>
          <a:prstGeom prst="roundRect">
            <a:avLst>
              <a:gd name="adj" fmla="val 16667"/>
            </a:avLst>
          </a:prstGeom>
          <a:solidFill>
            <a:srgbClr val="FFFFFF"/>
          </a:solidFill>
          <a:ln w="9525">
            <a:round/>
          </a:ln>
          <a:scene3d>
            <a:camera prst="legacyObliqueBottomRight"/>
            <a:lightRig rig="legacyFlat3" dir="b"/>
          </a:scene3d>
          <a:sp3d extrusionH="176200" prstMaterial="legacyWireframe">
            <a:bevelT w="13500" h="13500" prst="angle"/>
            <a:bevelB w="13500" h="13500" prst="angle"/>
            <a:extrusionClr>
              <a:srgbClr val="FFFFFF"/>
            </a:extrusionClr>
            <a:contourClr>
              <a:srgbClr val="FFFFFF"/>
            </a:contourClr>
          </a:sp3d>
        </p:spPr>
        <p:txBody>
          <a:bodyPr wrap="none"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zh-CN" altLang="en-US" sz="1200" b="1">
              <a:latin typeface="Gulim" panose="020B0600000101010101" pitchFamily="34" charset="-127"/>
              <a:ea typeface="Gulim" panose="020B0600000101010101" pitchFamily="34" charset="-127"/>
            </a:endParaRPr>
          </a:p>
        </p:txBody>
      </p:sp>
      <p:sp>
        <p:nvSpPr>
          <p:cNvPr id="8197" name="AutoShape 6"/>
          <p:cNvSpPr>
            <a:spLocks noChangeArrowheads="1"/>
          </p:cNvSpPr>
          <p:nvPr/>
        </p:nvSpPr>
        <p:spPr bwMode="auto">
          <a:xfrm>
            <a:off x="1801813" y="5276850"/>
            <a:ext cx="6005512" cy="669925"/>
          </a:xfrm>
          <a:prstGeom prst="roundRect">
            <a:avLst>
              <a:gd name="adj" fmla="val 16667"/>
            </a:avLst>
          </a:prstGeom>
          <a:solidFill>
            <a:srgbClr val="FFFFFF"/>
          </a:solidFill>
          <a:ln w="9525">
            <a:round/>
          </a:ln>
          <a:scene3d>
            <a:camera prst="legacyObliqueBottomRight"/>
            <a:lightRig rig="legacyFlat3" dir="b"/>
          </a:scene3d>
          <a:sp3d extrusionH="176200" prstMaterial="legacyWireframe">
            <a:bevelT w="13500" h="13500" prst="angle"/>
            <a:bevelB w="13500" h="13500" prst="angle"/>
            <a:extrusionClr>
              <a:srgbClr val="FFFFFF"/>
            </a:extrusionClr>
            <a:contourClr>
              <a:srgbClr val="FFFFFF"/>
            </a:contourClr>
          </a:sp3d>
        </p:spPr>
        <p:txBody>
          <a:bodyPr wrap="none"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zh-CN" altLang="en-US" sz="1200" b="1">
              <a:latin typeface="Gulim" panose="020B0600000101010101" pitchFamily="34" charset="-127"/>
              <a:ea typeface="Gulim" panose="020B0600000101010101" pitchFamily="34" charset="-127"/>
            </a:endParaRPr>
          </a:p>
        </p:txBody>
      </p:sp>
      <p:sp>
        <p:nvSpPr>
          <p:cNvPr id="8198" name="AutoShape 7"/>
          <p:cNvSpPr>
            <a:spLocks noChangeArrowheads="1"/>
          </p:cNvSpPr>
          <p:nvPr/>
        </p:nvSpPr>
        <p:spPr bwMode="auto">
          <a:xfrm>
            <a:off x="1801813" y="2840038"/>
            <a:ext cx="6005512" cy="669925"/>
          </a:xfrm>
          <a:prstGeom prst="roundRect">
            <a:avLst>
              <a:gd name="adj" fmla="val 16667"/>
            </a:avLst>
          </a:prstGeom>
          <a:solidFill>
            <a:srgbClr val="FFFFFF"/>
          </a:solidFill>
          <a:ln w="9525">
            <a:round/>
          </a:ln>
          <a:scene3d>
            <a:camera prst="legacyObliqueBottomRight"/>
            <a:lightRig rig="legacyFlat3" dir="b"/>
          </a:scene3d>
          <a:sp3d extrusionH="176200" prstMaterial="legacyWireframe">
            <a:bevelT w="13500" h="13500" prst="angle"/>
            <a:bevelB w="13500" h="13500" prst="angle"/>
            <a:extrusionClr>
              <a:srgbClr val="FFFFFF"/>
            </a:extrusionClr>
            <a:contourClr>
              <a:srgbClr val="FFFFFF"/>
            </a:contourClr>
          </a:sp3d>
        </p:spPr>
        <p:txBody>
          <a:bodyPr wrap="none"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zh-CN" altLang="en-US" sz="1200" b="1">
              <a:latin typeface="Gulim" panose="020B0600000101010101" pitchFamily="34" charset="-127"/>
              <a:ea typeface="Gulim" panose="020B0600000101010101" pitchFamily="34" charset="-127"/>
            </a:endParaRPr>
          </a:p>
        </p:txBody>
      </p:sp>
      <p:sp>
        <p:nvSpPr>
          <p:cNvPr id="8199" name="AutoShape 8"/>
          <p:cNvSpPr>
            <a:spLocks noChangeArrowheads="1"/>
          </p:cNvSpPr>
          <p:nvPr/>
        </p:nvSpPr>
        <p:spPr bwMode="auto">
          <a:xfrm>
            <a:off x="1801813" y="4057650"/>
            <a:ext cx="6005512" cy="671513"/>
          </a:xfrm>
          <a:prstGeom prst="roundRect">
            <a:avLst>
              <a:gd name="adj" fmla="val 16667"/>
            </a:avLst>
          </a:pr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zh-CN" altLang="en-US" sz="1200" b="1">
              <a:latin typeface="Gulim" panose="020B0600000101010101" pitchFamily="34" charset="-127"/>
              <a:ea typeface="Gulim" panose="020B0600000101010101" pitchFamily="34" charset="-127"/>
            </a:endParaRPr>
          </a:p>
        </p:txBody>
      </p:sp>
      <p:sp>
        <p:nvSpPr>
          <p:cNvPr id="8200" name="AutoShape 9"/>
          <p:cNvSpPr>
            <a:spLocks noChangeArrowheads="1"/>
          </p:cNvSpPr>
          <p:nvPr/>
        </p:nvSpPr>
        <p:spPr bwMode="auto">
          <a:xfrm>
            <a:off x="1801813" y="5276850"/>
            <a:ext cx="6005512" cy="669925"/>
          </a:xfrm>
          <a:prstGeom prst="roundRect">
            <a:avLst>
              <a:gd name="adj" fmla="val 16667"/>
            </a:avLst>
          </a:pr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zh-CN" altLang="en-US" sz="1200" b="1">
              <a:latin typeface="Gulim" panose="020B0600000101010101" pitchFamily="34" charset="-127"/>
              <a:ea typeface="Gulim" panose="020B0600000101010101" pitchFamily="34" charset="-127"/>
            </a:endParaRPr>
          </a:p>
        </p:txBody>
      </p:sp>
      <p:sp>
        <p:nvSpPr>
          <p:cNvPr id="8201" name="AutoShape 10"/>
          <p:cNvSpPr>
            <a:spLocks noChangeArrowheads="1"/>
          </p:cNvSpPr>
          <p:nvPr/>
        </p:nvSpPr>
        <p:spPr bwMode="auto">
          <a:xfrm>
            <a:off x="1801813" y="2840038"/>
            <a:ext cx="6005512" cy="669925"/>
          </a:xfrm>
          <a:prstGeom prst="roundRect">
            <a:avLst>
              <a:gd name="adj" fmla="val 16667"/>
            </a:avLst>
          </a:pr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zh-CN" altLang="en-US" sz="1200" b="1">
              <a:latin typeface="Gulim" panose="020B0600000101010101" pitchFamily="34" charset="-127"/>
              <a:ea typeface="Gulim" panose="020B0600000101010101" pitchFamily="34" charset="-127"/>
            </a:endParaRPr>
          </a:p>
        </p:txBody>
      </p:sp>
      <p:sp>
        <p:nvSpPr>
          <p:cNvPr id="8202" name="AutoShape 11"/>
          <p:cNvSpPr>
            <a:spLocks noChangeArrowheads="1"/>
          </p:cNvSpPr>
          <p:nvPr/>
        </p:nvSpPr>
        <p:spPr bwMode="auto">
          <a:xfrm rot="5400000">
            <a:off x="2556669" y="1942307"/>
            <a:ext cx="669925" cy="2573337"/>
          </a:xfrm>
          <a:prstGeom prst="flowChartManualInput">
            <a:avLst/>
          </a:prstGeom>
          <a:gradFill rotWithShape="1">
            <a:gsLst>
              <a:gs pos="0">
                <a:srgbClr val="000066"/>
              </a:gs>
              <a:gs pos="100000">
                <a:schemeClr val="tx1"/>
              </a:gs>
            </a:gsLst>
            <a:path path="rect">
              <a:fillToRect r="100000" b="100000"/>
            </a:path>
          </a:gradFill>
          <a:ln w="9525">
            <a:miter lim="800000"/>
          </a:ln>
          <a:scene3d>
            <a:camera prst="legacyObliqueBottomRight"/>
            <a:lightRig rig="legacyFlat3" dir="b"/>
          </a:scene3d>
          <a:sp3d extrusionH="176200" prstMaterial="legacyPlastic">
            <a:bevelT w="13500" h="13500" prst="angle"/>
            <a:bevelB w="13500" h="13500" prst="angle"/>
            <a:extrusionClr>
              <a:srgbClr val="000066"/>
            </a:extrusionClr>
            <a:contourClr>
              <a:srgbClr val="000066"/>
            </a:contourClr>
          </a:sp3d>
        </p:spPr>
        <p:txBody>
          <a:bodyPr wrap="none" lIns="87313" tIns="44450" rIns="87313" bIns="44450"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203" name="AutoShape 12"/>
          <p:cNvSpPr>
            <a:spLocks noChangeArrowheads="1"/>
          </p:cNvSpPr>
          <p:nvPr/>
        </p:nvSpPr>
        <p:spPr bwMode="auto">
          <a:xfrm rot="5400000">
            <a:off x="2556669" y="3159919"/>
            <a:ext cx="669925" cy="2573337"/>
          </a:xfrm>
          <a:prstGeom prst="flowChartManualInput">
            <a:avLst/>
          </a:prstGeom>
          <a:gradFill rotWithShape="1">
            <a:gsLst>
              <a:gs pos="0">
                <a:srgbClr val="A50021"/>
              </a:gs>
              <a:gs pos="100000">
                <a:schemeClr val="tx1"/>
              </a:gs>
            </a:gsLst>
            <a:path path="rect">
              <a:fillToRect r="100000" b="100000"/>
            </a:path>
          </a:gradFill>
          <a:ln w="9525">
            <a:miter lim="800000"/>
          </a:ln>
          <a:scene3d>
            <a:camera prst="legacyObliqueBottomRight"/>
            <a:lightRig rig="legacyFlat3" dir="b"/>
          </a:scene3d>
          <a:sp3d extrusionH="176200" prstMaterial="legacyPlastic">
            <a:bevelT w="13500" h="13500" prst="angle"/>
            <a:bevelB w="13500" h="13500" prst="angle"/>
            <a:extrusionClr>
              <a:srgbClr val="A50021"/>
            </a:extrusionClr>
            <a:contourClr>
              <a:srgbClr val="A50021"/>
            </a:contourClr>
          </a:sp3d>
        </p:spPr>
        <p:txBody>
          <a:bodyPr wrap="none" lIns="87313" tIns="44450" rIns="87313" bIns="44450"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204" name="AutoShape 13"/>
          <p:cNvSpPr>
            <a:spLocks noChangeArrowheads="1"/>
          </p:cNvSpPr>
          <p:nvPr/>
        </p:nvSpPr>
        <p:spPr bwMode="auto">
          <a:xfrm rot="5400000">
            <a:off x="2556669" y="4379119"/>
            <a:ext cx="669925" cy="2573337"/>
          </a:xfrm>
          <a:prstGeom prst="flowChartManualInput">
            <a:avLst/>
          </a:prstGeom>
          <a:gradFill rotWithShape="1">
            <a:gsLst>
              <a:gs pos="0">
                <a:srgbClr val="006699"/>
              </a:gs>
              <a:gs pos="100000">
                <a:schemeClr val="tx1"/>
              </a:gs>
            </a:gsLst>
            <a:path path="rect">
              <a:fillToRect r="100000" b="100000"/>
            </a:path>
          </a:gradFill>
          <a:ln w="9525">
            <a:miter lim="800000"/>
          </a:ln>
          <a:scene3d>
            <a:camera prst="legacyObliqueBottomRight"/>
            <a:lightRig rig="legacyFlat3" dir="b"/>
          </a:scene3d>
          <a:sp3d extrusionH="176200" prstMaterial="legacyPlastic">
            <a:bevelT w="13500" h="13500" prst="angle"/>
            <a:bevelB w="13500" h="13500" prst="angle"/>
            <a:extrusionClr>
              <a:srgbClr val="006699"/>
            </a:extrusionClr>
            <a:contourClr>
              <a:srgbClr val="006699"/>
            </a:contourClr>
          </a:sp3d>
        </p:spPr>
        <p:txBody>
          <a:bodyPr wrap="none" lIns="87313" tIns="44450" rIns="87313" bIns="44450"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205" name="AutoShape 14"/>
          <p:cNvSpPr>
            <a:spLocks noChangeArrowheads="1"/>
          </p:cNvSpPr>
          <p:nvPr/>
        </p:nvSpPr>
        <p:spPr bwMode="auto">
          <a:xfrm>
            <a:off x="4305300" y="3070225"/>
            <a:ext cx="2871788" cy="2714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0" tIns="0" rIns="0" bIns="0"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latinLnBrk="1" hangingPunct="1"/>
            <a:r>
              <a:rPr lang="zh-CN" altLang="en-US" sz="1600" b="1" dirty="0">
                <a:latin typeface="+mn-ea"/>
                <a:ea typeface="+mn-ea"/>
              </a:rPr>
              <a:t>安全第一、预防为主、以人为本</a:t>
            </a:r>
            <a:endParaRPr lang="en-US" altLang="zh-CN" sz="1600" b="1" dirty="0">
              <a:latin typeface="+mn-ea"/>
              <a:ea typeface="+mn-ea"/>
            </a:endParaRPr>
          </a:p>
        </p:txBody>
      </p:sp>
      <p:sp>
        <p:nvSpPr>
          <p:cNvPr id="8206" name="AutoShape 15"/>
          <p:cNvSpPr>
            <a:spLocks noChangeArrowheads="1"/>
          </p:cNvSpPr>
          <p:nvPr/>
        </p:nvSpPr>
        <p:spPr bwMode="auto">
          <a:xfrm>
            <a:off x="4316413" y="4281488"/>
            <a:ext cx="2871787" cy="2714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0" tIns="0" rIns="0" bIns="0"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latinLnBrk="1" hangingPunct="1"/>
            <a:r>
              <a:rPr lang="zh-CN" altLang="en-US" sz="1600" b="1" dirty="0">
                <a:latin typeface="+mn-ea"/>
                <a:ea typeface="+mn-ea"/>
              </a:rPr>
              <a:t>设备知识、操作知识、应急知识</a:t>
            </a:r>
            <a:endParaRPr lang="en-US" altLang="zh-CN" sz="1600" b="1" dirty="0">
              <a:latin typeface="+mn-ea"/>
              <a:ea typeface="+mn-ea"/>
            </a:endParaRPr>
          </a:p>
        </p:txBody>
      </p:sp>
      <p:sp>
        <p:nvSpPr>
          <p:cNvPr id="8207" name="AutoShape 16"/>
          <p:cNvSpPr>
            <a:spLocks noChangeArrowheads="1"/>
          </p:cNvSpPr>
          <p:nvPr/>
        </p:nvSpPr>
        <p:spPr bwMode="auto">
          <a:xfrm>
            <a:off x="4305300" y="5519738"/>
            <a:ext cx="2668588" cy="2714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0" tIns="0" rIns="0" bIns="0"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latinLnBrk="1" hangingPunct="1"/>
            <a:r>
              <a:rPr lang="zh-CN" altLang="en-US" sz="1600" b="1" dirty="0">
                <a:latin typeface="+mn-ea"/>
                <a:ea typeface="+mn-ea"/>
              </a:rPr>
              <a:t>安全管理方法、安全管理技巧</a:t>
            </a:r>
            <a:endParaRPr lang="en-US" altLang="zh-CN" sz="1600" b="1" dirty="0">
              <a:latin typeface="+mn-ea"/>
              <a:ea typeface="+mn-ea"/>
            </a:endParaRPr>
          </a:p>
        </p:txBody>
      </p:sp>
      <p:sp>
        <p:nvSpPr>
          <p:cNvPr id="56338" name="Rectangle 18"/>
          <p:cNvSpPr>
            <a:spLocks noChangeArrowheads="1"/>
          </p:cNvSpPr>
          <p:nvPr/>
        </p:nvSpPr>
        <p:spPr bwMode="auto">
          <a:xfrm>
            <a:off x="2000250" y="3070225"/>
            <a:ext cx="1285929" cy="400110"/>
          </a:xfrm>
          <a:prstGeom prst="rect">
            <a:avLst/>
          </a:prstGeom>
          <a:noFill/>
          <a:ln w="9525">
            <a:noFill/>
            <a:miter lim="800000"/>
          </a:ln>
          <a:effectLst>
            <a:outerShdw dist="17961" dir="2700000" algn="ctr" rotWithShape="0">
              <a:schemeClr val="tx1"/>
            </a:outerShdw>
          </a:effectLst>
        </p:spPr>
        <p:txBody>
          <a:bodyPr wrap="none">
            <a:spAutoFit/>
          </a:bodyPr>
          <a:lstStyle/>
          <a:p>
            <a:pPr marL="342900" indent="-342900">
              <a:spcBef>
                <a:spcPct val="20000"/>
              </a:spcBef>
              <a:defRPr/>
            </a:pPr>
            <a:r>
              <a:rPr kumimoji="0" lang="zh-CN" altLang="en-US" sz="2000" b="1" dirty="0">
                <a:solidFill>
                  <a:srgbClr val="FFFF00"/>
                </a:solidFill>
                <a:latin typeface="+mn-ea"/>
              </a:rPr>
              <a:t>思想素质</a:t>
            </a:r>
            <a:r>
              <a:rPr kumimoji="0" lang="zh-CN" altLang="en-US" sz="2000" dirty="0">
                <a:latin typeface="+mn-ea"/>
              </a:rPr>
              <a:t> </a:t>
            </a:r>
            <a:endParaRPr kumimoji="0" lang="ko-KR" altLang="en-US" sz="2000" b="1" dirty="0">
              <a:solidFill>
                <a:srgbClr val="FFFF00"/>
              </a:solidFill>
              <a:latin typeface="+mn-ea"/>
            </a:endParaRPr>
          </a:p>
        </p:txBody>
      </p:sp>
      <p:sp>
        <p:nvSpPr>
          <p:cNvPr id="56339" name="Rectangle 19"/>
          <p:cNvSpPr>
            <a:spLocks noChangeArrowheads="1"/>
          </p:cNvSpPr>
          <p:nvPr/>
        </p:nvSpPr>
        <p:spPr bwMode="auto">
          <a:xfrm>
            <a:off x="2000250" y="4137102"/>
            <a:ext cx="1316386" cy="523220"/>
          </a:xfrm>
          <a:prstGeom prst="rect">
            <a:avLst/>
          </a:prstGeom>
          <a:noFill/>
          <a:ln w="9525">
            <a:noFill/>
            <a:miter lim="800000"/>
          </a:ln>
          <a:effectLst>
            <a:outerShdw dist="17961" dir="2700000" algn="ctr" rotWithShape="0">
              <a:schemeClr val="tx1"/>
            </a:outerShdw>
          </a:effectLst>
        </p:spPr>
        <p:txBody>
          <a:bodyPr wrap="square">
            <a:spAutoFit/>
          </a:bodyPr>
          <a:lstStyle/>
          <a:p>
            <a:pPr marL="342900" indent="-342900">
              <a:spcBef>
                <a:spcPct val="20000"/>
              </a:spcBef>
              <a:defRPr/>
            </a:pPr>
            <a:r>
              <a:rPr kumimoji="0" lang="zh-CN" altLang="en-US" sz="2000" b="1" dirty="0">
                <a:solidFill>
                  <a:srgbClr val="FFFF00"/>
                </a:solidFill>
                <a:latin typeface="+mn-ea"/>
              </a:rPr>
              <a:t>技术素质</a:t>
            </a:r>
            <a:r>
              <a:rPr kumimoji="0" lang="zh-CN" altLang="en-US" sz="2800" dirty="0">
                <a:latin typeface="+mn-ea"/>
              </a:rPr>
              <a:t> </a:t>
            </a:r>
            <a:endParaRPr kumimoji="0" lang="ko-KR" altLang="en-US" sz="2800" dirty="0">
              <a:latin typeface="+mn-ea"/>
            </a:endParaRPr>
          </a:p>
        </p:txBody>
      </p:sp>
      <p:sp>
        <p:nvSpPr>
          <p:cNvPr id="56340" name="Rectangle 20"/>
          <p:cNvSpPr>
            <a:spLocks noChangeArrowheads="1"/>
          </p:cNvSpPr>
          <p:nvPr/>
        </p:nvSpPr>
        <p:spPr bwMode="auto">
          <a:xfrm>
            <a:off x="2000250" y="5397190"/>
            <a:ext cx="1298575" cy="523220"/>
          </a:xfrm>
          <a:prstGeom prst="rect">
            <a:avLst/>
          </a:prstGeom>
          <a:noFill/>
          <a:ln w="9525">
            <a:noFill/>
            <a:miter lim="800000"/>
          </a:ln>
          <a:effectLst>
            <a:outerShdw dist="17961" dir="2700000" algn="ctr" rotWithShape="0">
              <a:schemeClr val="tx1"/>
            </a:outerShdw>
          </a:effectLst>
        </p:spPr>
        <p:txBody>
          <a:bodyPr wrap="square">
            <a:spAutoFit/>
          </a:bodyPr>
          <a:lstStyle/>
          <a:p>
            <a:pPr marL="342900" indent="-342900">
              <a:spcBef>
                <a:spcPct val="20000"/>
              </a:spcBef>
              <a:defRPr/>
            </a:pPr>
            <a:r>
              <a:rPr kumimoji="0" lang="zh-CN" altLang="en-US" sz="2000" b="1" dirty="0">
                <a:solidFill>
                  <a:srgbClr val="FFFF00"/>
                </a:solidFill>
                <a:latin typeface="+mn-ea"/>
              </a:rPr>
              <a:t>管理素质</a:t>
            </a:r>
            <a:r>
              <a:rPr kumimoji="0" lang="zh-CN" altLang="en-US" sz="2800" dirty="0">
                <a:latin typeface="+mn-ea"/>
              </a:rPr>
              <a:t> </a:t>
            </a:r>
            <a:endParaRPr kumimoji="0" lang="ko-KR" altLang="en-US" sz="2800" dirty="0">
              <a:latin typeface="+mn-ea"/>
            </a:endParaRPr>
          </a:p>
        </p:txBody>
      </p:sp>
      <p:grpSp>
        <p:nvGrpSpPr>
          <p:cNvPr id="8211" name="Group 21"/>
          <p:cNvGrpSpPr/>
          <p:nvPr/>
        </p:nvGrpSpPr>
        <p:grpSpPr bwMode="auto">
          <a:xfrm>
            <a:off x="1406525" y="2708275"/>
            <a:ext cx="527050" cy="487363"/>
            <a:chOff x="2485" y="949"/>
            <a:chExt cx="918" cy="918"/>
          </a:xfrm>
        </p:grpSpPr>
        <p:sp>
          <p:nvSpPr>
            <p:cNvPr id="56342" name="AutoShape 22"/>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8242" name="Oval 23"/>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8243" name="Group 24"/>
            <p:cNvGrpSpPr/>
            <p:nvPr/>
          </p:nvGrpSpPr>
          <p:grpSpPr bwMode="auto">
            <a:xfrm>
              <a:off x="2656" y="1155"/>
              <a:ext cx="586" cy="500"/>
              <a:chOff x="511" y="1141"/>
              <a:chExt cx="586" cy="500"/>
            </a:xfrm>
          </p:grpSpPr>
          <p:sp>
            <p:nvSpPr>
              <p:cNvPr id="56345" name="Oval 25"/>
              <p:cNvSpPr>
                <a:spLocks noChangeArrowheads="1"/>
              </p:cNvSpPr>
              <p:nvPr/>
            </p:nvSpPr>
            <p:spPr bwMode="auto">
              <a:xfrm rot="-2700000">
                <a:off x="511"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56346" name="Oval 26"/>
              <p:cNvSpPr>
                <a:spLocks noChangeArrowheads="1"/>
              </p:cNvSpPr>
              <p:nvPr/>
            </p:nvSpPr>
            <p:spPr bwMode="auto">
              <a:xfrm rot="-2700000" flipH="1" flipV="1">
                <a:off x="722" y="1345"/>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8244" name="Oval 27"/>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6348" name="Oval 28"/>
            <p:cNvSpPr>
              <a:spLocks noChangeArrowheads="1"/>
            </p:cNvSpPr>
            <p:nvPr/>
          </p:nvSpPr>
          <p:spPr bwMode="auto">
            <a:xfrm>
              <a:off x="2789" y="1254"/>
              <a:ext cx="318" cy="317"/>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grpSp>
        <p:nvGrpSpPr>
          <p:cNvPr id="8212" name="Group 37"/>
          <p:cNvGrpSpPr/>
          <p:nvPr/>
        </p:nvGrpSpPr>
        <p:grpSpPr bwMode="auto">
          <a:xfrm>
            <a:off x="1406525" y="3927475"/>
            <a:ext cx="527050" cy="487363"/>
            <a:chOff x="263" y="949"/>
            <a:chExt cx="918" cy="918"/>
          </a:xfrm>
        </p:grpSpPr>
        <p:sp>
          <p:nvSpPr>
            <p:cNvPr id="56358" name="AutoShape 38"/>
            <p:cNvSpPr>
              <a:spLocks noChangeArrowheads="1"/>
            </p:cNvSpPr>
            <p:nvPr/>
          </p:nvSpPr>
          <p:spPr bwMode="auto">
            <a:xfrm>
              <a:off x="263" y="949"/>
              <a:ext cx="918" cy="918"/>
            </a:xfrm>
            <a:prstGeom prst="star16">
              <a:avLst>
                <a:gd name="adj" fmla="val 37500"/>
              </a:avLst>
            </a:prstGeom>
            <a:gradFill rotWithShape="1">
              <a:gsLst>
                <a:gs pos="0">
                  <a:srgbClr val="CC3300"/>
                </a:gs>
                <a:gs pos="100000">
                  <a:srgbClr val="CC3300">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8235" name="Oval 39"/>
            <p:cNvSpPr>
              <a:spLocks noChangeArrowheads="1"/>
            </p:cNvSpPr>
            <p:nvPr/>
          </p:nvSpPr>
          <p:spPr bwMode="auto">
            <a:xfrm>
              <a:off x="422" y="1108"/>
              <a:ext cx="600" cy="600"/>
            </a:xfrm>
            <a:prstGeom prst="ellipse">
              <a:avLst/>
            </a:prstGeom>
            <a:gradFill rotWithShape="1">
              <a:gsLst>
                <a:gs pos="0">
                  <a:srgbClr val="5E1800"/>
                </a:gs>
                <a:gs pos="100000">
                  <a:srgbClr val="CC33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8236" name="Group 40"/>
            <p:cNvGrpSpPr/>
            <p:nvPr/>
          </p:nvGrpSpPr>
          <p:grpSpPr bwMode="auto">
            <a:xfrm>
              <a:off x="434" y="1155"/>
              <a:ext cx="586" cy="500"/>
              <a:chOff x="511" y="1141"/>
              <a:chExt cx="586" cy="500"/>
            </a:xfrm>
          </p:grpSpPr>
          <p:sp>
            <p:nvSpPr>
              <p:cNvPr id="56361" name="Oval 41"/>
              <p:cNvSpPr>
                <a:spLocks noChangeArrowheads="1"/>
              </p:cNvSpPr>
              <p:nvPr/>
            </p:nvSpPr>
            <p:spPr bwMode="auto">
              <a:xfrm rot="-2700000">
                <a:off x="511"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56362" name="Oval 42"/>
              <p:cNvSpPr>
                <a:spLocks noChangeArrowheads="1"/>
              </p:cNvSpPr>
              <p:nvPr/>
            </p:nvSpPr>
            <p:spPr bwMode="auto">
              <a:xfrm rot="-2700000" flipH="1" flipV="1">
                <a:off x="722" y="1345"/>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8237" name="Oval 43"/>
            <p:cNvSpPr>
              <a:spLocks noChangeArrowheads="1"/>
            </p:cNvSpPr>
            <p:nvPr/>
          </p:nvSpPr>
          <p:spPr bwMode="auto">
            <a:xfrm>
              <a:off x="558"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6364" name="Oval 44"/>
            <p:cNvSpPr>
              <a:spLocks noChangeArrowheads="1"/>
            </p:cNvSpPr>
            <p:nvPr/>
          </p:nvSpPr>
          <p:spPr bwMode="auto">
            <a:xfrm>
              <a:off x="567" y="1254"/>
              <a:ext cx="318" cy="317"/>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grpSp>
        <p:nvGrpSpPr>
          <p:cNvPr id="8213" name="Group 45"/>
          <p:cNvGrpSpPr/>
          <p:nvPr/>
        </p:nvGrpSpPr>
        <p:grpSpPr bwMode="auto">
          <a:xfrm>
            <a:off x="1406525" y="5086350"/>
            <a:ext cx="527050" cy="487363"/>
            <a:chOff x="2485" y="2523"/>
            <a:chExt cx="918" cy="918"/>
          </a:xfrm>
        </p:grpSpPr>
        <p:sp>
          <p:nvSpPr>
            <p:cNvPr id="56366" name="AutoShape 46"/>
            <p:cNvSpPr>
              <a:spLocks noChangeArrowheads="1"/>
            </p:cNvSpPr>
            <p:nvPr/>
          </p:nvSpPr>
          <p:spPr bwMode="auto">
            <a:xfrm>
              <a:off x="2485" y="2523"/>
              <a:ext cx="918" cy="918"/>
            </a:xfrm>
            <a:prstGeom prst="star16">
              <a:avLst>
                <a:gd name="adj" fmla="val 37500"/>
              </a:avLst>
            </a:prstGeom>
            <a:gradFill rotWithShape="1">
              <a:gsLst>
                <a:gs pos="0">
                  <a:srgbClr val="006666"/>
                </a:gs>
                <a:gs pos="100000">
                  <a:srgbClr val="0066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8228" name="Oval 47"/>
            <p:cNvSpPr>
              <a:spLocks noChangeArrowheads="1"/>
            </p:cNvSpPr>
            <p:nvPr/>
          </p:nvSpPr>
          <p:spPr bwMode="auto">
            <a:xfrm>
              <a:off x="2644" y="2682"/>
              <a:ext cx="600" cy="600"/>
            </a:xfrm>
            <a:prstGeom prst="ellipse">
              <a:avLst/>
            </a:prstGeom>
            <a:gradFill rotWithShape="1">
              <a:gsLst>
                <a:gs pos="0">
                  <a:srgbClr val="002F2F"/>
                </a:gs>
                <a:gs pos="100000">
                  <a:srgbClr val="0066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8229" name="Group 48"/>
            <p:cNvGrpSpPr/>
            <p:nvPr/>
          </p:nvGrpSpPr>
          <p:grpSpPr bwMode="auto">
            <a:xfrm>
              <a:off x="2656" y="2729"/>
              <a:ext cx="586" cy="500"/>
              <a:chOff x="511" y="1141"/>
              <a:chExt cx="586" cy="500"/>
            </a:xfrm>
          </p:grpSpPr>
          <p:sp>
            <p:nvSpPr>
              <p:cNvPr id="56369" name="Oval 49"/>
              <p:cNvSpPr>
                <a:spLocks noChangeArrowheads="1"/>
              </p:cNvSpPr>
              <p:nvPr/>
            </p:nvSpPr>
            <p:spPr bwMode="auto">
              <a:xfrm rot="-2700000">
                <a:off x="511"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56370" name="Oval 50"/>
              <p:cNvSpPr>
                <a:spLocks noChangeArrowheads="1"/>
              </p:cNvSpPr>
              <p:nvPr/>
            </p:nvSpPr>
            <p:spPr bwMode="auto">
              <a:xfrm rot="-2700000" flipH="1" flipV="1">
                <a:off x="722" y="1345"/>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8230" name="Oval 51"/>
            <p:cNvSpPr>
              <a:spLocks noChangeArrowheads="1"/>
            </p:cNvSpPr>
            <p:nvPr/>
          </p:nvSpPr>
          <p:spPr bwMode="auto">
            <a:xfrm>
              <a:off x="2780" y="2818"/>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6372" name="Oval 52"/>
            <p:cNvSpPr>
              <a:spLocks noChangeArrowheads="1"/>
            </p:cNvSpPr>
            <p:nvPr/>
          </p:nvSpPr>
          <p:spPr bwMode="auto">
            <a:xfrm>
              <a:off x="2789" y="2828"/>
              <a:ext cx="318" cy="317"/>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56373" name="Rectangle 53"/>
          <p:cNvSpPr>
            <a:spLocks noChangeArrowheads="1"/>
          </p:cNvSpPr>
          <p:nvPr/>
        </p:nvSpPr>
        <p:spPr bwMode="auto">
          <a:xfrm>
            <a:off x="1612900" y="5218113"/>
            <a:ext cx="120650" cy="258762"/>
          </a:xfrm>
          <a:prstGeom prst="rect">
            <a:avLst/>
          </a:prstGeom>
          <a:noFill/>
          <a:ln w="9525">
            <a:noFill/>
            <a:miter lim="800000"/>
          </a:ln>
          <a:effectLst>
            <a:outerShdw dist="17961" dir="2700000" algn="ctr" rotWithShape="0">
              <a:schemeClr val="tx1"/>
            </a:outerShdw>
          </a:effectLst>
        </p:spPr>
        <p:txBody>
          <a:bodyPr wrap="none" lIns="0" tIns="0" rIns="0" bIns="0">
            <a:spAutoFit/>
          </a:bodyPr>
          <a:lstStyle>
            <a:lvl1pPr marL="342900" indent="-3429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20000"/>
              </a:spcBef>
            </a:pPr>
            <a:r>
              <a:rPr kumimoji="0" lang="en-US" altLang="ko-KR" sz="1700" b="1">
                <a:solidFill>
                  <a:srgbClr val="FF0000"/>
                </a:solidFill>
                <a:latin typeface="Arial" panose="020B0604020202020204" pitchFamily="34" charset="0"/>
                <a:ea typeface="HY헤드라인M" pitchFamily="18" charset="-127"/>
              </a:rPr>
              <a:t>3</a:t>
            </a:r>
            <a:endParaRPr kumimoji="0" lang="en-US" altLang="ko-KR" sz="1700" b="1">
              <a:solidFill>
                <a:srgbClr val="FF0000"/>
              </a:solidFill>
              <a:latin typeface="Arial" panose="020B0604020202020204" pitchFamily="34" charset="0"/>
              <a:ea typeface="HY헤드라인M" pitchFamily="18" charset="-127"/>
            </a:endParaRPr>
          </a:p>
        </p:txBody>
      </p:sp>
      <p:sp>
        <p:nvSpPr>
          <p:cNvPr id="56374" name="Rectangle 54"/>
          <p:cNvSpPr>
            <a:spLocks noChangeArrowheads="1"/>
          </p:cNvSpPr>
          <p:nvPr/>
        </p:nvSpPr>
        <p:spPr bwMode="auto">
          <a:xfrm>
            <a:off x="1612900" y="4057650"/>
            <a:ext cx="120650" cy="258763"/>
          </a:xfrm>
          <a:prstGeom prst="rect">
            <a:avLst/>
          </a:prstGeom>
          <a:noFill/>
          <a:ln w="9525">
            <a:noFill/>
            <a:miter lim="800000"/>
          </a:ln>
          <a:effectLst>
            <a:outerShdw dist="17961" dir="2700000" algn="ctr" rotWithShape="0">
              <a:schemeClr val="tx1"/>
            </a:outerShdw>
          </a:effectLst>
        </p:spPr>
        <p:txBody>
          <a:bodyPr wrap="none" lIns="0" tIns="0" rIns="0" bIns="0">
            <a:spAutoFit/>
          </a:bodyPr>
          <a:lstStyle>
            <a:lvl1pPr marL="342900" indent="-3429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20000"/>
              </a:spcBef>
            </a:pPr>
            <a:r>
              <a:rPr kumimoji="0" lang="en-US" altLang="ko-KR" sz="1700" b="1">
                <a:solidFill>
                  <a:srgbClr val="FF0000"/>
                </a:solidFill>
                <a:latin typeface="Arial" panose="020B0604020202020204" pitchFamily="34" charset="0"/>
                <a:ea typeface="HY헤드라인M" pitchFamily="18" charset="-127"/>
              </a:rPr>
              <a:t>2</a:t>
            </a:r>
            <a:endParaRPr kumimoji="0" lang="en-US" altLang="ko-KR" sz="1700" b="1">
              <a:solidFill>
                <a:srgbClr val="FF0000"/>
              </a:solidFill>
              <a:latin typeface="Arial" panose="020B0604020202020204" pitchFamily="34" charset="0"/>
              <a:ea typeface="HY헤드라인M" pitchFamily="18" charset="-127"/>
            </a:endParaRPr>
          </a:p>
        </p:txBody>
      </p:sp>
      <p:sp>
        <p:nvSpPr>
          <p:cNvPr id="56375" name="Rectangle 55"/>
          <p:cNvSpPr>
            <a:spLocks noChangeArrowheads="1"/>
          </p:cNvSpPr>
          <p:nvPr/>
        </p:nvSpPr>
        <p:spPr bwMode="auto">
          <a:xfrm>
            <a:off x="1612900" y="2840038"/>
            <a:ext cx="120650" cy="258762"/>
          </a:xfrm>
          <a:prstGeom prst="rect">
            <a:avLst/>
          </a:prstGeom>
          <a:noFill/>
          <a:ln w="9525">
            <a:noFill/>
            <a:miter lim="800000"/>
          </a:ln>
          <a:effectLst>
            <a:outerShdw dist="17961" dir="2700000" algn="ctr" rotWithShape="0">
              <a:schemeClr val="tx1"/>
            </a:outerShdw>
          </a:effectLst>
        </p:spPr>
        <p:txBody>
          <a:bodyPr wrap="none" lIns="0" tIns="0" rIns="0" bIns="0">
            <a:spAutoFit/>
          </a:bodyPr>
          <a:lstStyle>
            <a:lvl1pPr marL="342900" indent="-3429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20000"/>
              </a:spcBef>
            </a:pPr>
            <a:r>
              <a:rPr kumimoji="0" lang="en-US" altLang="ko-KR" sz="1700" b="1">
                <a:solidFill>
                  <a:srgbClr val="FF0000"/>
                </a:solidFill>
                <a:latin typeface="Arial" panose="020B0604020202020204" pitchFamily="34" charset="0"/>
                <a:ea typeface="HY헤드라인M" pitchFamily="18" charset="-127"/>
              </a:rPr>
              <a:t>1</a:t>
            </a:r>
            <a:endParaRPr kumimoji="0" lang="en-US" altLang="ko-KR" sz="1700" b="1">
              <a:solidFill>
                <a:srgbClr val="FF0000"/>
              </a:solidFill>
              <a:latin typeface="Arial" panose="020B0604020202020204" pitchFamily="34" charset="0"/>
              <a:ea typeface="HY헤드라인M" pitchFamily="18" charset="-127"/>
            </a:endParaRPr>
          </a:p>
        </p:txBody>
      </p:sp>
      <p:grpSp>
        <p:nvGrpSpPr>
          <p:cNvPr id="8217" name="Group 110"/>
          <p:cNvGrpSpPr/>
          <p:nvPr/>
        </p:nvGrpSpPr>
        <p:grpSpPr bwMode="auto">
          <a:xfrm>
            <a:off x="250825" y="1628775"/>
            <a:ext cx="5735638" cy="576263"/>
            <a:chOff x="174" y="663"/>
            <a:chExt cx="3613" cy="363"/>
          </a:xfrm>
        </p:grpSpPr>
        <p:grpSp>
          <p:nvGrpSpPr>
            <p:cNvPr id="8218" name="Group 29"/>
            <p:cNvGrpSpPr/>
            <p:nvPr/>
          </p:nvGrpSpPr>
          <p:grpSpPr bwMode="auto">
            <a:xfrm>
              <a:off x="174" y="715"/>
              <a:ext cx="205" cy="205"/>
              <a:chOff x="2485" y="949"/>
              <a:chExt cx="918" cy="918"/>
            </a:xfrm>
          </p:grpSpPr>
          <p:sp>
            <p:nvSpPr>
              <p:cNvPr id="56350" name="AutoShape 30"/>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8221" name="Oval 31"/>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8222" name="Group 32"/>
              <p:cNvGrpSpPr/>
              <p:nvPr/>
            </p:nvGrpSpPr>
            <p:grpSpPr bwMode="auto">
              <a:xfrm>
                <a:off x="2656" y="1155"/>
                <a:ext cx="586" cy="500"/>
                <a:chOff x="511" y="1141"/>
                <a:chExt cx="586" cy="500"/>
              </a:xfrm>
            </p:grpSpPr>
            <p:sp>
              <p:nvSpPr>
                <p:cNvPr id="56353" name="Oval 33"/>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56354" name="Oval 34"/>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8223" name="Oval 35"/>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6356" name="Oval 36"/>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8219" name="AutoShape 109"/>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en-US" altLang="zh-CN" sz="2800" b="1">
                  <a:latin typeface="Arial" panose="020B0604020202020204" pitchFamily="34" charset="0"/>
                </a:rPr>
                <a:t>1.5</a:t>
              </a:r>
              <a:r>
                <a:rPr kumimoji="0" lang="zh-CN" altLang="en-US" sz="2800" b="1">
                  <a:latin typeface="Arial" panose="020B0604020202020204" pitchFamily="34" charset="0"/>
                </a:rPr>
                <a:t>班组长应具备的安全管理素质</a:t>
              </a:r>
              <a:r>
                <a:rPr kumimoji="0" lang="zh-CN" altLang="en-US" sz="1800" b="1">
                  <a:latin typeface="Arial" panose="020B0604020202020204" pitchFamily="34" charset="0"/>
                </a:rPr>
                <a:t> </a:t>
              </a:r>
              <a:endParaRPr kumimoji="0" lang="zh-CN" altLang="en-US" sz="1800" b="1">
                <a:latin typeface="Arial" panose="020B0604020202020204" pitchFamily="34" charset="0"/>
              </a:endParaRPr>
            </a:p>
          </p:txBody>
        </p:sp>
      </p:grpSp>
      <p:sp>
        <p:nvSpPr>
          <p:cNvPr id="2" name="标题 1"/>
          <p:cNvSpPr>
            <a:spLocks noGrp="1"/>
          </p:cNvSpPr>
          <p:nvPr>
            <p:ph type="title"/>
          </p:nvPr>
        </p:nvSpPr>
        <p:spPr/>
        <p:txBody>
          <a:bodyPr/>
          <a:lstStyle/>
          <a:p>
            <a:r>
              <a:rPr lang="zh-CN" altLang="en-US"/>
              <a:t>一、班组长安全角色认知</a:t>
            </a:r>
            <a:endParaRPr lang="zh-CN" altLang="en-US"/>
          </a:p>
        </p:txBody>
      </p:sp>
    </p:spTree>
    <p:custDataLst>
      <p:tags r:id="rId2"/>
    </p:custData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grpSp>
        <p:nvGrpSpPr>
          <p:cNvPr id="9219" name="Group 4"/>
          <p:cNvGrpSpPr/>
          <p:nvPr/>
        </p:nvGrpSpPr>
        <p:grpSpPr bwMode="auto">
          <a:xfrm>
            <a:off x="250825" y="1412875"/>
            <a:ext cx="5735638" cy="576263"/>
            <a:chOff x="174" y="663"/>
            <a:chExt cx="3613" cy="363"/>
          </a:xfrm>
        </p:grpSpPr>
        <p:grpSp>
          <p:nvGrpSpPr>
            <p:cNvPr id="9246" name="Group 5"/>
            <p:cNvGrpSpPr/>
            <p:nvPr/>
          </p:nvGrpSpPr>
          <p:grpSpPr bwMode="auto">
            <a:xfrm>
              <a:off x="174" y="715"/>
              <a:ext cx="205" cy="205"/>
              <a:chOff x="2485" y="949"/>
              <a:chExt cx="918" cy="918"/>
            </a:xfrm>
          </p:grpSpPr>
          <p:sp>
            <p:nvSpPr>
              <p:cNvPr id="55302" name="AutoShape 6"/>
              <p:cNvSpPr>
                <a:spLocks noChangeArrowheads="1"/>
              </p:cNvSpPr>
              <p:nvPr/>
            </p:nvSpPr>
            <p:spPr bwMode="auto">
              <a:xfrm>
                <a:off x="2485" y="949"/>
                <a:ext cx="918" cy="918"/>
              </a:xfrm>
              <a:prstGeom prst="star16">
                <a:avLst>
                  <a:gd name="adj" fmla="val 37500"/>
                </a:avLst>
              </a:prstGeom>
              <a:gradFill rotWithShape="1">
                <a:gsLst>
                  <a:gs pos="0">
                    <a:srgbClr val="003366"/>
                  </a:gs>
                  <a:gs pos="100000">
                    <a:srgbClr val="003366">
                      <a:gamma/>
                      <a:shade val="50980"/>
                      <a:invGamma/>
                    </a:srgbClr>
                  </a:gs>
                </a:gsLst>
                <a:path path="shape">
                  <a:fillToRect l="50000" t="50000" r="50000" b="50000"/>
                </a:path>
              </a:gradFill>
              <a:ln w="9525" algn="ctr">
                <a:noFill/>
                <a:miter lim="800000"/>
              </a:ln>
              <a:effectLst>
                <a:outerShdw dist="35921" dir="2700000" algn="ctr" rotWithShape="0">
                  <a:schemeClr val="tx2">
                    <a:alpha val="50000"/>
                  </a:schemeClr>
                </a:outerShdw>
              </a:effectLst>
            </p:spPr>
            <p:txBody>
              <a:bodyPr wrap="none" anchor="ctr">
                <a:spAutoFit/>
              </a:bodyPr>
              <a:lstStyle/>
              <a:p>
                <a:pPr>
                  <a:defRPr/>
                </a:pPr>
                <a:endParaRPr lang="zh-CN" altLang="en-US"/>
              </a:p>
            </p:txBody>
          </p:sp>
          <p:sp>
            <p:nvSpPr>
              <p:cNvPr id="9249" name="Oval 7"/>
              <p:cNvSpPr>
                <a:spLocks noChangeArrowheads="1"/>
              </p:cNvSpPr>
              <p:nvPr/>
            </p:nvSpPr>
            <p:spPr bwMode="auto">
              <a:xfrm>
                <a:off x="2644" y="1108"/>
                <a:ext cx="600" cy="600"/>
              </a:xfrm>
              <a:prstGeom prst="ellipse">
                <a:avLst/>
              </a:prstGeom>
              <a:gradFill rotWithShape="1">
                <a:gsLst>
                  <a:gs pos="0">
                    <a:srgbClr val="00182F"/>
                  </a:gs>
                  <a:gs pos="100000">
                    <a:srgbClr val="00336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9250" name="Group 8"/>
              <p:cNvGrpSpPr/>
              <p:nvPr/>
            </p:nvGrpSpPr>
            <p:grpSpPr bwMode="auto">
              <a:xfrm>
                <a:off x="2656" y="1155"/>
                <a:ext cx="586" cy="500"/>
                <a:chOff x="511" y="1141"/>
                <a:chExt cx="586" cy="500"/>
              </a:xfrm>
            </p:grpSpPr>
            <p:sp>
              <p:nvSpPr>
                <p:cNvPr id="55305"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sp>
              <p:nvSpPr>
                <p:cNvPr id="55306"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a:defRPr/>
                  </a:pPr>
                  <a:endParaRPr lang="zh-CN" altLang="en-US"/>
                </a:p>
              </p:txBody>
            </p:sp>
          </p:grpSp>
          <p:sp>
            <p:nvSpPr>
              <p:cNvPr id="9251" name="Oval 11"/>
              <p:cNvSpPr>
                <a:spLocks noChangeArrowheads="1"/>
              </p:cNvSpPr>
              <p:nvPr/>
            </p:nvSpPr>
            <p:spPr bwMode="auto">
              <a:xfrm>
                <a:off x="2780" y="1244"/>
                <a:ext cx="328" cy="32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5308"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a:defRPr/>
                </a:pPr>
                <a:endParaRPr lang="zh-CN" altLang="en-US"/>
              </a:p>
            </p:txBody>
          </p:sp>
        </p:grpSp>
        <p:sp>
          <p:nvSpPr>
            <p:cNvPr id="9247" name="AutoShape 13"/>
            <p:cNvSpPr>
              <a:spLocks noChangeArrowheads="1"/>
            </p:cNvSpPr>
            <p:nvPr/>
          </p:nvSpPr>
          <p:spPr bwMode="auto">
            <a:xfrm>
              <a:off x="521" y="663"/>
              <a:ext cx="3266" cy="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a:latin typeface="Arial" panose="020B0604020202020204" pitchFamily="34" charset="0"/>
                </a:rPr>
                <a:t>1.6</a:t>
              </a:r>
              <a:r>
                <a:rPr kumimoji="0" lang="zh-CN" altLang="en-US" sz="2800" b="1">
                  <a:latin typeface="Arial" panose="020B0604020202020204" pitchFamily="34" charset="0"/>
                </a:rPr>
                <a:t>如何做好安全管理</a:t>
              </a:r>
              <a:endParaRPr kumimoji="0" lang="zh-CN" altLang="en-US" sz="1800" b="1">
                <a:latin typeface="Arial" panose="020B0604020202020204" pitchFamily="34" charset="0"/>
              </a:endParaRPr>
            </a:p>
          </p:txBody>
        </p:sp>
      </p:grpSp>
      <p:sp>
        <p:nvSpPr>
          <p:cNvPr id="55310" name="Freeform 14"/>
          <p:cNvSpPr/>
          <p:nvPr/>
        </p:nvSpPr>
        <p:spPr bwMode="auto">
          <a:xfrm>
            <a:off x="900113" y="2349500"/>
            <a:ext cx="765175" cy="3384550"/>
          </a:xfrm>
          <a:custGeom>
            <a:avLst/>
            <a:gdLst/>
            <a:ahLst/>
            <a:cxnLst>
              <a:cxn ang="0">
                <a:pos x="228" y="0"/>
              </a:cxn>
              <a:cxn ang="0">
                <a:pos x="0" y="0"/>
              </a:cxn>
              <a:cxn ang="0">
                <a:pos x="0" y="1176"/>
              </a:cxn>
              <a:cxn ang="0">
                <a:pos x="221" y="1176"/>
              </a:cxn>
            </a:cxnLst>
            <a:rect l="0" t="0" r="r" b="b"/>
            <a:pathLst>
              <a:path w="229" h="1177">
                <a:moveTo>
                  <a:pt x="228" y="0"/>
                </a:moveTo>
                <a:lnTo>
                  <a:pt x="0" y="0"/>
                </a:lnTo>
                <a:lnTo>
                  <a:pt x="0" y="1176"/>
                </a:lnTo>
                <a:lnTo>
                  <a:pt x="221" y="1176"/>
                </a:lnTo>
              </a:path>
            </a:pathLst>
          </a:custGeom>
          <a:noFill/>
          <a:ln w="19050" cap="flat" cmpd="sng">
            <a:solidFill>
              <a:srgbClr val="FFFF00"/>
            </a:solidFill>
            <a:prstDash val="dash"/>
            <a:round/>
            <a:headEnd type="none" w="sm" len="sm"/>
            <a:tailEnd type="none" w="sm" len="sm"/>
          </a:ln>
          <a:effectLst>
            <a:outerShdw dist="17961" dir="2700000" algn="ctr" rotWithShape="0">
              <a:srgbClr val="2A3210"/>
            </a:outerShdw>
          </a:effectLst>
        </p:spPr>
        <p:txBody>
          <a:bodyPr/>
          <a:lstStyle/>
          <a:p>
            <a:pPr>
              <a:defRPr/>
            </a:pPr>
            <a:endParaRPr lang="zh-CN" altLang="en-US"/>
          </a:p>
        </p:txBody>
      </p:sp>
      <p:sp>
        <p:nvSpPr>
          <p:cNvPr id="55311" name="Line 15"/>
          <p:cNvSpPr>
            <a:spLocks noChangeShapeType="1"/>
          </p:cNvSpPr>
          <p:nvPr/>
        </p:nvSpPr>
        <p:spPr bwMode="auto">
          <a:xfrm flipH="1">
            <a:off x="944563" y="4484688"/>
            <a:ext cx="717550" cy="1587"/>
          </a:xfrm>
          <a:prstGeom prst="line">
            <a:avLst/>
          </a:prstGeom>
          <a:noFill/>
          <a:ln w="19050">
            <a:solidFill>
              <a:srgbClr val="FFFF00"/>
            </a:solidFill>
            <a:prstDash val="dash"/>
            <a:round/>
            <a:headEnd type="none" w="sm" len="sm"/>
            <a:tailEnd type="none" w="sm" len="sm"/>
          </a:ln>
          <a:effectLst>
            <a:outerShdw dist="17961" dir="2700000" algn="ctr" rotWithShape="0">
              <a:srgbClr val="2A3210"/>
            </a:outerShdw>
          </a:effectLst>
        </p:spPr>
        <p:txBody>
          <a:bodyPr/>
          <a:lstStyle/>
          <a:p>
            <a:pPr>
              <a:defRPr/>
            </a:pPr>
            <a:endParaRPr lang="zh-CN" altLang="en-US"/>
          </a:p>
        </p:txBody>
      </p:sp>
      <p:sp>
        <p:nvSpPr>
          <p:cNvPr id="55312" name="Line 16"/>
          <p:cNvSpPr>
            <a:spLocks noChangeShapeType="1"/>
          </p:cNvSpPr>
          <p:nvPr/>
        </p:nvSpPr>
        <p:spPr bwMode="auto">
          <a:xfrm flipH="1">
            <a:off x="944563" y="5081588"/>
            <a:ext cx="717550" cy="1587"/>
          </a:xfrm>
          <a:prstGeom prst="line">
            <a:avLst/>
          </a:prstGeom>
          <a:noFill/>
          <a:ln w="19050">
            <a:solidFill>
              <a:srgbClr val="FFFF00"/>
            </a:solidFill>
            <a:prstDash val="dash"/>
            <a:round/>
            <a:headEnd type="none" w="sm" len="sm"/>
            <a:tailEnd type="none" w="sm" len="sm"/>
          </a:ln>
          <a:effectLst>
            <a:outerShdw dist="17961" dir="2700000" algn="ctr" rotWithShape="0">
              <a:srgbClr val="2A3210"/>
            </a:outerShdw>
          </a:effectLst>
        </p:spPr>
        <p:txBody>
          <a:bodyPr/>
          <a:lstStyle/>
          <a:p>
            <a:pPr>
              <a:defRPr/>
            </a:pPr>
            <a:endParaRPr lang="zh-CN" altLang="en-US"/>
          </a:p>
        </p:txBody>
      </p:sp>
      <p:grpSp>
        <p:nvGrpSpPr>
          <p:cNvPr id="9223" name="Group 17"/>
          <p:cNvGrpSpPr/>
          <p:nvPr/>
        </p:nvGrpSpPr>
        <p:grpSpPr bwMode="auto">
          <a:xfrm>
            <a:off x="1312863" y="3646488"/>
            <a:ext cx="5995987" cy="503237"/>
            <a:chOff x="900" y="1482"/>
            <a:chExt cx="3885" cy="996"/>
          </a:xfrm>
        </p:grpSpPr>
        <p:sp>
          <p:nvSpPr>
            <p:cNvPr id="9244" name="AutoShape 18"/>
            <p:cNvSpPr>
              <a:spLocks noChangeArrowheads="1"/>
            </p:cNvSpPr>
            <p:nvPr/>
          </p:nvSpPr>
          <p:spPr bwMode="auto">
            <a:xfrm>
              <a:off x="900" y="1482"/>
              <a:ext cx="3885" cy="996"/>
            </a:xfrm>
            <a:prstGeom prst="roundRect">
              <a:avLst>
                <a:gd name="adj" fmla="val 9028"/>
              </a:avLst>
            </a:prstGeom>
            <a:gradFill rotWithShape="0">
              <a:gsLst>
                <a:gs pos="0">
                  <a:srgbClr val="333399">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ea typeface="Gulim" panose="020B0600000101010101" pitchFamily="34" charset="-127"/>
              </a:endParaRPr>
            </a:p>
          </p:txBody>
        </p:sp>
        <p:sp>
          <p:nvSpPr>
            <p:cNvPr id="9245" name="AutoShape 19"/>
            <p:cNvSpPr>
              <a:spLocks noChangeArrowheads="1"/>
            </p:cNvSpPr>
            <p:nvPr/>
          </p:nvSpPr>
          <p:spPr bwMode="auto">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ea typeface="Gulim" panose="020B0600000101010101" pitchFamily="34" charset="-127"/>
              </a:endParaRPr>
            </a:p>
          </p:txBody>
        </p:sp>
      </p:grpSp>
      <p:grpSp>
        <p:nvGrpSpPr>
          <p:cNvPr id="9224" name="Group 20"/>
          <p:cNvGrpSpPr/>
          <p:nvPr/>
        </p:nvGrpSpPr>
        <p:grpSpPr bwMode="auto">
          <a:xfrm>
            <a:off x="1312863" y="4221163"/>
            <a:ext cx="5995987" cy="503237"/>
            <a:chOff x="900" y="1482"/>
            <a:chExt cx="3885" cy="996"/>
          </a:xfrm>
        </p:grpSpPr>
        <p:sp>
          <p:nvSpPr>
            <p:cNvPr id="9242" name="AutoShape 21"/>
            <p:cNvSpPr>
              <a:spLocks noChangeArrowheads="1"/>
            </p:cNvSpPr>
            <p:nvPr/>
          </p:nvSpPr>
          <p:spPr bwMode="auto">
            <a:xfrm>
              <a:off x="900" y="1482"/>
              <a:ext cx="3885" cy="996"/>
            </a:xfrm>
            <a:prstGeom prst="roundRect">
              <a:avLst>
                <a:gd name="adj" fmla="val 9028"/>
              </a:avLst>
            </a:prstGeom>
            <a:gradFill rotWithShape="0">
              <a:gsLst>
                <a:gs pos="0">
                  <a:srgbClr val="333399">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ea typeface="Gulim" panose="020B0600000101010101" pitchFamily="34" charset="-127"/>
              </a:endParaRPr>
            </a:p>
          </p:txBody>
        </p:sp>
        <p:sp>
          <p:nvSpPr>
            <p:cNvPr id="9243" name="AutoShape 22"/>
            <p:cNvSpPr>
              <a:spLocks noChangeArrowheads="1"/>
            </p:cNvSpPr>
            <p:nvPr/>
          </p:nvSpPr>
          <p:spPr bwMode="auto">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ea typeface="Gulim" panose="020B0600000101010101" pitchFamily="34" charset="-127"/>
              </a:endParaRPr>
            </a:p>
          </p:txBody>
        </p:sp>
      </p:grpSp>
      <p:grpSp>
        <p:nvGrpSpPr>
          <p:cNvPr id="9225" name="Group 23"/>
          <p:cNvGrpSpPr/>
          <p:nvPr/>
        </p:nvGrpSpPr>
        <p:grpSpPr bwMode="auto">
          <a:xfrm>
            <a:off x="1312863" y="4868863"/>
            <a:ext cx="5995987" cy="503237"/>
            <a:chOff x="900" y="1482"/>
            <a:chExt cx="3885" cy="996"/>
          </a:xfrm>
        </p:grpSpPr>
        <p:sp>
          <p:nvSpPr>
            <p:cNvPr id="9240" name="AutoShape 24"/>
            <p:cNvSpPr>
              <a:spLocks noChangeArrowheads="1"/>
            </p:cNvSpPr>
            <p:nvPr/>
          </p:nvSpPr>
          <p:spPr bwMode="auto">
            <a:xfrm>
              <a:off x="900" y="1482"/>
              <a:ext cx="3885" cy="996"/>
            </a:xfrm>
            <a:prstGeom prst="roundRect">
              <a:avLst>
                <a:gd name="adj" fmla="val 9028"/>
              </a:avLst>
            </a:prstGeom>
            <a:gradFill rotWithShape="0">
              <a:gsLst>
                <a:gs pos="0">
                  <a:srgbClr val="333399">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ea typeface="Gulim" panose="020B0600000101010101" pitchFamily="34" charset="-127"/>
              </a:endParaRPr>
            </a:p>
          </p:txBody>
        </p:sp>
        <p:sp>
          <p:nvSpPr>
            <p:cNvPr id="9241" name="AutoShape 25"/>
            <p:cNvSpPr>
              <a:spLocks noChangeArrowheads="1"/>
            </p:cNvSpPr>
            <p:nvPr/>
          </p:nvSpPr>
          <p:spPr bwMode="auto">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ea typeface="Gulim" panose="020B0600000101010101" pitchFamily="34" charset="-127"/>
              </a:endParaRPr>
            </a:p>
          </p:txBody>
        </p:sp>
      </p:grpSp>
      <p:grpSp>
        <p:nvGrpSpPr>
          <p:cNvPr id="9226" name="Group 26"/>
          <p:cNvGrpSpPr/>
          <p:nvPr/>
        </p:nvGrpSpPr>
        <p:grpSpPr bwMode="auto">
          <a:xfrm>
            <a:off x="1312863" y="5446713"/>
            <a:ext cx="5995987" cy="503237"/>
            <a:chOff x="900" y="1482"/>
            <a:chExt cx="3885" cy="996"/>
          </a:xfrm>
        </p:grpSpPr>
        <p:sp>
          <p:nvSpPr>
            <p:cNvPr id="9238" name="AutoShape 27"/>
            <p:cNvSpPr>
              <a:spLocks noChangeArrowheads="1"/>
            </p:cNvSpPr>
            <p:nvPr/>
          </p:nvSpPr>
          <p:spPr bwMode="auto">
            <a:xfrm>
              <a:off x="900" y="1482"/>
              <a:ext cx="3885" cy="996"/>
            </a:xfrm>
            <a:prstGeom prst="roundRect">
              <a:avLst>
                <a:gd name="adj" fmla="val 9028"/>
              </a:avLst>
            </a:prstGeom>
            <a:gradFill rotWithShape="0">
              <a:gsLst>
                <a:gs pos="0">
                  <a:srgbClr val="333399">
                    <a:alpha val="81000"/>
                  </a:srgbClr>
                </a:gs>
                <a:gs pos="100000">
                  <a:schemeClr val="tx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ea typeface="Gulim" panose="020B0600000101010101" pitchFamily="34" charset="-127"/>
              </a:endParaRPr>
            </a:p>
          </p:txBody>
        </p:sp>
        <p:sp>
          <p:nvSpPr>
            <p:cNvPr id="9239" name="AutoShape 28"/>
            <p:cNvSpPr>
              <a:spLocks noChangeArrowheads="1"/>
            </p:cNvSpPr>
            <p:nvPr/>
          </p:nvSpPr>
          <p:spPr bwMode="auto">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lnSpc>
                  <a:spcPct val="140000"/>
                </a:lnSpc>
                <a:buClr>
                  <a:schemeClr val="bg1"/>
                </a:buClr>
                <a:buFont typeface="Wingdings" panose="05000000000000000000" pitchFamily="2" charset="2"/>
                <a:buNone/>
              </a:pPr>
              <a:endParaRPr kumimoji="0" lang="zh-CN" altLang="en-US" sz="8800" b="1">
                <a:solidFill>
                  <a:srgbClr val="FFFF00"/>
                </a:solidFill>
                <a:ea typeface="Gulim" panose="020B0600000101010101" pitchFamily="34" charset="-127"/>
              </a:endParaRPr>
            </a:p>
          </p:txBody>
        </p:sp>
      </p:grpSp>
      <p:sp>
        <p:nvSpPr>
          <p:cNvPr id="55325" name="Line 29"/>
          <p:cNvSpPr>
            <a:spLocks noChangeShapeType="1"/>
          </p:cNvSpPr>
          <p:nvPr/>
        </p:nvSpPr>
        <p:spPr bwMode="auto">
          <a:xfrm flipH="1">
            <a:off x="944563" y="3862388"/>
            <a:ext cx="717550" cy="1587"/>
          </a:xfrm>
          <a:prstGeom prst="line">
            <a:avLst/>
          </a:prstGeom>
          <a:noFill/>
          <a:ln w="19050">
            <a:solidFill>
              <a:srgbClr val="FFFF00"/>
            </a:solidFill>
            <a:prstDash val="dash"/>
            <a:round/>
            <a:headEnd type="none" w="sm" len="sm"/>
            <a:tailEnd type="none" w="sm" len="sm"/>
          </a:ln>
          <a:effectLst>
            <a:outerShdw dist="17961" dir="2700000" algn="ctr" rotWithShape="0">
              <a:srgbClr val="2A3210"/>
            </a:outerShdw>
          </a:effectLst>
        </p:spPr>
        <p:txBody>
          <a:bodyPr/>
          <a:lstStyle/>
          <a:p>
            <a:pPr>
              <a:defRPr/>
            </a:pPr>
            <a:endParaRPr lang="zh-CN" altLang="en-US"/>
          </a:p>
        </p:txBody>
      </p:sp>
      <p:sp>
        <p:nvSpPr>
          <p:cNvPr id="9228" name="Rectangle 30"/>
          <p:cNvSpPr>
            <a:spLocks noChangeArrowheads="1"/>
          </p:cNvSpPr>
          <p:nvPr/>
        </p:nvSpPr>
        <p:spPr bwMode="auto">
          <a:xfrm>
            <a:off x="1331913" y="2133600"/>
            <a:ext cx="4283075" cy="1258888"/>
          </a:xfrm>
          <a:prstGeom prst="rect">
            <a:avLst/>
          </a:prstGeom>
          <a:gradFill rotWithShape="0">
            <a:gsLst>
              <a:gs pos="0">
                <a:srgbClr val="00CC00"/>
              </a:gs>
              <a:gs pos="100000">
                <a:srgbClr val="005E00"/>
              </a:gs>
            </a:gsLst>
            <a:path path="rect">
              <a:fillToRect r="100000" b="100000"/>
            </a:path>
          </a:gradFill>
          <a:ln w="9525">
            <a:miter lim="800000"/>
          </a:ln>
          <a:scene3d>
            <a:camera prst="legacyObliqueBottomLeft"/>
            <a:lightRig rig="legacyFlat3" dir="b"/>
          </a:scene3d>
          <a:sp3d extrusionH="100000" prstMaterial="legacyMatte">
            <a:bevelT w="13500" h="13500" prst="angle"/>
            <a:bevelB w="13500" h="13500" prst="angle"/>
            <a:extrusionClr>
              <a:srgbClr val="00CC00"/>
            </a:extrusionClr>
            <a:contourClr>
              <a:srgbClr val="00CC00"/>
            </a:contourClr>
          </a:sp3d>
        </p:spPr>
        <p:txBody>
          <a:bodyPr wrap="none" anchor="ctr">
            <a:flatTx/>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zh-CN" altLang="en-US" sz="1800" b="1">
              <a:solidFill>
                <a:srgbClr val="FFFFFF"/>
              </a:solidFill>
              <a:latin typeface="Arial" panose="020B0604020202020204" pitchFamily="34" charset="0"/>
              <a:ea typeface="Gulim" panose="020B0600000101010101" pitchFamily="34" charset="-127"/>
            </a:endParaRPr>
          </a:p>
        </p:txBody>
      </p:sp>
      <p:pic>
        <p:nvPicPr>
          <p:cNvPr id="9229" name="Picture 31" descr="s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813" y="3775075"/>
            <a:ext cx="3175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28" name="Rectangle 32"/>
          <p:cNvSpPr>
            <a:spLocks noChangeArrowheads="1"/>
          </p:cNvSpPr>
          <p:nvPr/>
        </p:nvSpPr>
        <p:spPr bwMode="auto">
          <a:xfrm>
            <a:off x="1816100" y="3730625"/>
            <a:ext cx="2608086" cy="276999"/>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1800" b="1" dirty="0">
                <a:solidFill>
                  <a:schemeClr val="bg1"/>
                </a:solidFill>
                <a:latin typeface="+mn-ea"/>
              </a:rPr>
              <a:t>树立正确科学安全管理观</a:t>
            </a:r>
            <a:r>
              <a:rPr lang="zh-CN" altLang="en-US" sz="1800" dirty="0">
                <a:latin typeface="+mn-ea"/>
              </a:rPr>
              <a:t> </a:t>
            </a:r>
            <a:endParaRPr lang="en-US" altLang="ko-KR" sz="1800" dirty="0">
              <a:latin typeface="+mn-ea"/>
            </a:endParaRPr>
          </a:p>
        </p:txBody>
      </p:sp>
      <p:pic>
        <p:nvPicPr>
          <p:cNvPr id="9231" name="Picture 33" descr="s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813" y="4375150"/>
            <a:ext cx="3175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30" name="Rectangle 34"/>
          <p:cNvSpPr>
            <a:spLocks noChangeArrowheads="1"/>
          </p:cNvSpPr>
          <p:nvPr/>
        </p:nvSpPr>
        <p:spPr bwMode="auto">
          <a:xfrm>
            <a:off x="1763713" y="4292600"/>
            <a:ext cx="4754507" cy="276999"/>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1800" b="1" dirty="0">
                <a:solidFill>
                  <a:schemeClr val="bg1"/>
                </a:solidFill>
                <a:latin typeface="+mn-ea"/>
              </a:rPr>
              <a:t> 建立“全员、全过程、全方位”安全管理网络</a:t>
            </a:r>
            <a:r>
              <a:rPr lang="zh-CN" altLang="en-US" sz="1800" dirty="0">
                <a:latin typeface="+mn-ea"/>
              </a:rPr>
              <a:t> </a:t>
            </a:r>
            <a:endParaRPr lang="en-US" altLang="ko-KR" sz="1800" dirty="0">
              <a:latin typeface="+mn-ea"/>
            </a:endParaRPr>
          </a:p>
        </p:txBody>
      </p:sp>
      <p:pic>
        <p:nvPicPr>
          <p:cNvPr id="9233" name="Picture 35" descr="s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813" y="5024438"/>
            <a:ext cx="3175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32" name="Rectangle 36"/>
          <p:cNvSpPr>
            <a:spLocks noChangeArrowheads="1"/>
          </p:cNvSpPr>
          <p:nvPr/>
        </p:nvSpPr>
        <p:spPr bwMode="auto">
          <a:xfrm>
            <a:off x="1790700" y="4943475"/>
            <a:ext cx="3069751" cy="276999"/>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1800" b="1" dirty="0">
                <a:solidFill>
                  <a:schemeClr val="bg1"/>
                </a:solidFill>
                <a:latin typeface="+mn-ea"/>
              </a:rPr>
              <a:t>抓好班组基础和现场安全管理</a:t>
            </a:r>
            <a:r>
              <a:rPr lang="zh-CN" altLang="en-US" sz="1800" dirty="0">
                <a:latin typeface="+mn-ea"/>
              </a:rPr>
              <a:t> </a:t>
            </a:r>
            <a:endParaRPr lang="en-US" altLang="ko-KR" sz="1800" dirty="0">
              <a:latin typeface="+mn-ea"/>
            </a:endParaRPr>
          </a:p>
        </p:txBody>
      </p:sp>
      <p:pic>
        <p:nvPicPr>
          <p:cNvPr id="9235" name="Picture 37" descr="s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813" y="5599113"/>
            <a:ext cx="3175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34" name="Rectangle 38"/>
          <p:cNvSpPr>
            <a:spLocks noChangeArrowheads="1"/>
          </p:cNvSpPr>
          <p:nvPr/>
        </p:nvSpPr>
        <p:spPr bwMode="auto">
          <a:xfrm>
            <a:off x="1766888" y="5503863"/>
            <a:ext cx="3531416" cy="276999"/>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1800" b="1" dirty="0">
                <a:solidFill>
                  <a:schemeClr val="bg1"/>
                </a:solidFill>
                <a:latin typeface="+mn-ea"/>
              </a:rPr>
              <a:t> 辨识控制危险源，消除习惯性违章</a:t>
            </a:r>
            <a:endParaRPr lang="en-US" altLang="ko-KR" sz="1800" b="1" dirty="0">
              <a:solidFill>
                <a:schemeClr val="bg1"/>
              </a:solidFill>
              <a:latin typeface="+mn-ea"/>
            </a:endParaRPr>
          </a:p>
        </p:txBody>
      </p:sp>
      <p:sp>
        <p:nvSpPr>
          <p:cNvPr id="55335" name="Rectangle 39"/>
          <p:cNvSpPr>
            <a:spLocks noChangeArrowheads="1"/>
          </p:cNvSpPr>
          <p:nvPr/>
        </p:nvSpPr>
        <p:spPr bwMode="auto">
          <a:xfrm>
            <a:off x="1547813" y="2565400"/>
            <a:ext cx="2247900" cy="334963"/>
          </a:xfrm>
          <a:prstGeom prst="rect">
            <a:avLst/>
          </a:prstGeom>
          <a:noFill/>
          <a:ln w="9525">
            <a:noFill/>
            <a:miter lim="800000"/>
          </a:ln>
          <a:effectLst>
            <a:outerShdw dist="28398" dir="3806097" algn="ctr" rotWithShape="0">
              <a:schemeClr val="tx1"/>
            </a:outerShdw>
          </a:effectLst>
        </p:spPr>
        <p:txBody>
          <a:bodyPr wrap="none" lIns="0" tIns="0" rIns="0" bIns="0">
            <a:spAutoFit/>
          </a:bodyPr>
          <a:lstStyle/>
          <a:p>
            <a:pPr latinLnBrk="1">
              <a:defRPr/>
            </a:pPr>
            <a:r>
              <a:rPr lang="zh-CN" altLang="en-US" sz="2200" b="1" dirty="0">
                <a:solidFill>
                  <a:schemeClr val="bg1"/>
                </a:solidFill>
                <a:latin typeface="Arial" panose="020B0604020202020204" pitchFamily="34" charset="0"/>
              </a:rPr>
              <a:t>做好班组安全管理</a:t>
            </a:r>
            <a:endParaRPr lang="en-US" altLang="zh-CN" sz="2200" b="1" dirty="0">
              <a:solidFill>
                <a:schemeClr val="bg1"/>
              </a:solidFill>
              <a:latin typeface="Arial" panose="020B0604020202020204" pitchFamily="34" charset="0"/>
            </a:endParaRPr>
          </a:p>
        </p:txBody>
      </p:sp>
      <p:sp>
        <p:nvSpPr>
          <p:cNvPr id="2" name="标题 1"/>
          <p:cNvSpPr>
            <a:spLocks noGrp="1"/>
          </p:cNvSpPr>
          <p:nvPr>
            <p:ph type="title"/>
          </p:nvPr>
        </p:nvSpPr>
        <p:spPr/>
        <p:txBody>
          <a:bodyPr/>
          <a:lstStyle/>
          <a:p>
            <a:r>
              <a:rPr lang="zh-CN" altLang="en-US"/>
              <a:t>一、班组长安全角色认知</a:t>
            </a:r>
            <a:endParaRPr lang="zh-CN" altLang="en-US"/>
          </a:p>
        </p:txBody>
      </p:sp>
    </p:spTree>
    <p:custDataLst>
      <p:tags r:id="rId3"/>
    </p:custData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p:cNvPicPr>
            <a:picLocks noChangeAspect="1" noChangeArrowheads="1"/>
          </p:cNvPicPr>
          <p:nvPr/>
        </p:nvPicPr>
        <p:blipFill>
          <a:blip r:embed="rId1" cstate="print">
            <a:lum bright="6000"/>
          </a:blip>
          <a:srcRect/>
          <a:stretch>
            <a:fillRect/>
          </a:stretch>
        </p:blipFill>
        <p:spPr bwMode="auto">
          <a:xfrm>
            <a:off x="0" y="789329"/>
            <a:ext cx="9144000" cy="5685446"/>
          </a:xfrm>
          <a:prstGeom prst="rect">
            <a:avLst/>
          </a:prstGeom>
          <a:noFill/>
          <a:ln w="9525">
            <a:noFill/>
            <a:miter lim="800000"/>
            <a:headEnd/>
            <a:tailEnd/>
          </a:ln>
        </p:spPr>
      </p:pic>
      <p:sp>
        <p:nvSpPr>
          <p:cNvPr id="10243" name="AutoShape 5"/>
          <p:cNvSpPr>
            <a:spLocks noChangeArrowheads="1"/>
          </p:cNvSpPr>
          <p:nvPr/>
        </p:nvSpPr>
        <p:spPr bwMode="auto">
          <a:xfrm>
            <a:off x="7961313" y="4418013"/>
            <a:ext cx="1063625" cy="1457325"/>
          </a:xfrm>
          <a:prstGeom prst="roundRect">
            <a:avLst>
              <a:gd name="adj" fmla="val 16667"/>
            </a:avLst>
          </a:prstGeom>
          <a:gradFill rotWithShape="1">
            <a:gsLst>
              <a:gs pos="0">
                <a:schemeClr val="tx1">
                  <a:alpha val="70000"/>
                </a:schemeClr>
              </a:gs>
              <a:gs pos="100000">
                <a:srgbClr val="1D4447"/>
              </a:gs>
            </a:gsLst>
            <a:lin ang="5400000" scaled="1"/>
          </a:gradFill>
          <a:ln w="12700" algn="ctr">
            <a:solidFill>
              <a:srgbClr val="000000"/>
            </a:solidFill>
            <a:round/>
          </a:ln>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ko-KR" altLang="en-US" sz="1100">
              <a:solidFill>
                <a:schemeClr val="bg1"/>
              </a:solidFill>
              <a:latin typeface="+mn-ea"/>
              <a:ea typeface="+mn-ea"/>
            </a:endParaRPr>
          </a:p>
          <a:p>
            <a:pPr algn="ctr" eaLnBrk="1" latinLnBrk="1" hangingPunct="1"/>
            <a:endParaRPr lang="ko-KR" altLang="en-US" sz="1100">
              <a:solidFill>
                <a:schemeClr val="bg1"/>
              </a:solidFill>
              <a:latin typeface="+mn-ea"/>
              <a:ea typeface="+mn-ea"/>
            </a:endParaRPr>
          </a:p>
          <a:p>
            <a:pPr algn="ctr" eaLnBrk="1" latinLnBrk="1" hangingPunct="1"/>
            <a:endParaRPr lang="ko-KR" altLang="en-US" sz="1100">
              <a:solidFill>
                <a:schemeClr val="bg1"/>
              </a:solidFill>
              <a:latin typeface="+mn-ea"/>
              <a:ea typeface="+mn-ea"/>
            </a:endParaRPr>
          </a:p>
        </p:txBody>
      </p:sp>
      <p:sp>
        <p:nvSpPr>
          <p:cNvPr id="10244" name="AutoShape 6"/>
          <p:cNvSpPr>
            <a:spLocks noChangeArrowheads="1"/>
          </p:cNvSpPr>
          <p:nvPr/>
        </p:nvSpPr>
        <p:spPr bwMode="auto">
          <a:xfrm>
            <a:off x="6581775" y="4418013"/>
            <a:ext cx="1063625" cy="1457325"/>
          </a:xfrm>
          <a:prstGeom prst="roundRect">
            <a:avLst>
              <a:gd name="adj" fmla="val 16667"/>
            </a:avLst>
          </a:prstGeom>
          <a:gradFill rotWithShape="1">
            <a:gsLst>
              <a:gs pos="0">
                <a:schemeClr val="tx1">
                  <a:alpha val="70000"/>
                </a:schemeClr>
              </a:gs>
              <a:gs pos="100000">
                <a:srgbClr val="1D4447"/>
              </a:gs>
            </a:gsLst>
            <a:lin ang="5400000" scaled="1"/>
          </a:gradFill>
          <a:ln w="12700" algn="ctr">
            <a:solidFill>
              <a:srgbClr val="000000"/>
            </a:solidFill>
            <a:round/>
          </a:ln>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ko-KR" altLang="en-US" sz="1100">
              <a:solidFill>
                <a:schemeClr val="bg1"/>
              </a:solidFill>
              <a:latin typeface="+mn-ea"/>
              <a:ea typeface="+mn-ea"/>
            </a:endParaRPr>
          </a:p>
          <a:p>
            <a:pPr algn="ctr" eaLnBrk="1" latinLnBrk="1" hangingPunct="1"/>
            <a:endParaRPr lang="ko-KR" altLang="en-US" sz="1100">
              <a:solidFill>
                <a:schemeClr val="bg1"/>
              </a:solidFill>
              <a:latin typeface="+mn-ea"/>
              <a:ea typeface="+mn-ea"/>
            </a:endParaRPr>
          </a:p>
          <a:p>
            <a:pPr algn="ctr" eaLnBrk="1" latinLnBrk="1" hangingPunct="1"/>
            <a:endParaRPr lang="ko-KR" altLang="en-US" sz="1100">
              <a:solidFill>
                <a:schemeClr val="bg1"/>
              </a:solidFill>
              <a:latin typeface="+mn-ea"/>
              <a:ea typeface="+mn-ea"/>
            </a:endParaRPr>
          </a:p>
        </p:txBody>
      </p:sp>
      <p:sp>
        <p:nvSpPr>
          <p:cNvPr id="10245" name="AutoShape 7"/>
          <p:cNvSpPr>
            <a:spLocks noChangeArrowheads="1"/>
          </p:cNvSpPr>
          <p:nvPr/>
        </p:nvSpPr>
        <p:spPr bwMode="auto">
          <a:xfrm>
            <a:off x="3935413" y="4418013"/>
            <a:ext cx="1065212" cy="1457325"/>
          </a:xfrm>
          <a:prstGeom prst="roundRect">
            <a:avLst>
              <a:gd name="adj" fmla="val 16667"/>
            </a:avLst>
          </a:prstGeom>
          <a:gradFill rotWithShape="1">
            <a:gsLst>
              <a:gs pos="0">
                <a:schemeClr val="tx1">
                  <a:alpha val="70000"/>
                </a:schemeClr>
              </a:gs>
              <a:gs pos="100000">
                <a:srgbClr val="1D4447"/>
              </a:gs>
            </a:gsLst>
            <a:lin ang="5400000" scaled="1"/>
          </a:gradFill>
          <a:ln w="12700" algn="ctr">
            <a:solidFill>
              <a:srgbClr val="000000"/>
            </a:solidFill>
            <a:round/>
          </a:ln>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ko-KR" altLang="en-US" sz="1100">
              <a:solidFill>
                <a:schemeClr val="bg1"/>
              </a:solidFill>
              <a:latin typeface="+mn-ea"/>
              <a:ea typeface="+mn-ea"/>
            </a:endParaRPr>
          </a:p>
          <a:p>
            <a:pPr algn="ctr" eaLnBrk="1" latinLnBrk="1" hangingPunct="1"/>
            <a:endParaRPr lang="ko-KR" altLang="en-US" sz="1100">
              <a:solidFill>
                <a:schemeClr val="bg1"/>
              </a:solidFill>
              <a:latin typeface="+mn-ea"/>
              <a:ea typeface="+mn-ea"/>
            </a:endParaRPr>
          </a:p>
          <a:p>
            <a:pPr algn="ctr" eaLnBrk="1" latinLnBrk="1" hangingPunct="1"/>
            <a:endParaRPr lang="ko-KR" altLang="en-US" sz="1100">
              <a:solidFill>
                <a:schemeClr val="bg1"/>
              </a:solidFill>
              <a:latin typeface="+mn-ea"/>
              <a:ea typeface="+mn-ea"/>
            </a:endParaRPr>
          </a:p>
          <a:p>
            <a:pPr algn="ctr" eaLnBrk="1" latinLnBrk="1" hangingPunct="1"/>
            <a:endParaRPr lang="ko-KR" altLang="en-US" sz="1100">
              <a:solidFill>
                <a:schemeClr val="bg1"/>
              </a:solidFill>
              <a:latin typeface="+mn-ea"/>
              <a:ea typeface="+mn-ea"/>
            </a:endParaRPr>
          </a:p>
          <a:p>
            <a:pPr algn="ctr" eaLnBrk="1" latinLnBrk="1" hangingPunct="1"/>
            <a:endParaRPr lang="ko-KR" altLang="en-US" sz="1100">
              <a:solidFill>
                <a:schemeClr val="bg1"/>
              </a:solidFill>
              <a:latin typeface="+mn-ea"/>
              <a:ea typeface="+mn-ea"/>
            </a:endParaRPr>
          </a:p>
        </p:txBody>
      </p:sp>
      <p:sp>
        <p:nvSpPr>
          <p:cNvPr id="10246" name="AutoShape 8"/>
          <p:cNvSpPr>
            <a:spLocks noChangeArrowheads="1"/>
          </p:cNvSpPr>
          <p:nvPr/>
        </p:nvSpPr>
        <p:spPr bwMode="auto">
          <a:xfrm>
            <a:off x="5213350" y="4418013"/>
            <a:ext cx="1065213" cy="1457325"/>
          </a:xfrm>
          <a:prstGeom prst="roundRect">
            <a:avLst>
              <a:gd name="adj" fmla="val 16667"/>
            </a:avLst>
          </a:prstGeom>
          <a:gradFill rotWithShape="1">
            <a:gsLst>
              <a:gs pos="0">
                <a:schemeClr val="tx1">
                  <a:alpha val="70000"/>
                </a:schemeClr>
              </a:gs>
              <a:gs pos="100000">
                <a:srgbClr val="1D4447"/>
              </a:gs>
            </a:gsLst>
            <a:lin ang="5400000" scaled="1"/>
          </a:gradFill>
          <a:ln w="12700" algn="ctr">
            <a:solidFill>
              <a:srgbClr val="000000"/>
            </a:solidFill>
            <a:round/>
          </a:ln>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ko-KR" altLang="en-US" sz="1100">
              <a:solidFill>
                <a:schemeClr val="bg1"/>
              </a:solidFill>
              <a:latin typeface="+mn-ea"/>
              <a:ea typeface="+mn-ea"/>
            </a:endParaRPr>
          </a:p>
          <a:p>
            <a:pPr algn="ctr" eaLnBrk="1" latinLnBrk="1" hangingPunct="1"/>
            <a:endParaRPr lang="ko-KR" altLang="en-US" sz="1100">
              <a:solidFill>
                <a:schemeClr val="bg1"/>
              </a:solidFill>
              <a:latin typeface="+mn-ea"/>
              <a:ea typeface="+mn-ea"/>
            </a:endParaRPr>
          </a:p>
          <a:p>
            <a:pPr algn="ctr" eaLnBrk="1" latinLnBrk="1" hangingPunct="1"/>
            <a:endParaRPr lang="ko-KR" altLang="en-US" sz="1100">
              <a:solidFill>
                <a:schemeClr val="bg1"/>
              </a:solidFill>
              <a:latin typeface="+mn-ea"/>
              <a:ea typeface="+mn-ea"/>
            </a:endParaRPr>
          </a:p>
          <a:p>
            <a:pPr algn="ctr" eaLnBrk="1" latinLnBrk="1" hangingPunct="1"/>
            <a:endParaRPr lang="ko-KR" altLang="en-US" sz="1100">
              <a:solidFill>
                <a:schemeClr val="bg1"/>
              </a:solidFill>
              <a:latin typeface="+mn-ea"/>
              <a:ea typeface="+mn-ea"/>
            </a:endParaRPr>
          </a:p>
        </p:txBody>
      </p:sp>
      <p:sp>
        <p:nvSpPr>
          <p:cNvPr id="10247" name="AutoShape 9"/>
          <p:cNvSpPr>
            <a:spLocks noChangeArrowheads="1"/>
          </p:cNvSpPr>
          <p:nvPr/>
        </p:nvSpPr>
        <p:spPr bwMode="auto">
          <a:xfrm>
            <a:off x="2657475" y="4418013"/>
            <a:ext cx="1063625" cy="1457325"/>
          </a:xfrm>
          <a:prstGeom prst="roundRect">
            <a:avLst>
              <a:gd name="adj" fmla="val 16667"/>
            </a:avLst>
          </a:prstGeom>
          <a:gradFill rotWithShape="1">
            <a:gsLst>
              <a:gs pos="0">
                <a:schemeClr val="tx1">
                  <a:alpha val="70000"/>
                </a:schemeClr>
              </a:gs>
              <a:gs pos="100000">
                <a:srgbClr val="1D4447"/>
              </a:gs>
            </a:gsLst>
            <a:lin ang="5400000" scaled="1"/>
          </a:gradFill>
          <a:ln w="12700" algn="ctr">
            <a:solidFill>
              <a:srgbClr val="000000"/>
            </a:solidFill>
            <a:round/>
          </a:ln>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ko-KR" altLang="en-US" sz="1100">
              <a:latin typeface="+mn-ea"/>
              <a:ea typeface="+mn-ea"/>
            </a:endParaRPr>
          </a:p>
          <a:p>
            <a:pPr algn="ctr" eaLnBrk="1" latinLnBrk="1" hangingPunct="1"/>
            <a:endParaRPr lang="ko-KR" altLang="en-US" sz="1100">
              <a:latin typeface="+mn-ea"/>
              <a:ea typeface="+mn-ea"/>
            </a:endParaRPr>
          </a:p>
          <a:p>
            <a:pPr algn="ctr" eaLnBrk="1" latinLnBrk="1" hangingPunct="1"/>
            <a:endParaRPr lang="ko-KR" altLang="en-US" sz="1100">
              <a:latin typeface="+mn-ea"/>
              <a:ea typeface="+mn-ea"/>
            </a:endParaRPr>
          </a:p>
          <a:p>
            <a:pPr algn="ctr" eaLnBrk="1" latinLnBrk="1" hangingPunct="1"/>
            <a:endParaRPr lang="ko-KR" altLang="en-US" sz="1100">
              <a:latin typeface="+mn-ea"/>
              <a:ea typeface="+mn-ea"/>
            </a:endParaRPr>
          </a:p>
        </p:txBody>
      </p:sp>
      <p:sp>
        <p:nvSpPr>
          <p:cNvPr id="82954" name="Freeform 10"/>
          <p:cNvSpPr/>
          <p:nvPr/>
        </p:nvSpPr>
        <p:spPr bwMode="auto">
          <a:xfrm>
            <a:off x="1365250" y="1900238"/>
            <a:ext cx="6375400" cy="1023937"/>
          </a:xfrm>
          <a:custGeom>
            <a:avLst/>
            <a:gdLst/>
            <a:ahLst/>
            <a:cxnLst>
              <a:cxn ang="0">
                <a:pos x="0" y="774"/>
              </a:cxn>
              <a:cxn ang="0">
                <a:pos x="362" y="0"/>
              </a:cxn>
              <a:cxn ang="0">
                <a:pos x="2444" y="6"/>
              </a:cxn>
              <a:cxn ang="0">
                <a:pos x="2857" y="760"/>
              </a:cxn>
            </a:cxnLst>
            <a:rect l="0" t="0" r="r" b="b"/>
            <a:pathLst>
              <a:path w="2857" h="774">
                <a:moveTo>
                  <a:pt x="0" y="774"/>
                </a:moveTo>
                <a:lnTo>
                  <a:pt x="362" y="0"/>
                </a:lnTo>
                <a:lnTo>
                  <a:pt x="2444" y="6"/>
                </a:lnTo>
                <a:lnTo>
                  <a:pt x="2857" y="760"/>
                </a:lnTo>
              </a:path>
            </a:pathLst>
          </a:custGeom>
          <a:noFill/>
          <a:ln w="19050" cap="rnd" cmpd="sng">
            <a:solidFill>
              <a:schemeClr val="tx1"/>
            </a:solidFill>
            <a:prstDash val="solid"/>
            <a:round/>
            <a:headEnd type="none" w="sm" len="sm"/>
            <a:tailEnd type="none" w="sm" len="sm"/>
          </a:ln>
          <a:effectLst>
            <a:outerShdw dist="17961" dir="2700000" algn="ctr" rotWithShape="0">
              <a:schemeClr val="bg1"/>
            </a:outerShdw>
          </a:effectLst>
        </p:spPr>
        <p:txBody>
          <a:bodyPr/>
          <a:lstStyle/>
          <a:p>
            <a:pPr>
              <a:defRPr/>
            </a:pPr>
            <a:endParaRPr lang="zh-CN" altLang="en-US">
              <a:latin typeface="+mn-ea"/>
            </a:endParaRPr>
          </a:p>
        </p:txBody>
      </p:sp>
      <p:sp>
        <p:nvSpPr>
          <p:cNvPr id="82955" name="Freeform 11"/>
          <p:cNvSpPr/>
          <p:nvPr/>
        </p:nvSpPr>
        <p:spPr bwMode="auto">
          <a:xfrm>
            <a:off x="7115175" y="4011613"/>
            <a:ext cx="1430338" cy="587375"/>
          </a:xfrm>
          <a:custGeom>
            <a:avLst/>
            <a:gdLst/>
            <a:ahLst/>
            <a:cxnLst>
              <a:cxn ang="0">
                <a:pos x="0" y="1980"/>
              </a:cxn>
              <a:cxn ang="0">
                <a:pos x="0" y="0"/>
              </a:cxn>
              <a:cxn ang="0">
                <a:pos x="2718" y="0"/>
              </a:cxn>
              <a:cxn ang="0">
                <a:pos x="2719" y="1938"/>
              </a:cxn>
            </a:cxnLst>
            <a:rect l="0" t="0" r="r" b="b"/>
            <a:pathLst>
              <a:path w="2719" h="1980">
                <a:moveTo>
                  <a:pt x="0" y="1980"/>
                </a:moveTo>
                <a:lnTo>
                  <a:pt x="0" y="0"/>
                </a:lnTo>
                <a:lnTo>
                  <a:pt x="2718" y="0"/>
                </a:lnTo>
                <a:lnTo>
                  <a:pt x="2719" y="1938"/>
                </a:lnTo>
              </a:path>
            </a:pathLst>
          </a:custGeom>
          <a:noFill/>
          <a:ln w="19050" cap="flat" cmpd="sng">
            <a:solidFill>
              <a:schemeClr val="tx1"/>
            </a:solidFill>
            <a:prstDash val="solid"/>
            <a:round/>
            <a:headEnd type="none" w="sm" len="sm"/>
            <a:tailEnd type="none" w="sm" len="sm"/>
          </a:ln>
          <a:effectLst>
            <a:outerShdw dist="17961" dir="2700000" algn="ctr" rotWithShape="0">
              <a:schemeClr val="bg1"/>
            </a:outerShdw>
          </a:effectLst>
        </p:spPr>
        <p:txBody>
          <a:bodyPr/>
          <a:lstStyle/>
          <a:p>
            <a:pPr>
              <a:defRPr/>
            </a:pPr>
            <a:endParaRPr lang="zh-CN" altLang="en-US">
              <a:latin typeface="+mn-ea"/>
            </a:endParaRPr>
          </a:p>
        </p:txBody>
      </p:sp>
      <p:sp>
        <p:nvSpPr>
          <p:cNvPr id="82956" name="Freeform 12"/>
          <p:cNvSpPr/>
          <p:nvPr/>
        </p:nvSpPr>
        <p:spPr bwMode="auto">
          <a:xfrm>
            <a:off x="7885113" y="3284538"/>
            <a:ext cx="71437" cy="720725"/>
          </a:xfrm>
          <a:custGeom>
            <a:avLst/>
            <a:gdLst/>
            <a:ahLst/>
            <a:cxnLst>
              <a:cxn ang="0">
                <a:pos x="0" y="0"/>
              </a:cxn>
              <a:cxn ang="0">
                <a:pos x="1" y="836"/>
              </a:cxn>
            </a:cxnLst>
            <a:rect l="0" t="0" r="r" b="b"/>
            <a:pathLst>
              <a:path w="1" h="836">
                <a:moveTo>
                  <a:pt x="0" y="0"/>
                </a:moveTo>
                <a:lnTo>
                  <a:pt x="1" y="836"/>
                </a:lnTo>
              </a:path>
            </a:pathLst>
          </a:custGeom>
          <a:noFill/>
          <a:ln w="19050" cap="flat" cmpd="sng">
            <a:solidFill>
              <a:schemeClr val="tx1"/>
            </a:solidFill>
            <a:prstDash val="solid"/>
            <a:round/>
            <a:headEnd type="none" w="sm" len="sm"/>
            <a:tailEnd type="none" w="sm" len="sm"/>
          </a:ln>
          <a:effectLst>
            <a:outerShdw dist="17961" dir="2700000" algn="ctr" rotWithShape="0">
              <a:schemeClr val="bg1"/>
            </a:outerShdw>
          </a:effectLst>
        </p:spPr>
        <p:txBody>
          <a:bodyPr/>
          <a:lstStyle/>
          <a:p>
            <a:pPr>
              <a:defRPr/>
            </a:pPr>
            <a:endParaRPr lang="zh-CN" altLang="en-US">
              <a:latin typeface="+mn-ea"/>
            </a:endParaRPr>
          </a:p>
        </p:txBody>
      </p:sp>
      <p:sp>
        <p:nvSpPr>
          <p:cNvPr id="82957" name="Freeform 13"/>
          <p:cNvSpPr/>
          <p:nvPr/>
        </p:nvSpPr>
        <p:spPr bwMode="auto">
          <a:xfrm>
            <a:off x="3197225" y="4027488"/>
            <a:ext cx="2555875" cy="571500"/>
          </a:xfrm>
          <a:custGeom>
            <a:avLst/>
            <a:gdLst/>
            <a:ahLst/>
            <a:cxnLst>
              <a:cxn ang="0">
                <a:pos x="0" y="1980"/>
              </a:cxn>
              <a:cxn ang="0">
                <a:pos x="0" y="0"/>
              </a:cxn>
              <a:cxn ang="0">
                <a:pos x="2718" y="0"/>
              </a:cxn>
              <a:cxn ang="0">
                <a:pos x="2719" y="1938"/>
              </a:cxn>
            </a:cxnLst>
            <a:rect l="0" t="0" r="r" b="b"/>
            <a:pathLst>
              <a:path w="2719" h="1980">
                <a:moveTo>
                  <a:pt x="0" y="1980"/>
                </a:moveTo>
                <a:lnTo>
                  <a:pt x="0" y="0"/>
                </a:lnTo>
                <a:lnTo>
                  <a:pt x="2718" y="0"/>
                </a:lnTo>
                <a:lnTo>
                  <a:pt x="2719" y="1938"/>
                </a:lnTo>
              </a:path>
            </a:pathLst>
          </a:custGeom>
          <a:noFill/>
          <a:ln w="19050" cap="flat" cmpd="sng">
            <a:solidFill>
              <a:schemeClr val="tx1"/>
            </a:solidFill>
            <a:prstDash val="solid"/>
            <a:round/>
            <a:headEnd type="none" w="sm" len="sm"/>
            <a:tailEnd type="none" w="sm" len="sm"/>
          </a:ln>
          <a:effectLst>
            <a:outerShdw dist="17961" dir="2700000" algn="ctr" rotWithShape="0">
              <a:schemeClr val="bg1"/>
            </a:outerShdw>
          </a:effectLst>
        </p:spPr>
        <p:txBody>
          <a:bodyPr/>
          <a:lstStyle/>
          <a:p>
            <a:pPr>
              <a:defRPr/>
            </a:pPr>
            <a:endParaRPr lang="zh-CN" altLang="en-US">
              <a:latin typeface="+mn-ea"/>
            </a:endParaRPr>
          </a:p>
        </p:txBody>
      </p:sp>
      <p:sp>
        <p:nvSpPr>
          <p:cNvPr id="82958" name="Freeform 14"/>
          <p:cNvSpPr/>
          <p:nvPr/>
        </p:nvSpPr>
        <p:spPr bwMode="auto">
          <a:xfrm>
            <a:off x="4470400" y="3317875"/>
            <a:ext cx="1588" cy="1168400"/>
          </a:xfrm>
          <a:custGeom>
            <a:avLst/>
            <a:gdLst/>
            <a:ahLst/>
            <a:cxnLst>
              <a:cxn ang="0">
                <a:pos x="0" y="0"/>
              </a:cxn>
              <a:cxn ang="0">
                <a:pos x="1" y="836"/>
              </a:cxn>
            </a:cxnLst>
            <a:rect l="0" t="0" r="r" b="b"/>
            <a:pathLst>
              <a:path w="1" h="836">
                <a:moveTo>
                  <a:pt x="0" y="0"/>
                </a:moveTo>
                <a:lnTo>
                  <a:pt x="1" y="836"/>
                </a:lnTo>
              </a:path>
            </a:pathLst>
          </a:custGeom>
          <a:noFill/>
          <a:ln w="19050" cap="flat" cmpd="sng">
            <a:solidFill>
              <a:schemeClr val="tx1"/>
            </a:solidFill>
            <a:prstDash val="solid"/>
            <a:round/>
            <a:headEnd type="none" w="sm" len="sm"/>
            <a:tailEnd type="none" w="sm" len="sm"/>
          </a:ln>
          <a:effectLst>
            <a:outerShdw dist="17961" dir="2700000" algn="ctr" rotWithShape="0">
              <a:schemeClr val="bg1"/>
            </a:outerShdw>
          </a:effectLst>
        </p:spPr>
        <p:txBody>
          <a:bodyPr/>
          <a:lstStyle/>
          <a:p>
            <a:pPr>
              <a:defRPr/>
            </a:pPr>
            <a:endParaRPr lang="zh-CN" altLang="en-US">
              <a:latin typeface="+mn-ea"/>
            </a:endParaRPr>
          </a:p>
        </p:txBody>
      </p:sp>
      <p:grpSp>
        <p:nvGrpSpPr>
          <p:cNvPr id="10253" name="Group 15"/>
          <p:cNvGrpSpPr/>
          <p:nvPr/>
        </p:nvGrpSpPr>
        <p:grpSpPr bwMode="auto">
          <a:xfrm>
            <a:off x="3560763" y="2924175"/>
            <a:ext cx="1855787" cy="644398"/>
            <a:chOff x="744" y="752"/>
            <a:chExt cx="1280" cy="461"/>
          </a:xfrm>
        </p:grpSpPr>
        <p:sp>
          <p:nvSpPr>
            <p:cNvPr id="10331" name="AutoShape 16"/>
            <p:cNvSpPr>
              <a:spLocks noChangeArrowheads="1"/>
            </p:cNvSpPr>
            <p:nvPr/>
          </p:nvSpPr>
          <p:spPr bwMode="auto">
            <a:xfrm>
              <a:off x="744" y="752"/>
              <a:ext cx="1280" cy="461"/>
            </a:xfrm>
            <a:prstGeom prst="roundRect">
              <a:avLst>
                <a:gd name="adj" fmla="val 49153"/>
              </a:avLst>
            </a:prstGeom>
            <a:gradFill rotWithShape="1">
              <a:gsLst>
                <a:gs pos="0">
                  <a:srgbClr val="660033"/>
                </a:gs>
                <a:gs pos="100000">
                  <a:srgbClr val="2F0018"/>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82961" name="AutoShape 17"/>
            <p:cNvSpPr>
              <a:spLocks noChangeArrowheads="1"/>
            </p:cNvSpPr>
            <p:nvPr/>
          </p:nvSpPr>
          <p:spPr bwMode="auto">
            <a:xfrm>
              <a:off x="815" y="778"/>
              <a:ext cx="1133" cy="369"/>
            </a:xfrm>
            <a:prstGeom prst="roundRect">
              <a:avLst>
                <a:gd name="adj" fmla="val 49153"/>
              </a:avLst>
            </a:prstGeom>
            <a:gradFill rotWithShape="1">
              <a:gsLst>
                <a:gs pos="0">
                  <a:schemeClr val="bg1"/>
                </a:gs>
                <a:gs pos="50000">
                  <a:schemeClr val="bg1">
                    <a:gamma/>
                    <a:tint val="0"/>
                    <a:invGamma/>
                    <a:alpha val="60001"/>
                  </a:schemeClr>
                </a:gs>
                <a:gs pos="100000">
                  <a:schemeClr val="bg1"/>
                </a:gs>
              </a:gsLst>
              <a:lin ang="5400000" scaled="1"/>
            </a:gradFill>
            <a:ln w="9525" algn="ctr">
              <a:noFill/>
              <a:round/>
            </a:ln>
            <a:effectLst/>
          </p:spPr>
          <p:txBody>
            <a:bodyPr wrap="square" anchor="ctr">
              <a:spAutoFit/>
            </a:bodyPr>
            <a:lstStyle/>
            <a:p>
              <a:pPr>
                <a:defRPr/>
              </a:pPr>
              <a:endParaRPr lang="zh-CN" altLang="en-US">
                <a:latin typeface="+mn-ea"/>
              </a:endParaRPr>
            </a:p>
          </p:txBody>
        </p:sp>
        <p:sp>
          <p:nvSpPr>
            <p:cNvPr id="82962" name="Oval 18"/>
            <p:cNvSpPr>
              <a:spLocks noChangeArrowheads="1"/>
            </p:cNvSpPr>
            <p:nvPr/>
          </p:nvSpPr>
          <p:spPr bwMode="auto">
            <a:xfrm rot="5400000">
              <a:off x="1420" y="588"/>
              <a:ext cx="28" cy="358"/>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latin typeface="+mn-ea"/>
              </a:endParaRPr>
            </a:p>
          </p:txBody>
        </p:sp>
      </p:grpSp>
      <p:sp>
        <p:nvSpPr>
          <p:cNvPr id="10254" name="Rectangle 19"/>
          <p:cNvSpPr>
            <a:spLocks noChangeArrowheads="1"/>
          </p:cNvSpPr>
          <p:nvPr/>
        </p:nvSpPr>
        <p:spPr bwMode="auto">
          <a:xfrm>
            <a:off x="3773995" y="3099992"/>
            <a:ext cx="1433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latinLnBrk="1" hangingPunct="1"/>
            <a:r>
              <a:rPr lang="zh-CN" altLang="en-US" sz="1600" b="1" dirty="0">
                <a:solidFill>
                  <a:srgbClr val="660033"/>
                </a:solidFill>
                <a:latin typeface="+mn-ea"/>
                <a:ea typeface="+mn-ea"/>
              </a:rPr>
              <a:t>辨识控制危险源</a:t>
            </a:r>
            <a:endParaRPr lang="en-US" altLang="zh-CN" sz="1600" b="1" dirty="0">
              <a:solidFill>
                <a:srgbClr val="660033"/>
              </a:solidFill>
              <a:latin typeface="+mn-ea"/>
              <a:ea typeface="+mn-ea"/>
            </a:endParaRPr>
          </a:p>
        </p:txBody>
      </p:sp>
      <p:grpSp>
        <p:nvGrpSpPr>
          <p:cNvPr id="10255" name="Group 20"/>
          <p:cNvGrpSpPr/>
          <p:nvPr/>
        </p:nvGrpSpPr>
        <p:grpSpPr bwMode="auto">
          <a:xfrm>
            <a:off x="2698750" y="1555751"/>
            <a:ext cx="3438525" cy="644398"/>
            <a:chOff x="744" y="1487"/>
            <a:chExt cx="1280" cy="461"/>
          </a:xfrm>
        </p:grpSpPr>
        <p:sp>
          <p:nvSpPr>
            <p:cNvPr id="10328" name="AutoShape 21"/>
            <p:cNvSpPr>
              <a:spLocks noChangeArrowheads="1"/>
            </p:cNvSpPr>
            <p:nvPr/>
          </p:nvSpPr>
          <p:spPr bwMode="auto">
            <a:xfrm>
              <a:off x="744" y="1487"/>
              <a:ext cx="1280" cy="461"/>
            </a:xfrm>
            <a:prstGeom prst="roundRect">
              <a:avLst>
                <a:gd name="adj" fmla="val 49153"/>
              </a:avLst>
            </a:prstGeom>
            <a:gradFill rotWithShape="1">
              <a:gsLst>
                <a:gs pos="0">
                  <a:srgbClr val="003366"/>
                </a:gs>
                <a:gs pos="100000">
                  <a:srgbClr val="00182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82966" name="AutoShape 22"/>
            <p:cNvSpPr>
              <a:spLocks noChangeArrowheads="1"/>
            </p:cNvSpPr>
            <p:nvPr/>
          </p:nvSpPr>
          <p:spPr bwMode="auto">
            <a:xfrm>
              <a:off x="819" y="1534"/>
              <a:ext cx="1133" cy="369"/>
            </a:xfrm>
            <a:prstGeom prst="roundRect">
              <a:avLst>
                <a:gd name="adj" fmla="val 49153"/>
              </a:avLst>
            </a:prstGeom>
            <a:gradFill rotWithShape="1">
              <a:gsLst>
                <a:gs pos="0">
                  <a:schemeClr val="bg1"/>
                </a:gs>
                <a:gs pos="50000">
                  <a:schemeClr val="bg1">
                    <a:gamma/>
                    <a:tint val="0"/>
                    <a:invGamma/>
                    <a:alpha val="60001"/>
                  </a:schemeClr>
                </a:gs>
                <a:gs pos="100000">
                  <a:schemeClr val="bg1"/>
                </a:gs>
              </a:gsLst>
              <a:lin ang="5400000" scaled="1"/>
            </a:gradFill>
            <a:ln w="9525" algn="ctr">
              <a:noFill/>
              <a:round/>
            </a:ln>
            <a:effectLst/>
          </p:spPr>
          <p:txBody>
            <a:bodyPr wrap="square" anchor="ctr">
              <a:spAutoFit/>
            </a:bodyPr>
            <a:lstStyle/>
            <a:p>
              <a:pPr>
                <a:defRPr/>
              </a:pPr>
              <a:endParaRPr lang="zh-CN" altLang="en-US">
                <a:latin typeface="+mn-ea"/>
              </a:endParaRPr>
            </a:p>
          </p:txBody>
        </p:sp>
        <p:sp>
          <p:nvSpPr>
            <p:cNvPr id="82967" name="Oval 23"/>
            <p:cNvSpPr>
              <a:spLocks noChangeArrowheads="1"/>
            </p:cNvSpPr>
            <p:nvPr/>
          </p:nvSpPr>
          <p:spPr bwMode="auto">
            <a:xfrm rot="5400000">
              <a:off x="1420" y="1405"/>
              <a:ext cx="28" cy="193"/>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latin typeface="+mn-ea"/>
              </a:endParaRPr>
            </a:p>
          </p:txBody>
        </p:sp>
      </p:grpSp>
      <p:sp>
        <p:nvSpPr>
          <p:cNvPr id="10256" name="Rectangle 24"/>
          <p:cNvSpPr>
            <a:spLocks noChangeArrowheads="1"/>
          </p:cNvSpPr>
          <p:nvPr/>
        </p:nvSpPr>
        <p:spPr bwMode="auto">
          <a:xfrm>
            <a:off x="2975052" y="1738489"/>
            <a:ext cx="28670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latinLnBrk="1" hangingPunct="1"/>
            <a:r>
              <a:rPr lang="zh-CN" altLang="en-US" sz="1600" b="1" dirty="0">
                <a:latin typeface="+mn-ea"/>
                <a:ea typeface="+mn-ea"/>
              </a:rPr>
              <a:t>辨识控制危险源消除习惯性违章</a:t>
            </a:r>
            <a:endParaRPr lang="en-US" altLang="zh-CN" sz="1600" b="1" dirty="0">
              <a:latin typeface="+mn-ea"/>
              <a:ea typeface="+mn-ea"/>
            </a:endParaRPr>
          </a:p>
        </p:txBody>
      </p:sp>
      <p:grpSp>
        <p:nvGrpSpPr>
          <p:cNvPr id="10257" name="Group 25"/>
          <p:cNvGrpSpPr/>
          <p:nvPr/>
        </p:nvGrpSpPr>
        <p:grpSpPr bwMode="auto">
          <a:xfrm>
            <a:off x="2584260" y="4006947"/>
            <a:ext cx="1154303" cy="1503058"/>
            <a:chOff x="223" y="868"/>
            <a:chExt cx="999" cy="1318"/>
          </a:xfrm>
        </p:grpSpPr>
        <p:sp>
          <p:nvSpPr>
            <p:cNvPr id="10322" name="AutoShape 26"/>
            <p:cNvSpPr>
              <a:spLocks noChangeArrowheads="1"/>
            </p:cNvSpPr>
            <p:nvPr/>
          </p:nvSpPr>
          <p:spPr bwMode="auto">
            <a:xfrm>
              <a:off x="274" y="1028"/>
              <a:ext cx="948" cy="448"/>
            </a:xfrm>
            <a:prstGeom prst="roundRect">
              <a:avLst>
                <a:gd name="adj" fmla="val 16667"/>
              </a:avLst>
            </a:prstGeom>
            <a:gradFill rotWithShape="1">
              <a:gsLst>
                <a:gs pos="0">
                  <a:srgbClr val="333333"/>
                </a:gs>
                <a:gs pos="100000">
                  <a:srgbClr val="0F0F0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323" name="AutoShape 27"/>
            <p:cNvSpPr>
              <a:spLocks noChangeArrowheads="1"/>
            </p:cNvSpPr>
            <p:nvPr/>
          </p:nvSpPr>
          <p:spPr bwMode="auto">
            <a:xfrm>
              <a:off x="390" y="1630"/>
              <a:ext cx="716" cy="556"/>
            </a:xfrm>
            <a:custGeom>
              <a:avLst/>
              <a:gdLst>
                <a:gd name="T0" fmla="*/ 627 w 21600"/>
                <a:gd name="T1" fmla="*/ 67 h 21600"/>
                <a:gd name="T2" fmla="*/ 358 w 21600"/>
                <a:gd name="T3" fmla="*/ 133 h 21600"/>
                <a:gd name="T4" fmla="*/ 89 w 21600"/>
                <a:gd name="T5" fmla="*/ 67 h 21600"/>
                <a:gd name="T6" fmla="*/ 358 w 21600"/>
                <a:gd name="T7" fmla="*/ 0 h 21600"/>
                <a:gd name="T8" fmla="*/ 0 60000 65536"/>
                <a:gd name="T9" fmla="*/ 0 60000 65536"/>
                <a:gd name="T10" fmla="*/ 0 60000 65536"/>
                <a:gd name="T11" fmla="*/ 0 60000 65536"/>
                <a:gd name="T12" fmla="*/ 4495 w 21600"/>
                <a:gd name="T13" fmla="*/ 4547 h 21600"/>
                <a:gd name="T14" fmla="*/ 17105 w 21600"/>
                <a:gd name="T15" fmla="*/ 170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333333"/>
                </a:gs>
                <a:gs pos="100000">
                  <a:srgbClr val="242424">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latin typeface="+mn-ea"/>
              </a:endParaRPr>
            </a:p>
          </p:txBody>
        </p:sp>
        <p:sp>
          <p:nvSpPr>
            <p:cNvPr id="10324" name="Rectangle 28"/>
            <p:cNvSpPr>
              <a:spLocks noChangeArrowheads="1"/>
            </p:cNvSpPr>
            <p:nvPr/>
          </p:nvSpPr>
          <p:spPr bwMode="auto">
            <a:xfrm>
              <a:off x="387" y="1029"/>
              <a:ext cx="722" cy="405"/>
            </a:xfrm>
            <a:prstGeom prst="rect">
              <a:avLst/>
            </a:prstGeom>
            <a:gradFill rotWithShape="1">
              <a:gsLst>
                <a:gs pos="0">
                  <a:srgbClr val="990099"/>
                </a:gs>
                <a:gs pos="100000">
                  <a:srgbClr val="2C002C"/>
                </a:gs>
              </a:gsLst>
              <a:path path="rect">
                <a:fillToRect l="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82973" name="AutoShape 29"/>
            <p:cNvSpPr>
              <a:spLocks noChangeArrowheads="1"/>
            </p:cNvSpPr>
            <p:nvPr/>
          </p:nvSpPr>
          <p:spPr bwMode="auto">
            <a:xfrm>
              <a:off x="418" y="1057"/>
              <a:ext cx="659" cy="358"/>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latin typeface="+mn-ea"/>
              </a:endParaRPr>
            </a:p>
          </p:txBody>
        </p:sp>
        <p:sp>
          <p:nvSpPr>
            <p:cNvPr id="82974" name="AutoShape 30"/>
            <p:cNvSpPr>
              <a:spLocks noChangeArrowheads="1"/>
            </p:cNvSpPr>
            <p:nvPr/>
          </p:nvSpPr>
          <p:spPr bwMode="auto">
            <a:xfrm flipV="1">
              <a:off x="418" y="1500"/>
              <a:ext cx="659" cy="358"/>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a:defRPr/>
              </a:pPr>
              <a:endParaRPr lang="zh-CN" altLang="en-US">
                <a:latin typeface="+mn-ea"/>
              </a:endParaRPr>
            </a:p>
          </p:txBody>
        </p:sp>
        <p:sp>
          <p:nvSpPr>
            <p:cNvPr id="82975" name="Oval 31"/>
            <p:cNvSpPr>
              <a:spLocks noChangeArrowheads="1"/>
            </p:cNvSpPr>
            <p:nvPr/>
          </p:nvSpPr>
          <p:spPr bwMode="auto">
            <a:xfrm rot="18900000">
              <a:off x="223" y="868"/>
              <a:ext cx="225" cy="455"/>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a:defRPr/>
              </a:pPr>
              <a:endParaRPr lang="zh-CN" altLang="en-US">
                <a:latin typeface="+mn-ea"/>
              </a:endParaRPr>
            </a:p>
          </p:txBody>
        </p:sp>
      </p:grpSp>
      <p:sp>
        <p:nvSpPr>
          <p:cNvPr id="82976" name="Rectangle 32"/>
          <p:cNvSpPr>
            <a:spLocks noChangeArrowheads="1"/>
          </p:cNvSpPr>
          <p:nvPr/>
        </p:nvSpPr>
        <p:spPr bwMode="auto">
          <a:xfrm>
            <a:off x="2878138" y="4237463"/>
            <a:ext cx="609600" cy="492443"/>
          </a:xfrm>
          <a:prstGeom prst="rect">
            <a:avLst/>
          </a:prstGeom>
          <a:noFill/>
          <a:ln w="9525">
            <a:noFill/>
            <a:miter lim="800000"/>
          </a:ln>
          <a:effectLst>
            <a:outerShdw dist="12700" dir="5400000" algn="ctr" rotWithShape="0">
              <a:schemeClr val="tx1"/>
            </a:outerShdw>
          </a:effectLst>
        </p:spPr>
        <p:txBody>
          <a:bodyPr wrap="square" lIns="0" tIns="0" rIns="0" bIns="0">
            <a:spAutoFit/>
          </a:bodyPr>
          <a:lstStyle/>
          <a:p>
            <a:pPr latinLnBrk="1">
              <a:defRPr/>
            </a:pPr>
            <a:r>
              <a:rPr lang="zh-CN" altLang="en-US" sz="1600" dirty="0">
                <a:solidFill>
                  <a:schemeClr val="bg1"/>
                </a:solidFill>
                <a:latin typeface="+mn-ea"/>
              </a:rPr>
              <a:t>危险源</a:t>
            </a:r>
            <a:endParaRPr lang="zh-CN" altLang="en-US" sz="1600" dirty="0">
              <a:solidFill>
                <a:schemeClr val="bg1"/>
              </a:solidFill>
              <a:latin typeface="+mn-ea"/>
            </a:endParaRPr>
          </a:p>
          <a:p>
            <a:pPr latinLnBrk="1">
              <a:defRPr/>
            </a:pPr>
            <a:r>
              <a:rPr lang="zh-CN" altLang="en-US" sz="1600" dirty="0">
                <a:solidFill>
                  <a:schemeClr val="bg1"/>
                </a:solidFill>
                <a:latin typeface="+mn-ea"/>
              </a:rPr>
              <a:t>概述 </a:t>
            </a:r>
            <a:endParaRPr lang="zh-CN" altLang="en-US" sz="1600" dirty="0">
              <a:solidFill>
                <a:schemeClr val="bg1"/>
              </a:solidFill>
              <a:latin typeface="+mn-ea"/>
            </a:endParaRPr>
          </a:p>
        </p:txBody>
      </p:sp>
      <p:grpSp>
        <p:nvGrpSpPr>
          <p:cNvPr id="10259" name="Group 33"/>
          <p:cNvGrpSpPr/>
          <p:nvPr/>
        </p:nvGrpSpPr>
        <p:grpSpPr bwMode="auto">
          <a:xfrm>
            <a:off x="7881822" y="4005908"/>
            <a:ext cx="1154227" cy="1503551"/>
            <a:chOff x="2396" y="934"/>
            <a:chExt cx="961" cy="1270"/>
          </a:xfrm>
        </p:grpSpPr>
        <p:sp>
          <p:nvSpPr>
            <p:cNvPr id="10316" name="AutoShape 34"/>
            <p:cNvSpPr>
              <a:spLocks noChangeArrowheads="1"/>
            </p:cNvSpPr>
            <p:nvPr/>
          </p:nvSpPr>
          <p:spPr bwMode="auto">
            <a:xfrm>
              <a:off x="2445" y="1089"/>
              <a:ext cx="912" cy="431"/>
            </a:xfrm>
            <a:prstGeom prst="roundRect">
              <a:avLst>
                <a:gd name="adj" fmla="val 16667"/>
              </a:avLst>
            </a:prstGeom>
            <a:gradFill rotWithShape="1">
              <a:gsLst>
                <a:gs pos="0">
                  <a:srgbClr val="333333"/>
                </a:gs>
                <a:gs pos="100000">
                  <a:srgbClr val="0F0F0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317" name="AutoShape 35"/>
            <p:cNvSpPr>
              <a:spLocks noChangeArrowheads="1"/>
            </p:cNvSpPr>
            <p:nvPr/>
          </p:nvSpPr>
          <p:spPr bwMode="auto">
            <a:xfrm>
              <a:off x="2557" y="1669"/>
              <a:ext cx="688" cy="535"/>
            </a:xfrm>
            <a:custGeom>
              <a:avLst/>
              <a:gdLst>
                <a:gd name="T0" fmla="*/ 602 w 21600"/>
                <a:gd name="T1" fmla="*/ 64 h 21600"/>
                <a:gd name="T2" fmla="*/ 344 w 21600"/>
                <a:gd name="T3" fmla="*/ 128 h 21600"/>
                <a:gd name="T4" fmla="*/ 86 w 21600"/>
                <a:gd name="T5" fmla="*/ 64 h 21600"/>
                <a:gd name="T6" fmla="*/ 344 w 21600"/>
                <a:gd name="T7" fmla="*/ 0 h 21600"/>
                <a:gd name="T8" fmla="*/ 0 60000 65536"/>
                <a:gd name="T9" fmla="*/ 0 60000 65536"/>
                <a:gd name="T10" fmla="*/ 0 60000 65536"/>
                <a:gd name="T11" fmla="*/ 0 60000 65536"/>
                <a:gd name="T12" fmla="*/ 4490 w 21600"/>
                <a:gd name="T13" fmla="*/ 4556 h 21600"/>
                <a:gd name="T14" fmla="*/ 17110 w 21600"/>
                <a:gd name="T15" fmla="*/ 1704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333333"/>
                </a:gs>
                <a:gs pos="100000">
                  <a:srgbClr val="242424">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latin typeface="+mn-ea"/>
              </a:endParaRPr>
            </a:p>
          </p:txBody>
        </p:sp>
        <p:sp>
          <p:nvSpPr>
            <p:cNvPr id="10318" name="Rectangle 36"/>
            <p:cNvSpPr>
              <a:spLocks noChangeArrowheads="1"/>
            </p:cNvSpPr>
            <p:nvPr/>
          </p:nvSpPr>
          <p:spPr bwMode="auto">
            <a:xfrm>
              <a:off x="2554" y="1090"/>
              <a:ext cx="694" cy="390"/>
            </a:xfrm>
            <a:prstGeom prst="rect">
              <a:avLst/>
            </a:prstGeom>
            <a:gradFill rotWithShape="1">
              <a:gsLst>
                <a:gs pos="0">
                  <a:srgbClr val="003399"/>
                </a:gs>
                <a:gs pos="100000">
                  <a:srgbClr val="000F2C"/>
                </a:gs>
              </a:gsLst>
              <a:path path="rect">
                <a:fillToRect l="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82981" name="AutoShape 37"/>
            <p:cNvSpPr>
              <a:spLocks noChangeArrowheads="1"/>
            </p:cNvSpPr>
            <p:nvPr/>
          </p:nvSpPr>
          <p:spPr bwMode="auto">
            <a:xfrm>
              <a:off x="2584" y="1117"/>
              <a:ext cx="634" cy="345"/>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latin typeface="+mn-ea"/>
              </a:endParaRPr>
            </a:p>
          </p:txBody>
        </p:sp>
        <p:sp>
          <p:nvSpPr>
            <p:cNvPr id="82982" name="AutoShape 38"/>
            <p:cNvSpPr>
              <a:spLocks noChangeArrowheads="1"/>
            </p:cNvSpPr>
            <p:nvPr/>
          </p:nvSpPr>
          <p:spPr bwMode="auto">
            <a:xfrm flipV="1">
              <a:off x="2584" y="1544"/>
              <a:ext cx="634" cy="345"/>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a:defRPr/>
              </a:pPr>
              <a:endParaRPr lang="zh-CN" altLang="en-US">
                <a:latin typeface="+mn-ea"/>
              </a:endParaRPr>
            </a:p>
          </p:txBody>
        </p:sp>
        <p:sp>
          <p:nvSpPr>
            <p:cNvPr id="82983" name="Oval 39"/>
            <p:cNvSpPr>
              <a:spLocks noChangeArrowheads="1"/>
            </p:cNvSpPr>
            <p:nvPr/>
          </p:nvSpPr>
          <p:spPr bwMode="auto">
            <a:xfrm rot="18900000">
              <a:off x="2396" y="934"/>
              <a:ext cx="216" cy="439"/>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a:defRPr/>
              </a:pPr>
              <a:endParaRPr lang="zh-CN" altLang="en-US">
                <a:latin typeface="+mn-ea"/>
              </a:endParaRPr>
            </a:p>
          </p:txBody>
        </p:sp>
      </p:grpSp>
      <p:grpSp>
        <p:nvGrpSpPr>
          <p:cNvPr id="10260" name="Group 40"/>
          <p:cNvGrpSpPr/>
          <p:nvPr/>
        </p:nvGrpSpPr>
        <p:grpSpPr bwMode="auto">
          <a:xfrm>
            <a:off x="3852672" y="4006947"/>
            <a:ext cx="1154303" cy="1503058"/>
            <a:chOff x="223" y="868"/>
            <a:chExt cx="999" cy="1318"/>
          </a:xfrm>
        </p:grpSpPr>
        <p:sp>
          <p:nvSpPr>
            <p:cNvPr id="10310" name="AutoShape 41"/>
            <p:cNvSpPr>
              <a:spLocks noChangeArrowheads="1"/>
            </p:cNvSpPr>
            <p:nvPr/>
          </p:nvSpPr>
          <p:spPr bwMode="auto">
            <a:xfrm>
              <a:off x="274" y="1028"/>
              <a:ext cx="948" cy="448"/>
            </a:xfrm>
            <a:prstGeom prst="roundRect">
              <a:avLst>
                <a:gd name="adj" fmla="val 16667"/>
              </a:avLst>
            </a:prstGeom>
            <a:gradFill rotWithShape="1">
              <a:gsLst>
                <a:gs pos="0">
                  <a:srgbClr val="333333"/>
                </a:gs>
                <a:gs pos="100000">
                  <a:srgbClr val="0F0F0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311" name="AutoShape 42"/>
            <p:cNvSpPr>
              <a:spLocks noChangeArrowheads="1"/>
            </p:cNvSpPr>
            <p:nvPr/>
          </p:nvSpPr>
          <p:spPr bwMode="auto">
            <a:xfrm>
              <a:off x="390" y="1630"/>
              <a:ext cx="716" cy="556"/>
            </a:xfrm>
            <a:custGeom>
              <a:avLst/>
              <a:gdLst>
                <a:gd name="T0" fmla="*/ 627 w 21600"/>
                <a:gd name="T1" fmla="*/ 67 h 21600"/>
                <a:gd name="T2" fmla="*/ 358 w 21600"/>
                <a:gd name="T3" fmla="*/ 133 h 21600"/>
                <a:gd name="T4" fmla="*/ 89 w 21600"/>
                <a:gd name="T5" fmla="*/ 67 h 21600"/>
                <a:gd name="T6" fmla="*/ 358 w 21600"/>
                <a:gd name="T7" fmla="*/ 0 h 21600"/>
                <a:gd name="T8" fmla="*/ 0 60000 65536"/>
                <a:gd name="T9" fmla="*/ 0 60000 65536"/>
                <a:gd name="T10" fmla="*/ 0 60000 65536"/>
                <a:gd name="T11" fmla="*/ 0 60000 65536"/>
                <a:gd name="T12" fmla="*/ 4495 w 21600"/>
                <a:gd name="T13" fmla="*/ 4547 h 21600"/>
                <a:gd name="T14" fmla="*/ 17105 w 21600"/>
                <a:gd name="T15" fmla="*/ 170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333333"/>
                </a:gs>
                <a:gs pos="100000">
                  <a:srgbClr val="242424">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latin typeface="+mn-ea"/>
              </a:endParaRPr>
            </a:p>
          </p:txBody>
        </p:sp>
        <p:sp>
          <p:nvSpPr>
            <p:cNvPr id="10312" name="Rectangle 43"/>
            <p:cNvSpPr>
              <a:spLocks noChangeArrowheads="1"/>
            </p:cNvSpPr>
            <p:nvPr/>
          </p:nvSpPr>
          <p:spPr bwMode="auto">
            <a:xfrm>
              <a:off x="387" y="1029"/>
              <a:ext cx="722" cy="405"/>
            </a:xfrm>
            <a:prstGeom prst="rect">
              <a:avLst/>
            </a:prstGeom>
            <a:gradFill rotWithShape="1">
              <a:gsLst>
                <a:gs pos="0">
                  <a:srgbClr val="990099"/>
                </a:gs>
                <a:gs pos="100000">
                  <a:srgbClr val="2C002C"/>
                </a:gs>
              </a:gsLst>
              <a:path path="rect">
                <a:fillToRect l="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82988" name="AutoShape 44"/>
            <p:cNvSpPr>
              <a:spLocks noChangeArrowheads="1"/>
            </p:cNvSpPr>
            <p:nvPr/>
          </p:nvSpPr>
          <p:spPr bwMode="auto">
            <a:xfrm>
              <a:off x="418" y="1057"/>
              <a:ext cx="659" cy="358"/>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latin typeface="+mn-ea"/>
              </a:endParaRPr>
            </a:p>
          </p:txBody>
        </p:sp>
        <p:sp>
          <p:nvSpPr>
            <p:cNvPr id="82989" name="AutoShape 45"/>
            <p:cNvSpPr>
              <a:spLocks noChangeArrowheads="1"/>
            </p:cNvSpPr>
            <p:nvPr/>
          </p:nvSpPr>
          <p:spPr bwMode="auto">
            <a:xfrm flipV="1">
              <a:off x="418" y="1500"/>
              <a:ext cx="659" cy="358"/>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a:defRPr/>
              </a:pPr>
              <a:endParaRPr lang="zh-CN" altLang="en-US">
                <a:latin typeface="+mn-ea"/>
              </a:endParaRPr>
            </a:p>
          </p:txBody>
        </p:sp>
        <p:sp>
          <p:nvSpPr>
            <p:cNvPr id="82990" name="Oval 46"/>
            <p:cNvSpPr>
              <a:spLocks noChangeArrowheads="1"/>
            </p:cNvSpPr>
            <p:nvPr/>
          </p:nvSpPr>
          <p:spPr bwMode="auto">
            <a:xfrm rot="18900000">
              <a:off x="223" y="868"/>
              <a:ext cx="225" cy="455"/>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a:defRPr/>
              </a:pPr>
              <a:endParaRPr lang="zh-CN" altLang="en-US">
                <a:latin typeface="+mn-ea"/>
              </a:endParaRPr>
            </a:p>
          </p:txBody>
        </p:sp>
      </p:grpSp>
      <p:grpSp>
        <p:nvGrpSpPr>
          <p:cNvPr id="10261" name="Group 47"/>
          <p:cNvGrpSpPr/>
          <p:nvPr/>
        </p:nvGrpSpPr>
        <p:grpSpPr bwMode="auto">
          <a:xfrm>
            <a:off x="5146485" y="4006947"/>
            <a:ext cx="1154303" cy="1503058"/>
            <a:chOff x="223" y="868"/>
            <a:chExt cx="999" cy="1318"/>
          </a:xfrm>
        </p:grpSpPr>
        <p:sp>
          <p:nvSpPr>
            <p:cNvPr id="10304" name="AutoShape 48"/>
            <p:cNvSpPr>
              <a:spLocks noChangeArrowheads="1"/>
            </p:cNvSpPr>
            <p:nvPr/>
          </p:nvSpPr>
          <p:spPr bwMode="auto">
            <a:xfrm>
              <a:off x="274" y="1028"/>
              <a:ext cx="948" cy="448"/>
            </a:xfrm>
            <a:prstGeom prst="roundRect">
              <a:avLst>
                <a:gd name="adj" fmla="val 16667"/>
              </a:avLst>
            </a:prstGeom>
            <a:gradFill rotWithShape="1">
              <a:gsLst>
                <a:gs pos="0">
                  <a:srgbClr val="333333"/>
                </a:gs>
                <a:gs pos="100000">
                  <a:srgbClr val="0F0F0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305" name="AutoShape 49"/>
            <p:cNvSpPr>
              <a:spLocks noChangeArrowheads="1"/>
            </p:cNvSpPr>
            <p:nvPr/>
          </p:nvSpPr>
          <p:spPr bwMode="auto">
            <a:xfrm>
              <a:off x="390" y="1630"/>
              <a:ext cx="716" cy="556"/>
            </a:xfrm>
            <a:custGeom>
              <a:avLst/>
              <a:gdLst>
                <a:gd name="T0" fmla="*/ 627 w 21600"/>
                <a:gd name="T1" fmla="*/ 67 h 21600"/>
                <a:gd name="T2" fmla="*/ 358 w 21600"/>
                <a:gd name="T3" fmla="*/ 133 h 21600"/>
                <a:gd name="T4" fmla="*/ 89 w 21600"/>
                <a:gd name="T5" fmla="*/ 67 h 21600"/>
                <a:gd name="T6" fmla="*/ 358 w 21600"/>
                <a:gd name="T7" fmla="*/ 0 h 21600"/>
                <a:gd name="T8" fmla="*/ 0 60000 65536"/>
                <a:gd name="T9" fmla="*/ 0 60000 65536"/>
                <a:gd name="T10" fmla="*/ 0 60000 65536"/>
                <a:gd name="T11" fmla="*/ 0 60000 65536"/>
                <a:gd name="T12" fmla="*/ 4495 w 21600"/>
                <a:gd name="T13" fmla="*/ 4547 h 21600"/>
                <a:gd name="T14" fmla="*/ 17105 w 21600"/>
                <a:gd name="T15" fmla="*/ 170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333333"/>
                </a:gs>
                <a:gs pos="100000">
                  <a:srgbClr val="242424">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latin typeface="+mn-ea"/>
              </a:endParaRPr>
            </a:p>
          </p:txBody>
        </p:sp>
        <p:sp>
          <p:nvSpPr>
            <p:cNvPr id="10306" name="Rectangle 50"/>
            <p:cNvSpPr>
              <a:spLocks noChangeArrowheads="1"/>
            </p:cNvSpPr>
            <p:nvPr/>
          </p:nvSpPr>
          <p:spPr bwMode="auto">
            <a:xfrm>
              <a:off x="387" y="1029"/>
              <a:ext cx="722" cy="405"/>
            </a:xfrm>
            <a:prstGeom prst="rect">
              <a:avLst/>
            </a:prstGeom>
            <a:gradFill rotWithShape="1">
              <a:gsLst>
                <a:gs pos="0">
                  <a:srgbClr val="990099"/>
                </a:gs>
                <a:gs pos="100000">
                  <a:srgbClr val="2C002C"/>
                </a:gs>
              </a:gsLst>
              <a:path path="rect">
                <a:fillToRect l="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82995" name="AutoShape 51"/>
            <p:cNvSpPr>
              <a:spLocks noChangeArrowheads="1"/>
            </p:cNvSpPr>
            <p:nvPr/>
          </p:nvSpPr>
          <p:spPr bwMode="auto">
            <a:xfrm>
              <a:off x="418" y="1057"/>
              <a:ext cx="659" cy="358"/>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latin typeface="+mn-ea"/>
              </a:endParaRPr>
            </a:p>
          </p:txBody>
        </p:sp>
        <p:sp>
          <p:nvSpPr>
            <p:cNvPr id="82996" name="AutoShape 52"/>
            <p:cNvSpPr>
              <a:spLocks noChangeArrowheads="1"/>
            </p:cNvSpPr>
            <p:nvPr/>
          </p:nvSpPr>
          <p:spPr bwMode="auto">
            <a:xfrm flipV="1">
              <a:off x="418" y="1500"/>
              <a:ext cx="659" cy="358"/>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a:defRPr/>
              </a:pPr>
              <a:endParaRPr lang="zh-CN" altLang="en-US">
                <a:latin typeface="+mn-ea"/>
              </a:endParaRPr>
            </a:p>
          </p:txBody>
        </p:sp>
        <p:sp>
          <p:nvSpPr>
            <p:cNvPr id="82997" name="Oval 53"/>
            <p:cNvSpPr>
              <a:spLocks noChangeArrowheads="1"/>
            </p:cNvSpPr>
            <p:nvPr/>
          </p:nvSpPr>
          <p:spPr bwMode="auto">
            <a:xfrm rot="18900000">
              <a:off x="223" y="868"/>
              <a:ext cx="225" cy="455"/>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a:defRPr/>
              </a:pPr>
              <a:endParaRPr lang="zh-CN" altLang="en-US">
                <a:latin typeface="+mn-ea"/>
              </a:endParaRPr>
            </a:p>
          </p:txBody>
        </p:sp>
      </p:grpSp>
      <p:sp>
        <p:nvSpPr>
          <p:cNvPr id="82998" name="Rectangle 54"/>
          <p:cNvSpPr>
            <a:spLocks noChangeArrowheads="1"/>
          </p:cNvSpPr>
          <p:nvPr/>
        </p:nvSpPr>
        <p:spPr bwMode="auto">
          <a:xfrm>
            <a:off x="4025590" y="4215161"/>
            <a:ext cx="944873" cy="492443"/>
          </a:xfrm>
          <a:prstGeom prst="rect">
            <a:avLst/>
          </a:prstGeom>
          <a:noFill/>
          <a:ln w="9525">
            <a:noFill/>
            <a:miter lim="800000"/>
          </a:ln>
          <a:effectLst>
            <a:outerShdw dist="12700" dir="5400000" algn="ctr" rotWithShape="0">
              <a:schemeClr val="tx1"/>
            </a:outerShdw>
          </a:effectLst>
        </p:spPr>
        <p:txBody>
          <a:bodyPr wrap="square" lIns="0" tIns="0" rIns="0" bIns="0">
            <a:spAutoFit/>
          </a:bodyPr>
          <a:lstStyle/>
          <a:p>
            <a:pPr latinLnBrk="1">
              <a:defRPr/>
            </a:pPr>
            <a:r>
              <a:rPr lang="zh-CN" altLang="en-US" sz="1600" dirty="0">
                <a:solidFill>
                  <a:schemeClr val="bg1"/>
                </a:solidFill>
                <a:latin typeface="+mn-ea"/>
              </a:rPr>
              <a:t>危险源辨</a:t>
            </a:r>
            <a:endParaRPr lang="zh-CN" altLang="en-US" sz="1600" dirty="0">
              <a:solidFill>
                <a:schemeClr val="bg1"/>
              </a:solidFill>
              <a:latin typeface="+mn-ea"/>
            </a:endParaRPr>
          </a:p>
          <a:p>
            <a:pPr latinLnBrk="1">
              <a:defRPr/>
            </a:pPr>
            <a:r>
              <a:rPr lang="zh-CN" altLang="en-US" sz="1600" dirty="0">
                <a:solidFill>
                  <a:schemeClr val="bg1"/>
                </a:solidFill>
                <a:latin typeface="+mn-ea"/>
              </a:rPr>
              <a:t>识与评价</a:t>
            </a:r>
            <a:endParaRPr lang="en-US" altLang="zh-CN" sz="1600" dirty="0">
              <a:solidFill>
                <a:schemeClr val="bg1"/>
              </a:solidFill>
              <a:latin typeface="+mn-ea"/>
            </a:endParaRPr>
          </a:p>
        </p:txBody>
      </p:sp>
      <p:grpSp>
        <p:nvGrpSpPr>
          <p:cNvPr id="10263" name="Group 55"/>
          <p:cNvGrpSpPr/>
          <p:nvPr/>
        </p:nvGrpSpPr>
        <p:grpSpPr bwMode="auto">
          <a:xfrm>
            <a:off x="6508635" y="4005908"/>
            <a:ext cx="1154227" cy="1503551"/>
            <a:chOff x="2396" y="934"/>
            <a:chExt cx="961" cy="1270"/>
          </a:xfrm>
        </p:grpSpPr>
        <p:sp>
          <p:nvSpPr>
            <p:cNvPr id="10298" name="AutoShape 56"/>
            <p:cNvSpPr>
              <a:spLocks noChangeArrowheads="1"/>
            </p:cNvSpPr>
            <p:nvPr/>
          </p:nvSpPr>
          <p:spPr bwMode="auto">
            <a:xfrm>
              <a:off x="2445" y="1089"/>
              <a:ext cx="912" cy="431"/>
            </a:xfrm>
            <a:prstGeom prst="roundRect">
              <a:avLst>
                <a:gd name="adj" fmla="val 16667"/>
              </a:avLst>
            </a:prstGeom>
            <a:gradFill rotWithShape="1">
              <a:gsLst>
                <a:gs pos="0">
                  <a:srgbClr val="333333"/>
                </a:gs>
                <a:gs pos="100000">
                  <a:srgbClr val="0F0F0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299" name="AutoShape 57"/>
            <p:cNvSpPr>
              <a:spLocks noChangeArrowheads="1"/>
            </p:cNvSpPr>
            <p:nvPr/>
          </p:nvSpPr>
          <p:spPr bwMode="auto">
            <a:xfrm>
              <a:off x="2557" y="1669"/>
              <a:ext cx="688" cy="535"/>
            </a:xfrm>
            <a:custGeom>
              <a:avLst/>
              <a:gdLst>
                <a:gd name="T0" fmla="*/ 602 w 21600"/>
                <a:gd name="T1" fmla="*/ 64 h 21600"/>
                <a:gd name="T2" fmla="*/ 344 w 21600"/>
                <a:gd name="T3" fmla="*/ 128 h 21600"/>
                <a:gd name="T4" fmla="*/ 86 w 21600"/>
                <a:gd name="T5" fmla="*/ 64 h 21600"/>
                <a:gd name="T6" fmla="*/ 344 w 21600"/>
                <a:gd name="T7" fmla="*/ 0 h 21600"/>
                <a:gd name="T8" fmla="*/ 0 60000 65536"/>
                <a:gd name="T9" fmla="*/ 0 60000 65536"/>
                <a:gd name="T10" fmla="*/ 0 60000 65536"/>
                <a:gd name="T11" fmla="*/ 0 60000 65536"/>
                <a:gd name="T12" fmla="*/ 4490 w 21600"/>
                <a:gd name="T13" fmla="*/ 4556 h 21600"/>
                <a:gd name="T14" fmla="*/ 17110 w 21600"/>
                <a:gd name="T15" fmla="*/ 1704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333333"/>
                </a:gs>
                <a:gs pos="100000">
                  <a:srgbClr val="242424">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latin typeface="+mn-ea"/>
              </a:endParaRPr>
            </a:p>
          </p:txBody>
        </p:sp>
        <p:sp>
          <p:nvSpPr>
            <p:cNvPr id="10300" name="Rectangle 58"/>
            <p:cNvSpPr>
              <a:spLocks noChangeArrowheads="1"/>
            </p:cNvSpPr>
            <p:nvPr/>
          </p:nvSpPr>
          <p:spPr bwMode="auto">
            <a:xfrm>
              <a:off x="2554" y="1090"/>
              <a:ext cx="694" cy="390"/>
            </a:xfrm>
            <a:prstGeom prst="rect">
              <a:avLst/>
            </a:prstGeom>
            <a:gradFill rotWithShape="1">
              <a:gsLst>
                <a:gs pos="0">
                  <a:srgbClr val="003399"/>
                </a:gs>
                <a:gs pos="100000">
                  <a:srgbClr val="000F2C"/>
                </a:gs>
              </a:gsLst>
              <a:path path="rect">
                <a:fillToRect l="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83003" name="AutoShape 59"/>
            <p:cNvSpPr>
              <a:spLocks noChangeArrowheads="1"/>
            </p:cNvSpPr>
            <p:nvPr/>
          </p:nvSpPr>
          <p:spPr bwMode="auto">
            <a:xfrm>
              <a:off x="2584" y="1117"/>
              <a:ext cx="634" cy="345"/>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latin typeface="+mn-ea"/>
              </a:endParaRPr>
            </a:p>
          </p:txBody>
        </p:sp>
        <p:sp>
          <p:nvSpPr>
            <p:cNvPr id="83004" name="AutoShape 60"/>
            <p:cNvSpPr>
              <a:spLocks noChangeArrowheads="1"/>
            </p:cNvSpPr>
            <p:nvPr/>
          </p:nvSpPr>
          <p:spPr bwMode="auto">
            <a:xfrm flipV="1">
              <a:off x="2584" y="1544"/>
              <a:ext cx="634" cy="345"/>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a:defRPr/>
              </a:pPr>
              <a:endParaRPr lang="zh-CN" altLang="en-US">
                <a:latin typeface="+mn-ea"/>
              </a:endParaRPr>
            </a:p>
          </p:txBody>
        </p:sp>
        <p:sp>
          <p:nvSpPr>
            <p:cNvPr id="83005" name="Oval 61"/>
            <p:cNvSpPr>
              <a:spLocks noChangeArrowheads="1"/>
            </p:cNvSpPr>
            <p:nvPr/>
          </p:nvSpPr>
          <p:spPr bwMode="auto">
            <a:xfrm rot="18900000">
              <a:off x="2396" y="934"/>
              <a:ext cx="216" cy="439"/>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a:defRPr/>
              </a:pPr>
              <a:endParaRPr lang="zh-CN" altLang="en-US">
                <a:latin typeface="+mn-ea"/>
              </a:endParaRPr>
            </a:p>
          </p:txBody>
        </p:sp>
      </p:grpSp>
      <p:grpSp>
        <p:nvGrpSpPr>
          <p:cNvPr id="10264" name="Group 62"/>
          <p:cNvGrpSpPr/>
          <p:nvPr/>
        </p:nvGrpSpPr>
        <p:grpSpPr bwMode="auto">
          <a:xfrm>
            <a:off x="6961188" y="2924176"/>
            <a:ext cx="1855787" cy="644398"/>
            <a:chOff x="744" y="1487"/>
            <a:chExt cx="1280" cy="461"/>
          </a:xfrm>
        </p:grpSpPr>
        <p:sp>
          <p:nvSpPr>
            <p:cNvPr id="10295" name="AutoShape 63"/>
            <p:cNvSpPr>
              <a:spLocks noChangeArrowheads="1"/>
            </p:cNvSpPr>
            <p:nvPr/>
          </p:nvSpPr>
          <p:spPr bwMode="auto">
            <a:xfrm>
              <a:off x="744" y="1487"/>
              <a:ext cx="1280" cy="461"/>
            </a:xfrm>
            <a:prstGeom prst="roundRect">
              <a:avLst>
                <a:gd name="adj" fmla="val 49153"/>
              </a:avLst>
            </a:prstGeom>
            <a:gradFill rotWithShape="1">
              <a:gsLst>
                <a:gs pos="0">
                  <a:srgbClr val="003366"/>
                </a:gs>
                <a:gs pos="100000">
                  <a:srgbClr val="00182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83008" name="AutoShape 64"/>
            <p:cNvSpPr>
              <a:spLocks noChangeArrowheads="1"/>
            </p:cNvSpPr>
            <p:nvPr/>
          </p:nvSpPr>
          <p:spPr bwMode="auto">
            <a:xfrm>
              <a:off x="815" y="1527"/>
              <a:ext cx="1133" cy="369"/>
            </a:xfrm>
            <a:prstGeom prst="roundRect">
              <a:avLst>
                <a:gd name="adj" fmla="val 49153"/>
              </a:avLst>
            </a:prstGeom>
            <a:gradFill rotWithShape="1">
              <a:gsLst>
                <a:gs pos="0">
                  <a:schemeClr val="bg1"/>
                </a:gs>
                <a:gs pos="50000">
                  <a:schemeClr val="bg1">
                    <a:gamma/>
                    <a:tint val="0"/>
                    <a:invGamma/>
                    <a:alpha val="60001"/>
                  </a:schemeClr>
                </a:gs>
                <a:gs pos="100000">
                  <a:schemeClr val="bg1"/>
                </a:gs>
              </a:gsLst>
              <a:lin ang="5400000" scaled="1"/>
            </a:gradFill>
            <a:ln w="9525" algn="ctr">
              <a:noFill/>
              <a:round/>
            </a:ln>
            <a:effectLst/>
          </p:spPr>
          <p:txBody>
            <a:bodyPr anchor="ctr">
              <a:spAutoFit/>
            </a:bodyPr>
            <a:lstStyle/>
            <a:p>
              <a:pPr>
                <a:defRPr/>
              </a:pPr>
              <a:endParaRPr lang="zh-CN" altLang="en-US">
                <a:latin typeface="+mn-ea"/>
              </a:endParaRPr>
            </a:p>
          </p:txBody>
        </p:sp>
        <p:sp>
          <p:nvSpPr>
            <p:cNvPr id="83009" name="Oval 65"/>
            <p:cNvSpPr>
              <a:spLocks noChangeArrowheads="1"/>
            </p:cNvSpPr>
            <p:nvPr/>
          </p:nvSpPr>
          <p:spPr bwMode="auto">
            <a:xfrm rot="5400000">
              <a:off x="1420" y="1323"/>
              <a:ext cx="28" cy="358"/>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latin typeface="+mn-ea"/>
              </a:endParaRPr>
            </a:p>
          </p:txBody>
        </p:sp>
      </p:grpSp>
      <p:sp>
        <p:nvSpPr>
          <p:cNvPr id="10265" name="Rectangle 66"/>
          <p:cNvSpPr>
            <a:spLocks noChangeArrowheads="1"/>
          </p:cNvSpPr>
          <p:nvPr/>
        </p:nvSpPr>
        <p:spPr bwMode="auto">
          <a:xfrm>
            <a:off x="7278533" y="3104445"/>
            <a:ext cx="1228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latinLnBrk="1" hangingPunct="1"/>
            <a:r>
              <a:rPr lang="zh-CN" altLang="en-US" sz="1600" b="1" dirty="0">
                <a:solidFill>
                  <a:srgbClr val="0000CC"/>
                </a:solidFill>
                <a:latin typeface="+mn-ea"/>
                <a:ea typeface="+mn-ea"/>
              </a:rPr>
              <a:t>反习惯性违章</a:t>
            </a:r>
            <a:endParaRPr lang="en-US" altLang="zh-CN" sz="1600" b="1" dirty="0">
              <a:solidFill>
                <a:srgbClr val="0000CC"/>
              </a:solidFill>
              <a:latin typeface="+mn-ea"/>
              <a:ea typeface="+mn-ea"/>
            </a:endParaRPr>
          </a:p>
        </p:txBody>
      </p:sp>
      <p:sp>
        <p:nvSpPr>
          <p:cNvPr id="83011" name="Rectangle 67"/>
          <p:cNvSpPr>
            <a:spLocks noChangeArrowheads="1"/>
          </p:cNvSpPr>
          <p:nvPr/>
        </p:nvSpPr>
        <p:spPr bwMode="auto">
          <a:xfrm>
            <a:off x="6802438" y="4237463"/>
            <a:ext cx="609600" cy="492443"/>
          </a:xfrm>
          <a:prstGeom prst="rect">
            <a:avLst/>
          </a:prstGeom>
          <a:noFill/>
          <a:ln w="9525">
            <a:noFill/>
            <a:miter lim="800000"/>
          </a:ln>
          <a:effectLst>
            <a:outerShdw dist="12700" dir="5400000" algn="ctr" rotWithShape="0">
              <a:schemeClr val="tx1"/>
            </a:outerShdw>
          </a:effectLst>
        </p:spPr>
        <p:txBody>
          <a:bodyPr wrap="square" lIns="0" tIns="0" rIns="0" bIns="0">
            <a:spAutoFit/>
          </a:bodyPr>
          <a:lstStyle/>
          <a:p>
            <a:pPr latinLnBrk="1">
              <a:defRPr/>
            </a:pPr>
            <a:r>
              <a:rPr lang="zh-CN" altLang="en-US" sz="1600" dirty="0">
                <a:solidFill>
                  <a:schemeClr val="bg1"/>
                </a:solidFill>
                <a:latin typeface="+mn-ea"/>
              </a:rPr>
              <a:t>反习惯</a:t>
            </a:r>
            <a:endParaRPr lang="zh-CN" altLang="en-US" sz="1600" dirty="0">
              <a:solidFill>
                <a:schemeClr val="bg1"/>
              </a:solidFill>
              <a:latin typeface="+mn-ea"/>
            </a:endParaRPr>
          </a:p>
          <a:p>
            <a:pPr latinLnBrk="1">
              <a:defRPr/>
            </a:pPr>
            <a:r>
              <a:rPr lang="zh-CN" altLang="en-US" sz="1600" dirty="0">
                <a:solidFill>
                  <a:schemeClr val="bg1"/>
                </a:solidFill>
                <a:latin typeface="+mn-ea"/>
              </a:rPr>
              <a:t>性违章</a:t>
            </a:r>
            <a:endParaRPr lang="en-US" altLang="zh-CN" sz="1600" dirty="0">
              <a:solidFill>
                <a:schemeClr val="bg1"/>
              </a:solidFill>
              <a:latin typeface="+mn-ea"/>
            </a:endParaRPr>
          </a:p>
        </p:txBody>
      </p:sp>
      <p:sp>
        <p:nvSpPr>
          <p:cNvPr id="83012" name="Rectangle 68"/>
          <p:cNvSpPr>
            <a:spLocks noChangeArrowheads="1"/>
          </p:cNvSpPr>
          <p:nvPr/>
        </p:nvSpPr>
        <p:spPr bwMode="auto">
          <a:xfrm>
            <a:off x="8084634" y="4215162"/>
            <a:ext cx="900616" cy="738664"/>
          </a:xfrm>
          <a:prstGeom prst="rect">
            <a:avLst/>
          </a:prstGeom>
          <a:noFill/>
          <a:ln w="9525">
            <a:noFill/>
            <a:miter lim="800000"/>
          </a:ln>
          <a:effectLst>
            <a:outerShdw dist="12700" dir="5400000" algn="ctr" rotWithShape="0">
              <a:schemeClr val="tx1"/>
            </a:outerShdw>
          </a:effectLst>
        </p:spPr>
        <p:txBody>
          <a:bodyPr wrap="square" lIns="0" tIns="0" rIns="0" bIns="0">
            <a:spAutoFit/>
          </a:bodyPr>
          <a:lstStyle/>
          <a:p>
            <a:pPr latinLnBrk="1">
              <a:defRPr/>
            </a:pPr>
            <a:r>
              <a:rPr lang="zh-CN" altLang="en-US" sz="1600" dirty="0">
                <a:solidFill>
                  <a:schemeClr val="bg1"/>
                </a:solidFill>
                <a:latin typeface="+mn-ea"/>
              </a:rPr>
              <a:t>习惯性违</a:t>
            </a:r>
            <a:endParaRPr lang="zh-CN" altLang="en-US" sz="1600" dirty="0">
              <a:solidFill>
                <a:schemeClr val="bg1"/>
              </a:solidFill>
              <a:latin typeface="+mn-ea"/>
            </a:endParaRPr>
          </a:p>
          <a:p>
            <a:pPr latinLnBrk="1">
              <a:defRPr/>
            </a:pPr>
            <a:r>
              <a:rPr lang="zh-CN" altLang="en-US" sz="1600" dirty="0">
                <a:solidFill>
                  <a:schemeClr val="bg1"/>
                </a:solidFill>
                <a:latin typeface="+mn-ea"/>
              </a:rPr>
              <a:t>章引发事故</a:t>
            </a:r>
            <a:endParaRPr lang="en-US" altLang="zh-CN" sz="1600" dirty="0">
              <a:solidFill>
                <a:schemeClr val="bg1"/>
              </a:solidFill>
              <a:latin typeface="+mn-ea"/>
            </a:endParaRPr>
          </a:p>
        </p:txBody>
      </p:sp>
      <p:sp>
        <p:nvSpPr>
          <p:cNvPr id="83013" name="Rectangle 69"/>
          <p:cNvSpPr>
            <a:spLocks noChangeArrowheads="1"/>
          </p:cNvSpPr>
          <p:nvPr/>
        </p:nvSpPr>
        <p:spPr bwMode="auto">
          <a:xfrm>
            <a:off x="5435600" y="4237463"/>
            <a:ext cx="609600" cy="492443"/>
          </a:xfrm>
          <a:prstGeom prst="rect">
            <a:avLst/>
          </a:prstGeom>
          <a:noFill/>
          <a:ln w="9525">
            <a:noFill/>
            <a:miter lim="800000"/>
          </a:ln>
          <a:effectLst>
            <a:outerShdw dist="12700" dir="5400000" algn="ctr" rotWithShape="0">
              <a:schemeClr val="tx1"/>
            </a:outerShdw>
          </a:effectLst>
        </p:spPr>
        <p:txBody>
          <a:bodyPr wrap="square" lIns="0" tIns="0" rIns="0" bIns="0">
            <a:spAutoFit/>
          </a:bodyPr>
          <a:lstStyle/>
          <a:p>
            <a:pPr latinLnBrk="1">
              <a:defRPr/>
            </a:pPr>
            <a:r>
              <a:rPr lang="zh-CN" altLang="en-US" sz="1600" dirty="0">
                <a:solidFill>
                  <a:schemeClr val="bg1"/>
                </a:solidFill>
                <a:latin typeface="+mn-ea"/>
              </a:rPr>
              <a:t>危险源</a:t>
            </a:r>
            <a:endParaRPr lang="zh-CN" altLang="en-US" sz="1600" dirty="0">
              <a:solidFill>
                <a:schemeClr val="bg1"/>
              </a:solidFill>
              <a:latin typeface="+mn-ea"/>
            </a:endParaRPr>
          </a:p>
          <a:p>
            <a:pPr latinLnBrk="1">
              <a:defRPr/>
            </a:pPr>
            <a:r>
              <a:rPr lang="zh-CN" altLang="en-US" sz="1600" dirty="0">
                <a:solidFill>
                  <a:schemeClr val="bg1"/>
                </a:solidFill>
                <a:latin typeface="+mn-ea"/>
              </a:rPr>
              <a:t>控制</a:t>
            </a:r>
            <a:endParaRPr lang="en-US" altLang="zh-CN" sz="1600" dirty="0">
              <a:solidFill>
                <a:schemeClr val="bg1"/>
              </a:solidFill>
              <a:latin typeface="+mn-ea"/>
            </a:endParaRPr>
          </a:p>
        </p:txBody>
      </p:sp>
      <p:sp>
        <p:nvSpPr>
          <p:cNvPr id="10269" name="AutoShape 139"/>
          <p:cNvSpPr>
            <a:spLocks noChangeArrowheads="1"/>
          </p:cNvSpPr>
          <p:nvPr/>
        </p:nvSpPr>
        <p:spPr bwMode="auto">
          <a:xfrm>
            <a:off x="1465263" y="4418013"/>
            <a:ext cx="1063625" cy="1457325"/>
          </a:xfrm>
          <a:prstGeom prst="roundRect">
            <a:avLst>
              <a:gd name="adj" fmla="val 16667"/>
            </a:avLst>
          </a:prstGeom>
          <a:gradFill rotWithShape="1">
            <a:gsLst>
              <a:gs pos="0">
                <a:schemeClr val="tx1">
                  <a:alpha val="70000"/>
                </a:schemeClr>
              </a:gs>
              <a:gs pos="100000">
                <a:srgbClr val="1D4447"/>
              </a:gs>
            </a:gsLst>
            <a:lin ang="5400000" scaled="1"/>
          </a:gradFill>
          <a:ln w="12700" algn="ctr">
            <a:solidFill>
              <a:srgbClr val="000000"/>
            </a:solidFill>
            <a:round/>
          </a:ln>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ko-KR" altLang="en-US" sz="1100">
              <a:solidFill>
                <a:schemeClr val="bg1"/>
              </a:solidFill>
              <a:latin typeface="+mn-ea"/>
              <a:ea typeface="+mn-ea"/>
            </a:endParaRPr>
          </a:p>
          <a:p>
            <a:pPr algn="ctr" eaLnBrk="1" latinLnBrk="1" hangingPunct="1"/>
            <a:endParaRPr lang="ko-KR" altLang="en-US" sz="1100">
              <a:solidFill>
                <a:schemeClr val="bg1"/>
              </a:solidFill>
              <a:latin typeface="+mn-ea"/>
              <a:ea typeface="+mn-ea"/>
            </a:endParaRPr>
          </a:p>
          <a:p>
            <a:pPr algn="ctr" eaLnBrk="1" latinLnBrk="1" hangingPunct="1"/>
            <a:endParaRPr lang="ko-KR" altLang="en-US" sz="1100">
              <a:solidFill>
                <a:schemeClr val="bg1"/>
              </a:solidFill>
              <a:latin typeface="+mn-ea"/>
              <a:ea typeface="+mn-ea"/>
            </a:endParaRPr>
          </a:p>
        </p:txBody>
      </p:sp>
      <p:sp>
        <p:nvSpPr>
          <p:cNvPr id="10270" name="AutoShape 140"/>
          <p:cNvSpPr>
            <a:spLocks noChangeArrowheads="1"/>
          </p:cNvSpPr>
          <p:nvPr/>
        </p:nvSpPr>
        <p:spPr bwMode="auto">
          <a:xfrm>
            <a:off x="85725" y="4418013"/>
            <a:ext cx="1062038" cy="1457325"/>
          </a:xfrm>
          <a:prstGeom prst="roundRect">
            <a:avLst>
              <a:gd name="adj" fmla="val 16667"/>
            </a:avLst>
          </a:prstGeom>
          <a:gradFill rotWithShape="1">
            <a:gsLst>
              <a:gs pos="0">
                <a:schemeClr val="tx1">
                  <a:alpha val="70000"/>
                </a:schemeClr>
              </a:gs>
              <a:gs pos="100000">
                <a:srgbClr val="1D4447"/>
              </a:gs>
            </a:gsLst>
            <a:lin ang="5400000" scaled="1"/>
          </a:gradFill>
          <a:ln w="12700" algn="ctr">
            <a:solidFill>
              <a:srgbClr val="000000"/>
            </a:solidFill>
            <a:round/>
          </a:ln>
        </p:spPr>
        <p:txBody>
          <a:bodyPr wrap="none" lIns="87313" tIns="44450" rIns="87313" bIns="44450"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latinLnBrk="1" hangingPunct="1"/>
            <a:endParaRPr lang="ko-KR" altLang="en-US" sz="1100">
              <a:solidFill>
                <a:schemeClr val="bg1"/>
              </a:solidFill>
              <a:latin typeface="+mn-ea"/>
              <a:ea typeface="+mn-ea"/>
            </a:endParaRPr>
          </a:p>
          <a:p>
            <a:pPr algn="ctr" eaLnBrk="1" latinLnBrk="1" hangingPunct="1"/>
            <a:endParaRPr lang="ko-KR" altLang="en-US" sz="1100">
              <a:solidFill>
                <a:schemeClr val="bg1"/>
              </a:solidFill>
              <a:latin typeface="+mn-ea"/>
              <a:ea typeface="+mn-ea"/>
            </a:endParaRPr>
          </a:p>
          <a:p>
            <a:pPr algn="ctr" eaLnBrk="1" latinLnBrk="1" hangingPunct="1"/>
            <a:endParaRPr lang="ko-KR" altLang="en-US" sz="1100">
              <a:solidFill>
                <a:schemeClr val="bg1"/>
              </a:solidFill>
              <a:latin typeface="+mn-ea"/>
              <a:ea typeface="+mn-ea"/>
            </a:endParaRPr>
          </a:p>
        </p:txBody>
      </p:sp>
      <p:sp>
        <p:nvSpPr>
          <p:cNvPr id="83085" name="Freeform 141"/>
          <p:cNvSpPr/>
          <p:nvPr/>
        </p:nvSpPr>
        <p:spPr bwMode="auto">
          <a:xfrm>
            <a:off x="619125" y="4011613"/>
            <a:ext cx="1428750" cy="587375"/>
          </a:xfrm>
          <a:custGeom>
            <a:avLst/>
            <a:gdLst/>
            <a:ahLst/>
            <a:cxnLst>
              <a:cxn ang="0">
                <a:pos x="0" y="1980"/>
              </a:cxn>
              <a:cxn ang="0">
                <a:pos x="0" y="0"/>
              </a:cxn>
              <a:cxn ang="0">
                <a:pos x="2718" y="0"/>
              </a:cxn>
              <a:cxn ang="0">
                <a:pos x="2719" y="1938"/>
              </a:cxn>
            </a:cxnLst>
            <a:rect l="0" t="0" r="r" b="b"/>
            <a:pathLst>
              <a:path w="2719" h="1980">
                <a:moveTo>
                  <a:pt x="0" y="1980"/>
                </a:moveTo>
                <a:lnTo>
                  <a:pt x="0" y="0"/>
                </a:lnTo>
                <a:lnTo>
                  <a:pt x="2718" y="0"/>
                </a:lnTo>
                <a:lnTo>
                  <a:pt x="2719" y="1938"/>
                </a:lnTo>
              </a:path>
            </a:pathLst>
          </a:custGeom>
          <a:noFill/>
          <a:ln w="19050" cap="flat" cmpd="sng">
            <a:solidFill>
              <a:schemeClr val="tx1"/>
            </a:solidFill>
            <a:prstDash val="solid"/>
            <a:round/>
            <a:headEnd type="none" w="sm" len="sm"/>
            <a:tailEnd type="none" w="sm" len="sm"/>
          </a:ln>
          <a:effectLst>
            <a:outerShdw dist="17961" dir="2700000" algn="ctr" rotWithShape="0">
              <a:schemeClr val="bg1"/>
            </a:outerShdw>
          </a:effectLst>
        </p:spPr>
        <p:txBody>
          <a:bodyPr/>
          <a:lstStyle/>
          <a:p>
            <a:pPr>
              <a:defRPr/>
            </a:pPr>
            <a:endParaRPr lang="zh-CN" altLang="en-US">
              <a:latin typeface="+mn-ea"/>
            </a:endParaRPr>
          </a:p>
        </p:txBody>
      </p:sp>
      <p:sp>
        <p:nvSpPr>
          <p:cNvPr id="83086" name="Freeform 142"/>
          <p:cNvSpPr/>
          <p:nvPr/>
        </p:nvSpPr>
        <p:spPr bwMode="auto">
          <a:xfrm flipH="1">
            <a:off x="1252538" y="3251200"/>
            <a:ext cx="69850" cy="754063"/>
          </a:xfrm>
          <a:custGeom>
            <a:avLst/>
            <a:gdLst/>
            <a:ahLst/>
            <a:cxnLst>
              <a:cxn ang="0">
                <a:pos x="0" y="0"/>
              </a:cxn>
              <a:cxn ang="0">
                <a:pos x="1" y="836"/>
              </a:cxn>
            </a:cxnLst>
            <a:rect l="0" t="0" r="r" b="b"/>
            <a:pathLst>
              <a:path w="1" h="836">
                <a:moveTo>
                  <a:pt x="0" y="0"/>
                </a:moveTo>
                <a:lnTo>
                  <a:pt x="1" y="836"/>
                </a:lnTo>
              </a:path>
            </a:pathLst>
          </a:custGeom>
          <a:noFill/>
          <a:ln w="19050" cap="flat" cmpd="sng">
            <a:solidFill>
              <a:schemeClr val="tx1"/>
            </a:solidFill>
            <a:prstDash val="solid"/>
            <a:round/>
            <a:headEnd type="none" w="sm" len="sm"/>
            <a:tailEnd type="none" w="sm" len="sm"/>
          </a:ln>
          <a:effectLst>
            <a:outerShdw dist="17961" dir="2700000" algn="ctr" rotWithShape="0">
              <a:schemeClr val="bg1"/>
            </a:outerShdw>
          </a:effectLst>
        </p:spPr>
        <p:txBody>
          <a:bodyPr/>
          <a:lstStyle/>
          <a:p>
            <a:pPr>
              <a:defRPr/>
            </a:pPr>
            <a:endParaRPr lang="zh-CN" altLang="en-US">
              <a:latin typeface="+mn-ea"/>
            </a:endParaRPr>
          </a:p>
        </p:txBody>
      </p:sp>
      <p:grpSp>
        <p:nvGrpSpPr>
          <p:cNvPr id="10273" name="Group 143"/>
          <p:cNvGrpSpPr/>
          <p:nvPr/>
        </p:nvGrpSpPr>
        <p:grpSpPr bwMode="auto">
          <a:xfrm>
            <a:off x="1385772" y="4005908"/>
            <a:ext cx="1154227" cy="1503551"/>
            <a:chOff x="2396" y="934"/>
            <a:chExt cx="961" cy="1270"/>
          </a:xfrm>
        </p:grpSpPr>
        <p:sp>
          <p:nvSpPr>
            <p:cNvPr id="10289" name="AutoShape 144"/>
            <p:cNvSpPr>
              <a:spLocks noChangeArrowheads="1"/>
            </p:cNvSpPr>
            <p:nvPr/>
          </p:nvSpPr>
          <p:spPr bwMode="auto">
            <a:xfrm>
              <a:off x="2445" y="1089"/>
              <a:ext cx="912" cy="431"/>
            </a:xfrm>
            <a:prstGeom prst="roundRect">
              <a:avLst>
                <a:gd name="adj" fmla="val 16667"/>
              </a:avLst>
            </a:prstGeom>
            <a:gradFill rotWithShape="1">
              <a:gsLst>
                <a:gs pos="0">
                  <a:srgbClr val="333333"/>
                </a:gs>
                <a:gs pos="100000">
                  <a:srgbClr val="0F0F0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290" name="AutoShape 145"/>
            <p:cNvSpPr>
              <a:spLocks noChangeArrowheads="1"/>
            </p:cNvSpPr>
            <p:nvPr/>
          </p:nvSpPr>
          <p:spPr bwMode="auto">
            <a:xfrm>
              <a:off x="2557" y="1669"/>
              <a:ext cx="688" cy="535"/>
            </a:xfrm>
            <a:custGeom>
              <a:avLst/>
              <a:gdLst>
                <a:gd name="T0" fmla="*/ 602 w 21600"/>
                <a:gd name="T1" fmla="*/ 64 h 21600"/>
                <a:gd name="T2" fmla="*/ 344 w 21600"/>
                <a:gd name="T3" fmla="*/ 128 h 21600"/>
                <a:gd name="T4" fmla="*/ 86 w 21600"/>
                <a:gd name="T5" fmla="*/ 64 h 21600"/>
                <a:gd name="T6" fmla="*/ 344 w 21600"/>
                <a:gd name="T7" fmla="*/ 0 h 21600"/>
                <a:gd name="T8" fmla="*/ 0 60000 65536"/>
                <a:gd name="T9" fmla="*/ 0 60000 65536"/>
                <a:gd name="T10" fmla="*/ 0 60000 65536"/>
                <a:gd name="T11" fmla="*/ 0 60000 65536"/>
                <a:gd name="T12" fmla="*/ 4490 w 21600"/>
                <a:gd name="T13" fmla="*/ 4556 h 21600"/>
                <a:gd name="T14" fmla="*/ 17110 w 21600"/>
                <a:gd name="T15" fmla="*/ 1704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333333"/>
                </a:gs>
                <a:gs pos="100000">
                  <a:srgbClr val="242424">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latin typeface="+mn-ea"/>
              </a:endParaRPr>
            </a:p>
          </p:txBody>
        </p:sp>
        <p:sp>
          <p:nvSpPr>
            <p:cNvPr id="10291" name="Rectangle 146"/>
            <p:cNvSpPr>
              <a:spLocks noChangeArrowheads="1"/>
            </p:cNvSpPr>
            <p:nvPr/>
          </p:nvSpPr>
          <p:spPr bwMode="auto">
            <a:xfrm>
              <a:off x="2554" y="1090"/>
              <a:ext cx="694" cy="390"/>
            </a:xfrm>
            <a:prstGeom prst="rect">
              <a:avLst/>
            </a:prstGeom>
            <a:gradFill rotWithShape="1">
              <a:gsLst>
                <a:gs pos="0">
                  <a:srgbClr val="003399"/>
                </a:gs>
                <a:gs pos="100000">
                  <a:srgbClr val="000F2C"/>
                </a:gs>
              </a:gsLst>
              <a:path path="rect">
                <a:fillToRect l="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83091" name="AutoShape 147"/>
            <p:cNvSpPr>
              <a:spLocks noChangeArrowheads="1"/>
            </p:cNvSpPr>
            <p:nvPr/>
          </p:nvSpPr>
          <p:spPr bwMode="auto">
            <a:xfrm>
              <a:off x="2584" y="1117"/>
              <a:ext cx="634" cy="345"/>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latin typeface="+mn-ea"/>
              </a:endParaRPr>
            </a:p>
          </p:txBody>
        </p:sp>
        <p:sp>
          <p:nvSpPr>
            <p:cNvPr id="83092" name="AutoShape 148"/>
            <p:cNvSpPr>
              <a:spLocks noChangeArrowheads="1"/>
            </p:cNvSpPr>
            <p:nvPr/>
          </p:nvSpPr>
          <p:spPr bwMode="auto">
            <a:xfrm flipV="1">
              <a:off x="2584" y="1544"/>
              <a:ext cx="634" cy="345"/>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a:defRPr/>
              </a:pPr>
              <a:endParaRPr lang="zh-CN" altLang="en-US">
                <a:latin typeface="+mn-ea"/>
              </a:endParaRPr>
            </a:p>
          </p:txBody>
        </p:sp>
        <p:sp>
          <p:nvSpPr>
            <p:cNvPr id="83093" name="Oval 149"/>
            <p:cNvSpPr>
              <a:spLocks noChangeArrowheads="1"/>
            </p:cNvSpPr>
            <p:nvPr/>
          </p:nvSpPr>
          <p:spPr bwMode="auto">
            <a:xfrm rot="18900000">
              <a:off x="2396" y="934"/>
              <a:ext cx="216" cy="439"/>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a:defRPr/>
              </a:pPr>
              <a:endParaRPr lang="zh-CN" altLang="en-US">
                <a:latin typeface="+mn-ea"/>
              </a:endParaRPr>
            </a:p>
          </p:txBody>
        </p:sp>
      </p:grpSp>
      <p:grpSp>
        <p:nvGrpSpPr>
          <p:cNvPr id="10274" name="Group 150"/>
          <p:cNvGrpSpPr/>
          <p:nvPr/>
        </p:nvGrpSpPr>
        <p:grpSpPr bwMode="auto">
          <a:xfrm>
            <a:off x="12585" y="4005908"/>
            <a:ext cx="1154227" cy="1503551"/>
            <a:chOff x="2396" y="934"/>
            <a:chExt cx="961" cy="1270"/>
          </a:xfrm>
        </p:grpSpPr>
        <p:sp>
          <p:nvSpPr>
            <p:cNvPr id="10283" name="AutoShape 151"/>
            <p:cNvSpPr>
              <a:spLocks noChangeArrowheads="1"/>
            </p:cNvSpPr>
            <p:nvPr/>
          </p:nvSpPr>
          <p:spPr bwMode="auto">
            <a:xfrm>
              <a:off x="2445" y="1089"/>
              <a:ext cx="912" cy="431"/>
            </a:xfrm>
            <a:prstGeom prst="roundRect">
              <a:avLst>
                <a:gd name="adj" fmla="val 16667"/>
              </a:avLst>
            </a:prstGeom>
            <a:gradFill rotWithShape="1">
              <a:gsLst>
                <a:gs pos="0">
                  <a:srgbClr val="333333"/>
                </a:gs>
                <a:gs pos="100000">
                  <a:srgbClr val="0F0F0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10284" name="AutoShape 152"/>
            <p:cNvSpPr>
              <a:spLocks noChangeArrowheads="1"/>
            </p:cNvSpPr>
            <p:nvPr/>
          </p:nvSpPr>
          <p:spPr bwMode="auto">
            <a:xfrm>
              <a:off x="2557" y="1669"/>
              <a:ext cx="688" cy="535"/>
            </a:xfrm>
            <a:custGeom>
              <a:avLst/>
              <a:gdLst>
                <a:gd name="T0" fmla="*/ 602 w 21600"/>
                <a:gd name="T1" fmla="*/ 64 h 21600"/>
                <a:gd name="T2" fmla="*/ 344 w 21600"/>
                <a:gd name="T3" fmla="*/ 128 h 21600"/>
                <a:gd name="T4" fmla="*/ 86 w 21600"/>
                <a:gd name="T5" fmla="*/ 64 h 21600"/>
                <a:gd name="T6" fmla="*/ 344 w 21600"/>
                <a:gd name="T7" fmla="*/ 0 h 21600"/>
                <a:gd name="T8" fmla="*/ 0 60000 65536"/>
                <a:gd name="T9" fmla="*/ 0 60000 65536"/>
                <a:gd name="T10" fmla="*/ 0 60000 65536"/>
                <a:gd name="T11" fmla="*/ 0 60000 65536"/>
                <a:gd name="T12" fmla="*/ 4490 w 21600"/>
                <a:gd name="T13" fmla="*/ 4556 h 21600"/>
                <a:gd name="T14" fmla="*/ 17110 w 21600"/>
                <a:gd name="T15" fmla="*/ 1704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333333"/>
                </a:gs>
                <a:gs pos="100000">
                  <a:srgbClr val="242424">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latin typeface="+mn-ea"/>
              </a:endParaRPr>
            </a:p>
          </p:txBody>
        </p:sp>
        <p:sp>
          <p:nvSpPr>
            <p:cNvPr id="10285" name="Rectangle 153"/>
            <p:cNvSpPr>
              <a:spLocks noChangeArrowheads="1"/>
            </p:cNvSpPr>
            <p:nvPr/>
          </p:nvSpPr>
          <p:spPr bwMode="auto">
            <a:xfrm>
              <a:off x="2554" y="1090"/>
              <a:ext cx="694" cy="390"/>
            </a:xfrm>
            <a:prstGeom prst="rect">
              <a:avLst/>
            </a:prstGeom>
            <a:gradFill rotWithShape="1">
              <a:gsLst>
                <a:gs pos="0">
                  <a:srgbClr val="003399"/>
                </a:gs>
                <a:gs pos="100000">
                  <a:srgbClr val="000F2C"/>
                </a:gs>
              </a:gsLst>
              <a:path path="rect">
                <a:fillToRect l="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83098" name="AutoShape 154"/>
            <p:cNvSpPr>
              <a:spLocks noChangeArrowheads="1"/>
            </p:cNvSpPr>
            <p:nvPr/>
          </p:nvSpPr>
          <p:spPr bwMode="auto">
            <a:xfrm>
              <a:off x="2584" y="1117"/>
              <a:ext cx="634" cy="345"/>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a:defRPr/>
              </a:pPr>
              <a:endParaRPr lang="zh-CN" altLang="en-US">
                <a:latin typeface="+mn-ea"/>
              </a:endParaRPr>
            </a:p>
          </p:txBody>
        </p:sp>
        <p:sp>
          <p:nvSpPr>
            <p:cNvPr id="83099" name="AutoShape 155"/>
            <p:cNvSpPr>
              <a:spLocks noChangeArrowheads="1"/>
            </p:cNvSpPr>
            <p:nvPr/>
          </p:nvSpPr>
          <p:spPr bwMode="auto">
            <a:xfrm flipV="1">
              <a:off x="2584" y="1544"/>
              <a:ext cx="634" cy="345"/>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a:defRPr/>
              </a:pPr>
              <a:endParaRPr lang="zh-CN" altLang="en-US">
                <a:latin typeface="+mn-ea"/>
              </a:endParaRPr>
            </a:p>
          </p:txBody>
        </p:sp>
        <p:sp>
          <p:nvSpPr>
            <p:cNvPr id="83100" name="Oval 156"/>
            <p:cNvSpPr>
              <a:spLocks noChangeArrowheads="1"/>
            </p:cNvSpPr>
            <p:nvPr/>
          </p:nvSpPr>
          <p:spPr bwMode="auto">
            <a:xfrm rot="18900000">
              <a:off x="2396" y="934"/>
              <a:ext cx="216" cy="439"/>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a:defRPr/>
              </a:pPr>
              <a:endParaRPr lang="zh-CN" altLang="en-US">
                <a:latin typeface="+mn-ea"/>
              </a:endParaRPr>
            </a:p>
          </p:txBody>
        </p:sp>
      </p:grpSp>
      <p:grpSp>
        <p:nvGrpSpPr>
          <p:cNvPr id="10275" name="Group 157"/>
          <p:cNvGrpSpPr/>
          <p:nvPr/>
        </p:nvGrpSpPr>
        <p:grpSpPr bwMode="auto">
          <a:xfrm>
            <a:off x="465138" y="2924176"/>
            <a:ext cx="1854200" cy="644398"/>
            <a:chOff x="744" y="1487"/>
            <a:chExt cx="1280" cy="461"/>
          </a:xfrm>
        </p:grpSpPr>
        <p:sp>
          <p:nvSpPr>
            <p:cNvPr id="10280" name="AutoShape 158"/>
            <p:cNvSpPr>
              <a:spLocks noChangeArrowheads="1"/>
            </p:cNvSpPr>
            <p:nvPr/>
          </p:nvSpPr>
          <p:spPr bwMode="auto">
            <a:xfrm>
              <a:off x="744" y="1487"/>
              <a:ext cx="1280" cy="461"/>
            </a:xfrm>
            <a:prstGeom prst="roundRect">
              <a:avLst>
                <a:gd name="adj" fmla="val 49153"/>
              </a:avLst>
            </a:prstGeom>
            <a:gradFill rotWithShape="1">
              <a:gsLst>
                <a:gs pos="0">
                  <a:srgbClr val="003366"/>
                </a:gs>
                <a:gs pos="100000">
                  <a:srgbClr val="00182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mn-ea"/>
                <a:ea typeface="+mn-ea"/>
              </a:endParaRPr>
            </a:p>
          </p:txBody>
        </p:sp>
        <p:sp>
          <p:nvSpPr>
            <p:cNvPr id="83103" name="AutoShape 159"/>
            <p:cNvSpPr>
              <a:spLocks noChangeArrowheads="1"/>
            </p:cNvSpPr>
            <p:nvPr/>
          </p:nvSpPr>
          <p:spPr bwMode="auto">
            <a:xfrm>
              <a:off x="831" y="1541"/>
              <a:ext cx="1073" cy="369"/>
            </a:xfrm>
            <a:prstGeom prst="roundRect">
              <a:avLst>
                <a:gd name="adj" fmla="val 49153"/>
              </a:avLst>
            </a:prstGeom>
            <a:gradFill rotWithShape="1">
              <a:gsLst>
                <a:gs pos="0">
                  <a:schemeClr val="bg1"/>
                </a:gs>
                <a:gs pos="50000">
                  <a:schemeClr val="bg1">
                    <a:gamma/>
                    <a:tint val="0"/>
                    <a:invGamma/>
                    <a:alpha val="60001"/>
                  </a:schemeClr>
                </a:gs>
                <a:gs pos="100000">
                  <a:schemeClr val="bg1"/>
                </a:gs>
              </a:gsLst>
              <a:lin ang="5400000" scaled="1"/>
            </a:gradFill>
            <a:ln w="9525" algn="ctr">
              <a:noFill/>
              <a:round/>
            </a:ln>
            <a:effectLst/>
          </p:spPr>
          <p:txBody>
            <a:bodyPr wrap="square" anchor="ctr">
              <a:spAutoFit/>
            </a:bodyPr>
            <a:lstStyle/>
            <a:p>
              <a:pPr>
                <a:defRPr/>
              </a:pPr>
              <a:endParaRPr lang="zh-CN" altLang="en-US">
                <a:latin typeface="+mn-ea"/>
              </a:endParaRPr>
            </a:p>
          </p:txBody>
        </p:sp>
        <p:sp>
          <p:nvSpPr>
            <p:cNvPr id="83104" name="Oval 160"/>
            <p:cNvSpPr>
              <a:spLocks noChangeArrowheads="1"/>
            </p:cNvSpPr>
            <p:nvPr/>
          </p:nvSpPr>
          <p:spPr bwMode="auto">
            <a:xfrm rot="5400000">
              <a:off x="1420" y="1323"/>
              <a:ext cx="28" cy="359"/>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a:defRPr/>
              </a:pPr>
              <a:endParaRPr lang="zh-CN" altLang="en-US">
                <a:latin typeface="+mn-ea"/>
              </a:endParaRPr>
            </a:p>
          </p:txBody>
        </p:sp>
      </p:grpSp>
      <p:sp>
        <p:nvSpPr>
          <p:cNvPr id="10276" name="Rectangle 161"/>
          <p:cNvSpPr>
            <a:spLocks noChangeArrowheads="1"/>
          </p:cNvSpPr>
          <p:nvPr/>
        </p:nvSpPr>
        <p:spPr bwMode="auto">
          <a:xfrm>
            <a:off x="758592" y="3138313"/>
            <a:ext cx="1228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latinLnBrk="1" hangingPunct="1"/>
            <a:r>
              <a:rPr lang="zh-CN" altLang="en-US" sz="1600" b="1" dirty="0">
                <a:solidFill>
                  <a:srgbClr val="0000CC"/>
                </a:solidFill>
                <a:latin typeface="+mn-ea"/>
                <a:ea typeface="+mn-ea"/>
              </a:rPr>
              <a:t>事故预防原理</a:t>
            </a:r>
            <a:endParaRPr lang="en-US" altLang="zh-CN" sz="1600" b="1" dirty="0">
              <a:solidFill>
                <a:srgbClr val="0000CC"/>
              </a:solidFill>
              <a:latin typeface="+mn-ea"/>
              <a:ea typeface="+mn-ea"/>
            </a:endParaRPr>
          </a:p>
        </p:txBody>
      </p:sp>
      <p:sp>
        <p:nvSpPr>
          <p:cNvPr id="83106" name="Rectangle 162"/>
          <p:cNvSpPr>
            <a:spLocks noChangeArrowheads="1"/>
          </p:cNvSpPr>
          <p:nvPr/>
        </p:nvSpPr>
        <p:spPr bwMode="auto">
          <a:xfrm>
            <a:off x="193499" y="4267200"/>
            <a:ext cx="812800" cy="246221"/>
          </a:xfrm>
          <a:prstGeom prst="rect">
            <a:avLst/>
          </a:prstGeom>
          <a:noFill/>
          <a:ln w="9525">
            <a:noFill/>
            <a:miter lim="800000"/>
          </a:ln>
          <a:effectLst>
            <a:outerShdw dist="12700" dir="5400000" algn="ctr" rotWithShape="0">
              <a:schemeClr val="tx1"/>
            </a:outerShdw>
          </a:effectLst>
        </p:spPr>
        <p:txBody>
          <a:bodyPr wrap="square" lIns="0" tIns="0" rIns="0" bIns="0">
            <a:spAutoFit/>
          </a:bodyPr>
          <a:lstStyle/>
          <a:p>
            <a:pPr latinLnBrk="1">
              <a:defRPr/>
            </a:pPr>
            <a:r>
              <a:rPr lang="zh-CN" altLang="en-US" sz="1600" dirty="0">
                <a:solidFill>
                  <a:schemeClr val="bg1"/>
                </a:solidFill>
                <a:latin typeface="+mn-ea"/>
              </a:rPr>
              <a:t>安全概念</a:t>
            </a:r>
            <a:endParaRPr lang="en-US" altLang="zh-CN" sz="1600" dirty="0">
              <a:solidFill>
                <a:schemeClr val="bg1"/>
              </a:solidFill>
              <a:latin typeface="+mn-ea"/>
            </a:endParaRPr>
          </a:p>
        </p:txBody>
      </p:sp>
      <p:sp>
        <p:nvSpPr>
          <p:cNvPr id="83107" name="Rectangle 163"/>
          <p:cNvSpPr>
            <a:spLocks noChangeArrowheads="1"/>
          </p:cNvSpPr>
          <p:nvPr/>
        </p:nvSpPr>
        <p:spPr bwMode="auto">
          <a:xfrm>
            <a:off x="1636889" y="4289778"/>
            <a:ext cx="852311" cy="246221"/>
          </a:xfrm>
          <a:prstGeom prst="rect">
            <a:avLst/>
          </a:prstGeom>
          <a:noFill/>
          <a:ln w="9525">
            <a:noFill/>
            <a:miter lim="800000"/>
          </a:ln>
          <a:effectLst>
            <a:outerShdw dist="12700" dir="5400000" algn="ctr" rotWithShape="0">
              <a:schemeClr val="tx1"/>
            </a:outerShdw>
          </a:effectLst>
        </p:spPr>
        <p:txBody>
          <a:bodyPr wrap="square" lIns="0" tIns="0" rIns="0" bIns="0">
            <a:spAutoFit/>
          </a:bodyPr>
          <a:lstStyle/>
          <a:p>
            <a:pPr latinLnBrk="1">
              <a:defRPr/>
            </a:pPr>
            <a:r>
              <a:rPr lang="zh-CN" altLang="en-US" sz="1600" dirty="0">
                <a:solidFill>
                  <a:schemeClr val="bg1"/>
                </a:solidFill>
                <a:latin typeface="+mn-ea"/>
              </a:rPr>
              <a:t>安全原理</a:t>
            </a:r>
            <a:endParaRPr lang="en-US" altLang="zh-CN" sz="1600" dirty="0">
              <a:solidFill>
                <a:schemeClr val="bg1"/>
              </a:solidFill>
              <a:latin typeface="+mn-ea"/>
            </a:endParaRPr>
          </a:p>
        </p:txBody>
      </p:sp>
      <p:sp>
        <p:nvSpPr>
          <p:cNvPr id="2" name="标题 1"/>
          <p:cNvSpPr>
            <a:spLocks noGrp="1"/>
          </p:cNvSpPr>
          <p:nvPr>
            <p:ph type="title"/>
          </p:nvPr>
        </p:nvSpPr>
        <p:spPr/>
        <p:txBody>
          <a:bodyPr>
            <a:normAutofit/>
          </a:bodyPr>
          <a:lstStyle/>
          <a:p>
            <a:r>
              <a:rPr lang="zh-CN" altLang="en-US">
                <a:sym typeface="+mn-ea"/>
              </a:rPr>
              <a:t>二、辨识控制危险源，消除习惯性违章</a:t>
            </a:r>
            <a:endParaRPr lang="zh-CN" altLang="en-US"/>
          </a:p>
        </p:txBody>
      </p:sp>
      <p:cxnSp>
        <p:nvCxnSpPr>
          <p:cNvPr id="96" name="直接连接符 95"/>
          <p:cNvCxnSpPr/>
          <p:nvPr/>
        </p:nvCxnSpPr>
        <p:spPr bwMode="auto">
          <a:xfrm rot="16200000" flipV="1">
            <a:off x="4051292" y="2539078"/>
            <a:ext cx="729481" cy="22602"/>
          </a:xfrm>
          <a:prstGeom prst="line">
            <a:avLst/>
          </a:prstGeom>
          <a:gradFill rotWithShape="1">
            <a:gsLst>
              <a:gs pos="0">
                <a:schemeClr val="bg2"/>
              </a:gs>
              <a:gs pos="100000">
                <a:schemeClr val="bg2">
                  <a:gamma/>
                  <a:shade val="46275"/>
                  <a:invGamma/>
                </a:schemeClr>
              </a:gs>
            </a:gsLst>
            <a:lin ang="5400000" scaled="1"/>
          </a:gradFill>
          <a:ln w="9525" cap="flat" cmpd="sng" algn="ctr">
            <a:solidFill>
              <a:schemeClr val="tx1"/>
            </a:solidFill>
            <a:prstDash val="solid"/>
            <a:round/>
            <a:headEnd type="none" w="med" len="med"/>
            <a:tailEnd type="none" w="med" len="med"/>
          </a:ln>
        </p:spPr>
      </p:cxnSp>
    </p:spTree>
    <p:custDataLst>
      <p:tags r:id="rId2"/>
    </p:custDataLst>
  </p:cSld>
  <p:clrMapOvr>
    <a:masterClrMapping/>
  </p:clrMapOvr>
  <p:transition>
    <p:fade/>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TEMPLATE_CATEGORY" val="custom"/>
  <p:tag name="KSO_WM_TEMPLATE_INDEX" val="178"/>
</p:tagLst>
</file>

<file path=ppt/tags/tag17.xml><?xml version="1.0" encoding="utf-8"?>
<p:tagLst xmlns:p="http://schemas.openxmlformats.org/presentationml/2006/main">
  <p:tag name="KSO_WM_TEMPLATE_CATEGORY" val="custom"/>
  <p:tag name="KSO_WM_TEMPLATE_INDEX" val="178"/>
</p:tagLst>
</file>

<file path=ppt/tags/tag18.xml><?xml version="1.0" encoding="utf-8"?>
<p:tagLst xmlns:p="http://schemas.openxmlformats.org/presentationml/2006/main">
  <p:tag name="KSO_WM_TEMPLATE_CATEGORY" val="custom"/>
  <p:tag name="KSO_WM_TEMPLATE_INDEX" val="178"/>
</p:tagLst>
</file>

<file path=ppt/tags/tag19.xml><?xml version="1.0" encoding="utf-8"?>
<p:tagLst xmlns:p="http://schemas.openxmlformats.org/presentationml/2006/main">
  <p:tag name="KSO_WM_TEMPLATE_CATEGORY" val="custom"/>
  <p:tag name="KSO_WM_TEMPLATE_INDEX" val="17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TEMPLATE_CATEGORY" val="custom"/>
  <p:tag name="KSO_WM_TEMPLATE_INDEX" val="178"/>
</p:tagLst>
</file>

<file path=ppt/tags/tag21.xml><?xml version="1.0" encoding="utf-8"?>
<p:tagLst xmlns:p="http://schemas.openxmlformats.org/presentationml/2006/main">
  <p:tag name="KSO_WM_TEMPLATE_CATEGORY" val="custom"/>
  <p:tag name="KSO_WM_TEMPLATE_INDEX" val="178"/>
</p:tagLst>
</file>

<file path=ppt/tags/tag22.xml><?xml version="1.0" encoding="utf-8"?>
<p:tagLst xmlns:p="http://schemas.openxmlformats.org/presentationml/2006/main">
  <p:tag name="KSO_WM_TEMPLATE_CATEGORY" val="custom"/>
  <p:tag name="KSO_WM_TEMPLATE_INDEX" val="178"/>
</p:tagLst>
</file>

<file path=ppt/tags/tag23.xml><?xml version="1.0" encoding="utf-8"?>
<p:tagLst xmlns:p="http://schemas.openxmlformats.org/presentationml/2006/main">
  <p:tag name="KSO_WM_TEMPLATE_CATEGORY" val="custom"/>
  <p:tag name="KSO_WM_TEMPLATE_INDEX" val="178"/>
</p:tagLst>
</file>

<file path=ppt/tags/tag24.xml><?xml version="1.0" encoding="utf-8"?>
<p:tagLst xmlns:p="http://schemas.openxmlformats.org/presentationml/2006/main">
  <p:tag name="KSO_WM_TEMPLATE_CATEGORY" val="custom"/>
  <p:tag name="KSO_WM_TEMPLATE_INDEX" val="178"/>
</p:tagLst>
</file>

<file path=ppt/tags/tag25.xml><?xml version="1.0" encoding="utf-8"?>
<p:tagLst xmlns:p="http://schemas.openxmlformats.org/presentationml/2006/main">
  <p:tag name="KSO_WM_TEMPLATE_CATEGORY" val="custom"/>
  <p:tag name="KSO_WM_TEMPLATE_INDEX" val="178"/>
</p:tagLst>
</file>

<file path=ppt/tags/tag26.xml><?xml version="1.0" encoding="utf-8"?>
<p:tagLst xmlns:p="http://schemas.openxmlformats.org/presentationml/2006/main">
  <p:tag name="KSO_WM_TEMPLATE_CATEGORY" val="custom"/>
  <p:tag name="KSO_WM_TEMPLATE_INDEX" val="178"/>
</p:tagLst>
</file>

<file path=ppt/tags/tag27.xml><?xml version="1.0" encoding="utf-8"?>
<p:tagLst xmlns:p="http://schemas.openxmlformats.org/presentationml/2006/main">
  <p:tag name="KSO_WM_TEMPLATE_CATEGORY" val="custom"/>
  <p:tag name="KSO_WM_TEMPLATE_INDEX" val="178"/>
</p:tagLst>
</file>

<file path=ppt/tags/tag28.xml><?xml version="1.0" encoding="utf-8"?>
<p:tagLst xmlns:p="http://schemas.openxmlformats.org/presentationml/2006/main">
  <p:tag name="KSO_WM_TEMPLATE_CATEGORY" val="custom"/>
  <p:tag name="KSO_WM_TEMPLATE_INDEX" val="178"/>
</p:tagLst>
</file>

<file path=ppt/tags/tag29.xml><?xml version="1.0" encoding="utf-8"?>
<p:tagLst xmlns:p="http://schemas.openxmlformats.org/presentationml/2006/main">
  <p:tag name="KSO_WM_TEMPLATE_CATEGORY" val="custom"/>
  <p:tag name="KSO_WM_TEMPLATE_INDEX" val="178"/>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TEMPLATE_CATEGORY" val="custom"/>
  <p:tag name="KSO_WM_TEMPLATE_INDEX" val="178"/>
</p:tagLst>
</file>

<file path=ppt/tags/tag31.xml><?xml version="1.0" encoding="utf-8"?>
<p:tagLst xmlns:p="http://schemas.openxmlformats.org/presentationml/2006/main">
  <p:tag name="KSO_WM_TEMPLATE_CATEGORY" val="custom"/>
  <p:tag name="KSO_WM_TEMPLATE_INDEX" val="178"/>
</p:tagLst>
</file>

<file path=ppt/tags/tag32.xml><?xml version="1.0" encoding="utf-8"?>
<p:tagLst xmlns:p="http://schemas.openxmlformats.org/presentationml/2006/main">
  <p:tag name="KSO_WM_TEMPLATE_CATEGORY" val="custom"/>
  <p:tag name="KSO_WM_TEMPLATE_INDEX" val="178"/>
</p:tagLst>
</file>

<file path=ppt/tags/tag33.xml><?xml version="1.0" encoding="utf-8"?>
<p:tagLst xmlns:p="http://schemas.openxmlformats.org/presentationml/2006/main">
  <p:tag name="KSO_WM_TEMPLATE_CATEGORY" val="custom"/>
  <p:tag name="KSO_WM_TEMPLATE_INDEX" val="178"/>
</p:tagLst>
</file>

<file path=ppt/tags/tag34.xml><?xml version="1.0" encoding="utf-8"?>
<p:tagLst xmlns:p="http://schemas.openxmlformats.org/presentationml/2006/main">
  <p:tag name="KSO_WM_TEMPLATE_CATEGORY" val="custom"/>
  <p:tag name="KSO_WM_TEMPLATE_INDEX" val="178"/>
</p:tagLst>
</file>

<file path=ppt/tags/tag35.xml><?xml version="1.0" encoding="utf-8"?>
<p:tagLst xmlns:p="http://schemas.openxmlformats.org/presentationml/2006/main">
  <p:tag name="KSO_WM_TEMPLATE_CATEGORY" val="custom"/>
  <p:tag name="KSO_WM_TEMPLATE_INDEX" val="178"/>
</p:tagLst>
</file>

<file path=ppt/tags/tag36.xml><?xml version="1.0" encoding="utf-8"?>
<p:tagLst xmlns:p="http://schemas.openxmlformats.org/presentationml/2006/main">
  <p:tag name="KSO_WM_TEMPLATE_CATEGORY" val="custom"/>
  <p:tag name="KSO_WM_TEMPLATE_INDEX" val="178"/>
</p:tagLst>
</file>

<file path=ppt/tags/tag37.xml><?xml version="1.0" encoding="utf-8"?>
<p:tagLst xmlns:p="http://schemas.openxmlformats.org/presentationml/2006/main">
  <p:tag name="KSO_WM_TEMPLATE_CATEGORY" val="custom"/>
  <p:tag name="KSO_WM_TEMPLATE_INDEX" val="178"/>
</p:tagLst>
</file>

<file path=ppt/tags/tag38.xml><?xml version="1.0" encoding="utf-8"?>
<p:tagLst xmlns:p="http://schemas.openxmlformats.org/presentationml/2006/main">
  <p:tag name="KSO_WM_TEMPLATE_CATEGORY" val="custom"/>
  <p:tag name="KSO_WM_TEMPLATE_INDEX" val="178"/>
</p:tagLst>
</file>

<file path=ppt/tags/tag39.xml><?xml version="1.0" encoding="utf-8"?>
<p:tagLst xmlns:p="http://schemas.openxmlformats.org/presentationml/2006/main">
  <p:tag name="KSO_WM_TEMPLATE_CATEGORY" val="custom"/>
  <p:tag name="KSO_WM_TEMPLATE_INDEX" val="178"/>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TEMPLATE_CATEGORY" val="custom"/>
  <p:tag name="KSO_WM_TEMPLATE_INDEX" val="178"/>
</p:tagLst>
</file>

<file path=ppt/tags/tag41.xml><?xml version="1.0" encoding="utf-8"?>
<p:tagLst xmlns:p="http://schemas.openxmlformats.org/presentationml/2006/main">
  <p:tag name="KSO_WM_TEMPLATE_CATEGORY" val="custom"/>
  <p:tag name="KSO_WM_TEMPLATE_INDEX" val="178"/>
</p:tagLst>
</file>

<file path=ppt/tags/tag42.xml><?xml version="1.0" encoding="utf-8"?>
<p:tagLst xmlns:p="http://schemas.openxmlformats.org/presentationml/2006/main">
  <p:tag name="KSO_WM_TEMPLATE_CATEGORY" val="custom"/>
  <p:tag name="KSO_WM_TEMPLATE_INDEX" val="178"/>
</p:tagLst>
</file>

<file path=ppt/tags/tag43.xml><?xml version="1.0" encoding="utf-8"?>
<p:tagLst xmlns:p="http://schemas.openxmlformats.org/presentationml/2006/main">
  <p:tag name="KSO_WM_TEMPLATE_CATEGORY" val="custom"/>
  <p:tag name="KSO_WM_TEMPLATE_INDEX" val="178"/>
</p:tagLst>
</file>

<file path=ppt/tags/tag44.xml><?xml version="1.0" encoding="utf-8"?>
<p:tagLst xmlns:p="http://schemas.openxmlformats.org/presentationml/2006/main">
  <p:tag name="KSO_WM_TEMPLATE_CATEGORY" val="custom"/>
  <p:tag name="KSO_WM_TEMPLATE_INDEX" val="178"/>
</p:tagLst>
</file>

<file path=ppt/tags/tag45.xml><?xml version="1.0" encoding="utf-8"?>
<p:tagLst xmlns:p="http://schemas.openxmlformats.org/presentationml/2006/main">
  <p:tag name="KSO_WM_TEMPLATE_CATEGORY" val="custom"/>
  <p:tag name="KSO_WM_TEMPLATE_INDEX" val="178"/>
</p:tagLst>
</file>

<file path=ppt/tags/tag46.xml><?xml version="1.0" encoding="utf-8"?>
<p:tagLst xmlns:p="http://schemas.openxmlformats.org/presentationml/2006/main">
  <p:tag name="KSO_WM_TEMPLATE_CATEGORY" val="custom"/>
  <p:tag name="KSO_WM_TEMPLATE_INDEX" val="178"/>
</p:tagLst>
</file>

<file path=ppt/tags/tag47.xml><?xml version="1.0" encoding="utf-8"?>
<p:tagLst xmlns:p="http://schemas.openxmlformats.org/presentationml/2006/main">
  <p:tag name="KSO_WM_TEMPLATE_CATEGORY" val="custom"/>
  <p:tag name="KSO_WM_TEMPLATE_INDEX" val="178"/>
</p:tagLst>
</file>

<file path=ppt/tags/tag48.xml><?xml version="1.0" encoding="utf-8"?>
<p:tagLst xmlns:p="http://schemas.openxmlformats.org/presentationml/2006/main">
  <p:tag name="KSO_WM_TEMPLATE_CATEGORY" val="custom"/>
  <p:tag name="KSO_WM_TEMPLATE_INDEX" val="178"/>
</p:tagLst>
</file>

<file path=ppt/tags/tag49.xml><?xml version="1.0" encoding="utf-8"?>
<p:tagLst xmlns:p="http://schemas.openxmlformats.org/presentationml/2006/main">
  <p:tag name="KSO_WM_TEMPLATE_CATEGORY" val="custom"/>
  <p:tag name="KSO_WM_TEMPLATE_INDEX" val="178"/>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TEMPLATE_CATEGORY" val="custom"/>
  <p:tag name="KSO_WM_TEMPLATE_INDEX" val="178"/>
</p:tagLst>
</file>

<file path=ppt/tags/tag51.xml><?xml version="1.0" encoding="utf-8"?>
<p:tagLst xmlns:p="http://schemas.openxmlformats.org/presentationml/2006/main">
  <p:tag name="KSO_WM_TEMPLATE_CATEGORY" val="custom"/>
  <p:tag name="KSO_WM_TEMPLATE_INDEX" val="178"/>
</p:tagLst>
</file>

<file path=ppt/tags/tag52.xml><?xml version="1.0" encoding="utf-8"?>
<p:tagLst xmlns:p="http://schemas.openxmlformats.org/presentationml/2006/main">
  <p:tag name="KSO_WM_TEMPLATE_CATEGORY" val="custom"/>
  <p:tag name="KSO_WM_TEMPLATE_INDEX" val="178"/>
</p:tagLst>
</file>

<file path=ppt/tags/tag53.xml><?xml version="1.0" encoding="utf-8"?>
<p:tagLst xmlns:p="http://schemas.openxmlformats.org/presentationml/2006/main">
  <p:tag name="KSO_WM_TEMPLATE_CATEGORY" val="custom"/>
  <p:tag name="KSO_WM_TEMPLATE_INDEX" val="178"/>
</p:tagLst>
</file>

<file path=ppt/tags/tag54.xml><?xml version="1.0" encoding="utf-8"?>
<p:tagLst xmlns:p="http://schemas.openxmlformats.org/presentationml/2006/main">
  <p:tag name="KSO_WM_TEMPLATE_CATEGORY" val="custom"/>
  <p:tag name="KSO_WM_TEMPLATE_INDEX" val="178"/>
</p:tagLst>
</file>

<file path=ppt/tags/tag55.xml><?xml version="1.0" encoding="utf-8"?>
<p:tagLst xmlns:p="http://schemas.openxmlformats.org/presentationml/2006/main">
  <p:tag name="KSO_WM_TEMPLATE_CATEGORY" val="custom"/>
  <p:tag name="KSO_WM_TEMPLATE_INDEX" val="178"/>
</p:tagLst>
</file>

<file path=ppt/tags/tag56.xml><?xml version="1.0" encoding="utf-8"?>
<p:tagLst xmlns:p="http://schemas.openxmlformats.org/presentationml/2006/main">
  <p:tag name="KSO_WM_TEMPLATE_CATEGORY" val="custom"/>
  <p:tag name="KSO_WM_TEMPLATE_INDEX" val="178"/>
</p:tagLst>
</file>

<file path=ppt/tags/tag57.xml><?xml version="1.0" encoding="utf-8"?>
<p:tagLst xmlns:p="http://schemas.openxmlformats.org/presentationml/2006/main">
  <p:tag name="KSO_WM_TEMPLATE_CATEGORY" val="custom"/>
  <p:tag name="KSO_WM_TEMPLATE_INDEX" val="178"/>
</p:tagLst>
</file>

<file path=ppt/tags/tag58.xml><?xml version="1.0" encoding="utf-8"?>
<p:tagLst xmlns:p="http://schemas.openxmlformats.org/presentationml/2006/main">
  <p:tag name="KSO_WM_TEMPLATE_CATEGORY" val="custom"/>
  <p:tag name="KSO_WM_TEMPLATE_INDEX" val="178"/>
</p:tagLst>
</file>

<file path=ppt/tags/tag59.xml><?xml version="1.0" encoding="utf-8"?>
<p:tagLst xmlns:p="http://schemas.openxmlformats.org/presentationml/2006/main">
  <p:tag name="KSO_WM_TEMPLATE_CATEGORY" val="custom"/>
  <p:tag name="KSO_WM_TEMPLATE_INDEX" val="178"/>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TEMPLATE_CATEGORY" val="custom"/>
  <p:tag name="KSO_WM_TEMPLATE_INDEX" val="178"/>
</p:tagLst>
</file>

<file path=ppt/tags/tag61.xml><?xml version="1.0" encoding="utf-8"?>
<p:tagLst xmlns:p="http://schemas.openxmlformats.org/presentationml/2006/main">
  <p:tag name="KSO_WM_TEMPLATE_CATEGORY" val="custom"/>
  <p:tag name="KSO_WM_TEMPLATE_INDEX" val="178"/>
</p:tagLst>
</file>

<file path=ppt/tags/tag62.xml><?xml version="1.0" encoding="utf-8"?>
<p:tagLst xmlns:p="http://schemas.openxmlformats.org/presentationml/2006/main">
  <p:tag name="KSO_WM_TEMPLATE_CATEGORY" val="custom"/>
  <p:tag name="KSO_WM_TEMPLATE_INDEX" val="178"/>
</p:tagLst>
</file>

<file path=ppt/tags/tag63.xml><?xml version="1.0" encoding="utf-8"?>
<p:tagLst xmlns:p="http://schemas.openxmlformats.org/presentationml/2006/main">
  <p:tag name="KSO_WM_TEMPLATE_CATEGORY" val="custom"/>
  <p:tag name="KSO_WM_TEMPLATE_INDEX" val="178"/>
</p:tagLst>
</file>

<file path=ppt/tags/tag64.xml><?xml version="1.0" encoding="utf-8"?>
<p:tagLst xmlns:p="http://schemas.openxmlformats.org/presentationml/2006/main">
  <p:tag name="KSO_WM_TEMPLATE_CATEGORY" val="custom"/>
  <p:tag name="KSO_WM_TEMPLATE_INDEX" val="178"/>
</p:tagLst>
</file>

<file path=ppt/tags/tag65.xml><?xml version="1.0" encoding="utf-8"?>
<p:tagLst xmlns:p="http://schemas.openxmlformats.org/presentationml/2006/main">
  <p:tag name="KSO_WM_TEMPLATE_CATEGORY" val="custom"/>
  <p:tag name="KSO_WM_TEMPLATE_INDEX" val="178"/>
</p:tagLst>
</file>

<file path=ppt/tags/tag66.xml><?xml version="1.0" encoding="utf-8"?>
<p:tagLst xmlns:p="http://schemas.openxmlformats.org/presentationml/2006/main">
  <p:tag name="KSO_WM_TEMPLATE_CATEGORY" val="custom"/>
  <p:tag name="KSO_WM_TEMPLATE_INDEX" val="178"/>
</p:tagLst>
</file>

<file path=ppt/tags/tag67.xml><?xml version="1.0" encoding="utf-8"?>
<p:tagLst xmlns:p="http://schemas.openxmlformats.org/presentationml/2006/main">
  <p:tag name="KSO_WM_TEMPLATE_CATEGORY" val="custom"/>
  <p:tag name="KSO_WM_TEMPLATE_INDEX" val="178"/>
</p:tagLst>
</file>

<file path=ppt/tags/tag68.xml><?xml version="1.0" encoding="utf-8"?>
<p:tagLst xmlns:p="http://schemas.openxmlformats.org/presentationml/2006/main">
  <p:tag name="KSO_WM_TEMPLATE_CATEGORY" val="custom"/>
  <p:tag name="KSO_WM_TEMPLATE_INDEX" val="178"/>
</p:tagLst>
</file>

<file path=ppt/tags/tag69.xml><?xml version="1.0" encoding="utf-8"?>
<p:tagLst xmlns:p="http://schemas.openxmlformats.org/presentationml/2006/main">
  <p:tag name="KSO_WM_TEMPLATE_CATEGORY" val="custom"/>
  <p:tag name="KSO_WM_TEMPLATE_INDEX" val="17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7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commondata" val="eyJoZGlkIjoiNDY1MmY4MTY3YzFkZTg4NGM1MWI4N2I1NTA1MWI4MWEifQ=="/>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博富特">
  <a:themeElements>
    <a:clrScheme name="自定义 5">
      <a:dk1>
        <a:srgbClr val="000000"/>
      </a:dk1>
      <a:lt1>
        <a:srgbClr val="FFFFFF"/>
      </a:lt1>
      <a:dk2>
        <a:srgbClr val="4C4948"/>
      </a:dk2>
      <a:lt2>
        <a:srgbClr val="CFCFCF"/>
      </a:lt2>
      <a:accent1>
        <a:srgbClr val="C70019"/>
      </a:accent1>
      <a:accent2>
        <a:srgbClr val="4C4948"/>
      </a:accent2>
      <a:accent3>
        <a:srgbClr val="727171"/>
      </a:accent3>
      <a:accent4>
        <a:srgbClr val="AAA9A9"/>
      </a:accent4>
      <a:accent5>
        <a:srgbClr val="C6C6C6"/>
      </a:accent5>
      <a:accent6>
        <a:srgbClr val="E2E2E2"/>
      </a:accent6>
      <a:hlink>
        <a:srgbClr val="C70019"/>
      </a:hlink>
      <a:folHlink>
        <a:srgbClr val="727171"/>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spPr>
      <a:bodyPr vert="horz" wrap="none" lIns="91440" tIns="45720" rIns="91440" bIns="45720" numCol="1" rtlCol="0"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sz="18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defRPr>
        </a:defPPr>
      </a:lstStyle>
    </a:spDef>
    <a:lnDef>
      <a:spPr bwMode="auto">
        <a:gradFill rotWithShape="1">
          <a:gsLst>
            <a:gs pos="0">
              <a:schemeClr val="bg2"/>
            </a:gs>
            <a:gs pos="100000">
              <a:schemeClr val="bg2">
                <a:gamma/>
                <a:shade val="46275"/>
                <a:invGamma/>
              </a:schemeClr>
            </a:gs>
          </a:gsLst>
          <a:lin ang="5400000" scaled="1"/>
        </a:gradFill>
        <a:ln w="3175" cap="flat" cmpd="sng" algn="ctr">
          <a:solidFill>
            <a:srgbClr val="C0C0C0"/>
          </a:solidFill>
          <a:prstDash val="solid"/>
          <a:round/>
          <a:headEnd type="none" w="med" len="med"/>
          <a:tailEnd type="none" w="med" len="med"/>
        </a:ln>
      </a:spPr>
      <a:bodyPr/>
      <a:lstStyle/>
    </a:lnDef>
  </a:objectDefaults>
  <a:extraClrSchemeLst>
    <a:extraClrScheme>
      <a:clrScheme name="中国南车 1">
        <a:dk1>
          <a:srgbClr val="000000"/>
        </a:dk1>
        <a:lt1>
          <a:srgbClr val="FFFFFF"/>
        </a:lt1>
        <a:dk2>
          <a:srgbClr val="000000"/>
        </a:dk2>
        <a:lt2>
          <a:srgbClr val="898989"/>
        </a:lt2>
        <a:accent1>
          <a:srgbClr val="0058B0"/>
        </a:accent1>
        <a:accent2>
          <a:srgbClr val="E60012"/>
        </a:accent2>
        <a:accent3>
          <a:srgbClr val="FFFFFF"/>
        </a:accent3>
        <a:accent4>
          <a:srgbClr val="000000"/>
        </a:accent4>
        <a:accent5>
          <a:srgbClr val="AAB4D4"/>
        </a:accent5>
        <a:accent6>
          <a:srgbClr val="D0000F"/>
        </a:accent6>
        <a:hlink>
          <a:srgbClr val="239AD6"/>
        </a:hlink>
        <a:folHlink>
          <a:srgbClr val="FDD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中国中车</Template>
  <TotalTime>0</TotalTime>
  <Words>5525</Words>
  <Application>WPS 演示</Application>
  <PresentationFormat>全屏显示(4:3)</PresentationFormat>
  <Paragraphs>991</Paragraphs>
  <Slides>57</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57</vt:i4>
      </vt:variant>
    </vt:vector>
  </HeadingPairs>
  <TitlesOfParts>
    <vt:vector size="75" baseType="lpstr">
      <vt:lpstr>Arial</vt:lpstr>
      <vt:lpstr>宋体</vt:lpstr>
      <vt:lpstr>Wingdings</vt:lpstr>
      <vt:lpstr>黑体</vt:lpstr>
      <vt:lpstr>微软雅黑</vt:lpstr>
      <vt:lpstr>Times New Roman</vt:lpstr>
      <vt:lpstr>Gulim</vt:lpstr>
      <vt:lpstr>Malgun Gothic</vt:lpstr>
      <vt:lpstr>HY헤드라인M</vt:lpstr>
      <vt:lpstr>Arial Black</vt:lpstr>
      <vt:lpstr>Arial Unicode MS</vt:lpstr>
      <vt:lpstr>Calibri</vt:lpstr>
      <vt:lpstr>楷体_GB2312</vt:lpstr>
      <vt:lpstr>新宋体</vt:lpstr>
      <vt:lpstr>HY견고딕</vt:lpstr>
      <vt:lpstr>楷体</vt:lpstr>
      <vt:lpstr>汉仪旗黑-85S</vt:lpstr>
      <vt:lpstr>博富特</vt:lpstr>
      <vt:lpstr>班组长安全管理培训</vt:lpstr>
      <vt:lpstr>PowerPoint 演示文稿</vt:lpstr>
      <vt:lpstr>主要内容</vt:lpstr>
      <vt:lpstr>一、班组长安全角色认知</vt:lpstr>
      <vt:lpstr>一、班组长安全角色认知</vt:lpstr>
      <vt:lpstr>一、班组长安全角色认知</vt:lpstr>
      <vt:lpstr>一、班组长安全角色认知</vt:lpstr>
      <vt:lpstr>一、班组长安全角色认知</vt:lpstr>
      <vt:lpstr>二、辨识控制危险源，消除习惯性违章</vt:lpstr>
      <vt:lpstr>二、辨识控制危险源，消除习惯性违章</vt:lpstr>
      <vt:lpstr>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二、辨识控制危险源，消除习惯性违章</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三、班组基础和现场安全管理</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班组长安全管理培训</dc:title>
  <dc:creator/>
  <cp:lastModifiedBy>little fairy</cp:lastModifiedBy>
  <cp:revision>1</cp:revision>
  <dcterms:created xsi:type="dcterms:W3CDTF">2024-01-18T07:33:18Z</dcterms:created>
  <dcterms:modified xsi:type="dcterms:W3CDTF">2024-01-18T07:33:18Z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DB47FA128A4A4561880FFF1CD8F61180_13</vt:lpwstr>
  </property>
</Properties>
</file>