
<file path=[Content_Types].xml><?xml version="1.0" encoding="utf-8"?>
<Types xmlns="http://schemas.openxmlformats.org/package/2006/content-types">
  <Default Extension="jpeg" ContentType="image/jpeg"/>
  <Default Extension="JPG" ContentType="image/.jpg"/>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notesMasterIdLst>
    <p:notesMasterId r:id="rId34"/>
  </p:notesMasterIdLst>
  <p:sldIdLst>
    <p:sldId id="266" r:id="rId5"/>
    <p:sldId id="1053" r:id="rId6"/>
    <p:sldId id="267" r:id="rId7"/>
    <p:sldId id="424" r:id="rId8"/>
    <p:sldId id="268" r:id="rId9"/>
    <p:sldId id="419" r:id="rId10"/>
    <p:sldId id="420" r:id="rId11"/>
    <p:sldId id="421" r:id="rId12"/>
    <p:sldId id="422" r:id="rId13"/>
    <p:sldId id="423" r:id="rId14"/>
    <p:sldId id="326" r:id="rId15"/>
    <p:sldId id="327" r:id="rId16"/>
    <p:sldId id="380" r:id="rId17"/>
    <p:sldId id="1025" r:id="rId18"/>
    <p:sldId id="1026" r:id="rId19"/>
    <p:sldId id="1027" r:id="rId20"/>
    <p:sldId id="1028" r:id="rId21"/>
    <p:sldId id="1029" r:id="rId22"/>
    <p:sldId id="1030" r:id="rId23"/>
    <p:sldId id="1033" r:id="rId24"/>
    <p:sldId id="1034" r:id="rId25"/>
    <p:sldId id="1035" r:id="rId26"/>
    <p:sldId id="1041" r:id="rId27"/>
    <p:sldId id="1047" r:id="rId28"/>
    <p:sldId id="1042" r:id="rId29"/>
    <p:sldId id="1049" r:id="rId30"/>
    <p:sldId id="1043" r:id="rId31"/>
    <p:sldId id="1046" r:id="rId32"/>
    <p:sldId id="1055" r:id="rId33"/>
  </p:sldIdLst>
  <p:sldSz cx="9144000" cy="6858000" type="screen4x3"/>
  <p:notesSz cx="6809105" cy="9823450"/>
  <p:custDataLst>
    <p:tags r:id="rId39"/>
  </p:custDataLst>
  <p:defaultTextStyle>
    <a:defPPr>
      <a:defRPr lang="zh-CN"/>
    </a:defPPr>
    <a:lvl1pPr marL="0" lvl="0"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楷体_GB2312" pitchFamily="49" charset="-122"/>
        <a:cs typeface="+mn-cs"/>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楷体_GB2312" pitchFamily="49" charset="-122"/>
        <a:cs typeface="+mn-cs"/>
      </a:defRPr>
    </a:lvl5pPr>
    <a:lvl6pPr marL="2286000" lvl="5"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楷体_GB2312" pitchFamily="49" charset="-122"/>
        <a:cs typeface="+mn-cs"/>
      </a:defRPr>
    </a:lvl6pPr>
    <a:lvl7pPr marL="2743200" lvl="6"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楷体_GB2312" pitchFamily="49" charset="-122"/>
        <a:cs typeface="+mn-cs"/>
      </a:defRPr>
    </a:lvl7pPr>
    <a:lvl8pPr marL="3200400" lvl="7"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楷体_GB2312" pitchFamily="49" charset="-122"/>
        <a:cs typeface="+mn-cs"/>
      </a:defRPr>
    </a:lvl8pPr>
    <a:lvl9pPr marL="3657600" lvl="8"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楷体_GB2312" pitchFamily="49" charset="-122"/>
        <a:cs typeface="+mn-cs"/>
      </a:defRPr>
    </a:lvl9pPr>
  </p:defaultTextStyle>
  <p:extLst>
    <p:ext uri="{EFAFB233-063F-42B5-8137-9DF3F51BA10A}">
      <p15:sldGuideLst xmlns:p15="http://schemas.microsoft.com/office/powerpoint/2012/main">
        <p15:guide id="1" orient="horz" pos="2228" userDrawn="1">
          <p15:clr>
            <a:srgbClr val="A4A3A4"/>
          </p15:clr>
        </p15:guide>
        <p15:guide id="2" pos="279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FF3300"/>
    <a:srgbClr val="CCCCFF"/>
    <a:srgbClr val="006666"/>
    <a:srgbClr val="FFFF99"/>
    <a:srgbClr val="0033CC"/>
    <a:srgbClr val="0066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8" d="100"/>
          <a:sy n="68" d="100"/>
        </p:scale>
        <p:origin x="-1224" y="-108"/>
      </p:cViewPr>
      <p:guideLst>
        <p:guide orient="horz" pos="2228"/>
        <p:guide pos="279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9" Type="http://schemas.openxmlformats.org/officeDocument/2006/relationships/tags" Target="tags/tag22.xml"/><Relationship Id="rId38" Type="http://schemas.openxmlformats.org/officeDocument/2006/relationships/commentAuthors" Target="commentAuthors.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notesMaster" Target="notesMasters/notesMaster1.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122" name="页眉占位符 5121"/>
          <p:cNvSpPr>
            <a:spLocks noGrp="1"/>
          </p:cNvSpPr>
          <p:nvPr>
            <p:ph type="hdr" sz="quarter"/>
          </p:nvPr>
        </p:nvSpPr>
        <p:spPr>
          <a:xfrm>
            <a:off x="0" y="0"/>
            <a:ext cx="2951163" cy="490538"/>
          </a:xfrm>
          <a:prstGeom prst="rect">
            <a:avLst/>
          </a:prstGeom>
          <a:noFill/>
          <a:ln w="9525">
            <a:noFill/>
          </a:ln>
        </p:spPr>
        <p:txBody>
          <a:bodyPr/>
          <a:p>
            <a:pPr lvl="0"/>
            <a:endParaRPr lang="zh-CN" altLang="en-US" sz="1200" b="0" dirty="0"/>
          </a:p>
        </p:txBody>
      </p:sp>
      <p:sp>
        <p:nvSpPr>
          <p:cNvPr id="5123" name="日期占位符 5122"/>
          <p:cNvSpPr>
            <a:spLocks noGrp="1"/>
          </p:cNvSpPr>
          <p:nvPr>
            <p:ph type="dt" idx="1"/>
          </p:nvPr>
        </p:nvSpPr>
        <p:spPr>
          <a:xfrm>
            <a:off x="3856038" y="0"/>
            <a:ext cx="2951162" cy="490538"/>
          </a:xfrm>
          <a:prstGeom prst="rect">
            <a:avLst/>
          </a:prstGeom>
          <a:noFill/>
          <a:ln w="9525">
            <a:noFill/>
          </a:ln>
        </p:spPr>
        <p:txBody>
          <a:bodyPr/>
          <a:p>
            <a:pPr lvl="0" algn="r"/>
            <a:fld id="{BB962C8B-B14F-4D97-AF65-F5344CB8AC3E}" type="datetimeFigureOut">
              <a:rPr lang="zh-CN" altLang="en-US" sz="1200" b="0" dirty="0"/>
            </a:fld>
            <a:endParaRPr lang="zh-CN" altLang="en-US" sz="1200" b="0" dirty="0"/>
          </a:p>
        </p:txBody>
      </p:sp>
      <p:sp>
        <p:nvSpPr>
          <p:cNvPr id="5124" name="幻灯片图像占位符 5123"/>
          <p:cNvSpPr>
            <a:spLocks noGrp="1" noRot="1"/>
          </p:cNvSpPr>
          <p:nvPr>
            <p:ph type="sldImg" idx="2"/>
          </p:nvPr>
        </p:nvSpPr>
        <p:spPr>
          <a:xfrm>
            <a:off x="947738" y="736600"/>
            <a:ext cx="4913312" cy="3684588"/>
          </a:xfrm>
          <a:prstGeom prst="rect">
            <a:avLst/>
          </a:prstGeom>
          <a:noFill/>
          <a:ln w="9525">
            <a:noFill/>
          </a:ln>
        </p:spPr>
      </p:sp>
      <p:sp>
        <p:nvSpPr>
          <p:cNvPr id="5125" name="文本占位符 5124"/>
          <p:cNvSpPr>
            <a:spLocks noGrp="1" noRot="1"/>
          </p:cNvSpPr>
          <p:nvPr>
            <p:ph type="body" sz="quarter" idx="3"/>
          </p:nvPr>
        </p:nvSpPr>
        <p:spPr>
          <a:xfrm>
            <a:off x="681038" y="4665663"/>
            <a:ext cx="5446712" cy="4421187"/>
          </a:xfrm>
          <a:prstGeom prst="rect">
            <a:avLst/>
          </a:prstGeom>
          <a:noFill/>
          <a:ln w="9525">
            <a:noFill/>
          </a:ln>
        </p:spPr>
        <p:txBody>
          <a:bodyPr anchor="ctr"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126" name="页脚占位符 5125"/>
          <p:cNvSpPr>
            <a:spLocks noGrp="1"/>
          </p:cNvSpPr>
          <p:nvPr>
            <p:ph type="ftr" sz="quarter" idx="4"/>
          </p:nvPr>
        </p:nvSpPr>
        <p:spPr>
          <a:xfrm>
            <a:off x="0" y="9331325"/>
            <a:ext cx="2951163" cy="490538"/>
          </a:xfrm>
          <a:prstGeom prst="rect">
            <a:avLst/>
          </a:prstGeom>
          <a:noFill/>
          <a:ln w="9525">
            <a:noFill/>
          </a:ln>
        </p:spPr>
        <p:txBody>
          <a:bodyPr anchor="b" anchorCtr="0"/>
          <a:p>
            <a:pPr lvl="0"/>
            <a:endParaRPr lang="zh-CN" altLang="en-US" sz="1200" b="0" dirty="0"/>
          </a:p>
        </p:txBody>
      </p:sp>
      <p:sp>
        <p:nvSpPr>
          <p:cNvPr id="5127" name="灯片编号占位符 5126"/>
          <p:cNvSpPr>
            <a:spLocks noGrp="1"/>
          </p:cNvSpPr>
          <p:nvPr>
            <p:ph type="sldNum" sz="quarter" idx="5"/>
          </p:nvPr>
        </p:nvSpPr>
        <p:spPr>
          <a:xfrm>
            <a:off x="3856038" y="9331325"/>
            <a:ext cx="2951162" cy="490538"/>
          </a:xfrm>
          <a:prstGeom prst="rect">
            <a:avLst/>
          </a:prstGeom>
          <a:noFill/>
          <a:ln w="9525">
            <a:noFill/>
          </a:ln>
        </p:spPr>
        <p:txBody>
          <a:bodyPr anchor="b" anchorCtr="0"/>
          <a:p>
            <a:pPr lvl="0" algn="r"/>
            <a:fld id="{9A0DB2DC-4C9A-4742-B13C-FB6460FD3503}" type="slidenum">
              <a:rPr lang="zh-CN" altLang="en-US" sz="1200" b="0" dirty="0"/>
            </a:fld>
            <a:endParaRPr lang="zh-CN" altLang="en-US" sz="1200" b="0" dirty="0"/>
          </a:p>
        </p:txBody>
      </p:sp>
    </p:spTree>
  </p:cSld>
  <p:clrMap bg1="lt1" tx1="dk1" bg2="lt2" tx2="dk2" accent1="accent1" accent2="accent2" accent3="accent3" accent4="accent4" accent5="accent5" accent6="accent6" hlink="hlink" folHlink="folHlink"/>
  <p:hf sldNum="0" hdr="0" ftr="0" dt="0"/>
  <p:notesStyle>
    <a:lvl1pPr marL="0" lvl="0"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Calibri" panose="020F0502020204030204" pitchFamily="34" charset="0"/>
        <a:ea typeface="宋体" panose="02010600030101010101" pitchFamily="2" charset="-122"/>
      </a:defRPr>
    </a:lvl1pPr>
    <a:lvl2pPr marL="457200" lvl="1"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Calibri" panose="020F0502020204030204" pitchFamily="34" charset="0"/>
        <a:ea typeface="宋体" panose="02010600030101010101" pitchFamily="2" charset="-122"/>
      </a:defRPr>
    </a:lvl2pPr>
    <a:lvl3pPr marL="914400" lvl="2"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Calibri" panose="020F0502020204030204" pitchFamily="34" charset="0"/>
        <a:ea typeface="宋体" panose="02010600030101010101" pitchFamily="2" charset="-122"/>
      </a:defRPr>
    </a:lvl3pPr>
    <a:lvl4pPr marL="1371600" lvl="3"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Calibri" panose="020F0502020204030204" pitchFamily="34" charset="0"/>
        <a:ea typeface="宋体" panose="02010600030101010101" pitchFamily="2" charset="-122"/>
      </a:defRPr>
    </a:lvl4pPr>
    <a:lvl5pPr marL="1828800" lvl="4"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Calibri" panose="020F0502020204030204" pitchFamily="34" charset="0"/>
        <a:ea typeface="宋体" panose="02010600030101010101" pitchFamily="2" charset="-122"/>
      </a:defRPr>
    </a:lvl5pPr>
    <a:lvl6pPr marL="2286000" lvl="5"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Calibri" panose="020F0502020204030204" pitchFamily="34" charset="0"/>
        <a:ea typeface="宋体" panose="02010600030101010101" pitchFamily="2" charset="-122"/>
      </a:defRPr>
    </a:lvl6pPr>
    <a:lvl7pPr marL="2743200" lvl="6"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Calibri" panose="020F0502020204030204" pitchFamily="34" charset="0"/>
        <a:ea typeface="宋体" panose="02010600030101010101" pitchFamily="2" charset="-122"/>
      </a:defRPr>
    </a:lvl7pPr>
    <a:lvl8pPr marL="3200400" lvl="7"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Calibri" panose="020F0502020204030204" pitchFamily="34" charset="0"/>
        <a:ea typeface="宋体" panose="02010600030101010101" pitchFamily="2" charset="-122"/>
      </a:defRPr>
    </a:lvl8pPr>
    <a:lvl9pPr marL="3657600" lvl="8"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Calibri" panose="020F0502020204030204" pitchFamily="34" charset="0"/>
        <a:ea typeface="宋体" panose="02010600030101010101" pitchFamily="2" charset="-122"/>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p>
        </p:txBody>
      </p:sp>
      <p:sp>
        <p:nvSpPr>
          <p:cNvPr id="8" name="页脚占位符 7"/>
          <p:cNvSpPr>
            <a:spLocks noGrp="1"/>
          </p:cNvSpPr>
          <p:nvPr>
            <p:ph type="ftr" sz="quarter" idx="11"/>
          </p:nvPr>
        </p:nvSpPr>
        <p:spPr/>
        <p:txBody>
          <a:bodyPr/>
          <a:lstStyle/>
          <a:p>
            <a:pPr lvl="0" eaLnBrk="1" hangingPunct="1"/>
            <a:endParaRPr lang="zh-CN" altLang="en-US" dirty="0"/>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p>
        </p:txBody>
      </p:sp>
      <p:sp>
        <p:nvSpPr>
          <p:cNvPr id="4" name="页脚占位符 3"/>
          <p:cNvSpPr>
            <a:spLocks noGrp="1"/>
          </p:cNvSpPr>
          <p:nvPr>
            <p:ph type="ftr" sz="quarter" idx="11"/>
          </p:nvPr>
        </p:nvSpPr>
        <p:spPr/>
        <p:txBody>
          <a:bodyPr/>
          <a:lstStyle/>
          <a:p>
            <a:pPr lvl="0" eaLnBrk="1" hangingPunct="1"/>
            <a:endParaRPr lang="zh-CN" altLang="en-US" dirty="0"/>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p>
        </p:txBody>
      </p:sp>
      <p:sp>
        <p:nvSpPr>
          <p:cNvPr id="3" name="页脚占位符 2"/>
          <p:cNvSpPr>
            <a:spLocks noGrp="1"/>
          </p:cNvSpPr>
          <p:nvPr>
            <p:ph type="ftr" sz="quarter" idx="11"/>
          </p:nvPr>
        </p:nvSpPr>
        <p:spPr/>
        <p:txBody>
          <a:bodyPr/>
          <a:lstStyle/>
          <a:p>
            <a:pPr lvl="0" eaLnBrk="1" hangingPunct="1"/>
            <a:endParaRPr lang="zh-CN" altLang="en-US" dirty="0"/>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showMasterPhAnim="0">
  <p:cSld name="标题幻灯片">
    <p:bg>
      <p:bgPr>
        <a:blipFill rotWithShape="0">
          <a:blip r:embed="rId2"/>
          <a:stretch>
            <a:fillRect/>
          </a:stretch>
        </a:blipFill>
        <a:effectLst/>
      </p:bgPr>
    </p:bg>
    <p:spTree>
      <p:nvGrpSpPr>
        <p:cNvPr id="1" name=""/>
        <p:cNvGrpSpPr/>
        <p:nvPr/>
      </p:nvGrpSpPr>
      <p:grpSpPr/>
      <p:sp>
        <p:nvSpPr>
          <p:cNvPr id="4098" name="标题 4097"/>
          <p:cNvSpPr/>
          <p:nvPr>
            <p:ph type="ctrTitle"/>
          </p:nvPr>
        </p:nvSpPr>
        <p:spPr>
          <a:xfrm>
            <a:off x="539750" y="1866900"/>
            <a:ext cx="7772400" cy="1438275"/>
          </a:xfrm>
          <a:prstGeom prst="rect">
            <a:avLst/>
          </a:prstGeom>
          <a:noFill/>
          <a:ln w="9525">
            <a:noFill/>
          </a:ln>
        </p:spPr>
        <p:txBody>
          <a:bodyPr anchor="ctr" anchorCtr="0"/>
          <a:lstStyle>
            <a:lvl1pPr lvl="0" algn="ctr">
              <a:buClrTx/>
              <a:buSzTx/>
              <a:buFontTx/>
              <a:defRPr sz="4400" b="1">
                <a:solidFill>
                  <a:schemeClr val="bg1"/>
                </a:solidFill>
                <a:effectLst>
                  <a:outerShdw blurRad="38100" dist="38100" dir="2700000">
                    <a:srgbClr val="000000"/>
                  </a:outerShdw>
                </a:effectLst>
              </a:defRPr>
            </a:lvl1pPr>
          </a:lstStyle>
          <a:p>
            <a:pPr lvl="0"/>
            <a:r>
              <a:rPr lang="zh-CN" altLang="en-US"/>
              <a:t>单击此处编辑母版标题样式</a:t>
            </a:r>
            <a:endParaRPr lang="zh-CN" altLang="en-US"/>
          </a:p>
        </p:txBody>
      </p:sp>
      <p:sp>
        <p:nvSpPr>
          <p:cNvPr id="4099" name="副标题 4098"/>
          <p:cNvSpPr/>
          <p:nvPr>
            <p:ph type="subTitle" idx="1"/>
          </p:nvPr>
        </p:nvSpPr>
        <p:spPr>
          <a:xfrm>
            <a:off x="1225550" y="3522663"/>
            <a:ext cx="6400800" cy="1058862"/>
          </a:xfrm>
          <a:prstGeom prst="rect">
            <a:avLst/>
          </a:prstGeom>
          <a:noFill/>
          <a:ln w="9525">
            <a:noFill/>
          </a:ln>
        </p:spPr>
        <p:txBody>
          <a:bodyPr anchor="ctr" anchorCtr="1"/>
          <a:lstStyle>
            <a:lvl1pPr marL="0" lvl="0" indent="0" algn="ctr">
              <a:buClrTx/>
              <a:buSzTx/>
              <a:buFontTx/>
              <a:buNone/>
              <a:defRPr>
                <a:solidFill>
                  <a:schemeClr val="bg1"/>
                </a:solidFill>
              </a:defRPr>
            </a:lvl1pPr>
            <a:lvl2pPr marL="457200" lvl="1" indent="0" algn="ctr">
              <a:buClrTx/>
              <a:buSzTx/>
              <a:buFontTx/>
              <a:buNone/>
              <a:defRPr>
                <a:solidFill>
                  <a:schemeClr val="bg1"/>
                </a:solidFill>
                <a:latin typeface="Arial" panose="020B0604020202020204" pitchFamily="34" charset="0"/>
                <a:ea typeface="宋体" panose="02010600030101010101" pitchFamily="2" charset="-122"/>
              </a:defRPr>
            </a:lvl2pPr>
            <a:lvl3pPr marL="914400" lvl="2" indent="0" algn="ctr">
              <a:buClrTx/>
              <a:buSzTx/>
              <a:buFontTx/>
              <a:buNone/>
              <a:defRPr>
                <a:solidFill>
                  <a:schemeClr val="bg1"/>
                </a:solidFill>
                <a:latin typeface="Arial" panose="020B0604020202020204" pitchFamily="34" charset="0"/>
                <a:ea typeface="宋体" panose="02010600030101010101" pitchFamily="2" charset="-122"/>
              </a:defRPr>
            </a:lvl3pPr>
            <a:lvl4pPr marL="1371600" lvl="3" indent="0" algn="ctr">
              <a:buClrTx/>
              <a:buSzTx/>
              <a:buFontTx/>
              <a:buNone/>
              <a:defRPr>
                <a:solidFill>
                  <a:schemeClr val="bg1"/>
                </a:solidFill>
                <a:latin typeface="Arial" panose="020B0604020202020204" pitchFamily="34" charset="0"/>
                <a:ea typeface="宋体" panose="02010600030101010101" pitchFamily="2" charset="-122"/>
              </a:defRPr>
            </a:lvl4pPr>
            <a:lvl5pPr marL="1828800" lvl="4" indent="0" algn="ctr">
              <a:buClrTx/>
              <a:buSzTx/>
              <a:buFontTx/>
              <a:buNone/>
              <a:defRPr>
                <a:solidFill>
                  <a:schemeClr val="bg1"/>
                </a:solidFill>
                <a:latin typeface="Arial" panose="020B0604020202020204" pitchFamily="34" charset="0"/>
                <a:ea typeface="宋体" panose="02010600030101010101" pitchFamily="2" charset="-122"/>
              </a:defRPr>
            </a:lvl5pPr>
          </a:lstStyle>
          <a:p>
            <a:pPr lvl="0"/>
            <a:r>
              <a:rPr lang="zh-CN" altLang="en-US"/>
              <a:t>单击此处编辑母版副标题样式</a:t>
            </a:r>
            <a:endParaRPr lang="zh-CN" altLang="en-US"/>
          </a:p>
        </p:txBody>
      </p:sp>
      <p:sp>
        <p:nvSpPr>
          <p:cNvPr id="4100" name="日期占位符 4099"/>
          <p:cNvSpPr/>
          <p:nvPr>
            <p:ph type="dt" sz="half" idx="2"/>
          </p:nvPr>
        </p:nvSpPr>
        <p:spPr>
          <a:xfrm>
            <a:off x="457200" y="6245225"/>
            <a:ext cx="2133600" cy="476250"/>
          </a:xfrm>
          <a:prstGeom prst="rect">
            <a:avLst/>
          </a:prstGeom>
          <a:noFill/>
          <a:ln w="9525">
            <a:noFill/>
          </a:ln>
        </p:spPr>
        <p:txBody>
          <a:bodyPr anchor="t" anchorCtr="0"/>
          <a:lstStyle>
            <a:lvl1pPr>
              <a:defRPr sz="1400" b="0"/>
            </a:lvl1pPr>
          </a:lstStyle>
          <a:p>
            <a:pPr eaLnBrk="0" hangingPunct="0"/>
            <a:fld id="{BB962C8B-B14F-4D97-AF65-F5344CB8AC3E}" type="datetimeFigureOut">
              <a:rPr lang="zh-CN" altLang="en-US" dirty="0">
                <a:latin typeface="Arial" panose="020B0604020202020204" pitchFamily="34" charset="0"/>
              </a:rPr>
            </a:fld>
            <a:endParaRPr lang="zh-CN" altLang="en-US" dirty="0">
              <a:latin typeface="Arial" panose="020B0604020202020204" pitchFamily="34" charset="0"/>
            </a:endParaRPr>
          </a:p>
        </p:txBody>
      </p:sp>
      <p:sp>
        <p:nvSpPr>
          <p:cNvPr id="4101" name="页脚占位符 4100"/>
          <p:cNvSpPr/>
          <p:nvPr>
            <p:ph type="ftr" sz="quarter" idx="3"/>
          </p:nvPr>
        </p:nvSpPr>
        <p:spPr>
          <a:xfrm>
            <a:off x="3124200" y="6245225"/>
            <a:ext cx="2895600" cy="476250"/>
          </a:xfrm>
          <a:prstGeom prst="rect">
            <a:avLst/>
          </a:prstGeom>
          <a:noFill/>
          <a:ln w="9525">
            <a:noFill/>
          </a:ln>
        </p:spPr>
        <p:txBody>
          <a:bodyPr anchor="t" anchorCtr="0"/>
          <a:lstStyle>
            <a:lvl1pPr algn="ctr">
              <a:defRPr sz="1400" b="0"/>
            </a:lvl1pPr>
          </a:lstStyle>
          <a:p>
            <a:pPr eaLnBrk="0" hangingPunct="0"/>
            <a:endParaRPr lang="zh-CN" altLang="en-US" dirty="0">
              <a:latin typeface="Arial" panose="020B0604020202020204" pitchFamily="34" charset="0"/>
            </a:endParaRPr>
          </a:p>
        </p:txBody>
      </p:sp>
      <p:sp>
        <p:nvSpPr>
          <p:cNvPr id="4102" name="灯片编号占位符 4101"/>
          <p:cNvSpPr/>
          <p:nvPr>
            <p:ph type="sldNum" sz="quarter" idx="4"/>
          </p:nvPr>
        </p:nvSpPr>
        <p:spPr>
          <a:xfrm>
            <a:off x="6553200" y="6245225"/>
            <a:ext cx="2133600" cy="476250"/>
          </a:xfrm>
          <a:prstGeom prst="rect">
            <a:avLst/>
          </a:prstGeom>
          <a:noFill/>
          <a:ln w="9525">
            <a:noFill/>
          </a:ln>
        </p:spPr>
        <p:txBody>
          <a:bodyPr anchor="t" anchorCtr="0"/>
          <a:lstStyle>
            <a:lvl1pPr algn="r">
              <a:defRPr sz="1400" b="0"/>
            </a:lvl1pPr>
          </a:lstStyle>
          <a:p>
            <a:pPr eaLnBrk="0" hangingPunct="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0" hangingPunct="0"/>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0" hangingPunct="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eaLnBrk="0" hangingPunct="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eaLnBrk="0" hangingPunct="0"/>
            <a:fld id="{BB962C8B-B14F-4D97-AF65-F5344CB8AC3E}" type="datetimeFigureOut">
              <a:rPr lang="zh-CN" altLang="en-US" dirty="0">
                <a:latin typeface="Arial" panose="020B0604020202020204" pitchFamily="34" charset="0"/>
              </a:rPr>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0" hangingPunct="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eaLnBrk="0" hangingPunct="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95288" y="1855788"/>
            <a:ext cx="4032504" cy="4310062"/>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592384" y="1855788"/>
            <a:ext cx="4032504" cy="4310062"/>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eaLnBrk="0" hangingPunct="0"/>
            <a:fld id="{BB962C8B-B14F-4D97-AF65-F5344CB8AC3E}" type="datetimeFigureOut">
              <a:rPr lang="zh-CN" altLang="en-US" dirty="0">
                <a:latin typeface="Arial" panose="020B0604020202020204" pitchFamily="34" charset="0"/>
              </a:rPr>
            </a:fld>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eaLnBrk="0" hangingPunct="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eaLnBrk="0" hangingPunct="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eaLnBrk="0" hangingPunct="0"/>
            <a:fld id="{BB962C8B-B14F-4D97-AF65-F5344CB8AC3E}" type="datetimeFigureOut">
              <a:rPr lang="zh-CN" altLang="en-US" dirty="0">
                <a:latin typeface="Arial" panose="020B0604020202020204" pitchFamily="34" charset="0"/>
              </a:rPr>
            </a:fld>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eaLnBrk="0" hangingPunct="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eaLnBrk="0" hangingPunct="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eaLnBrk="0" hangingPunct="0"/>
            <a:fld id="{BB962C8B-B14F-4D97-AF65-F5344CB8AC3E}" type="datetimeFigureOut">
              <a:rPr lang="zh-CN" altLang="en-US" dirty="0">
                <a:latin typeface="Arial" panose="020B0604020202020204" pitchFamily="34" charset="0"/>
              </a:rPr>
            </a:fld>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eaLnBrk="0" hangingPunct="0"/>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eaLnBrk="0" hangingPunct="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0" hangingPunct="0"/>
            <a:fld id="{BB962C8B-B14F-4D97-AF65-F5344CB8AC3E}" type="datetimeFigureOut">
              <a:rPr lang="zh-CN" altLang="en-US" dirty="0">
                <a:latin typeface="Arial" panose="020B0604020202020204" pitchFamily="34" charset="0"/>
              </a:rPr>
            </a:fld>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eaLnBrk="0" hangingPunct="0"/>
            <a:endParaRPr lang="zh-CN" altLang="en-US" dirty="0">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eaLnBrk="0" hangingPunct="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0" hangingPunct="0"/>
            <a:fld id="{BB962C8B-B14F-4D97-AF65-F5344CB8AC3E}" type="datetimeFigureOut">
              <a:rPr lang="zh-CN" altLang="en-US" dirty="0">
                <a:latin typeface="Arial" panose="020B0604020202020204" pitchFamily="34" charset="0"/>
              </a:rPr>
            </a:fld>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eaLnBrk="0" hangingPunct="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eaLnBrk="0" hangingPunct="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0" hangingPunct="0"/>
            <a:fld id="{BB962C8B-B14F-4D97-AF65-F5344CB8AC3E}" type="datetimeFigureOut">
              <a:rPr lang="zh-CN" altLang="en-US" dirty="0">
                <a:latin typeface="Arial" panose="020B0604020202020204" pitchFamily="34" charset="0"/>
              </a:rPr>
            </a:fld>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eaLnBrk="0" hangingPunct="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eaLnBrk="0" hangingPunct="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0" hangingPunct="0"/>
            <a:fld id="{BB962C8B-B14F-4D97-AF65-F5344CB8AC3E}" type="datetimeFigureOut">
              <a:rPr lang="zh-CN" altLang="en-US" dirty="0">
                <a:latin typeface="Arial" panose="020B0604020202020204" pitchFamily="34" charset="0"/>
              </a:rPr>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0" hangingPunct="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eaLnBrk="0" hangingPunct="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67488" y="776288"/>
            <a:ext cx="2057400" cy="53895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95288" y="776288"/>
            <a:ext cx="6052930" cy="5389562"/>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0" hangingPunct="0"/>
            <a:fld id="{BB962C8B-B14F-4D97-AF65-F5344CB8AC3E}" type="datetimeFigureOut">
              <a:rPr lang="zh-CN" altLang="en-US" dirty="0">
                <a:latin typeface="Arial" panose="020B0604020202020204" pitchFamily="34" charset="0"/>
              </a:rPr>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0" hangingPunct="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eaLnBrk="0" hangingPunct="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395288" y="776288"/>
            <a:ext cx="8229600" cy="5389562"/>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pPr lvl="0" eaLnBrk="0" hangingPunct="0"/>
            <a:fld id="{BB962C8B-B14F-4D97-AF65-F5344CB8AC3E}" type="datetimeFigureOut">
              <a:rPr lang="zh-CN" altLang="en-US" dirty="0">
                <a:latin typeface="Arial" panose="020B0604020202020204" pitchFamily="34" charset="0"/>
              </a:rPr>
            </a:fld>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eaLnBrk="0" hangingPunct="0"/>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eaLnBrk="0" hangingPunct="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eaLnBrk="0" hangingPunct="0"/>
            <a:fld id="{BB962C8B-B14F-4D97-AF65-F5344CB8AC3E}" type="datetimeFigureOut">
              <a:rPr lang="zh-CN" altLang="en-US" dirty="0">
                <a:latin typeface="Arial" panose="020B0604020202020204" pitchFamily="34" charset="0"/>
              </a:rPr>
            </a:fld>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eaLnBrk="0" hangingPunct="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eaLnBrk="0" hangingPunct="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p:txBody>
          <a:bodyPr/>
          <a:lstStyle/>
          <a:p>
            <a:endParaRPr lang="zh-CN" altLang="en-US"/>
          </a:p>
        </p:txBody>
      </p:sp>
      <p:sp>
        <p:nvSpPr>
          <p:cNvPr id="4" name="日期占位符 3"/>
          <p:cNvSpPr>
            <a:spLocks noGrp="1"/>
          </p:cNvSpPr>
          <p:nvPr>
            <p:ph type="dt" sz="half" idx="10"/>
          </p:nvPr>
        </p:nvSpPr>
        <p:spPr/>
        <p:txBody>
          <a:bodyPr/>
          <a:lstStyle/>
          <a:p>
            <a:pPr lvl="0" eaLnBrk="0" hangingPunct="0"/>
            <a:fld id="{BB962C8B-B14F-4D97-AF65-F5344CB8AC3E}" type="datetimeFigureOut">
              <a:rPr lang="zh-CN" altLang="en-US" dirty="0">
                <a:latin typeface="Arial" panose="020B0604020202020204" pitchFamily="34" charset="0"/>
              </a:rPr>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0" hangingPunct="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eaLnBrk="0" hangingPunct="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pic>
        <p:nvPicPr>
          <p:cNvPr id="8" name="图片 7" descr="09.02.1(1)"/>
          <p:cNvPicPr>
            <a:picLocks noChangeAspect="1"/>
          </p:cNvPicPr>
          <p:nvPr userDrawn="1"/>
        </p:nvPicPr>
        <p:blipFill>
          <a:blip r:embed="rId9"/>
          <a:stretch>
            <a:fillRect/>
          </a:stretch>
        </p:blipFill>
        <p:spPr>
          <a:xfrm>
            <a:off x="8082439" y="190500"/>
            <a:ext cx="928211" cy="62547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p>
        </p:txBody>
      </p:sp>
      <p:sp>
        <p:nvSpPr>
          <p:cNvPr id="8" name="页脚占位符 7"/>
          <p:cNvSpPr>
            <a:spLocks noGrp="1"/>
          </p:cNvSpPr>
          <p:nvPr>
            <p:ph type="ftr" sz="quarter" idx="11"/>
          </p:nvPr>
        </p:nvSpPr>
        <p:spPr/>
        <p:txBody>
          <a:bodyPr/>
          <a:lstStyle/>
          <a:p>
            <a:pPr lvl="0" eaLnBrk="1" hangingPunct="1"/>
            <a:endParaRPr lang="zh-CN" altLang="en-US" dirty="0"/>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p>
        </p:txBody>
      </p:sp>
      <p:sp>
        <p:nvSpPr>
          <p:cNvPr id="4" name="页脚占位符 3"/>
          <p:cNvSpPr>
            <a:spLocks noGrp="1"/>
          </p:cNvSpPr>
          <p:nvPr>
            <p:ph type="ftr" sz="quarter" idx="11"/>
          </p:nvPr>
        </p:nvSpPr>
        <p:spPr/>
        <p:txBody>
          <a:bodyPr/>
          <a:lstStyle/>
          <a:p>
            <a:pPr lvl="0" eaLnBrk="1" hangingPunct="1"/>
            <a:endParaRPr lang="zh-CN" altLang="en-US" dirty="0"/>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p>
        </p:txBody>
      </p:sp>
      <p:sp>
        <p:nvSpPr>
          <p:cNvPr id="3" name="页脚占位符 2"/>
          <p:cNvSpPr>
            <a:spLocks noGrp="1"/>
          </p:cNvSpPr>
          <p:nvPr>
            <p:ph type="ftr" sz="quarter" idx="11"/>
          </p:nvPr>
        </p:nvSpPr>
        <p:spPr/>
        <p:txBody>
          <a:bodyPr/>
          <a:lstStyle/>
          <a:p>
            <a:pPr lvl="0" eaLnBrk="1" hangingPunct="1"/>
            <a:endParaRPr lang="zh-CN" altLang="en-US" dirty="0"/>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2.png"/><Relationship Id="rId13" Type="http://schemas.openxmlformats.org/officeDocument/2006/relationships/tags" Target="../tags/tag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6" Type="http://schemas.openxmlformats.org/officeDocument/2006/relationships/theme" Target="../theme/theme2.xml"/><Relationship Id="rId15" Type="http://schemas.openxmlformats.org/officeDocument/2006/relationships/image" Target="../media/image2.png"/><Relationship Id="rId14" Type="http://schemas.openxmlformats.org/officeDocument/2006/relationships/tags" Target="../tags/tag2.xml"/><Relationship Id="rId13" Type="http://schemas.openxmlformats.org/officeDocument/2006/relationships/image" Target="../media/image3.jpeg"/><Relationship Id="rId12" Type="http://schemas.openxmlformats.org/officeDocument/2006/relationships/image" Target="../media/image1.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9" Type="http://schemas.openxmlformats.org/officeDocument/2006/relationships/theme" Target="../theme/theme3.xml"/><Relationship Id="rId18" Type="http://schemas.openxmlformats.org/officeDocument/2006/relationships/image" Target="../media/image2.png"/><Relationship Id="rId17" Type="http://schemas.openxmlformats.org/officeDocument/2006/relationships/tags" Target="../tags/tag10.xml"/><Relationship Id="rId16" Type="http://schemas.openxmlformats.org/officeDocument/2006/relationships/image" Target="../media/image6.jpeg"/><Relationship Id="rId15" Type="http://schemas.openxmlformats.org/officeDocument/2006/relationships/slideLayout" Target="../slideLayouts/slideLayout37.xml"/><Relationship Id="rId14" Type="http://schemas.openxmlformats.org/officeDocument/2006/relationships/slideLayout" Target="../slideLayouts/slideLayout36.xml"/><Relationship Id="rId13" Type="http://schemas.openxmlformats.org/officeDocument/2006/relationships/slideLayout" Target="../slideLayouts/slideLayout35.xml"/><Relationship Id="rId12" Type="http://schemas.openxmlformats.org/officeDocument/2006/relationships/slideLayout" Target="../slideLayouts/slideLayout34.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a:stretch>
            <a:fillRect/>
          </a:stretch>
        </a:blipFill>
        <a:effectLst/>
      </p:bgPr>
    </p:bg>
    <p:spTree>
      <p:nvGrpSpPr>
        <p:cNvPr id="1" name=""/>
        <p:cNvGrpSpPr/>
        <p:nvPr/>
      </p:nvGrpSpPr>
      <p:grpSpPr/>
      <p:sp>
        <p:nvSpPr>
          <p:cNvPr id="1026" name="标题占位符 1"/>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a:t>单击此处编辑母版标题样式</a:t>
            </a:r>
            <a:endParaRPr lang="zh-CN" altLang="en-US"/>
          </a:p>
        </p:txBody>
      </p:sp>
      <p:sp>
        <p:nvSpPr>
          <p:cNvPr id="1027" name="文本占位符 2"/>
          <p:cNvSpPr>
            <a:spLocks noGrp="1"/>
          </p:cNvSpPr>
          <p:nvPr>
            <p:ph type="body" idx="1"/>
          </p:nvPr>
        </p:nvSpPr>
        <p:spPr>
          <a:xfrm>
            <a:off x="457200" y="1600200"/>
            <a:ext cx="8229600" cy="4525963"/>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3"/>
          <p:cNvSpPr>
            <a:spLocks noGrp="1"/>
          </p:cNvSpPr>
          <p:nvPr>
            <p:ph type="dt" sz="half" idx="2"/>
          </p:nvPr>
        </p:nvSpPr>
        <p:spPr>
          <a:xfrm>
            <a:off x="457200" y="6356350"/>
            <a:ext cx="2133600" cy="365125"/>
          </a:xfrm>
          <a:prstGeom prst="rect">
            <a:avLst/>
          </a:prstGeom>
          <a:noFill/>
          <a:ln w="9525">
            <a:noFill/>
          </a:ln>
        </p:spPr>
        <p:txBody>
          <a:bodyPr anchor="ctr" anchorCtr="0"/>
          <a:lstStyle>
            <a:lvl1pPr>
              <a:defRPr sz="1200" b="0">
                <a:solidFill>
                  <a:srgbClr val="898989"/>
                </a:solidFill>
                <a:latin typeface="Calibri" panose="020F0502020204030204" pitchFamily="34" charset="0"/>
                <a:ea typeface="宋体" panose="02010600030101010101" pitchFamily="2" charset="-122"/>
              </a:defRPr>
            </a:lvl1pPr>
          </a:lstStyle>
          <a:p>
            <a:pPr lvl="0" eaLnBrk="1" hangingPunct="1"/>
            <a:fld id="{BB962C8B-B14F-4D97-AF65-F5344CB8AC3E}" type="datetimeFigureOut">
              <a:rPr lang="zh-CN" altLang="en-US" dirty="0"/>
            </a:fld>
            <a:endParaRPr lang="zh-CN" altLang="en-US" dirty="0"/>
          </a:p>
        </p:txBody>
      </p:sp>
      <p:sp>
        <p:nvSpPr>
          <p:cNvPr id="1029" name="页脚占位符 4"/>
          <p:cNvSpPr>
            <a:spLocks noGrp="1"/>
          </p:cNvSpPr>
          <p:nvPr>
            <p:ph type="ftr" sz="quarter" idx="3"/>
          </p:nvPr>
        </p:nvSpPr>
        <p:spPr>
          <a:xfrm>
            <a:off x="3124200" y="6356350"/>
            <a:ext cx="2895600" cy="365125"/>
          </a:xfrm>
          <a:prstGeom prst="rect">
            <a:avLst/>
          </a:prstGeom>
          <a:noFill/>
          <a:ln w="9525">
            <a:noFill/>
          </a:ln>
        </p:spPr>
        <p:txBody>
          <a:bodyPr anchor="ctr" anchorCtr="0"/>
          <a:lstStyle>
            <a:lvl1pPr algn="ctr">
              <a:defRPr sz="1200" b="0">
                <a:solidFill>
                  <a:srgbClr val="898989"/>
                </a:solidFill>
                <a:latin typeface="Calibri" panose="020F0502020204030204" pitchFamily="34" charset="0"/>
                <a:ea typeface="宋体" panose="02010600030101010101" pitchFamily="2" charset="-122"/>
              </a:defRPr>
            </a:lvl1pPr>
          </a:lstStyle>
          <a:p>
            <a:pPr lvl="0" eaLnBrk="1" hangingPunct="1"/>
            <a:endParaRPr lang="zh-CN" altLang="en-US" dirty="0"/>
          </a:p>
        </p:txBody>
      </p:sp>
      <p:sp>
        <p:nvSpPr>
          <p:cNvPr id="1030" name="灯片编号占位符 5"/>
          <p:cNvSpPr>
            <a:spLocks noGrp="1"/>
          </p:cNvSpPr>
          <p:nvPr>
            <p:ph type="sldNum" sz="quarter" idx="4"/>
          </p:nvPr>
        </p:nvSpPr>
        <p:spPr>
          <a:xfrm>
            <a:off x="6553200" y="6356350"/>
            <a:ext cx="2133600" cy="365125"/>
          </a:xfrm>
          <a:prstGeom prst="rect">
            <a:avLst/>
          </a:prstGeom>
          <a:noFill/>
          <a:ln w="9525">
            <a:noFill/>
          </a:ln>
        </p:spPr>
        <p:txBody>
          <a:bodyPr anchor="ctr" anchorCtr="0"/>
          <a:lstStyle>
            <a:lvl1pPr algn="r">
              <a:defRPr sz="1200" b="0">
                <a:solidFill>
                  <a:srgbClr val="898989"/>
                </a:solidFill>
                <a:latin typeface="Calibri" panose="020F0502020204030204" pitchFamily="34" charset="0"/>
                <a:ea typeface="宋体" panose="02010600030101010101" pitchFamily="2" charset="-122"/>
              </a:defRPr>
            </a:lvl1pPr>
          </a:lstStyle>
          <a:p>
            <a:pPr lvl="0" eaLnBrk="1" hangingPunct="1"/>
            <a:fld id="{9A0DB2DC-4C9A-4742-B13C-FB6460FD3503}" type="slidenum">
              <a:rPr lang="zh-CN" altLang="en-US" dirty="0"/>
            </a:fld>
            <a:endParaRPr lang="zh-CN" altLang="en-US" dirty="0"/>
          </a:p>
        </p:txBody>
      </p:sp>
      <p:pic>
        <p:nvPicPr>
          <p:cNvPr id="8" name="图片 7"/>
          <p:cNvPicPr>
            <a:picLocks noChangeAspect="1"/>
          </p:cNvPicPr>
          <p:nvPr userDrawn="1">
            <p:custDataLst>
              <p:tags r:id="rId13"/>
            </p:custDataLst>
          </p:nvPr>
        </p:nvPicPr>
        <p:blipFill>
          <a:blip r:embed="rId14" cstate="print">
            <a:extLst>
              <a:ext uri="{28A0092B-C50C-407E-A947-70E740481C1C}">
                <a14:useLocalDpi xmlns:a14="http://schemas.microsoft.com/office/drawing/2010/main" val="0"/>
              </a:ext>
            </a:extLst>
          </a:blip>
          <a:stretch>
            <a:fillRect/>
          </a:stretch>
        </p:blipFill>
        <p:spPr>
          <a:xfrm>
            <a:off x="251256" y="18843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0" fontAlgn="base" latinLnBrk="0" hangingPunct="0">
        <a:lnSpc>
          <a:spcPct val="100000"/>
        </a:lnSpc>
        <a:spcBef>
          <a:spcPct val="0"/>
        </a:spcBef>
        <a:spcAft>
          <a:spcPct val="0"/>
        </a:spcAft>
        <a:buNone/>
        <a:defRPr sz="4400" b="0" i="0" u="none" kern="1200" baseline="0">
          <a:solidFill>
            <a:schemeClr val="tx1"/>
          </a:solidFill>
          <a:latin typeface="+mj-lt"/>
          <a:ea typeface="+mj-ea"/>
          <a:cs typeface="+mj-cs"/>
        </a:defRPr>
      </a:lvl1pPr>
    </p:titleStyle>
    <p:bodyStyle>
      <a:lvl1pPr marL="342900" lvl="0" indent="-342900" algn="l" defTabSz="914400" eaLnBrk="0" fontAlgn="base" latinLnBrk="0" hangingPunct="0">
        <a:lnSpc>
          <a:spcPct val="100000"/>
        </a:lnSpc>
        <a:spcBef>
          <a:spcPct val="20000"/>
        </a:spcBef>
        <a:spcAft>
          <a:spcPct val="0"/>
        </a:spcAft>
        <a:buFont typeface="Arial" panose="020B0604020202020204" pitchFamily="34" charset="0"/>
        <a:buChar char="•"/>
        <a:defRPr sz="3200" b="0" i="0" u="none" kern="1200" baseline="0">
          <a:solidFill>
            <a:schemeClr val="tx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Font typeface="Arial" panose="020B0604020202020204" pitchFamily="34" charset="0"/>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楷体_GB2312" pitchFamily="49" charset="-122"/>
          <a:cs typeface="+mn-cs"/>
        </a:defRPr>
      </a:lvl5pPr>
      <a:lvl6pPr marL="2286000" lvl="5"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楷体_GB2312" pitchFamily="49" charset="-122"/>
          <a:cs typeface="+mn-cs"/>
        </a:defRPr>
      </a:lvl6pPr>
      <a:lvl7pPr marL="2743200" lvl="6"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楷体_GB2312" pitchFamily="49" charset="-122"/>
          <a:cs typeface="+mn-cs"/>
        </a:defRPr>
      </a:lvl7pPr>
      <a:lvl8pPr marL="3200400" lvl="7"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楷体_GB2312" pitchFamily="49" charset="-122"/>
          <a:cs typeface="+mn-cs"/>
        </a:defRPr>
      </a:lvl8pPr>
      <a:lvl9pPr marL="3657600" lvl="8"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楷体_GB2312" pitchFamily="49"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a:stretch>
            <a:fillRect/>
          </a:stretch>
        </a:blipFill>
        <a:effectLst/>
      </p:bgPr>
    </p:bg>
    <p:spTree>
      <p:nvGrpSpPr>
        <p:cNvPr id="1" name=""/>
        <p:cNvGrpSpPr/>
        <p:nvPr/>
      </p:nvGrpSpPr>
      <p:grpSpPr/>
      <p:pic>
        <p:nvPicPr>
          <p:cNvPr id="2050" name="图片 6" descr="qqq.jpg"/>
          <p:cNvPicPr>
            <a:picLocks noChangeAspect="1"/>
          </p:cNvPicPr>
          <p:nvPr userDrawn="1"/>
        </p:nvPicPr>
        <p:blipFill>
          <a:blip r:embed="rId13"/>
          <a:stretch>
            <a:fillRect/>
          </a:stretch>
        </p:blipFill>
        <p:spPr>
          <a:xfrm>
            <a:off x="0" y="0"/>
            <a:ext cx="9144000" cy="6858000"/>
          </a:xfrm>
          <a:prstGeom prst="rect">
            <a:avLst/>
          </a:prstGeom>
          <a:noFill/>
          <a:ln w="9525">
            <a:noFill/>
          </a:ln>
        </p:spPr>
      </p:pic>
      <p:sp>
        <p:nvSpPr>
          <p:cNvPr id="2051" name="标题占位符 1"/>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a:t>单击此处编辑母版标题样式</a:t>
            </a:r>
            <a:endParaRPr lang="zh-CN" altLang="en-US"/>
          </a:p>
        </p:txBody>
      </p:sp>
      <p:sp>
        <p:nvSpPr>
          <p:cNvPr id="2052" name="文本占位符 2"/>
          <p:cNvSpPr>
            <a:spLocks noGrp="1"/>
          </p:cNvSpPr>
          <p:nvPr>
            <p:ph type="body" idx="1"/>
          </p:nvPr>
        </p:nvSpPr>
        <p:spPr>
          <a:xfrm>
            <a:off x="457200" y="1600200"/>
            <a:ext cx="8229600" cy="4525963"/>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2053" name="日期占位符 2"/>
          <p:cNvSpPr>
            <a:spLocks noGrp="1"/>
          </p:cNvSpPr>
          <p:nvPr>
            <p:ph type="dt" sz="half" idx="2"/>
          </p:nvPr>
        </p:nvSpPr>
        <p:spPr>
          <a:xfrm>
            <a:off x="457200" y="6356350"/>
            <a:ext cx="2133600" cy="365125"/>
          </a:xfrm>
          <a:prstGeom prst="rect">
            <a:avLst/>
          </a:prstGeom>
          <a:noFill/>
          <a:ln w="9525">
            <a:noFill/>
          </a:ln>
        </p:spPr>
        <p:txBody>
          <a:bodyPr anchor="ctr" anchorCtr="0"/>
          <a:lstStyle>
            <a:lvl1pPr>
              <a:defRPr sz="1200" b="0">
                <a:solidFill>
                  <a:srgbClr val="898989"/>
                </a:solidFill>
                <a:latin typeface="Calibri" panose="020F0502020204030204" pitchFamily="34" charset="0"/>
                <a:ea typeface="宋体" panose="02010600030101010101" pitchFamily="2" charset="-122"/>
              </a:defRPr>
            </a:lvl1pPr>
          </a:lstStyle>
          <a:p>
            <a:pPr lvl="0" eaLnBrk="1" hangingPunct="1"/>
            <a:fld id="{BB962C8B-B14F-4D97-AF65-F5344CB8AC3E}" type="datetimeFigureOut">
              <a:rPr lang="zh-CN" altLang="en-US" dirty="0"/>
            </a:fld>
            <a:endParaRPr lang="zh-CN" altLang="en-US" dirty="0"/>
          </a:p>
        </p:txBody>
      </p:sp>
      <p:sp>
        <p:nvSpPr>
          <p:cNvPr id="2054" name="页脚占位符 3"/>
          <p:cNvSpPr>
            <a:spLocks noGrp="1"/>
          </p:cNvSpPr>
          <p:nvPr>
            <p:ph type="ftr" sz="quarter" idx="3"/>
          </p:nvPr>
        </p:nvSpPr>
        <p:spPr>
          <a:xfrm>
            <a:off x="3124200" y="6356350"/>
            <a:ext cx="2895600" cy="365125"/>
          </a:xfrm>
          <a:prstGeom prst="rect">
            <a:avLst/>
          </a:prstGeom>
          <a:noFill/>
          <a:ln w="9525">
            <a:noFill/>
          </a:ln>
        </p:spPr>
        <p:txBody>
          <a:bodyPr anchor="ctr" anchorCtr="0"/>
          <a:lstStyle>
            <a:lvl1pPr algn="ctr">
              <a:defRPr sz="1200" b="0">
                <a:solidFill>
                  <a:srgbClr val="898989"/>
                </a:solidFill>
                <a:latin typeface="Calibri" panose="020F0502020204030204" pitchFamily="34" charset="0"/>
                <a:ea typeface="宋体" panose="02010600030101010101" pitchFamily="2" charset="-122"/>
              </a:defRPr>
            </a:lvl1pPr>
          </a:lstStyle>
          <a:p>
            <a:pPr lvl="0" eaLnBrk="1" hangingPunct="1"/>
            <a:endParaRPr lang="zh-CN" altLang="en-US" dirty="0"/>
          </a:p>
        </p:txBody>
      </p:sp>
      <p:sp>
        <p:nvSpPr>
          <p:cNvPr id="2055" name="灯片编号占位符 4"/>
          <p:cNvSpPr>
            <a:spLocks noGrp="1"/>
          </p:cNvSpPr>
          <p:nvPr>
            <p:ph type="sldNum" sz="quarter" idx="4"/>
          </p:nvPr>
        </p:nvSpPr>
        <p:spPr>
          <a:xfrm>
            <a:off x="6553200" y="6356350"/>
            <a:ext cx="2133600" cy="365125"/>
          </a:xfrm>
          <a:prstGeom prst="rect">
            <a:avLst/>
          </a:prstGeom>
          <a:noFill/>
          <a:ln w="9525">
            <a:noFill/>
          </a:ln>
        </p:spPr>
        <p:txBody>
          <a:bodyPr anchor="ctr" anchorCtr="0"/>
          <a:lstStyle>
            <a:lvl1pPr algn="r">
              <a:defRPr sz="1200" b="0">
                <a:solidFill>
                  <a:srgbClr val="898989"/>
                </a:solidFill>
                <a:latin typeface="Calibri" panose="020F0502020204030204" pitchFamily="34" charset="0"/>
                <a:ea typeface="宋体" panose="02010600030101010101" pitchFamily="2" charset="-122"/>
              </a:defRPr>
            </a:lvl1pPr>
          </a:lstStyle>
          <a:p>
            <a:pPr lvl="0" eaLnBrk="1" hangingPunct="1"/>
            <a:fld id="{9A0DB2DC-4C9A-4742-B13C-FB6460FD3503}" type="slidenum">
              <a:rPr lang="zh-CN" altLang="en-US" dirty="0"/>
            </a:fld>
            <a:endParaRPr lang="zh-CN" altLang="en-US" dirty="0"/>
          </a:p>
        </p:txBody>
      </p:sp>
      <p:pic>
        <p:nvPicPr>
          <p:cNvPr id="8" name="图片 7"/>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251256" y="18843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marL="0" lvl="0" indent="0" algn="ctr" defTabSz="914400" eaLnBrk="0" fontAlgn="base" latinLnBrk="0" hangingPunct="0">
        <a:lnSpc>
          <a:spcPct val="100000"/>
        </a:lnSpc>
        <a:spcBef>
          <a:spcPct val="0"/>
        </a:spcBef>
        <a:spcAft>
          <a:spcPct val="0"/>
        </a:spcAft>
        <a:buNone/>
        <a:defRPr sz="4400" b="0" i="0" u="none" kern="1200" baseline="0">
          <a:solidFill>
            <a:schemeClr val="tx1"/>
          </a:solidFill>
          <a:latin typeface="+mj-lt"/>
          <a:ea typeface="+mj-ea"/>
          <a:cs typeface="+mj-cs"/>
        </a:defRPr>
      </a:lvl1pPr>
    </p:titleStyle>
    <p:bodyStyle>
      <a:lvl1pPr marL="342900" lvl="0" indent="-342900" algn="l" defTabSz="914400" eaLnBrk="0" fontAlgn="base" latinLnBrk="0" hangingPunct="0">
        <a:lnSpc>
          <a:spcPct val="100000"/>
        </a:lnSpc>
        <a:spcBef>
          <a:spcPct val="20000"/>
        </a:spcBef>
        <a:spcAft>
          <a:spcPct val="0"/>
        </a:spcAft>
        <a:buFont typeface="Arial" panose="020B0604020202020204" pitchFamily="34" charset="0"/>
        <a:buChar char="•"/>
        <a:defRPr sz="3200" b="0" i="0" u="none" kern="1200" baseline="0">
          <a:solidFill>
            <a:schemeClr val="tx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Font typeface="Arial" panose="020B0604020202020204" pitchFamily="34" charset="0"/>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楷体_GB2312" pitchFamily="49" charset="-122"/>
          <a:cs typeface="+mn-cs"/>
        </a:defRPr>
      </a:lvl5pPr>
      <a:lvl6pPr marL="2286000" lvl="5"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楷体_GB2312" pitchFamily="49" charset="-122"/>
          <a:cs typeface="+mn-cs"/>
        </a:defRPr>
      </a:lvl6pPr>
      <a:lvl7pPr marL="2743200" lvl="6"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楷体_GB2312" pitchFamily="49" charset="-122"/>
          <a:cs typeface="+mn-cs"/>
        </a:defRPr>
      </a:lvl7pPr>
      <a:lvl8pPr marL="3200400" lvl="7"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楷体_GB2312" pitchFamily="49" charset="-122"/>
          <a:cs typeface="+mn-cs"/>
        </a:defRPr>
      </a:lvl8pPr>
      <a:lvl9pPr marL="3657600" lvl="8"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楷体_GB2312" pitchFamily="49" charset="-122"/>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6"/>
          <a:stretch>
            <a:fillRect/>
          </a:stretch>
        </a:blipFill>
        <a:effectLst/>
      </p:bgPr>
    </p:bg>
    <p:spTree>
      <p:nvGrpSpPr>
        <p:cNvPr id="1" name=""/>
        <p:cNvGrpSpPr/>
        <p:nvPr/>
      </p:nvGrpSpPr>
      <p:grpSpPr/>
      <p:sp>
        <p:nvSpPr>
          <p:cNvPr id="3074" name="标题 3073"/>
          <p:cNvSpPr/>
          <p:nvPr>
            <p:ph type="title"/>
          </p:nvPr>
        </p:nvSpPr>
        <p:spPr>
          <a:xfrm>
            <a:off x="406400" y="776288"/>
            <a:ext cx="8210550" cy="935037"/>
          </a:xfrm>
          <a:prstGeom prst="rect">
            <a:avLst/>
          </a:prstGeom>
          <a:noFill/>
          <a:ln w="9525">
            <a:noFill/>
          </a:ln>
        </p:spPr>
        <p:txBody>
          <a:bodyPr anchor="ctr" anchorCtr="0"/>
          <a:p>
            <a:pPr lvl="0"/>
            <a:r>
              <a:rPr lang="zh-CN" altLang="en-US"/>
              <a:t>单击此处编辑母版标题样式</a:t>
            </a:r>
            <a:endParaRPr lang="zh-CN" altLang="en-US"/>
          </a:p>
        </p:txBody>
      </p:sp>
      <p:sp>
        <p:nvSpPr>
          <p:cNvPr id="3075" name="文本占位符 3074"/>
          <p:cNvSpPr/>
          <p:nvPr>
            <p:ph type="body" idx="1"/>
          </p:nvPr>
        </p:nvSpPr>
        <p:spPr>
          <a:xfrm>
            <a:off x="395288" y="1855788"/>
            <a:ext cx="8229600" cy="4310062"/>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076" name="日期占位符 3075"/>
          <p:cNvSpPr/>
          <p:nvPr>
            <p:ph type="dt" sz="half" idx="2"/>
          </p:nvPr>
        </p:nvSpPr>
        <p:spPr>
          <a:xfrm>
            <a:off x="457200" y="6245225"/>
            <a:ext cx="2133600" cy="476250"/>
          </a:xfrm>
          <a:prstGeom prst="rect">
            <a:avLst/>
          </a:prstGeom>
          <a:noFill/>
          <a:ln w="9525">
            <a:noFill/>
          </a:ln>
        </p:spPr>
        <p:txBody>
          <a:bodyPr/>
          <a:lstStyle>
            <a:lvl1pPr>
              <a:defRPr sz="1400" b="0"/>
            </a:lvl1pPr>
          </a:lstStyle>
          <a:p>
            <a:pPr lvl="0" eaLnBrk="0" hangingPunct="0"/>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3077" name="页脚占位符 3076"/>
          <p:cNvSpPr/>
          <p:nvPr>
            <p:ph type="ftr" sz="quarter" idx="3"/>
          </p:nvPr>
        </p:nvSpPr>
        <p:spPr>
          <a:xfrm>
            <a:off x="3124200" y="6245225"/>
            <a:ext cx="2895600" cy="476250"/>
          </a:xfrm>
          <a:prstGeom prst="rect">
            <a:avLst/>
          </a:prstGeom>
          <a:noFill/>
          <a:ln w="9525">
            <a:noFill/>
          </a:ln>
        </p:spPr>
        <p:txBody>
          <a:bodyPr/>
          <a:lstStyle>
            <a:lvl1pPr algn="ctr">
              <a:defRPr sz="1400" b="0"/>
            </a:lvl1pPr>
          </a:lstStyle>
          <a:p>
            <a:pPr lvl="0" eaLnBrk="0" hangingPunct="0"/>
            <a:endParaRPr lang="zh-CN" altLang="en-US" dirty="0">
              <a:latin typeface="Arial" panose="020B0604020202020204" pitchFamily="34" charset="0"/>
            </a:endParaRPr>
          </a:p>
        </p:txBody>
      </p:sp>
      <p:sp>
        <p:nvSpPr>
          <p:cNvPr id="3078" name="灯片编号占位符 3077"/>
          <p:cNvSpPr/>
          <p:nvPr>
            <p:ph type="sldNum" sz="quarter" idx="4"/>
          </p:nvPr>
        </p:nvSpPr>
        <p:spPr>
          <a:xfrm>
            <a:off x="6553200" y="6245225"/>
            <a:ext cx="2133600" cy="476250"/>
          </a:xfrm>
          <a:prstGeom prst="rect">
            <a:avLst/>
          </a:prstGeom>
          <a:noFill/>
          <a:ln w="9525">
            <a:noFill/>
          </a:ln>
        </p:spPr>
        <p:txBody>
          <a:bodyPr/>
          <a:lstStyle>
            <a:lvl1pPr algn="r">
              <a:defRPr sz="1400" b="0"/>
            </a:lvl1pPr>
          </a:lstStyle>
          <a:p>
            <a:pPr lvl="0" eaLnBrk="0" hangingPunct="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pic>
        <p:nvPicPr>
          <p:cNvPr id="8" name="图片 7"/>
          <p:cNvPicPr>
            <a:picLocks noChangeAspect="1"/>
          </p:cNvPicPr>
          <p:nvPr userDrawn="1">
            <p:custDataLst>
              <p:tags r:id="rId17"/>
            </p:custDataLst>
          </p:nvPr>
        </p:nvPicPr>
        <p:blipFill>
          <a:blip r:embed="rId18" cstate="print">
            <a:extLst>
              <a:ext uri="{28A0092B-C50C-407E-A947-70E740481C1C}">
                <a14:useLocalDpi xmlns:a14="http://schemas.microsoft.com/office/drawing/2010/main" val="0"/>
              </a:ext>
            </a:extLst>
          </a:blip>
          <a:stretch>
            <a:fillRect/>
          </a:stretch>
        </p:blipFill>
        <p:spPr>
          <a:xfrm>
            <a:off x="251256" y="18843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hf sldNum="0" hdr="0" ftr="0" dt="0"/>
  <p:txStyles>
    <p:titleStyle>
      <a:lvl1pPr marL="0" lvl="0" indent="0" algn="l" defTabSz="914400" eaLnBrk="1" fontAlgn="base" latinLnBrk="0" hangingPunct="1">
        <a:lnSpc>
          <a:spcPct val="100000"/>
        </a:lnSpc>
        <a:spcBef>
          <a:spcPct val="0"/>
        </a:spcBef>
        <a:spcAft>
          <a:spcPct val="0"/>
        </a:spcAft>
        <a:buNone/>
        <a:defRPr sz="3600" b="0" i="0" u="none" kern="1200" baseline="0">
          <a:solidFill>
            <a:schemeClr val="tx1"/>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楷体_GB2312" pitchFamily="49" charset="-122"/>
          <a:cs typeface="+mn-cs"/>
        </a:defRPr>
      </a:lvl5pPr>
      <a:lvl6pPr marL="2286000" lvl="5"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楷体_GB2312" pitchFamily="49" charset="-122"/>
          <a:cs typeface="+mn-cs"/>
        </a:defRPr>
      </a:lvl6pPr>
      <a:lvl7pPr marL="2743200" lvl="6"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楷体_GB2312" pitchFamily="49" charset="-122"/>
          <a:cs typeface="+mn-cs"/>
        </a:defRPr>
      </a:lvl7pPr>
      <a:lvl8pPr marL="3200400" lvl="7"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楷体_GB2312" pitchFamily="49" charset="-122"/>
          <a:cs typeface="+mn-cs"/>
        </a:defRPr>
      </a:lvl8pPr>
      <a:lvl9pPr marL="3657600" lvl="8"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楷体_GB2312" pitchFamily="49" charset="-122"/>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24.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9.xml"/><Relationship Id="rId4" Type="http://schemas.openxmlformats.org/officeDocument/2006/relationships/image" Target="../media/image13.png"/><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29.xml"/><Relationship Id="rId5" Type="http://schemas.openxmlformats.org/officeDocument/2006/relationships/tags" Target="../tags/tag16.xml"/><Relationship Id="rId4" Type="http://schemas.openxmlformats.org/officeDocument/2006/relationships/image" Target="../media/image2.pn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tags" Target="../tags/tag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9" Type="http://schemas.openxmlformats.org/officeDocument/2006/relationships/slideLayout" Target="../slideLayouts/slideLayout37.xml"/><Relationship Id="rId8" Type="http://schemas.openxmlformats.org/officeDocument/2006/relationships/tags" Target="../tags/tag21.xml"/><Relationship Id="rId7" Type="http://schemas.openxmlformats.org/officeDocument/2006/relationships/hyperlink" Target="http://www.bofety.com/" TargetMode="External"/><Relationship Id="rId6" Type="http://schemas.openxmlformats.org/officeDocument/2006/relationships/tags" Target="../tags/tag20.xml"/><Relationship Id="rId5" Type="http://schemas.openxmlformats.org/officeDocument/2006/relationships/image" Target="../media/image15.jpeg"/><Relationship Id="rId4" Type="http://schemas.openxmlformats.org/officeDocument/2006/relationships/tags" Target="../tags/tag19.xml"/><Relationship Id="rId3" Type="http://schemas.openxmlformats.org/officeDocument/2006/relationships/image" Target="../media/image14.jpeg"/><Relationship Id="rId2" Type="http://schemas.openxmlformats.org/officeDocument/2006/relationships/tags" Target="../tags/tag18.xml"/><Relationship Id="rId1" Type="http://schemas.openxmlformats.org/officeDocument/2006/relationships/tags" Target="../tags/tag1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4.xml"/><Relationship Id="rId1" Type="http://schemas.openxmlformats.org/officeDocument/2006/relationships/image" Target="../media/image9.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标题 6145"/>
          <p:cNvSpPr>
            <a:spLocks noGrp="1"/>
          </p:cNvSpPr>
          <p:nvPr>
            <p:ph type="title"/>
          </p:nvPr>
        </p:nvSpPr>
        <p:spPr>
          <a:xfrm>
            <a:off x="611188" y="2133600"/>
            <a:ext cx="8208962" cy="1143000"/>
          </a:xfrm>
          <a:ln/>
        </p:spPr>
        <p:txBody>
          <a:bodyPr vert="horz" wrap="square" anchor="ctr" anchorCtr="0"/>
          <a:p>
            <a:r>
              <a:rPr lang="en-US" altLang="zh-CN" sz="4000" b="1">
                <a:ea typeface="黑体" panose="02010609060101010101" pitchFamily="2" charset="-122"/>
              </a:rPr>
              <a:t>QC</a:t>
            </a:r>
            <a:r>
              <a:rPr lang="zh-CN" altLang="en-US" sz="4000" b="1" dirty="0">
                <a:ea typeface="黑体" panose="02010609060101010101" pitchFamily="2" charset="-122"/>
              </a:rPr>
              <a:t>室剧毒化学品的安全使用培训</a:t>
            </a:r>
            <a:r>
              <a:rPr lang="zh-CN" altLang="en-US" sz="2800" b="1" dirty="0">
                <a:ea typeface="黑体" panose="02010609060101010101" pitchFamily="2" charset="-122"/>
              </a:rPr>
              <a:t>  </a:t>
            </a:r>
            <a:endParaRPr lang="zh-CN" altLang="en-US" sz="2400" b="1" dirty="0">
              <a:ea typeface="黑体" panose="02010609060101010101" pitchFamily="2" charset="-122"/>
            </a:endParaRPr>
          </a:p>
        </p:txBody>
      </p:sp>
      <p:sp>
        <p:nvSpPr>
          <p:cNvPr id="6147" name="文本占位符 6146"/>
          <p:cNvSpPr>
            <a:spLocks noGrp="1"/>
          </p:cNvSpPr>
          <p:nvPr>
            <p:ph type="body" idx="1"/>
          </p:nvPr>
        </p:nvSpPr>
        <p:spPr>
          <a:xfrm>
            <a:off x="909638" y="4359275"/>
            <a:ext cx="7058025" cy="936625"/>
          </a:xfrm>
          <a:ln/>
        </p:spPr>
        <p:txBody>
          <a:bodyPr vert="horz" wrap="square" anchor="t" anchorCtr="0"/>
          <a:p>
            <a:pPr algn="ctr">
              <a:buNone/>
            </a:pPr>
            <a:r>
              <a:rPr lang="zh-CN" altLang="en-US" b="1" dirty="0"/>
              <a:t> </a:t>
            </a:r>
            <a:endParaRPr lang="zh-CN" altLang="en-US" b="1" dirty="0"/>
          </a:p>
        </p:txBody>
      </p:sp>
      <p:sp>
        <p:nvSpPr>
          <p:cNvPr id="3" name="文本框 2" descr="7b0a2020202022776f7264617274223a20227b5c2269645c223a32353030343531362c5c227469645c223a31333439377d220a7d0a"/>
          <p:cNvSpPr txBox="1"/>
          <p:nvPr>
            <p:custDataLst>
              <p:tags r:id="rId1"/>
            </p:custDataLst>
          </p:nvPr>
        </p:nvSpPr>
        <p:spPr>
          <a:xfrm>
            <a:off x="6012339" y="3788786"/>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1800" b="1" dirty="0">
                <a:solidFill>
                  <a:schemeClr val="lt1"/>
                </a:solidFill>
                <a:effectLst/>
                <a:latin typeface="微软雅黑" panose="020B0503020204020204" pitchFamily="34" charset="-122"/>
                <a:ea typeface="微软雅黑" panose="020B0503020204020204" pitchFamily="34" charset="-122"/>
              </a:rPr>
              <a:t> </a:t>
            </a:r>
            <a:endParaRPr lang="en-US" altLang="zh-CN" sz="18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2"/>
            </p:custDataLst>
          </p:nvPr>
        </p:nvSpPr>
        <p:spPr>
          <a:xfrm>
            <a:off x="5674839" y="4724734"/>
            <a:ext cx="675000" cy="675000"/>
          </a:xfrm>
          <a:prstGeom prst="ellipse">
            <a:avLst/>
          </a:prstGeom>
          <a:solidFill>
            <a:srgbClr val="92D050"/>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全面</a:t>
            </a:r>
            <a:endParaRPr lang="zh-CN" altLang="en-US" sz="1600" b="1">
              <a:solidFill>
                <a:schemeClr val="dk1">
                  <a:lumMod val="85000"/>
                  <a:lumOff val="15000"/>
                </a:schemeClr>
              </a:solidFill>
            </a:endParaRPr>
          </a:p>
        </p:txBody>
      </p:sp>
      <p:sp>
        <p:nvSpPr>
          <p:cNvPr id="9" name="椭圆 8"/>
          <p:cNvSpPr/>
          <p:nvPr>
            <p:custDataLst>
              <p:tags r:id="rId3"/>
            </p:custDataLst>
          </p:nvPr>
        </p:nvSpPr>
        <p:spPr>
          <a:xfrm>
            <a:off x="6607175" y="472519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专业</a:t>
            </a:r>
            <a:endParaRPr lang="zh-CN" altLang="en-US" sz="1600" b="1">
              <a:solidFill>
                <a:schemeClr val="dk1">
                  <a:lumMod val="85000"/>
                  <a:lumOff val="15000"/>
                </a:schemeClr>
              </a:solidFill>
            </a:endParaRPr>
          </a:p>
        </p:txBody>
      </p:sp>
      <p:sp>
        <p:nvSpPr>
          <p:cNvPr id="10" name="椭圆 9"/>
          <p:cNvSpPr/>
          <p:nvPr>
            <p:custDataLst>
              <p:tags r:id="rId4"/>
            </p:custDataLst>
          </p:nvPr>
        </p:nvSpPr>
        <p:spPr>
          <a:xfrm>
            <a:off x="7539511" y="472473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实用</a:t>
            </a:r>
            <a:endParaRPr lang="zh-CN" altLang="en-US" sz="1600" b="1">
              <a:solidFill>
                <a:schemeClr val="dk1">
                  <a:lumMod val="85000"/>
                  <a:lumOff val="1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4365" name="内容占位符 14364"/>
          <p:cNvGraphicFramePr/>
          <p:nvPr>
            <p:ph/>
          </p:nvPr>
        </p:nvGraphicFramePr>
        <p:xfrm>
          <a:off x="466725" y="981075"/>
          <a:ext cx="8280400" cy="5391150"/>
        </p:xfrm>
        <a:graphic>
          <a:graphicData uri="http://schemas.openxmlformats.org/drawingml/2006/table">
            <a:tbl>
              <a:tblPr/>
              <a:tblGrid>
                <a:gridCol w="835025"/>
                <a:gridCol w="1874838"/>
                <a:gridCol w="1752600"/>
                <a:gridCol w="3817937"/>
              </a:tblGrid>
              <a:tr h="1697038">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lgn="ctr">
                        <a:spcBef>
                          <a:spcPct val="0"/>
                        </a:spcBef>
                        <a:buNone/>
                      </a:pPr>
                      <a:r>
                        <a:rPr lang="en-US" altLang="zh-CN" sz="1600" b="1">
                          <a:latin typeface="宋体" panose="02010600030101010101" pitchFamily="2" charset="-122"/>
                          <a:ea typeface="宋体" panose="02010600030101010101" pitchFamily="2" charset="-122"/>
                        </a:rPr>
                        <a:t>30</a:t>
                      </a:r>
                      <a:endParaRPr lang="en-US" altLang="zh-CN" sz="1600" b="1">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lgn="ctr">
                        <a:spcBef>
                          <a:spcPct val="0"/>
                        </a:spcBef>
                        <a:buNone/>
                      </a:pPr>
                      <a:r>
                        <a:rPr lang="zh-CN" altLang="en-US" sz="1600" b="1" dirty="0">
                          <a:latin typeface="宋体" panose="02010600030101010101" pitchFamily="2" charset="-122"/>
                          <a:ea typeface="宋体" panose="02010600030101010101" pitchFamily="2" charset="-122"/>
                        </a:rPr>
                        <a:t>硫酸</a:t>
                      </a:r>
                      <a:r>
                        <a:rPr lang="en-US" altLang="zh-CN" sz="1600" b="1">
                          <a:latin typeface="宋体" panose="02010600030101010101" pitchFamily="2" charset="-122"/>
                          <a:ea typeface="宋体" panose="02010600030101010101" pitchFamily="2" charset="-122"/>
                        </a:rPr>
                        <a:t>(</a:t>
                      </a:r>
                      <a:r>
                        <a:rPr lang="zh-CN" altLang="en-US" sz="1600" b="1" dirty="0">
                          <a:latin typeface="宋体" panose="02010600030101010101" pitchFamily="2" charset="-122"/>
                          <a:ea typeface="宋体" panose="02010600030101010101" pitchFamily="2" charset="-122"/>
                        </a:rPr>
                        <a:t>二</a:t>
                      </a:r>
                      <a:r>
                        <a:rPr lang="en-US" altLang="zh-CN" sz="1600" b="1">
                          <a:latin typeface="宋体" panose="02010600030101010101" pitchFamily="2" charset="-122"/>
                          <a:ea typeface="宋体" panose="02010600030101010101" pitchFamily="2" charset="-122"/>
                        </a:rPr>
                        <a:t>)</a:t>
                      </a:r>
                      <a:r>
                        <a:rPr lang="zh-CN" altLang="en-US" sz="1600" b="1" dirty="0">
                          <a:latin typeface="宋体" panose="02010600030101010101" pitchFamily="2" charset="-122"/>
                          <a:ea typeface="宋体" panose="02010600030101010101" pitchFamily="2" charset="-122"/>
                        </a:rPr>
                        <a:t>甲酯</a:t>
                      </a:r>
                      <a:endParaRPr lang="zh-CN" altLang="en-US" sz="1600" b="1" dirty="0">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lgn="ctr">
                        <a:spcBef>
                          <a:spcPct val="0"/>
                        </a:spcBef>
                        <a:buNone/>
                      </a:pPr>
                      <a:r>
                        <a:rPr lang="zh-CN" altLang="en-US" sz="1600" b="1">
                          <a:latin typeface="宋体" panose="02010600030101010101" pitchFamily="2" charset="-122"/>
                          <a:ea typeface="宋体" panose="02010600030101010101" pitchFamily="2" charset="-122"/>
                        </a:rPr>
                        <a:t>硫酸甲酯</a:t>
                      </a:r>
                      <a:endParaRPr lang="zh-CN" altLang="en-US" sz="1600" b="1">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spcBef>
                          <a:spcPct val="0"/>
                        </a:spcBef>
                        <a:buNone/>
                      </a:pPr>
                      <a:r>
                        <a:rPr lang="zh-CN" altLang="en-US" sz="1600" b="1">
                          <a:latin typeface="宋体" panose="02010600030101010101" pitchFamily="2" charset="-122"/>
                          <a:ea typeface="宋体" panose="02010600030101010101" pitchFamily="2" charset="-122"/>
                        </a:rPr>
                        <a:t>亨斯迈纺织染化（中国）有限公司、</a:t>
                      </a:r>
                      <a:endParaRPr lang="zh-CN" altLang="en-US" sz="1600" b="1">
                        <a:latin typeface="Arial" panose="020B0604020202020204" pitchFamily="34" charset="0"/>
                        <a:ea typeface="宋体" panose="02010600030101010101" pitchFamily="2" charset="-122"/>
                      </a:endParaRPr>
                    </a:p>
                    <a:p>
                      <a:pPr marL="0" lvl="0" indent="0">
                        <a:spcBef>
                          <a:spcPct val="0"/>
                        </a:spcBef>
                        <a:buNone/>
                      </a:pPr>
                      <a:r>
                        <a:rPr lang="zh-CN" altLang="en-US" sz="1600" b="1">
                          <a:latin typeface="宋体" panose="02010600030101010101" pitchFamily="2" charset="-122"/>
                          <a:ea typeface="宋体" panose="02010600030101010101" pitchFamily="2" charset="-122"/>
                        </a:rPr>
                        <a:t>广州创越化工有限公司、</a:t>
                      </a:r>
                      <a:endParaRPr lang="zh-CN" altLang="en-US" sz="1600" b="1">
                        <a:latin typeface="宋体" panose="02010600030101010101" pitchFamily="2" charset="-122"/>
                        <a:ea typeface="宋体" panose="02010600030101010101" pitchFamily="2" charset="-122"/>
                      </a:endParaRPr>
                    </a:p>
                    <a:p>
                      <a:pPr marL="0" lvl="0" indent="0">
                        <a:spcBef>
                          <a:spcPct val="0"/>
                        </a:spcBef>
                        <a:buNone/>
                      </a:pPr>
                      <a:r>
                        <a:rPr lang="zh-CN" altLang="en-US" sz="1600" b="1">
                          <a:latin typeface="宋体" panose="02010600030101010101" pitchFamily="2" charset="-122"/>
                          <a:ea typeface="宋体" panose="02010600030101010101" pitchFamily="2" charset="-122"/>
                        </a:rPr>
                        <a:t>广州三骏佳纺织合成材料厂有限公司、</a:t>
                      </a:r>
                      <a:endParaRPr lang="zh-CN" altLang="en-US" sz="1600" b="1">
                        <a:latin typeface="Arial" panose="020B0604020202020204" pitchFamily="34" charset="0"/>
                        <a:ea typeface="宋体" panose="02010600030101010101" pitchFamily="2" charset="-122"/>
                      </a:endParaRPr>
                    </a:p>
                    <a:p>
                      <a:pPr marL="0" lvl="0" indent="0">
                        <a:spcBef>
                          <a:spcPct val="0"/>
                        </a:spcBef>
                        <a:buNone/>
                      </a:pPr>
                      <a:r>
                        <a:rPr lang="zh-CN" altLang="en-US" sz="1600" b="1">
                          <a:latin typeface="宋体" panose="02010600030101010101" pitchFamily="2" charset="-122"/>
                          <a:ea typeface="宋体" panose="02010600030101010101" pitchFamily="2" charset="-122"/>
                        </a:rPr>
                        <a:t>江门市江海区高科助剂厂、</a:t>
                      </a:r>
                      <a:endParaRPr lang="zh-CN" altLang="en-US" sz="1600" b="1">
                        <a:latin typeface="宋体" panose="02010600030101010101" pitchFamily="2" charset="-122"/>
                        <a:ea typeface="宋体" panose="02010600030101010101" pitchFamily="2" charset="-122"/>
                      </a:endParaRPr>
                    </a:p>
                    <a:p>
                      <a:pPr marL="0" lvl="0" indent="0">
                        <a:spcBef>
                          <a:spcPct val="0"/>
                        </a:spcBef>
                        <a:buNone/>
                      </a:pPr>
                      <a:r>
                        <a:rPr lang="zh-CN" altLang="en-US" sz="1600" b="1">
                          <a:latin typeface="宋体" panose="02010600030101010101" pitchFamily="2" charset="-122"/>
                          <a:ea typeface="宋体" panose="02010600030101010101" pitchFamily="2" charset="-122"/>
                        </a:rPr>
                        <a:t>江门市冠达纺织材料有限公司、</a:t>
                      </a:r>
                      <a:endParaRPr lang="zh-CN" altLang="en-US" sz="1600" b="1">
                        <a:latin typeface="Arial" panose="020B0604020202020204" pitchFamily="34" charset="0"/>
                        <a:ea typeface="宋体" panose="02010600030101010101" pitchFamily="2" charset="-122"/>
                      </a:endParaRPr>
                    </a:p>
                    <a:p>
                      <a:pPr marL="0" lvl="0" indent="0">
                        <a:spcBef>
                          <a:spcPct val="0"/>
                        </a:spcBef>
                        <a:buNone/>
                      </a:pPr>
                      <a:r>
                        <a:rPr lang="zh-CN" altLang="en-US" sz="1600" b="1">
                          <a:latin typeface="宋体" panose="02010600030101010101" pitchFamily="2" charset="-122"/>
                          <a:ea typeface="宋体" panose="02010600030101010101" pitchFamily="2" charset="-122"/>
                        </a:rPr>
                        <a:t>东莞佳和化工厂有限公司</a:t>
                      </a:r>
                      <a:endParaRPr lang="zh-CN" altLang="en-US" sz="1600" b="1">
                        <a:latin typeface="Arial" panose="020B0604020202020204" pitchFamily="34" charset="0"/>
                        <a:ea typeface="宋体" panose="02010600030101010101" pitchFamily="2" charset="-122"/>
                      </a:endParaRPr>
                    </a:p>
                  </a:txBody>
                  <a:tcPr>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r>
              <a:tr h="1557337">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lgn="ctr">
                        <a:spcBef>
                          <a:spcPct val="0"/>
                        </a:spcBef>
                        <a:buNone/>
                      </a:pPr>
                      <a:r>
                        <a:rPr lang="en-US" altLang="zh-CN" sz="1600" b="1">
                          <a:latin typeface="宋体" panose="02010600030101010101" pitchFamily="2" charset="-122"/>
                          <a:ea typeface="宋体" panose="02010600030101010101" pitchFamily="2" charset="-122"/>
                        </a:rPr>
                        <a:t>31</a:t>
                      </a:r>
                      <a:endParaRPr lang="en-US" altLang="zh-CN" sz="1600" b="1">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lgn="ctr">
                        <a:spcBef>
                          <a:spcPct val="0"/>
                        </a:spcBef>
                        <a:buNone/>
                      </a:pPr>
                      <a:r>
                        <a:rPr lang="en-US" altLang="zh-CN" sz="1600" b="1">
                          <a:latin typeface="宋体" panose="02010600030101010101" pitchFamily="2" charset="-122"/>
                          <a:ea typeface="宋体" panose="02010600030101010101" pitchFamily="2" charset="-122"/>
                        </a:rPr>
                        <a:t>1</a:t>
                      </a:r>
                      <a:r>
                        <a:rPr lang="zh-CN" altLang="en-US" sz="1600" b="1" dirty="0">
                          <a:latin typeface="宋体" panose="02010600030101010101" pitchFamily="2" charset="-122"/>
                          <a:ea typeface="宋体" panose="02010600030101010101" pitchFamily="2" charset="-122"/>
                        </a:rPr>
                        <a:t>，</a:t>
                      </a:r>
                      <a:r>
                        <a:rPr lang="en-US" altLang="zh-CN" sz="1600" b="1">
                          <a:latin typeface="宋体" panose="02010600030101010101" pitchFamily="2" charset="-122"/>
                          <a:ea typeface="宋体" panose="02010600030101010101" pitchFamily="2" charset="-122"/>
                        </a:rPr>
                        <a:t>2</a:t>
                      </a:r>
                      <a:r>
                        <a:rPr lang="zh-CN" altLang="en-US" sz="1600" b="1" dirty="0">
                          <a:latin typeface="宋体" panose="02010600030101010101" pitchFamily="2" charset="-122"/>
                          <a:ea typeface="宋体" panose="02010600030101010101" pitchFamily="2" charset="-122"/>
                        </a:rPr>
                        <a:t>，</a:t>
                      </a:r>
                      <a:r>
                        <a:rPr lang="en-US" altLang="zh-CN" sz="1600" b="1">
                          <a:latin typeface="宋体" panose="02010600030101010101" pitchFamily="2" charset="-122"/>
                          <a:ea typeface="宋体" panose="02010600030101010101" pitchFamily="2" charset="-122"/>
                        </a:rPr>
                        <a:t>3</a:t>
                      </a:r>
                      <a:r>
                        <a:rPr lang="zh-CN" altLang="en-US" sz="1600" b="1" dirty="0">
                          <a:latin typeface="宋体" panose="02010600030101010101" pitchFamily="2" charset="-122"/>
                          <a:ea typeface="宋体" panose="02010600030101010101" pitchFamily="2" charset="-122"/>
                        </a:rPr>
                        <a:t>，</a:t>
                      </a:r>
                      <a:r>
                        <a:rPr lang="en-US" altLang="zh-CN" sz="1600" b="1">
                          <a:latin typeface="宋体" panose="02010600030101010101" pitchFamily="2" charset="-122"/>
                          <a:ea typeface="宋体" panose="02010600030101010101" pitchFamily="2" charset="-122"/>
                        </a:rPr>
                        <a:t>4</a:t>
                      </a:r>
                      <a:r>
                        <a:rPr lang="zh-CN" altLang="en-US" sz="1600" b="1" dirty="0">
                          <a:latin typeface="宋体" panose="02010600030101010101" pitchFamily="2" charset="-122"/>
                          <a:ea typeface="宋体" panose="02010600030101010101" pitchFamily="2" charset="-122"/>
                        </a:rPr>
                        <a:t>，</a:t>
                      </a:r>
                      <a:r>
                        <a:rPr lang="en-US" altLang="zh-CN" sz="1600" b="1">
                          <a:latin typeface="宋体" panose="02010600030101010101" pitchFamily="2" charset="-122"/>
                          <a:ea typeface="宋体" panose="02010600030101010101" pitchFamily="2" charset="-122"/>
                        </a:rPr>
                        <a:t>10</a:t>
                      </a:r>
                      <a:r>
                        <a:rPr lang="zh-CN" altLang="en-US" sz="1600" b="1" dirty="0">
                          <a:latin typeface="宋体" panose="02010600030101010101" pitchFamily="2" charset="-122"/>
                          <a:ea typeface="宋体" panose="02010600030101010101" pitchFamily="2" charset="-122"/>
                        </a:rPr>
                        <a:t>，</a:t>
                      </a:r>
                      <a:r>
                        <a:rPr lang="en-US" altLang="zh-CN" sz="1600" b="1">
                          <a:latin typeface="宋体" panose="02010600030101010101" pitchFamily="2" charset="-122"/>
                          <a:ea typeface="宋体" panose="02010600030101010101" pitchFamily="2" charset="-122"/>
                        </a:rPr>
                        <a:t>10</a:t>
                      </a:r>
                      <a:r>
                        <a:rPr lang="zh-CN" altLang="en-US" sz="1600" b="1" dirty="0">
                          <a:latin typeface="宋体" panose="02010600030101010101" pitchFamily="2" charset="-122"/>
                          <a:ea typeface="宋体" panose="02010600030101010101" pitchFamily="2" charset="-122"/>
                        </a:rPr>
                        <a:t>－六氯－</a:t>
                      </a:r>
                      <a:r>
                        <a:rPr lang="en-US" altLang="zh-CN" sz="1600" b="1">
                          <a:latin typeface="宋体" panose="02010600030101010101" pitchFamily="2" charset="-122"/>
                          <a:ea typeface="宋体" panose="02010600030101010101" pitchFamily="2" charset="-122"/>
                        </a:rPr>
                        <a:t>1</a:t>
                      </a:r>
                      <a:r>
                        <a:rPr lang="zh-CN" altLang="en-US" sz="1600" b="1" dirty="0">
                          <a:latin typeface="宋体" panose="02010600030101010101" pitchFamily="2" charset="-122"/>
                          <a:ea typeface="宋体" panose="02010600030101010101" pitchFamily="2" charset="-122"/>
                        </a:rPr>
                        <a:t>，</a:t>
                      </a:r>
                      <a:r>
                        <a:rPr lang="en-US" altLang="zh-CN" sz="1600" b="1">
                          <a:latin typeface="宋体" panose="02010600030101010101" pitchFamily="2" charset="-122"/>
                          <a:ea typeface="宋体" panose="02010600030101010101" pitchFamily="2" charset="-122"/>
                        </a:rPr>
                        <a:t>4</a:t>
                      </a:r>
                      <a:r>
                        <a:rPr lang="zh-CN" altLang="en-US" sz="1600" b="1" dirty="0">
                          <a:latin typeface="宋体" panose="02010600030101010101" pitchFamily="2" charset="-122"/>
                          <a:ea typeface="宋体" panose="02010600030101010101" pitchFamily="2" charset="-122"/>
                        </a:rPr>
                        <a:t>，</a:t>
                      </a:r>
                      <a:r>
                        <a:rPr lang="en-US" altLang="zh-CN" sz="1600" b="1">
                          <a:latin typeface="宋体" panose="02010600030101010101" pitchFamily="2" charset="-122"/>
                          <a:ea typeface="宋体" panose="02010600030101010101" pitchFamily="2" charset="-122"/>
                        </a:rPr>
                        <a:t>4a</a:t>
                      </a:r>
                      <a:r>
                        <a:rPr lang="zh-CN" altLang="en-US" sz="1600" b="1" dirty="0">
                          <a:latin typeface="宋体" panose="02010600030101010101" pitchFamily="2" charset="-122"/>
                          <a:ea typeface="宋体" panose="02010600030101010101" pitchFamily="2" charset="-122"/>
                        </a:rPr>
                        <a:t>，</a:t>
                      </a:r>
                      <a:r>
                        <a:rPr lang="en-US" altLang="zh-CN" sz="1600" b="1">
                          <a:latin typeface="宋体" panose="02010600030101010101" pitchFamily="2" charset="-122"/>
                          <a:ea typeface="宋体" panose="02010600030101010101" pitchFamily="2" charset="-122"/>
                        </a:rPr>
                        <a:t>5</a:t>
                      </a:r>
                      <a:r>
                        <a:rPr lang="zh-CN" altLang="en-US" sz="1600" b="1" dirty="0">
                          <a:latin typeface="宋体" panose="02010600030101010101" pitchFamily="2" charset="-122"/>
                          <a:ea typeface="宋体" panose="02010600030101010101" pitchFamily="2" charset="-122"/>
                        </a:rPr>
                        <a:t>，</a:t>
                      </a:r>
                      <a:r>
                        <a:rPr lang="en-US" altLang="zh-CN" sz="1600" b="1">
                          <a:latin typeface="宋体" panose="02010600030101010101" pitchFamily="2" charset="-122"/>
                          <a:ea typeface="宋体" panose="02010600030101010101" pitchFamily="2" charset="-122"/>
                        </a:rPr>
                        <a:t>8</a:t>
                      </a:r>
                      <a:r>
                        <a:rPr lang="zh-CN" altLang="en-US" sz="1600" b="1" dirty="0">
                          <a:latin typeface="宋体" panose="02010600030101010101" pitchFamily="2" charset="-122"/>
                          <a:ea typeface="宋体" panose="02010600030101010101" pitchFamily="2" charset="-122"/>
                        </a:rPr>
                        <a:t>，</a:t>
                      </a:r>
                      <a:r>
                        <a:rPr lang="en-US" altLang="zh-CN" sz="1600" b="1">
                          <a:latin typeface="宋体" panose="02010600030101010101" pitchFamily="2" charset="-122"/>
                          <a:ea typeface="宋体" panose="02010600030101010101" pitchFamily="2" charset="-122"/>
                        </a:rPr>
                        <a:t>8a</a:t>
                      </a:r>
                      <a:r>
                        <a:rPr lang="zh-CN" altLang="en-US" sz="1600" b="1" dirty="0">
                          <a:latin typeface="宋体" panose="02010600030101010101" pitchFamily="2" charset="-122"/>
                          <a:ea typeface="宋体" panose="02010600030101010101" pitchFamily="2" charset="-122"/>
                        </a:rPr>
                        <a:t>－六氢－</a:t>
                      </a:r>
                      <a:r>
                        <a:rPr lang="en-US" altLang="zh-CN" sz="1600" b="1">
                          <a:latin typeface="宋体" panose="02010600030101010101" pitchFamily="2" charset="-122"/>
                          <a:ea typeface="宋体" panose="02010600030101010101" pitchFamily="2" charset="-122"/>
                        </a:rPr>
                        <a:t>1</a:t>
                      </a:r>
                      <a:r>
                        <a:rPr lang="zh-CN" altLang="en-US" sz="1600" b="1" dirty="0">
                          <a:latin typeface="宋体" panose="02010600030101010101" pitchFamily="2" charset="-122"/>
                          <a:ea typeface="宋体" panose="02010600030101010101" pitchFamily="2" charset="-122"/>
                        </a:rPr>
                        <a:t>，</a:t>
                      </a:r>
                      <a:r>
                        <a:rPr lang="en-US" altLang="zh-CN" sz="1600" b="1">
                          <a:latin typeface="宋体" panose="02010600030101010101" pitchFamily="2" charset="-122"/>
                          <a:ea typeface="宋体" panose="02010600030101010101" pitchFamily="2" charset="-122"/>
                        </a:rPr>
                        <a:t>4</a:t>
                      </a:r>
                      <a:r>
                        <a:rPr lang="zh-CN" altLang="en-US" sz="1600" b="1" dirty="0">
                          <a:latin typeface="宋体" panose="02010600030101010101" pitchFamily="2" charset="-122"/>
                          <a:ea typeface="宋体" panose="02010600030101010101" pitchFamily="2" charset="-122"/>
                        </a:rPr>
                        <a:t>－挂－</a:t>
                      </a:r>
                      <a:r>
                        <a:rPr lang="en-US" altLang="zh-CN" sz="1600" b="1">
                          <a:latin typeface="宋体" panose="02010600030101010101" pitchFamily="2" charset="-122"/>
                          <a:ea typeface="宋体" panose="02010600030101010101" pitchFamily="2" charset="-122"/>
                        </a:rPr>
                        <a:t>5</a:t>
                      </a:r>
                      <a:r>
                        <a:rPr lang="zh-CN" altLang="en-US" sz="1600" b="1" dirty="0">
                          <a:latin typeface="宋体" panose="02010600030101010101" pitchFamily="2" charset="-122"/>
                          <a:ea typeface="宋体" panose="02010600030101010101" pitchFamily="2" charset="-122"/>
                        </a:rPr>
                        <a:t>，</a:t>
                      </a:r>
                      <a:r>
                        <a:rPr lang="en-US" altLang="zh-CN" sz="1600" b="1">
                          <a:latin typeface="宋体" panose="02010600030101010101" pitchFamily="2" charset="-122"/>
                          <a:ea typeface="宋体" panose="02010600030101010101" pitchFamily="2" charset="-122"/>
                        </a:rPr>
                        <a:t>8</a:t>
                      </a:r>
                      <a:r>
                        <a:rPr lang="zh-CN" altLang="en-US" sz="1600" b="1" dirty="0">
                          <a:latin typeface="宋体" panose="02010600030101010101" pitchFamily="2" charset="-122"/>
                          <a:ea typeface="宋体" panose="02010600030101010101" pitchFamily="2" charset="-122"/>
                        </a:rPr>
                        <a:t>－挂二甲撑萘（含量﹥</a:t>
                      </a:r>
                      <a:r>
                        <a:rPr lang="en-US" altLang="zh-CN" sz="1600" b="1">
                          <a:latin typeface="宋体" panose="02010600030101010101" pitchFamily="2" charset="-122"/>
                          <a:ea typeface="宋体" panose="02010600030101010101" pitchFamily="2" charset="-122"/>
                        </a:rPr>
                        <a:t>10%</a:t>
                      </a:r>
                      <a:r>
                        <a:rPr lang="zh-CN" altLang="en-US" sz="1600" b="1" dirty="0">
                          <a:latin typeface="宋体" panose="02010600030101010101" pitchFamily="2" charset="-122"/>
                          <a:ea typeface="宋体" panose="02010600030101010101" pitchFamily="2" charset="-122"/>
                        </a:rPr>
                        <a:t>）*</a:t>
                      </a:r>
                      <a:endParaRPr lang="zh-CN" altLang="en-US" sz="1600" b="1" dirty="0">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lgn="ctr">
                        <a:spcBef>
                          <a:spcPct val="0"/>
                        </a:spcBef>
                        <a:buNone/>
                      </a:pPr>
                      <a:r>
                        <a:rPr lang="zh-CN" altLang="en-US" sz="1600" b="1">
                          <a:latin typeface="宋体" panose="02010600030101010101" pitchFamily="2" charset="-122"/>
                          <a:ea typeface="宋体" panose="02010600030101010101" pitchFamily="2" charset="-122"/>
                        </a:rPr>
                        <a:t>异艾氏剂</a:t>
                      </a:r>
                      <a:endParaRPr lang="zh-CN" altLang="en-US" sz="1600" b="1">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spcBef>
                          <a:spcPct val="0"/>
                        </a:spcBef>
                        <a:buNone/>
                      </a:pPr>
                      <a:r>
                        <a:rPr lang="zh-CN" altLang="en-US" sz="1600" b="1">
                          <a:latin typeface="宋体" panose="02010600030101010101" pitchFamily="2" charset="-122"/>
                          <a:ea typeface="宋体" panose="02010600030101010101" pitchFamily="2" charset="-122"/>
                        </a:rPr>
                        <a:t>通标标准技术服务有限公司广州分公司</a:t>
                      </a:r>
                      <a:endParaRPr lang="zh-CN" altLang="en-US" sz="1600" b="1">
                        <a:latin typeface="宋体" panose="02010600030101010101" pitchFamily="2" charset="-122"/>
                        <a:ea typeface="宋体" panose="02010600030101010101" pitchFamily="2" charset="-122"/>
                      </a:endParaRPr>
                    </a:p>
                  </a:txBody>
                  <a:tcPr>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r>
              <a:tr h="1557338">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lgn="ctr">
                        <a:spcBef>
                          <a:spcPct val="0"/>
                        </a:spcBef>
                        <a:buNone/>
                      </a:pPr>
                      <a:r>
                        <a:rPr lang="en-US" altLang="zh-CN" sz="1600" b="1">
                          <a:latin typeface="宋体" panose="02010600030101010101" pitchFamily="2" charset="-122"/>
                          <a:ea typeface="宋体" panose="02010600030101010101" pitchFamily="2" charset="-122"/>
                        </a:rPr>
                        <a:t>32</a:t>
                      </a:r>
                      <a:endParaRPr lang="en-US" altLang="zh-CN" sz="1600" b="1">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lgn="ctr">
                        <a:spcBef>
                          <a:spcPct val="0"/>
                        </a:spcBef>
                        <a:buNone/>
                      </a:pPr>
                      <a:r>
                        <a:rPr lang="en-US" altLang="zh-CN" sz="1600" b="1">
                          <a:latin typeface="宋体" panose="02010600030101010101" pitchFamily="2" charset="-122"/>
                          <a:ea typeface="宋体" panose="02010600030101010101" pitchFamily="2" charset="-122"/>
                        </a:rPr>
                        <a:t>1</a:t>
                      </a:r>
                      <a:r>
                        <a:rPr lang="zh-CN" altLang="en-US" sz="1600" b="1" dirty="0">
                          <a:latin typeface="宋体" panose="02010600030101010101" pitchFamily="2" charset="-122"/>
                          <a:ea typeface="宋体" panose="02010600030101010101" pitchFamily="2" charset="-122"/>
                        </a:rPr>
                        <a:t>，</a:t>
                      </a:r>
                      <a:r>
                        <a:rPr lang="en-US" altLang="zh-CN" sz="1600" b="1">
                          <a:latin typeface="宋体" panose="02010600030101010101" pitchFamily="2" charset="-122"/>
                          <a:ea typeface="宋体" panose="02010600030101010101" pitchFamily="2" charset="-122"/>
                        </a:rPr>
                        <a:t>2</a:t>
                      </a:r>
                      <a:r>
                        <a:rPr lang="zh-CN" altLang="en-US" sz="1600" b="1" dirty="0">
                          <a:latin typeface="宋体" panose="02010600030101010101" pitchFamily="2" charset="-122"/>
                          <a:ea typeface="宋体" panose="02010600030101010101" pitchFamily="2" charset="-122"/>
                        </a:rPr>
                        <a:t>，</a:t>
                      </a:r>
                      <a:r>
                        <a:rPr lang="en-US" altLang="zh-CN" sz="1600" b="1">
                          <a:latin typeface="宋体" panose="02010600030101010101" pitchFamily="2" charset="-122"/>
                          <a:ea typeface="宋体" panose="02010600030101010101" pitchFamily="2" charset="-122"/>
                        </a:rPr>
                        <a:t>3</a:t>
                      </a:r>
                      <a:r>
                        <a:rPr lang="zh-CN" altLang="en-US" sz="1600" b="1" dirty="0">
                          <a:latin typeface="宋体" panose="02010600030101010101" pitchFamily="2" charset="-122"/>
                          <a:ea typeface="宋体" panose="02010600030101010101" pitchFamily="2" charset="-122"/>
                        </a:rPr>
                        <a:t>，</a:t>
                      </a:r>
                      <a:r>
                        <a:rPr lang="en-US" altLang="zh-CN" sz="1600" b="1">
                          <a:latin typeface="宋体" panose="02010600030101010101" pitchFamily="2" charset="-122"/>
                          <a:ea typeface="宋体" panose="02010600030101010101" pitchFamily="2" charset="-122"/>
                        </a:rPr>
                        <a:t>4</a:t>
                      </a:r>
                      <a:r>
                        <a:rPr lang="zh-CN" altLang="en-US" sz="1600" b="1" dirty="0">
                          <a:latin typeface="宋体" panose="02010600030101010101" pitchFamily="2" charset="-122"/>
                          <a:ea typeface="宋体" panose="02010600030101010101" pitchFamily="2" charset="-122"/>
                        </a:rPr>
                        <a:t>，</a:t>
                      </a:r>
                      <a:r>
                        <a:rPr lang="en-US" altLang="zh-CN" sz="1600" b="1">
                          <a:latin typeface="宋体" panose="02010600030101010101" pitchFamily="2" charset="-122"/>
                          <a:ea typeface="宋体" panose="02010600030101010101" pitchFamily="2" charset="-122"/>
                        </a:rPr>
                        <a:t>10</a:t>
                      </a:r>
                      <a:r>
                        <a:rPr lang="zh-CN" altLang="en-US" sz="1600" b="1" dirty="0">
                          <a:latin typeface="宋体" panose="02010600030101010101" pitchFamily="2" charset="-122"/>
                          <a:ea typeface="宋体" panose="02010600030101010101" pitchFamily="2" charset="-122"/>
                        </a:rPr>
                        <a:t>，</a:t>
                      </a:r>
                      <a:r>
                        <a:rPr lang="en-US" altLang="zh-CN" sz="1600" b="1">
                          <a:latin typeface="宋体" panose="02010600030101010101" pitchFamily="2" charset="-122"/>
                          <a:ea typeface="宋体" panose="02010600030101010101" pitchFamily="2" charset="-122"/>
                        </a:rPr>
                        <a:t>10</a:t>
                      </a:r>
                      <a:r>
                        <a:rPr lang="zh-CN" altLang="en-US" sz="1600" b="1" dirty="0">
                          <a:latin typeface="宋体" panose="02010600030101010101" pitchFamily="2" charset="-122"/>
                          <a:ea typeface="宋体" panose="02010600030101010101" pitchFamily="2" charset="-122"/>
                        </a:rPr>
                        <a:t>－六氯－</a:t>
                      </a:r>
                      <a:r>
                        <a:rPr lang="en-US" altLang="zh-CN" sz="1600" b="1">
                          <a:latin typeface="宋体" panose="02010600030101010101" pitchFamily="2" charset="-122"/>
                          <a:ea typeface="宋体" panose="02010600030101010101" pitchFamily="2" charset="-122"/>
                        </a:rPr>
                        <a:t>6</a:t>
                      </a:r>
                      <a:r>
                        <a:rPr lang="zh-CN" altLang="en-US" sz="1600" b="1" dirty="0">
                          <a:latin typeface="宋体" panose="02010600030101010101" pitchFamily="2" charset="-122"/>
                          <a:ea typeface="宋体" panose="02010600030101010101" pitchFamily="2" charset="-122"/>
                        </a:rPr>
                        <a:t>，</a:t>
                      </a:r>
                      <a:r>
                        <a:rPr lang="en-US" altLang="zh-CN" sz="1600" b="1">
                          <a:latin typeface="宋体" panose="02010600030101010101" pitchFamily="2" charset="-122"/>
                          <a:ea typeface="宋体" panose="02010600030101010101" pitchFamily="2" charset="-122"/>
                        </a:rPr>
                        <a:t>7</a:t>
                      </a:r>
                      <a:r>
                        <a:rPr lang="zh-CN" altLang="en-US" sz="1600" b="1" dirty="0">
                          <a:latin typeface="宋体" panose="02010600030101010101" pitchFamily="2" charset="-122"/>
                          <a:ea typeface="宋体" panose="02010600030101010101" pitchFamily="2" charset="-122"/>
                        </a:rPr>
                        <a:t>－环氧－</a:t>
                      </a:r>
                      <a:r>
                        <a:rPr lang="en-US" altLang="zh-CN" sz="1600" b="1">
                          <a:latin typeface="宋体" panose="02010600030101010101" pitchFamily="2" charset="-122"/>
                          <a:ea typeface="宋体" panose="02010600030101010101" pitchFamily="2" charset="-122"/>
                        </a:rPr>
                        <a:t>1</a:t>
                      </a:r>
                      <a:r>
                        <a:rPr lang="zh-CN" altLang="en-US" sz="1600" b="1" dirty="0">
                          <a:latin typeface="宋体" panose="02010600030101010101" pitchFamily="2" charset="-122"/>
                          <a:ea typeface="宋体" panose="02010600030101010101" pitchFamily="2" charset="-122"/>
                        </a:rPr>
                        <a:t>，</a:t>
                      </a:r>
                      <a:r>
                        <a:rPr lang="en-US" altLang="zh-CN" sz="1600" b="1">
                          <a:latin typeface="宋体" panose="02010600030101010101" pitchFamily="2" charset="-122"/>
                          <a:ea typeface="宋体" panose="02010600030101010101" pitchFamily="2" charset="-122"/>
                        </a:rPr>
                        <a:t>4</a:t>
                      </a:r>
                      <a:r>
                        <a:rPr lang="zh-CN" altLang="en-US" sz="1600" b="1" dirty="0">
                          <a:latin typeface="宋体" panose="02010600030101010101" pitchFamily="2" charset="-122"/>
                          <a:ea typeface="宋体" panose="02010600030101010101" pitchFamily="2" charset="-122"/>
                        </a:rPr>
                        <a:t>，</a:t>
                      </a:r>
                      <a:r>
                        <a:rPr lang="en-US" altLang="zh-CN" sz="1600" b="1">
                          <a:latin typeface="宋体" panose="02010600030101010101" pitchFamily="2" charset="-122"/>
                          <a:ea typeface="宋体" panose="02010600030101010101" pitchFamily="2" charset="-122"/>
                        </a:rPr>
                        <a:t>4a</a:t>
                      </a:r>
                      <a:r>
                        <a:rPr lang="zh-CN" altLang="en-US" sz="1600" b="1" dirty="0">
                          <a:latin typeface="宋体" panose="02010600030101010101" pitchFamily="2" charset="-122"/>
                          <a:ea typeface="宋体" panose="02010600030101010101" pitchFamily="2" charset="-122"/>
                        </a:rPr>
                        <a:t>，</a:t>
                      </a:r>
                      <a:r>
                        <a:rPr lang="en-US" altLang="zh-CN" sz="1600" b="1">
                          <a:latin typeface="宋体" panose="02010600030101010101" pitchFamily="2" charset="-122"/>
                          <a:ea typeface="宋体" panose="02010600030101010101" pitchFamily="2" charset="-122"/>
                        </a:rPr>
                        <a:t>5</a:t>
                      </a:r>
                      <a:r>
                        <a:rPr lang="zh-CN" altLang="en-US" sz="1600" b="1" dirty="0">
                          <a:latin typeface="宋体" panose="02010600030101010101" pitchFamily="2" charset="-122"/>
                          <a:ea typeface="宋体" panose="02010600030101010101" pitchFamily="2" charset="-122"/>
                        </a:rPr>
                        <a:t>，</a:t>
                      </a:r>
                      <a:r>
                        <a:rPr lang="en-US" altLang="zh-CN" sz="1600" b="1">
                          <a:latin typeface="宋体" panose="02010600030101010101" pitchFamily="2" charset="-122"/>
                          <a:ea typeface="宋体" panose="02010600030101010101" pitchFamily="2" charset="-122"/>
                        </a:rPr>
                        <a:t>6</a:t>
                      </a:r>
                      <a:r>
                        <a:rPr lang="zh-CN" altLang="en-US" sz="1600" b="1" dirty="0">
                          <a:latin typeface="宋体" panose="02010600030101010101" pitchFamily="2" charset="-122"/>
                          <a:ea typeface="宋体" panose="02010600030101010101" pitchFamily="2" charset="-122"/>
                        </a:rPr>
                        <a:t>，</a:t>
                      </a:r>
                      <a:r>
                        <a:rPr lang="en-US" altLang="zh-CN" sz="1600" b="1">
                          <a:latin typeface="宋体" panose="02010600030101010101" pitchFamily="2" charset="-122"/>
                          <a:ea typeface="宋体" panose="02010600030101010101" pitchFamily="2" charset="-122"/>
                        </a:rPr>
                        <a:t>7</a:t>
                      </a:r>
                      <a:r>
                        <a:rPr lang="zh-CN" altLang="en-US" sz="1600" b="1" dirty="0">
                          <a:latin typeface="宋体" panose="02010600030101010101" pitchFamily="2" charset="-122"/>
                          <a:ea typeface="宋体" panose="02010600030101010101" pitchFamily="2" charset="-122"/>
                        </a:rPr>
                        <a:t>，</a:t>
                      </a:r>
                      <a:r>
                        <a:rPr lang="en-US" altLang="zh-CN" sz="1600" b="1">
                          <a:latin typeface="宋体" panose="02010600030101010101" pitchFamily="2" charset="-122"/>
                          <a:ea typeface="宋体" panose="02010600030101010101" pitchFamily="2" charset="-122"/>
                        </a:rPr>
                        <a:t>8</a:t>
                      </a:r>
                      <a:r>
                        <a:rPr lang="zh-CN" altLang="en-US" sz="1600" b="1" dirty="0">
                          <a:latin typeface="宋体" panose="02010600030101010101" pitchFamily="2" charset="-122"/>
                          <a:ea typeface="宋体" panose="02010600030101010101" pitchFamily="2" charset="-122"/>
                        </a:rPr>
                        <a:t>，</a:t>
                      </a:r>
                      <a:r>
                        <a:rPr lang="en-US" altLang="zh-CN" sz="1600" b="1">
                          <a:latin typeface="宋体" panose="02010600030101010101" pitchFamily="2" charset="-122"/>
                          <a:ea typeface="宋体" panose="02010600030101010101" pitchFamily="2" charset="-122"/>
                        </a:rPr>
                        <a:t>8a</a:t>
                      </a:r>
                      <a:r>
                        <a:rPr lang="zh-CN" altLang="en-US" sz="1600" b="1" dirty="0">
                          <a:latin typeface="宋体" panose="02010600030101010101" pitchFamily="2" charset="-122"/>
                          <a:ea typeface="宋体" panose="02010600030101010101" pitchFamily="2" charset="-122"/>
                        </a:rPr>
                        <a:t>－八氢－</a:t>
                      </a:r>
                      <a:r>
                        <a:rPr lang="en-US" altLang="zh-CN" sz="1600" b="1">
                          <a:latin typeface="宋体" panose="02010600030101010101" pitchFamily="2" charset="-122"/>
                          <a:ea typeface="宋体" panose="02010600030101010101" pitchFamily="2" charset="-122"/>
                        </a:rPr>
                        <a:t>1</a:t>
                      </a:r>
                      <a:r>
                        <a:rPr lang="zh-CN" altLang="en-US" sz="1600" b="1" dirty="0">
                          <a:latin typeface="宋体" panose="02010600030101010101" pitchFamily="2" charset="-122"/>
                          <a:ea typeface="宋体" panose="02010600030101010101" pitchFamily="2" charset="-122"/>
                        </a:rPr>
                        <a:t>，</a:t>
                      </a:r>
                      <a:r>
                        <a:rPr lang="en-US" altLang="zh-CN" sz="1600" b="1">
                          <a:latin typeface="宋体" panose="02010600030101010101" pitchFamily="2" charset="-122"/>
                          <a:ea typeface="宋体" panose="02010600030101010101" pitchFamily="2" charset="-122"/>
                        </a:rPr>
                        <a:t>4</a:t>
                      </a:r>
                      <a:r>
                        <a:rPr lang="zh-CN" altLang="en-US" sz="1600" b="1" dirty="0">
                          <a:latin typeface="宋体" panose="02010600030101010101" pitchFamily="2" charset="-122"/>
                          <a:ea typeface="宋体" panose="02010600030101010101" pitchFamily="2" charset="-122"/>
                        </a:rPr>
                        <a:t>－挂－</a:t>
                      </a:r>
                      <a:r>
                        <a:rPr lang="en-US" altLang="zh-CN" sz="1600" b="1">
                          <a:latin typeface="宋体" panose="02010600030101010101" pitchFamily="2" charset="-122"/>
                          <a:ea typeface="宋体" panose="02010600030101010101" pitchFamily="2" charset="-122"/>
                        </a:rPr>
                        <a:t>5</a:t>
                      </a:r>
                      <a:r>
                        <a:rPr lang="zh-CN" altLang="en-US" sz="1600" b="1" dirty="0">
                          <a:latin typeface="宋体" panose="02010600030101010101" pitchFamily="2" charset="-122"/>
                          <a:ea typeface="宋体" panose="02010600030101010101" pitchFamily="2" charset="-122"/>
                        </a:rPr>
                        <a:t>，</a:t>
                      </a:r>
                      <a:r>
                        <a:rPr lang="en-US" altLang="zh-CN" sz="1600" b="1">
                          <a:latin typeface="宋体" panose="02010600030101010101" pitchFamily="2" charset="-122"/>
                          <a:ea typeface="宋体" panose="02010600030101010101" pitchFamily="2" charset="-122"/>
                        </a:rPr>
                        <a:t>8</a:t>
                      </a:r>
                      <a:r>
                        <a:rPr lang="zh-CN" altLang="en-US" sz="1600" b="1" dirty="0">
                          <a:latin typeface="宋体" panose="02010600030101010101" pitchFamily="2" charset="-122"/>
                          <a:ea typeface="宋体" panose="02010600030101010101" pitchFamily="2" charset="-122"/>
                        </a:rPr>
                        <a:t>－二亚甲基萘</a:t>
                      </a:r>
                      <a:endParaRPr lang="zh-CN" altLang="en-US" sz="1600" b="1" dirty="0">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lgn="ctr">
                        <a:spcBef>
                          <a:spcPct val="0"/>
                        </a:spcBef>
                        <a:buNone/>
                      </a:pPr>
                      <a:r>
                        <a:rPr lang="zh-CN" altLang="en-US" sz="1600" b="1" dirty="0">
                          <a:latin typeface="宋体" panose="02010600030101010101" pitchFamily="2" charset="-122"/>
                          <a:ea typeface="宋体" panose="02010600030101010101" pitchFamily="2" charset="-122"/>
                        </a:rPr>
                        <a:t>狄氏剂；化合物－</a:t>
                      </a:r>
                      <a:r>
                        <a:rPr lang="en-US" altLang="zh-CN" sz="1600" b="1">
                          <a:latin typeface="宋体" panose="02010600030101010101" pitchFamily="2" charset="-122"/>
                          <a:ea typeface="宋体" panose="02010600030101010101" pitchFamily="2" charset="-122"/>
                        </a:rPr>
                        <a:t>497</a:t>
                      </a:r>
                      <a:endParaRPr lang="en-US" altLang="zh-CN" sz="1600" b="1">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spcBef>
                          <a:spcPct val="0"/>
                        </a:spcBef>
                        <a:buNone/>
                      </a:pPr>
                      <a:r>
                        <a:rPr lang="zh-CN" altLang="en-US" sz="1600" b="1">
                          <a:latin typeface="宋体" panose="02010600030101010101" pitchFamily="2" charset="-122"/>
                          <a:ea typeface="宋体" panose="02010600030101010101" pitchFamily="2" charset="-122"/>
                        </a:rPr>
                        <a:t>通标标准技术服务有限公司广州分公司</a:t>
                      </a:r>
                      <a:endParaRPr lang="zh-CN" altLang="en-US" sz="1600" b="1">
                        <a:latin typeface="宋体" panose="02010600030101010101" pitchFamily="2" charset="-122"/>
                        <a:ea typeface="宋体" panose="02010600030101010101" pitchFamily="2" charset="-122"/>
                      </a:endParaRPr>
                    </a:p>
                  </a:txBody>
                  <a:tcPr>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r>
              <a:tr h="579437">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lgn="ctr">
                        <a:spcBef>
                          <a:spcPct val="0"/>
                        </a:spcBef>
                        <a:buNone/>
                      </a:pPr>
                      <a:r>
                        <a:rPr lang="en-US" altLang="zh-CN" sz="1600" b="1">
                          <a:latin typeface="宋体" panose="02010600030101010101" pitchFamily="2" charset="-122"/>
                          <a:ea typeface="宋体" panose="02010600030101010101" pitchFamily="2" charset="-122"/>
                        </a:rPr>
                        <a:t>33</a:t>
                      </a:r>
                      <a:endParaRPr lang="en-US" altLang="zh-CN" sz="1600" b="1">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lgn="ctr">
                        <a:spcBef>
                          <a:spcPct val="0"/>
                        </a:spcBef>
                        <a:buNone/>
                      </a:pPr>
                      <a:r>
                        <a:rPr lang="zh-CN" altLang="en-US" sz="1600" b="1" dirty="0">
                          <a:latin typeface="宋体" panose="02010600030101010101" pitchFamily="2" charset="-122"/>
                          <a:ea typeface="宋体" panose="02010600030101010101" pitchFamily="2" charset="-122"/>
                        </a:rPr>
                        <a:t>八氯莰烯（含量﹥</a:t>
                      </a:r>
                      <a:r>
                        <a:rPr lang="en-US" altLang="zh-CN" sz="1600" b="1">
                          <a:latin typeface="宋体" panose="02010600030101010101" pitchFamily="2" charset="-122"/>
                          <a:ea typeface="宋体" panose="02010600030101010101" pitchFamily="2" charset="-122"/>
                        </a:rPr>
                        <a:t>3%</a:t>
                      </a:r>
                      <a:r>
                        <a:rPr lang="zh-CN" altLang="en-US" sz="1600" b="1" dirty="0">
                          <a:latin typeface="宋体" panose="02010600030101010101" pitchFamily="2" charset="-122"/>
                          <a:ea typeface="宋体" panose="02010600030101010101" pitchFamily="2" charset="-122"/>
                        </a:rPr>
                        <a:t>）*</a:t>
                      </a:r>
                      <a:endParaRPr lang="zh-CN" altLang="en-US" sz="1600" b="1" dirty="0">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lgn="ctr">
                        <a:spcBef>
                          <a:spcPct val="0"/>
                        </a:spcBef>
                        <a:buNone/>
                      </a:pPr>
                      <a:r>
                        <a:rPr lang="zh-CN" altLang="en-US" sz="1600" b="1">
                          <a:latin typeface="宋体" panose="02010600030101010101" pitchFamily="2" charset="-122"/>
                          <a:ea typeface="宋体" panose="02010600030101010101" pitchFamily="2" charset="-122"/>
                        </a:rPr>
                        <a:t>毒杀芬；氯化莰</a:t>
                      </a:r>
                      <a:endParaRPr lang="zh-CN" altLang="en-US" sz="1600" b="1">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spcBef>
                          <a:spcPct val="0"/>
                        </a:spcBef>
                        <a:buNone/>
                      </a:pPr>
                      <a:r>
                        <a:rPr lang="zh-CN" altLang="en-US" sz="1600" b="1">
                          <a:latin typeface="宋体" panose="02010600030101010101" pitchFamily="2" charset="-122"/>
                          <a:ea typeface="宋体" panose="02010600030101010101" pitchFamily="2" charset="-122"/>
                        </a:rPr>
                        <a:t>通标标准技术服务有限公司广州分公司</a:t>
                      </a:r>
                      <a:endParaRPr lang="zh-CN" altLang="en-US" sz="1600" b="1">
                        <a:latin typeface="宋体" panose="02010600030101010101" pitchFamily="2" charset="-122"/>
                        <a:ea typeface="宋体" panose="02010600030101010101" pitchFamily="2" charset="-122"/>
                      </a:endParaRPr>
                    </a:p>
                  </a:txBody>
                  <a:tcPr>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标题 15361"/>
          <p:cNvSpPr>
            <a:spLocks noGrp="1"/>
          </p:cNvSpPr>
          <p:nvPr>
            <p:ph type="title"/>
          </p:nvPr>
        </p:nvSpPr>
        <p:spPr>
          <a:xfrm>
            <a:off x="665163" y="895350"/>
            <a:ext cx="7431087" cy="754063"/>
          </a:xfrm>
          <a:ln/>
        </p:spPr>
        <p:txBody>
          <a:bodyPr anchor="ctr" anchorCtr="0"/>
          <a:p>
            <a:r>
              <a:rPr lang="zh-CN" altLang="en-US" b="1" dirty="0">
                <a:solidFill>
                  <a:srgbClr val="003399"/>
                </a:solidFill>
                <a:latin typeface="黑体" panose="02010609060101010101" pitchFamily="2" charset="-122"/>
                <a:ea typeface="黑体" panose="02010609060101010101" pitchFamily="2" charset="-122"/>
              </a:rPr>
              <a:t>人员要求</a:t>
            </a:r>
            <a:endParaRPr lang="zh-CN" altLang="en-US" b="1" dirty="0">
              <a:solidFill>
                <a:srgbClr val="003399"/>
              </a:solidFill>
              <a:latin typeface="黑体" panose="02010609060101010101" pitchFamily="2" charset="-122"/>
              <a:ea typeface="黑体" panose="02010609060101010101" pitchFamily="2" charset="-122"/>
            </a:endParaRPr>
          </a:p>
        </p:txBody>
      </p:sp>
      <p:sp>
        <p:nvSpPr>
          <p:cNvPr id="15363" name="文本占位符 15362"/>
          <p:cNvSpPr>
            <a:spLocks noGrp="1"/>
          </p:cNvSpPr>
          <p:nvPr>
            <p:ph type="body" idx="1"/>
          </p:nvPr>
        </p:nvSpPr>
        <p:spPr>
          <a:xfrm>
            <a:off x="468313" y="1989138"/>
            <a:ext cx="8496300" cy="4103687"/>
          </a:xfrm>
          <a:ln/>
        </p:spPr>
        <p:txBody>
          <a:bodyPr/>
          <a:p>
            <a:pPr>
              <a:lnSpc>
                <a:spcPct val="130000"/>
              </a:lnSpc>
              <a:spcAft>
                <a:spcPct val="40000"/>
              </a:spcAft>
              <a:buNone/>
            </a:pPr>
            <a:r>
              <a:rPr lang="en-US" altLang="zh-CN" sz="2800" b="1">
                <a:latin typeface="楷体_GB2312" pitchFamily="49" charset="-122"/>
                <a:ea typeface="楷体_GB2312" pitchFamily="49" charset="-122"/>
              </a:rPr>
              <a:t>1</a:t>
            </a:r>
            <a:r>
              <a:rPr lang="zh-CN" altLang="en-US" sz="2800" b="1" dirty="0">
                <a:latin typeface="楷体_GB2312" pitchFamily="49" charset="-122"/>
                <a:ea typeface="楷体_GB2312" pitchFamily="49" charset="-122"/>
              </a:rPr>
              <a:t>）剧毒品库房人员应经培训，并取得合格证书。</a:t>
            </a:r>
            <a:endParaRPr lang="zh-CN" altLang="en-US" sz="2800" b="1" dirty="0">
              <a:latin typeface="楷体_GB2312" pitchFamily="49" charset="-122"/>
              <a:ea typeface="楷体_GB2312" pitchFamily="49" charset="-122"/>
            </a:endParaRPr>
          </a:p>
          <a:p>
            <a:pPr>
              <a:lnSpc>
                <a:spcPct val="130000"/>
              </a:lnSpc>
              <a:spcAft>
                <a:spcPct val="40000"/>
              </a:spcAft>
              <a:buNone/>
            </a:pPr>
            <a:r>
              <a:rPr lang="en-US" altLang="zh-CN" sz="2800" b="1">
                <a:latin typeface="楷体_GB2312" pitchFamily="49" charset="-122"/>
                <a:ea typeface="楷体_GB2312" pitchFamily="49" charset="-122"/>
              </a:rPr>
              <a:t>2</a:t>
            </a:r>
            <a:r>
              <a:rPr lang="zh-CN" altLang="en-US" sz="2800" b="1" dirty="0">
                <a:latin typeface="楷体_GB2312" pitchFamily="49" charset="-122"/>
                <a:ea typeface="楷体_GB2312" pitchFamily="49" charset="-122"/>
              </a:rPr>
              <a:t>）库房所有人员应熟练、正确使用灭火器材，应能正确处理液态化学品泄漏、流淌等事故。</a:t>
            </a:r>
            <a:endParaRPr lang="zh-CN" altLang="en-US" sz="2800" b="1" dirty="0">
              <a:latin typeface="楷体_GB2312" pitchFamily="49" charset="-122"/>
              <a:ea typeface="楷体_GB2312" pitchFamily="49" charset="-122"/>
            </a:endParaRPr>
          </a:p>
          <a:p>
            <a:pPr>
              <a:lnSpc>
                <a:spcPct val="130000"/>
              </a:lnSpc>
              <a:spcAft>
                <a:spcPct val="40000"/>
              </a:spcAft>
              <a:buNone/>
            </a:pPr>
            <a:r>
              <a:rPr lang="en-US" altLang="zh-CN" sz="2800" b="1">
                <a:latin typeface="楷体_GB2312" pitchFamily="49" charset="-122"/>
                <a:ea typeface="楷体_GB2312" pitchFamily="49" charset="-122"/>
              </a:rPr>
              <a:t>3</a:t>
            </a:r>
            <a:r>
              <a:rPr lang="zh-CN" altLang="en-US" sz="2800" b="1" dirty="0">
                <a:latin typeface="楷体_GB2312" pitchFamily="49" charset="-122"/>
                <a:ea typeface="楷体_GB2312" pitchFamily="49" charset="-122"/>
              </a:rPr>
              <a:t>）凡库房人员在库房作业，应穿戴好相适宜的个人防护用品。</a:t>
            </a:r>
            <a:endParaRPr lang="zh-CN" altLang="en-US" sz="2800" b="1" dirty="0">
              <a:latin typeface="楷体_GB2312" pitchFamily="49" charset="-122"/>
              <a:ea typeface="楷体_GB2312" pitchFamily="49"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标题 16385"/>
          <p:cNvSpPr>
            <a:spLocks noGrp="1"/>
          </p:cNvSpPr>
          <p:nvPr>
            <p:ph type="title"/>
          </p:nvPr>
        </p:nvSpPr>
        <p:spPr>
          <a:xfrm>
            <a:off x="665163" y="836613"/>
            <a:ext cx="7431087" cy="754062"/>
          </a:xfrm>
          <a:ln/>
        </p:spPr>
        <p:txBody>
          <a:bodyPr anchor="ctr" anchorCtr="0"/>
          <a:p>
            <a:r>
              <a:rPr lang="zh-CN" altLang="en-US" b="1" dirty="0">
                <a:solidFill>
                  <a:srgbClr val="003399"/>
                </a:solidFill>
                <a:latin typeface="黑体" panose="02010609060101010101" pitchFamily="2" charset="-122"/>
                <a:ea typeface="黑体" panose="02010609060101010101" pitchFamily="2" charset="-122"/>
              </a:rPr>
              <a:t>储存要求</a:t>
            </a:r>
            <a:endParaRPr lang="zh-CN" altLang="en-US" b="1" dirty="0">
              <a:solidFill>
                <a:srgbClr val="003399"/>
              </a:solidFill>
              <a:latin typeface="黑体" panose="02010609060101010101" pitchFamily="2" charset="-122"/>
              <a:ea typeface="黑体" panose="02010609060101010101" pitchFamily="2" charset="-122"/>
            </a:endParaRPr>
          </a:p>
        </p:txBody>
      </p:sp>
      <p:sp>
        <p:nvSpPr>
          <p:cNvPr id="16387" name="文本占位符 16386"/>
          <p:cNvSpPr>
            <a:spLocks noGrp="1"/>
          </p:cNvSpPr>
          <p:nvPr>
            <p:ph type="body" idx="1"/>
          </p:nvPr>
        </p:nvSpPr>
        <p:spPr>
          <a:xfrm>
            <a:off x="552450" y="2082800"/>
            <a:ext cx="8064500" cy="3614738"/>
          </a:xfrm>
          <a:ln/>
        </p:spPr>
        <p:txBody>
          <a:bodyPr/>
          <a:p>
            <a:pPr>
              <a:lnSpc>
                <a:spcPct val="125000"/>
              </a:lnSpc>
              <a:spcAft>
                <a:spcPct val="25000"/>
              </a:spcAft>
              <a:buNone/>
            </a:pPr>
            <a:r>
              <a:rPr lang="en-US" altLang="zh-CN" b="1">
                <a:latin typeface="楷体_GB2312" pitchFamily="49" charset="-122"/>
                <a:ea typeface="楷体_GB2312" pitchFamily="49" charset="-122"/>
              </a:rPr>
              <a:t>1</a:t>
            </a:r>
            <a:r>
              <a:rPr lang="zh-CN" altLang="en-US" b="1" dirty="0">
                <a:latin typeface="楷体_GB2312" pitchFamily="49" charset="-122"/>
                <a:ea typeface="楷体_GB2312" pitchFamily="49" charset="-122"/>
              </a:rPr>
              <a:t>）不得露天堆放</a:t>
            </a:r>
            <a:endParaRPr lang="zh-CN" altLang="en-US" b="1" dirty="0">
              <a:latin typeface="楷体_GB2312" pitchFamily="49" charset="-122"/>
              <a:ea typeface="楷体_GB2312" pitchFamily="49" charset="-122"/>
            </a:endParaRPr>
          </a:p>
          <a:p>
            <a:pPr>
              <a:lnSpc>
                <a:spcPct val="125000"/>
              </a:lnSpc>
              <a:spcAft>
                <a:spcPct val="25000"/>
              </a:spcAft>
              <a:buNone/>
            </a:pPr>
            <a:r>
              <a:rPr lang="en-US" altLang="zh-CN" b="1">
                <a:latin typeface="楷体_GB2312" pitchFamily="49" charset="-122"/>
                <a:ea typeface="楷体_GB2312" pitchFamily="49" charset="-122"/>
              </a:rPr>
              <a:t>2</a:t>
            </a:r>
            <a:r>
              <a:rPr lang="zh-CN" altLang="en-US" b="1" dirty="0">
                <a:latin typeface="楷体_GB2312" pitchFamily="49" charset="-122"/>
                <a:ea typeface="楷体_GB2312" pitchFamily="49" charset="-122"/>
              </a:rPr>
              <a:t>）剧毒品专库存放，不得与其他混存</a:t>
            </a:r>
            <a:endParaRPr lang="zh-CN" altLang="en-US" b="1" dirty="0">
              <a:latin typeface="楷体_GB2312" pitchFamily="49" charset="-122"/>
              <a:ea typeface="楷体_GB2312" pitchFamily="49" charset="-122"/>
            </a:endParaRPr>
          </a:p>
          <a:p>
            <a:pPr>
              <a:lnSpc>
                <a:spcPct val="135000"/>
              </a:lnSpc>
              <a:spcAft>
                <a:spcPct val="25000"/>
              </a:spcAft>
              <a:buNone/>
            </a:pPr>
            <a:r>
              <a:rPr lang="en-US" altLang="zh-CN" b="1">
                <a:latin typeface="楷体_GB2312" pitchFamily="49" charset="-122"/>
                <a:ea typeface="楷体_GB2312" pitchFamily="49" charset="-122"/>
              </a:rPr>
              <a:t>3</a:t>
            </a:r>
            <a:r>
              <a:rPr lang="zh-CN" altLang="en-US" b="1" dirty="0">
                <a:latin typeface="楷体_GB2312" pitchFamily="49" charset="-122"/>
                <a:ea typeface="楷体_GB2312" pitchFamily="49" charset="-122"/>
              </a:rPr>
              <a:t>）储存场所应设有标牌，标牌应标有该储存场所的顺序号、储存的货物名称及其位置。</a:t>
            </a:r>
            <a:endParaRPr lang="zh-CN" altLang="en-US" b="1" dirty="0">
              <a:latin typeface="楷体_GB2312" pitchFamily="49" charset="-122"/>
              <a:ea typeface="楷体_GB2312" pitchFamily="49"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内容占位符 7"/>
          <p:cNvSpPr>
            <a:spLocks noGrp="1"/>
          </p:cNvSpPr>
          <p:nvPr>
            <p:ph idx="1"/>
          </p:nvPr>
        </p:nvSpPr>
        <p:spPr>
          <a:xfrm>
            <a:off x="323850" y="1341438"/>
            <a:ext cx="8569325" cy="2232025"/>
          </a:xfrm>
          <a:ln/>
        </p:spPr>
        <p:txBody>
          <a:bodyPr vert="horz" wrap="square" anchor="t" anchorCtr="0"/>
          <a:p>
            <a:pPr>
              <a:lnSpc>
                <a:spcPct val="105000"/>
              </a:lnSpc>
              <a:spcAft>
                <a:spcPct val="10000"/>
              </a:spcAft>
            </a:pPr>
            <a:r>
              <a:rPr lang="zh-CN" altLang="en-US" sz="2400" b="1" dirty="0">
                <a:solidFill>
                  <a:srgbClr val="FF3300"/>
                </a:solidFill>
                <a:latin typeface="楷体_GB2312" pitchFamily="49" charset="-122"/>
                <a:ea typeface="楷体_GB2312" pitchFamily="49" charset="-122"/>
              </a:rPr>
              <a:t>安全警示标志  </a:t>
            </a:r>
            <a:endParaRPr lang="zh-CN" altLang="en-US" sz="2400" b="1" dirty="0">
              <a:solidFill>
                <a:srgbClr val="FF3300"/>
              </a:solidFill>
              <a:latin typeface="楷体_GB2312" pitchFamily="49" charset="-122"/>
              <a:ea typeface="楷体_GB2312" pitchFamily="49" charset="-122"/>
            </a:endParaRPr>
          </a:p>
          <a:p>
            <a:pPr>
              <a:lnSpc>
                <a:spcPct val="105000"/>
              </a:lnSpc>
              <a:spcAft>
                <a:spcPct val="10000"/>
              </a:spcAft>
              <a:buNone/>
            </a:pPr>
            <a:r>
              <a:rPr lang="zh-CN" altLang="en-US" sz="2400" b="1" dirty="0">
                <a:latin typeface="楷体_GB2312" pitchFamily="49" charset="-122"/>
                <a:ea typeface="楷体_GB2312" pitchFamily="49" charset="-122"/>
              </a:rPr>
              <a:t>  </a:t>
            </a:r>
            <a:r>
              <a:rPr lang="zh-CN" altLang="en-US" sz="2000" b="1" dirty="0">
                <a:latin typeface="楷体_GB2312" pitchFamily="49" charset="-122"/>
                <a:ea typeface="楷体_GB2312" pitchFamily="49" charset="-122"/>
              </a:rPr>
              <a:t>    主要包括图形、符号、文字和色彩表示的安全警示标志。</a:t>
            </a:r>
            <a:endParaRPr lang="en-US" altLang="zh-CN" sz="2000" b="1">
              <a:latin typeface="楷体_GB2312" pitchFamily="49" charset="-122"/>
              <a:ea typeface="楷体_GB2312" pitchFamily="49" charset="-122"/>
            </a:endParaRPr>
          </a:p>
          <a:p>
            <a:pPr>
              <a:lnSpc>
                <a:spcPct val="105000"/>
              </a:lnSpc>
              <a:spcAft>
                <a:spcPct val="10000"/>
              </a:spcAft>
              <a:buNone/>
            </a:pPr>
            <a:r>
              <a:rPr lang="zh-CN" altLang="en-US" sz="2000" b="1" dirty="0">
                <a:latin typeface="楷体_GB2312" pitchFamily="49" charset="-122"/>
                <a:ea typeface="楷体_GB2312" pitchFamily="49" charset="-122"/>
              </a:rPr>
              <a:t>       危险化学品标志（剧毒品标志，底色：白色，骷髅头和交叉骨：黑色，文字：黑色）</a:t>
            </a:r>
            <a:endParaRPr lang="zh-CN" altLang="en-US" sz="2000" b="1" u="sng" dirty="0">
              <a:solidFill>
                <a:srgbClr val="FF3300"/>
              </a:solidFill>
              <a:latin typeface="楷体_GB2312" pitchFamily="49" charset="-122"/>
              <a:ea typeface="楷体_GB2312" pitchFamily="49" charset="-122"/>
            </a:endParaRPr>
          </a:p>
          <a:p>
            <a:pPr>
              <a:lnSpc>
                <a:spcPct val="105000"/>
              </a:lnSpc>
              <a:spcAft>
                <a:spcPct val="10000"/>
              </a:spcAft>
              <a:buNone/>
            </a:pPr>
            <a:r>
              <a:rPr lang="zh-CN" altLang="en-US" sz="2400" b="1" dirty="0">
                <a:solidFill>
                  <a:srgbClr val="FF3300"/>
                </a:solidFill>
                <a:latin typeface="楷体_GB2312" pitchFamily="49" charset="-122"/>
                <a:ea typeface="楷体_GB2312" pitchFamily="49" charset="-122"/>
              </a:rPr>
              <a:t> </a:t>
            </a:r>
            <a:r>
              <a:rPr lang="zh-CN" altLang="en-US" sz="2400" b="1" u="sng" dirty="0">
                <a:solidFill>
                  <a:srgbClr val="FF3300"/>
                </a:solidFill>
                <a:latin typeface="楷体_GB2312" pitchFamily="49" charset="-122"/>
                <a:ea typeface="楷体_GB2312" pitchFamily="49" charset="-122"/>
              </a:rPr>
              <a:t> </a:t>
            </a:r>
            <a:endParaRPr lang="zh-CN" altLang="en-US" dirty="0"/>
          </a:p>
        </p:txBody>
      </p:sp>
      <p:sp>
        <p:nvSpPr>
          <p:cNvPr id="17411" name="矩形 17410"/>
          <p:cNvSpPr/>
          <p:nvPr/>
        </p:nvSpPr>
        <p:spPr>
          <a:xfrm>
            <a:off x="468313" y="404813"/>
            <a:ext cx="8229600" cy="1143000"/>
          </a:xfrm>
          <a:prstGeom prst="rect">
            <a:avLst/>
          </a:prstGeom>
          <a:noFill/>
          <a:ln w="9525">
            <a:noFill/>
          </a:ln>
        </p:spPr>
        <p:txBody>
          <a:bodyPr anchor="ctr" anchorCtr="0"/>
          <a:lstStyle>
            <a:lvl1pPr marL="0" lvl="0" indent="0" algn="l" defTabSz="914400" eaLnBrk="1" fontAlgn="base" latinLnBrk="0" hangingPunct="1">
              <a:lnSpc>
                <a:spcPct val="100000"/>
              </a:lnSpc>
              <a:spcBef>
                <a:spcPct val="0"/>
              </a:spcBef>
              <a:spcAft>
                <a:spcPct val="0"/>
              </a:spcAft>
              <a:buNone/>
              <a:defRPr sz="3600" u="none" kern="1200" baseline="0">
                <a:solidFill>
                  <a:schemeClr val="tx1"/>
                </a:solidFill>
                <a:latin typeface="Arial Rounded MT Bold" pitchFamily="2" charset="0"/>
                <a:ea typeface="黑体" panose="02010609060101010101" pitchFamily="2" charset="-122"/>
              </a:defRPr>
            </a:lvl1pPr>
          </a:lstStyle>
          <a:p>
            <a:pPr lvl="0"/>
            <a:r>
              <a:rPr lang="zh-CN" altLang="en-US" sz="3200" b="1" dirty="0">
                <a:solidFill>
                  <a:srgbClr val="003399"/>
                </a:solidFill>
                <a:latin typeface="黑体" panose="02010609060101010101" pitchFamily="2" charset="-122"/>
              </a:rPr>
              <a:t>安全</a:t>
            </a:r>
            <a:r>
              <a:rPr lang="zh-CN" altLang="en-US" sz="3200" b="1">
                <a:solidFill>
                  <a:srgbClr val="003399"/>
                </a:solidFill>
                <a:latin typeface="黑体" panose="02010609060101010101" pitchFamily="2" charset="-122"/>
              </a:rPr>
              <a:t>标识</a:t>
            </a:r>
            <a:endParaRPr lang="zh-CN" altLang="en-US" sz="3200" b="1">
              <a:solidFill>
                <a:srgbClr val="003399"/>
              </a:solidFill>
              <a:latin typeface="黑体" panose="02010609060101010101" pitchFamily="2" charset="-122"/>
            </a:endParaRPr>
          </a:p>
        </p:txBody>
      </p:sp>
      <p:pic>
        <p:nvPicPr>
          <p:cNvPr id="17412" name="图片 17411"/>
          <p:cNvPicPr>
            <a:picLocks noRot="1" noChangeAspect="1"/>
          </p:cNvPicPr>
          <p:nvPr/>
        </p:nvPicPr>
        <p:blipFill>
          <a:blip r:embed="rId1"/>
          <a:stretch>
            <a:fillRect/>
          </a:stretch>
        </p:blipFill>
        <p:spPr>
          <a:xfrm>
            <a:off x="6877050" y="3717925"/>
            <a:ext cx="2000250" cy="2590800"/>
          </a:xfrm>
          <a:prstGeom prst="rect">
            <a:avLst/>
          </a:prstGeom>
          <a:noFill/>
          <a:ln w="9525">
            <a:noFill/>
          </a:ln>
        </p:spPr>
      </p:pic>
      <p:pic>
        <p:nvPicPr>
          <p:cNvPr id="17413" name="图片 17412"/>
          <p:cNvPicPr>
            <a:picLocks noRot="1" noChangeAspect="1"/>
          </p:cNvPicPr>
          <p:nvPr/>
        </p:nvPicPr>
        <p:blipFill>
          <a:blip r:embed="rId2"/>
          <a:stretch>
            <a:fillRect/>
          </a:stretch>
        </p:blipFill>
        <p:spPr>
          <a:xfrm>
            <a:off x="2628900" y="3717925"/>
            <a:ext cx="1998663" cy="2590800"/>
          </a:xfrm>
          <a:prstGeom prst="rect">
            <a:avLst/>
          </a:prstGeom>
          <a:noFill/>
          <a:ln w="9525">
            <a:noFill/>
          </a:ln>
        </p:spPr>
      </p:pic>
      <p:pic>
        <p:nvPicPr>
          <p:cNvPr id="17414" name="图片 17413"/>
          <p:cNvPicPr>
            <a:picLocks noRot="1" noChangeAspect="1"/>
          </p:cNvPicPr>
          <p:nvPr/>
        </p:nvPicPr>
        <p:blipFill>
          <a:blip r:embed="rId3"/>
          <a:stretch>
            <a:fillRect/>
          </a:stretch>
        </p:blipFill>
        <p:spPr>
          <a:xfrm>
            <a:off x="4787900" y="3717925"/>
            <a:ext cx="1974850" cy="2541588"/>
          </a:xfrm>
          <a:prstGeom prst="rect">
            <a:avLst/>
          </a:prstGeom>
          <a:noFill/>
          <a:ln w="9525">
            <a:noFill/>
          </a:ln>
        </p:spPr>
      </p:pic>
      <p:pic>
        <p:nvPicPr>
          <p:cNvPr id="17415" name="图片 17414"/>
          <p:cNvPicPr>
            <a:picLocks noChangeAspect="1"/>
          </p:cNvPicPr>
          <p:nvPr/>
        </p:nvPicPr>
        <p:blipFill>
          <a:blip r:embed="rId4"/>
          <a:stretch>
            <a:fillRect/>
          </a:stretch>
        </p:blipFill>
        <p:spPr>
          <a:xfrm>
            <a:off x="180975" y="3644900"/>
            <a:ext cx="2374900" cy="2590800"/>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标题 18433"/>
          <p:cNvSpPr>
            <a:spLocks noGrp="1"/>
          </p:cNvSpPr>
          <p:nvPr>
            <p:ph type="title"/>
          </p:nvPr>
        </p:nvSpPr>
        <p:spPr>
          <a:xfrm>
            <a:off x="733425" y="952500"/>
            <a:ext cx="7429500" cy="766763"/>
          </a:xfrm>
          <a:ln/>
        </p:spPr>
        <p:txBody>
          <a:bodyPr anchor="ctr" anchorCtr="0"/>
          <a:p>
            <a:r>
              <a:rPr lang="en-US" altLang="zh-CN" b="1">
                <a:solidFill>
                  <a:srgbClr val="003399"/>
                </a:solidFill>
                <a:latin typeface="黑体" panose="02010609060101010101" pitchFamily="2" charset="-122"/>
                <a:ea typeface="黑体" panose="02010609060101010101" pitchFamily="2" charset="-122"/>
              </a:rPr>
              <a:t>6</a:t>
            </a:r>
            <a:r>
              <a:rPr lang="zh-CN" altLang="en-US" b="1" dirty="0">
                <a:solidFill>
                  <a:srgbClr val="003399"/>
                </a:solidFill>
                <a:latin typeface="黑体" panose="02010609060101010101" pitchFamily="2" charset="-122"/>
                <a:ea typeface="黑体" panose="02010609060101010101" pitchFamily="2" charset="-122"/>
              </a:rPr>
              <a:t>、实验室使用要求</a:t>
            </a:r>
            <a:endParaRPr lang="zh-CN" altLang="en-US" b="1" dirty="0">
              <a:solidFill>
                <a:srgbClr val="003399"/>
              </a:solidFill>
              <a:latin typeface="黑体" panose="02010609060101010101" pitchFamily="2" charset="-122"/>
              <a:ea typeface="黑体" panose="02010609060101010101" pitchFamily="2" charset="-122"/>
            </a:endParaRPr>
          </a:p>
        </p:txBody>
      </p:sp>
      <p:sp>
        <p:nvSpPr>
          <p:cNvPr id="18435" name="文本占位符 18434"/>
          <p:cNvSpPr>
            <a:spLocks noGrp="1"/>
          </p:cNvSpPr>
          <p:nvPr>
            <p:ph type="body" idx="1"/>
          </p:nvPr>
        </p:nvSpPr>
        <p:spPr>
          <a:xfrm>
            <a:off x="755650" y="2133600"/>
            <a:ext cx="7489825" cy="4246563"/>
          </a:xfrm>
          <a:ln/>
        </p:spPr>
        <p:txBody>
          <a:bodyPr/>
          <a:p>
            <a:pPr>
              <a:lnSpc>
                <a:spcPct val="140000"/>
              </a:lnSpc>
              <a:buNone/>
            </a:pPr>
            <a:r>
              <a:rPr lang="en-US" altLang="zh-CN" sz="2800" b="1">
                <a:solidFill>
                  <a:srgbClr val="003399"/>
                </a:solidFill>
                <a:latin typeface="黑体" panose="02010609060101010101" pitchFamily="2" charset="-122"/>
                <a:ea typeface="黑体" panose="02010609060101010101" pitchFamily="2" charset="-122"/>
              </a:rPr>
              <a:t>6.1 </a:t>
            </a:r>
            <a:r>
              <a:rPr lang="zh-CN" altLang="en-US" sz="2800" b="1" dirty="0">
                <a:solidFill>
                  <a:srgbClr val="003399"/>
                </a:solidFill>
                <a:latin typeface="黑体" panose="02010609060101010101" pitchFamily="2" charset="-122"/>
                <a:ea typeface="黑体" panose="02010609060101010101" pitchFamily="2" charset="-122"/>
              </a:rPr>
              <a:t>剧毒物品使用的要求</a:t>
            </a:r>
            <a:endParaRPr lang="zh-CN" altLang="en-US" sz="2800" b="1" dirty="0">
              <a:solidFill>
                <a:srgbClr val="003399"/>
              </a:solidFill>
              <a:latin typeface="黑体" panose="02010609060101010101" pitchFamily="2" charset="-122"/>
              <a:ea typeface="黑体" panose="02010609060101010101" pitchFamily="2" charset="-122"/>
            </a:endParaRPr>
          </a:p>
          <a:p>
            <a:pPr>
              <a:lnSpc>
                <a:spcPct val="140000"/>
              </a:lnSpc>
              <a:buNone/>
            </a:pPr>
            <a:r>
              <a:rPr lang="en-US" altLang="zh-CN" sz="2800" b="1">
                <a:solidFill>
                  <a:srgbClr val="003399"/>
                </a:solidFill>
                <a:latin typeface="黑体" panose="02010609060101010101" pitchFamily="2" charset="-122"/>
                <a:ea typeface="黑体" panose="02010609060101010101" pitchFamily="2" charset="-122"/>
              </a:rPr>
              <a:t>6.2 </a:t>
            </a:r>
            <a:r>
              <a:rPr lang="zh-CN" altLang="en-US" sz="2800" b="1" dirty="0">
                <a:solidFill>
                  <a:srgbClr val="003399"/>
                </a:solidFill>
                <a:latin typeface="黑体" panose="02010609060101010101" pitchFamily="2" charset="-122"/>
                <a:ea typeface="黑体" panose="02010609060101010101" pitchFamily="2" charset="-122"/>
              </a:rPr>
              <a:t>实验室剧毒品的销毁</a:t>
            </a:r>
            <a:endParaRPr lang="zh-CN" altLang="en-US" sz="2800" b="1" dirty="0">
              <a:solidFill>
                <a:srgbClr val="003399"/>
              </a:solidFill>
              <a:latin typeface="黑体" panose="02010609060101010101" pitchFamily="2" charset="-122"/>
              <a:ea typeface="黑体" panose="02010609060101010101" pitchFamily="2" charset="-122"/>
            </a:endParaRPr>
          </a:p>
          <a:p>
            <a:pPr>
              <a:lnSpc>
                <a:spcPct val="140000"/>
              </a:lnSpc>
              <a:buNone/>
            </a:pPr>
            <a:r>
              <a:rPr lang="en-US" altLang="zh-CN" sz="2800" b="1">
                <a:solidFill>
                  <a:srgbClr val="003399"/>
                </a:solidFill>
                <a:latin typeface="黑体" panose="02010609060101010101" pitchFamily="2" charset="-122"/>
                <a:ea typeface="黑体" panose="02010609060101010101" pitchFamily="2" charset="-122"/>
              </a:rPr>
              <a:t>6.3 </a:t>
            </a:r>
            <a:r>
              <a:rPr lang="zh-CN" altLang="en-US" sz="2800" b="1" dirty="0">
                <a:solidFill>
                  <a:srgbClr val="003399"/>
                </a:solidFill>
                <a:latin typeface="黑体" panose="02010609060101010101" pitchFamily="2" charset="-122"/>
                <a:ea typeface="黑体" panose="02010609060101010101" pitchFamily="2" charset="-122"/>
              </a:rPr>
              <a:t>其它剧毒品的实验室使用要求</a:t>
            </a:r>
            <a:endParaRPr lang="zh-CN" altLang="en-US" sz="2800" b="1" dirty="0">
              <a:solidFill>
                <a:srgbClr val="003399"/>
              </a:solidFill>
              <a:latin typeface="黑体" panose="02010609060101010101" pitchFamily="2" charset="-122"/>
              <a:ea typeface="黑体" panose="02010609060101010101" pitchFamily="2" charset="-122"/>
            </a:endParaRPr>
          </a:p>
          <a:p>
            <a:pPr>
              <a:lnSpc>
                <a:spcPct val="140000"/>
              </a:lnSpc>
              <a:buNone/>
            </a:pPr>
            <a:r>
              <a:rPr lang="zh-CN" altLang="en-US" b="1" dirty="0">
                <a:solidFill>
                  <a:srgbClr val="003399"/>
                </a:solidFill>
                <a:latin typeface="黑体" panose="02010609060101010101" pitchFamily="2" charset="-122"/>
                <a:ea typeface="黑体" panose="02010609060101010101" pitchFamily="2" charset="-122"/>
              </a:rPr>
              <a:t> </a:t>
            </a:r>
            <a:r>
              <a:rPr lang="zh-CN" altLang="en-US" sz="3600" b="1" dirty="0">
                <a:solidFill>
                  <a:srgbClr val="003399"/>
                </a:solidFill>
                <a:latin typeface="黑体" panose="02010609060101010101" pitchFamily="2" charset="-122"/>
                <a:ea typeface="黑体" panose="02010609060101010101" pitchFamily="2" charset="-122"/>
              </a:rPr>
              <a:t>   </a:t>
            </a:r>
            <a:endParaRPr lang="zh-CN" altLang="en-US" sz="2400" b="1" dirty="0">
              <a:solidFill>
                <a:srgbClr val="000000"/>
              </a:solidFill>
              <a:latin typeface="黑体" panose="02010609060101010101" pitchFamily="2" charset="-122"/>
              <a:ea typeface="黑体" panose="02010609060101010101" pitchFamily="2"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线形标注 1 19457"/>
          <p:cNvSpPr/>
          <p:nvPr/>
        </p:nvSpPr>
        <p:spPr>
          <a:xfrm>
            <a:off x="468313" y="1484313"/>
            <a:ext cx="8137525" cy="4824412"/>
          </a:xfrm>
          <a:prstGeom prst="borderCallout1">
            <a:avLst>
              <a:gd name="adj1" fmla="val -1579"/>
              <a:gd name="adj2" fmla="val 98597"/>
              <a:gd name="adj3" fmla="val -1579"/>
              <a:gd name="adj4" fmla="val -3375"/>
            </a:avLst>
          </a:prstGeom>
          <a:solidFill>
            <a:srgbClr val="CCECFF"/>
          </a:solidFill>
          <a:ln w="9525" cap="flat" cmpd="sng">
            <a:solidFill>
              <a:schemeClr val="tx1"/>
            </a:solidFill>
            <a:prstDash val="solid"/>
            <a:miter/>
            <a:headEnd type="none" w="med" len="med"/>
            <a:tailEnd type="none" w="med" len="med"/>
          </a:ln>
        </p:spPr>
        <p:txBody>
          <a:bodyPr/>
          <a:p>
            <a:pPr algn="ctr"/>
            <a:endParaRPr lang="zh-CN" altLang="en-US" sz="3200" b="0" dirty="0">
              <a:latin typeface="Arial" panose="020B0604020202020204" pitchFamily="34" charset="0"/>
            </a:endParaRPr>
          </a:p>
        </p:txBody>
      </p:sp>
      <p:sp>
        <p:nvSpPr>
          <p:cNvPr id="19459" name="标题 19458"/>
          <p:cNvSpPr>
            <a:spLocks noGrp="1"/>
          </p:cNvSpPr>
          <p:nvPr>
            <p:ph type="title"/>
          </p:nvPr>
        </p:nvSpPr>
        <p:spPr>
          <a:xfrm>
            <a:off x="395288" y="908050"/>
            <a:ext cx="3119437" cy="473075"/>
          </a:xfrm>
          <a:ln/>
        </p:spPr>
        <p:txBody>
          <a:bodyPr anchor="ctr" anchorCtr="0"/>
          <a:p>
            <a:r>
              <a:rPr lang="zh-CN" altLang="en-US" sz="3200" b="1" dirty="0">
                <a:solidFill>
                  <a:srgbClr val="003399"/>
                </a:solidFill>
                <a:ea typeface="黑体" panose="02010609060101010101" pitchFamily="2" charset="-122"/>
              </a:rPr>
              <a:t>实验室注意事项</a:t>
            </a:r>
            <a:endParaRPr lang="zh-CN" altLang="en-US" sz="3200" b="1" dirty="0">
              <a:solidFill>
                <a:srgbClr val="003399"/>
              </a:solidFill>
              <a:ea typeface="黑体" panose="02010609060101010101" pitchFamily="2" charset="-122"/>
            </a:endParaRPr>
          </a:p>
        </p:txBody>
      </p:sp>
      <p:sp>
        <p:nvSpPr>
          <p:cNvPr id="19460" name="文本占位符 19459"/>
          <p:cNvSpPr>
            <a:spLocks noGrp="1"/>
          </p:cNvSpPr>
          <p:nvPr>
            <p:ph type="body" idx="1"/>
          </p:nvPr>
        </p:nvSpPr>
        <p:spPr>
          <a:xfrm>
            <a:off x="539750" y="1773238"/>
            <a:ext cx="7850188" cy="4216400"/>
          </a:xfrm>
          <a:ln/>
        </p:spPr>
        <p:txBody>
          <a:bodyPr/>
          <a:p>
            <a:pPr>
              <a:spcAft>
                <a:spcPct val="15000"/>
              </a:spcAft>
            </a:pPr>
            <a:r>
              <a:rPr lang="zh-CN" altLang="en-US" sz="2800" b="1" dirty="0">
                <a:latin typeface="楷体_GB2312" pitchFamily="49" charset="-122"/>
                <a:ea typeface="楷体_GB2312" pitchFamily="49" charset="-122"/>
              </a:rPr>
              <a:t>注意禁忌物：采用试剂柜存放，但是注意氰化物</a:t>
            </a:r>
            <a:r>
              <a:rPr lang="en-US" altLang="zh-CN" sz="2800" b="1">
                <a:latin typeface="楷体_GB2312" pitchFamily="49" charset="-122"/>
                <a:ea typeface="楷体_GB2312" pitchFamily="49" charset="-122"/>
              </a:rPr>
              <a:t>+</a:t>
            </a:r>
            <a:r>
              <a:rPr lang="zh-CN" altLang="en-US" sz="2800" b="1" dirty="0">
                <a:latin typeface="楷体_GB2312" pitchFamily="49" charset="-122"/>
                <a:ea typeface="楷体_GB2312" pitchFamily="49" charset="-122"/>
              </a:rPr>
              <a:t>酸（</a:t>
            </a:r>
            <a:r>
              <a:rPr lang="en-US" altLang="zh-CN" sz="2800" b="1">
                <a:latin typeface="楷体_GB2312" pitchFamily="49" charset="-122"/>
                <a:ea typeface="楷体_GB2312" pitchFamily="49" charset="-122"/>
              </a:rPr>
              <a:t>×</a:t>
            </a:r>
            <a:r>
              <a:rPr lang="zh-CN" altLang="en-US" sz="2800" b="1" dirty="0">
                <a:latin typeface="楷体_GB2312" pitchFamily="49" charset="-122"/>
                <a:ea typeface="楷体_GB2312" pitchFamily="49" charset="-122"/>
              </a:rPr>
              <a:t>）；易燃液体</a:t>
            </a:r>
            <a:r>
              <a:rPr lang="en-US" altLang="zh-CN" sz="2800" b="1">
                <a:latin typeface="楷体_GB2312" pitchFamily="49" charset="-122"/>
                <a:ea typeface="楷体_GB2312" pitchFamily="49" charset="-122"/>
              </a:rPr>
              <a:t>+</a:t>
            </a:r>
            <a:r>
              <a:rPr lang="zh-CN" altLang="en-US" sz="2800" b="1" dirty="0">
                <a:latin typeface="楷体_GB2312" pitchFamily="49" charset="-122"/>
                <a:ea typeface="楷体_GB2312" pitchFamily="49" charset="-122"/>
              </a:rPr>
              <a:t>酸（</a:t>
            </a:r>
            <a:r>
              <a:rPr lang="en-US" altLang="zh-CN" sz="2800" b="1">
                <a:latin typeface="楷体_GB2312" pitchFamily="49" charset="-122"/>
                <a:ea typeface="楷体_GB2312" pitchFamily="49" charset="-122"/>
              </a:rPr>
              <a:t>×</a:t>
            </a:r>
            <a:r>
              <a:rPr lang="zh-CN" altLang="en-US" sz="2800" b="1" dirty="0">
                <a:latin typeface="楷体_GB2312" pitchFamily="49" charset="-122"/>
                <a:ea typeface="楷体_GB2312" pitchFamily="49" charset="-122"/>
              </a:rPr>
              <a:t>）。</a:t>
            </a:r>
            <a:endParaRPr lang="zh-CN" altLang="en-US" sz="2800" b="1" dirty="0">
              <a:latin typeface="楷体_GB2312" pitchFamily="49" charset="-122"/>
              <a:ea typeface="楷体_GB2312" pitchFamily="49" charset="-122"/>
            </a:endParaRPr>
          </a:p>
          <a:p>
            <a:pPr>
              <a:spcAft>
                <a:spcPct val="15000"/>
              </a:spcAft>
            </a:pPr>
            <a:r>
              <a:rPr lang="zh-CN" altLang="en-US" sz="2800" b="1" dirty="0">
                <a:latin typeface="楷体_GB2312" pitchFamily="49" charset="-122"/>
                <a:ea typeface="楷体_GB2312" pitchFamily="49" charset="-122"/>
              </a:rPr>
              <a:t>注意分柜存放。</a:t>
            </a:r>
            <a:endParaRPr lang="zh-CN" altLang="en-US" sz="2800" b="1" dirty="0">
              <a:latin typeface="楷体_GB2312" pitchFamily="49" charset="-122"/>
              <a:ea typeface="楷体_GB2312" pitchFamily="49" charset="-122"/>
            </a:endParaRPr>
          </a:p>
          <a:p>
            <a:pPr>
              <a:spcAft>
                <a:spcPct val="15000"/>
              </a:spcAft>
            </a:pPr>
            <a:r>
              <a:rPr lang="zh-CN" altLang="en-US" sz="2800" b="1" dirty="0">
                <a:latin typeface="楷体_GB2312" pitchFamily="49" charset="-122"/>
                <a:ea typeface="楷体_GB2312" pitchFamily="49" charset="-122"/>
              </a:rPr>
              <a:t>注意库房通风。</a:t>
            </a:r>
            <a:endParaRPr lang="zh-CN" altLang="en-US" sz="2800" b="1" dirty="0">
              <a:latin typeface="楷体_GB2312" pitchFamily="49" charset="-122"/>
              <a:ea typeface="楷体_GB2312" pitchFamily="49" charset="-122"/>
            </a:endParaRPr>
          </a:p>
          <a:p>
            <a:pPr>
              <a:spcAft>
                <a:spcPct val="15000"/>
              </a:spcAft>
            </a:pPr>
            <a:r>
              <a:rPr lang="zh-CN" altLang="en-US" sz="2800" b="1" dirty="0">
                <a:latin typeface="楷体_GB2312" pitchFamily="49" charset="-122"/>
                <a:ea typeface="楷体_GB2312" pitchFamily="49" charset="-122"/>
              </a:rPr>
              <a:t>使用时注意在通风厨内。</a:t>
            </a:r>
            <a:endParaRPr lang="zh-CN" altLang="en-US" sz="2800" b="1" dirty="0">
              <a:latin typeface="楷体_GB2312" pitchFamily="49" charset="-122"/>
              <a:ea typeface="楷体_GB2312" pitchFamily="49" charset="-122"/>
            </a:endParaRPr>
          </a:p>
          <a:p>
            <a:pPr>
              <a:spcAft>
                <a:spcPct val="15000"/>
              </a:spcAft>
            </a:pPr>
            <a:r>
              <a:rPr lang="zh-CN" altLang="en-US" sz="2800" b="1" dirty="0">
                <a:latin typeface="楷体_GB2312" pitchFamily="49" charset="-122"/>
                <a:ea typeface="楷体_GB2312" pitchFamily="49" charset="-122"/>
              </a:rPr>
              <a:t>注意排放问题。</a:t>
            </a:r>
            <a:endParaRPr lang="zh-CN" altLang="en-US" sz="2800" b="1" dirty="0">
              <a:latin typeface="楷体_GB2312" pitchFamily="49" charset="-122"/>
              <a:ea typeface="楷体_GB2312" pitchFamily="49" charset="-122"/>
            </a:endParaRPr>
          </a:p>
          <a:p>
            <a:pPr>
              <a:spcAft>
                <a:spcPct val="15000"/>
              </a:spcAft>
            </a:pPr>
            <a:r>
              <a:rPr lang="zh-CN" altLang="en-US" sz="2800" b="1" dirty="0">
                <a:latin typeface="楷体_GB2312" pitchFamily="49" charset="-122"/>
                <a:ea typeface="楷体_GB2312" pitchFamily="49" charset="-122"/>
              </a:rPr>
              <a:t>存放注意双人双锁。</a:t>
            </a:r>
            <a:endParaRPr lang="zh-CN" altLang="en-US" sz="2800" b="1" dirty="0">
              <a:latin typeface="楷体_GB2312" pitchFamily="49" charset="-122"/>
              <a:ea typeface="楷体_GB2312" pitchFamily="49"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标题 20481"/>
          <p:cNvSpPr>
            <a:spLocks noGrp="1"/>
          </p:cNvSpPr>
          <p:nvPr>
            <p:ph type="title"/>
          </p:nvPr>
        </p:nvSpPr>
        <p:spPr>
          <a:xfrm>
            <a:off x="539750" y="895350"/>
            <a:ext cx="6432550" cy="592138"/>
          </a:xfrm>
          <a:ln/>
        </p:spPr>
        <p:txBody>
          <a:bodyPr anchor="ctr" anchorCtr="0"/>
          <a:p>
            <a:r>
              <a:rPr lang="en-US" altLang="zh-CN" sz="2800" b="1">
                <a:solidFill>
                  <a:srgbClr val="003399"/>
                </a:solidFill>
                <a:latin typeface="黑体" panose="02010609060101010101" pitchFamily="2" charset="-122"/>
                <a:ea typeface="黑体" panose="02010609060101010101" pitchFamily="2" charset="-122"/>
              </a:rPr>
              <a:t>6.1 </a:t>
            </a:r>
            <a:r>
              <a:rPr lang="zh-CN" altLang="en-US" sz="2800" b="1" dirty="0">
                <a:solidFill>
                  <a:srgbClr val="003399"/>
                </a:solidFill>
                <a:latin typeface="黑体" panose="02010609060101010101" pitchFamily="2" charset="-122"/>
                <a:ea typeface="黑体" panose="02010609060101010101" pitchFamily="2" charset="-122"/>
              </a:rPr>
              <a:t>剧毒物品使用的要求 </a:t>
            </a:r>
            <a:endParaRPr lang="zh-CN" altLang="en-US" sz="2800" b="1" dirty="0">
              <a:solidFill>
                <a:srgbClr val="003399"/>
              </a:solidFill>
              <a:latin typeface="黑体" panose="02010609060101010101" pitchFamily="2" charset="-122"/>
              <a:ea typeface="黑体" panose="02010609060101010101" pitchFamily="2" charset="-122"/>
            </a:endParaRPr>
          </a:p>
        </p:txBody>
      </p:sp>
      <p:sp>
        <p:nvSpPr>
          <p:cNvPr id="20483" name="文本占位符 20482"/>
          <p:cNvSpPr>
            <a:spLocks noGrp="1"/>
          </p:cNvSpPr>
          <p:nvPr>
            <p:ph type="body" idx="1"/>
          </p:nvPr>
        </p:nvSpPr>
        <p:spPr>
          <a:xfrm>
            <a:off x="107950" y="1773238"/>
            <a:ext cx="8569325" cy="4608512"/>
          </a:xfrm>
          <a:ln/>
        </p:spPr>
        <p:txBody>
          <a:bodyPr/>
          <a:p>
            <a:pPr algn="just">
              <a:lnSpc>
                <a:spcPct val="135000"/>
              </a:lnSpc>
              <a:buNone/>
            </a:pPr>
            <a:r>
              <a:rPr lang="zh-CN" altLang="en-US" sz="2400" b="1" dirty="0">
                <a:latin typeface="楷体_GB2312" pitchFamily="49" charset="-122"/>
                <a:ea typeface="楷体_GB2312" pitchFamily="49" charset="-122"/>
              </a:rPr>
              <a:t>   </a:t>
            </a:r>
            <a:r>
              <a:rPr lang="en-US" altLang="zh-CN" sz="2400" b="1">
                <a:latin typeface="楷体_GB2312" pitchFamily="49" charset="-122"/>
                <a:ea typeface="楷体_GB2312" pitchFamily="49" charset="-122"/>
              </a:rPr>
              <a:t>1</a:t>
            </a:r>
            <a:r>
              <a:rPr lang="zh-CN" altLang="en-US" sz="2400" b="1" dirty="0">
                <a:latin typeface="楷体_GB2312" pitchFamily="49" charset="-122"/>
                <a:ea typeface="楷体_GB2312" pitchFamily="49" charset="-122"/>
              </a:rPr>
              <a:t>）各有关单位内部要明确责任分工，指定一位负责人负责剧毒物品 的安全使用管理工作，各单位的第一把手是剧毒物品安全管理的第一责任人，实验室主管是剧毒物品管理人，履行审核、安全检查、督促隐患整改和组织业务培训及提出对违反安全规章制度人员的处理意见的职责。各实验室主任是该室剧毒物品安全负责人，对实验室安全保管、使用剧毒物品负责。各实验室使用人员是剧毒物品保管、使用情况的统计人员，履行危险物品业务统计职责。</a:t>
            </a:r>
            <a:endParaRPr lang="zh-CN" altLang="en-US" sz="2400" b="1" dirty="0">
              <a:latin typeface="楷体_GB2312" pitchFamily="49" charset="-122"/>
              <a:ea typeface="楷体_GB2312" pitchFamily="49"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文本占位符 21505"/>
          <p:cNvSpPr>
            <a:spLocks noGrp="1"/>
          </p:cNvSpPr>
          <p:nvPr>
            <p:ph type="body" idx="4294967295"/>
          </p:nvPr>
        </p:nvSpPr>
        <p:spPr>
          <a:xfrm>
            <a:off x="396875" y="1341438"/>
            <a:ext cx="8569325" cy="5040312"/>
          </a:xfrm>
          <a:ln/>
        </p:spPr>
        <p:txBody>
          <a:bodyPr/>
          <a:p>
            <a:pPr>
              <a:lnSpc>
                <a:spcPct val="150000"/>
              </a:lnSpc>
              <a:spcAft>
                <a:spcPct val="40000"/>
              </a:spcAft>
              <a:buNone/>
            </a:pPr>
            <a:r>
              <a:rPr lang="en-US" altLang="zh-CN" sz="2400" b="1" dirty="0">
                <a:latin typeface="楷体_GB2312" pitchFamily="49" charset="-122"/>
                <a:ea typeface="楷体_GB2312" pitchFamily="49" charset="-122"/>
              </a:rPr>
              <a:t>2</a:t>
            </a:r>
            <a:r>
              <a:rPr lang="zh-CN" altLang="en-US" sz="2400" b="1" dirty="0">
                <a:latin typeface="楷体_GB2312" pitchFamily="49" charset="-122"/>
                <a:ea typeface="楷体_GB2312" pitchFamily="49" charset="-122"/>
              </a:rPr>
              <a:t>）剧毒物品须由经过公安机关业务培训的人员使用，使用人员要了解所接触剧毒物品的性质、特点和安全防护方法，持证上岗。 </a:t>
            </a:r>
            <a:endParaRPr lang="zh-CN" altLang="en-US" sz="2400" b="1" dirty="0">
              <a:latin typeface="楷体_GB2312" pitchFamily="49" charset="-122"/>
              <a:ea typeface="楷体_GB2312" pitchFamily="49" charset="-122"/>
            </a:endParaRPr>
          </a:p>
          <a:p>
            <a:pPr>
              <a:lnSpc>
                <a:spcPct val="150000"/>
              </a:lnSpc>
              <a:spcAft>
                <a:spcPct val="40000"/>
              </a:spcAft>
              <a:buNone/>
            </a:pPr>
            <a:r>
              <a:rPr lang="en-US" altLang="zh-CN" sz="2400" b="1" dirty="0">
                <a:latin typeface="楷体_GB2312" pitchFamily="49" charset="-122"/>
                <a:ea typeface="楷体_GB2312" pitchFamily="49" charset="-122"/>
              </a:rPr>
              <a:t>3</a:t>
            </a:r>
            <a:r>
              <a:rPr lang="zh-CN" altLang="en-US" sz="2400" b="1" dirty="0">
                <a:latin typeface="楷体_GB2312" pitchFamily="49" charset="-122"/>
                <a:ea typeface="楷体_GB2312" pitchFamily="49" charset="-122"/>
              </a:rPr>
              <a:t>）使用单位要具有可靠的安全设施和防护设备及防护用具</a:t>
            </a:r>
            <a:endParaRPr lang="zh-CN" altLang="en-US" sz="2400" b="1" dirty="0">
              <a:latin typeface="楷体_GB2312" pitchFamily="49" charset="-122"/>
              <a:ea typeface="楷体_GB2312" pitchFamily="49" charset="-122"/>
            </a:endParaRPr>
          </a:p>
          <a:p>
            <a:pPr>
              <a:lnSpc>
                <a:spcPct val="150000"/>
              </a:lnSpc>
              <a:spcAft>
                <a:spcPct val="40000"/>
              </a:spcAft>
              <a:buNone/>
            </a:pPr>
            <a:r>
              <a:rPr lang="en-US" altLang="zh-CN" sz="2400" b="1" dirty="0">
                <a:latin typeface="楷体_GB2312" pitchFamily="49" charset="-122"/>
                <a:ea typeface="楷体_GB2312" pitchFamily="49" charset="-122"/>
              </a:rPr>
              <a:t>4</a:t>
            </a:r>
            <a:r>
              <a:rPr lang="zh-CN" altLang="en-US" sz="2400" b="1" dirty="0">
                <a:latin typeface="楷体_GB2312" pitchFamily="49" charset="-122"/>
                <a:ea typeface="楷体_GB2312" pitchFamily="49" charset="-122"/>
              </a:rPr>
              <a:t>）使用单位须结合自身的具体情况，建立健全安全操作规程和各种安全规章制度及剧毒物品消耗记录。剧毒物品要帐物相符。</a:t>
            </a:r>
            <a:r>
              <a:rPr lang="zh-CN" altLang="en-US" sz="1600" b="1" dirty="0">
                <a:latin typeface="楷体_GB2312" pitchFamily="49" charset="-122"/>
                <a:ea typeface="楷体_GB2312" pitchFamily="49" charset="-122"/>
              </a:rPr>
              <a:t> </a:t>
            </a:r>
            <a:endParaRPr lang="zh-CN" altLang="en-US" sz="1600" b="1" dirty="0">
              <a:latin typeface="楷体_GB2312" pitchFamily="49" charset="-122"/>
              <a:ea typeface="楷体_GB2312" pitchFamily="49"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文本占位符 22529"/>
          <p:cNvSpPr>
            <a:spLocks noGrp="1"/>
          </p:cNvSpPr>
          <p:nvPr>
            <p:ph type="body" idx="4294967295"/>
          </p:nvPr>
        </p:nvSpPr>
        <p:spPr>
          <a:xfrm>
            <a:off x="323850" y="1341438"/>
            <a:ext cx="8569325" cy="4637087"/>
          </a:xfrm>
          <a:ln/>
        </p:spPr>
        <p:txBody>
          <a:bodyPr/>
          <a:p>
            <a:pPr>
              <a:lnSpc>
                <a:spcPct val="135000"/>
              </a:lnSpc>
              <a:spcAft>
                <a:spcPct val="40000"/>
              </a:spcAft>
              <a:buNone/>
            </a:pPr>
            <a:r>
              <a:rPr lang="zh-CN" altLang="en-US" sz="2800" b="1" dirty="0">
                <a:latin typeface="楷体_GB2312" pitchFamily="49" charset="-122"/>
                <a:ea typeface="楷体_GB2312" pitchFamily="49" charset="-122"/>
              </a:rPr>
              <a:t>5）防护用具和盛装研磨、搅拌剧毒物品的专用工具，要妥善保管，不得挪作他用，不得乱扔乱放。 </a:t>
            </a:r>
            <a:endParaRPr lang="zh-CN" altLang="en-US" sz="2800" b="1" dirty="0">
              <a:latin typeface="楷体_GB2312" pitchFamily="49" charset="-122"/>
              <a:ea typeface="楷体_GB2312" pitchFamily="49" charset="-122"/>
            </a:endParaRPr>
          </a:p>
          <a:p>
            <a:pPr>
              <a:lnSpc>
                <a:spcPct val="135000"/>
              </a:lnSpc>
              <a:spcAft>
                <a:spcPct val="40000"/>
              </a:spcAft>
              <a:buNone/>
            </a:pPr>
            <a:r>
              <a:rPr lang="zh-CN" altLang="en-US" sz="2800" b="1" dirty="0">
                <a:latin typeface="楷体_GB2312" pitchFamily="49" charset="-122"/>
                <a:ea typeface="楷体_GB2312" pitchFamily="49" charset="-122"/>
              </a:rPr>
              <a:t>6）建立剧毒化学品</a:t>
            </a:r>
            <a:r>
              <a:rPr lang="en-US" altLang="zh-CN" sz="2800" b="1" dirty="0">
                <a:latin typeface="楷体_GB2312" pitchFamily="49" charset="-122"/>
                <a:ea typeface="楷体_GB2312" pitchFamily="49" charset="-122"/>
              </a:rPr>
              <a:t>库（保险柜），要严格领取、清退制度，剧毒物品要经批准后随用随领，领取的数量不得超过当班的使用量，剩余的要及时退回仓库，禁止开架存放，严禁使用场所私设“小仓库” </a:t>
            </a:r>
            <a:endParaRPr lang="en-US" altLang="zh-CN" sz="2800" b="1" dirty="0">
              <a:latin typeface="楷体_GB2312" pitchFamily="49" charset="-122"/>
              <a:ea typeface="楷体_GB2312" pitchFamily="49"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文本占位符 23553"/>
          <p:cNvSpPr>
            <a:spLocks noGrp="1"/>
          </p:cNvSpPr>
          <p:nvPr>
            <p:ph type="body" idx="4294967295"/>
          </p:nvPr>
        </p:nvSpPr>
        <p:spPr>
          <a:xfrm>
            <a:off x="323850" y="1052513"/>
            <a:ext cx="8569325" cy="5616575"/>
          </a:xfrm>
          <a:ln/>
        </p:spPr>
        <p:txBody>
          <a:bodyPr/>
          <a:p>
            <a:pPr>
              <a:lnSpc>
                <a:spcPct val="140000"/>
              </a:lnSpc>
              <a:spcAft>
                <a:spcPct val="40000"/>
              </a:spcAft>
              <a:buNone/>
            </a:pPr>
            <a:r>
              <a:rPr lang="en-US" altLang="zh-CN" sz="2800" b="1" dirty="0">
                <a:latin typeface="楷体_GB2312" pitchFamily="49" charset="-122"/>
                <a:ea typeface="楷体_GB2312" pitchFamily="49" charset="-122"/>
              </a:rPr>
              <a:t>7</a:t>
            </a:r>
            <a:r>
              <a:rPr lang="zh-CN" altLang="en-US" sz="2800" b="1" dirty="0">
                <a:latin typeface="楷体_GB2312" pitchFamily="49" charset="-122"/>
                <a:ea typeface="楷体_GB2312" pitchFamily="49" charset="-122"/>
              </a:rPr>
              <a:t>）购买剧毒物品必须填写“剧毒物品申领单”，由实验室负责人，剧毒物品库管理人员到公安分局治安处办理剧毒物品准购证，到有资质的机构购买。 </a:t>
            </a:r>
            <a:endParaRPr lang="zh-CN" altLang="en-US" sz="2800" b="1" dirty="0">
              <a:latin typeface="楷体_GB2312" pitchFamily="49" charset="-122"/>
              <a:ea typeface="楷体_GB2312" pitchFamily="49" charset="-122"/>
            </a:endParaRPr>
          </a:p>
          <a:p>
            <a:pPr>
              <a:lnSpc>
                <a:spcPct val="140000"/>
              </a:lnSpc>
              <a:spcAft>
                <a:spcPct val="40000"/>
              </a:spcAft>
              <a:buNone/>
            </a:pPr>
            <a:r>
              <a:rPr lang="en-US" altLang="zh-CN" sz="2800" b="1" dirty="0">
                <a:latin typeface="楷体_GB2312" pitchFamily="49" charset="-122"/>
                <a:ea typeface="楷体_GB2312" pitchFamily="49" charset="-122"/>
              </a:rPr>
              <a:t>8</a:t>
            </a:r>
            <a:r>
              <a:rPr lang="zh-CN" altLang="en-US" sz="2800" b="1" dirty="0">
                <a:latin typeface="楷体_GB2312" pitchFamily="49" charset="-122"/>
                <a:ea typeface="楷体_GB2312" pitchFamily="49" charset="-122"/>
              </a:rPr>
              <a:t>）剧毒物品的废渣 、废液、废包装等不得自行处理和排放，须妥善保管，处理时要通过公安机关到指定的单位处理。 </a:t>
            </a:r>
            <a:endParaRPr lang="zh-CN" altLang="en-US" sz="2800" b="1" dirty="0">
              <a:latin typeface="楷体_GB2312" pitchFamily="49" charset="-122"/>
              <a:ea typeface="楷体_GB2312" pitchFamily="49" charset="-122"/>
            </a:endParaRPr>
          </a:p>
          <a:p>
            <a:pPr>
              <a:lnSpc>
                <a:spcPct val="140000"/>
              </a:lnSpc>
              <a:spcAft>
                <a:spcPct val="40000"/>
              </a:spcAft>
              <a:buNone/>
            </a:pPr>
            <a:r>
              <a:rPr lang="en-US" altLang="zh-CN" sz="2800" b="1" dirty="0">
                <a:latin typeface="楷体_GB2312" pitchFamily="49" charset="-122"/>
                <a:ea typeface="楷体_GB2312" pitchFamily="49" charset="-122"/>
              </a:rPr>
              <a:t>9</a:t>
            </a:r>
            <a:r>
              <a:rPr lang="zh-CN" altLang="en-US" sz="2800" b="1" dirty="0">
                <a:latin typeface="楷体_GB2312" pitchFamily="49" charset="-122"/>
                <a:ea typeface="楷体_GB2312" pitchFamily="49" charset="-122"/>
              </a:rPr>
              <a:t>）持有、使用剧毒物品的单位和个人，均不得将剧毒物品私自出售转让或赠与他人。</a:t>
            </a:r>
            <a:endParaRPr lang="zh-CN" altLang="en-US" sz="2800" b="1" dirty="0">
              <a:latin typeface="楷体_GB2312" pitchFamily="49" charset="-122"/>
              <a:ea typeface="楷体_GB2312" pitchFamily="49" charset="-122"/>
            </a:endParaRPr>
          </a:p>
          <a:p>
            <a:pPr>
              <a:buNone/>
            </a:pPr>
            <a:endParaRPr lang="zh-CN" altLang="en-US" sz="1600" dirty="0"/>
          </a:p>
          <a:p>
            <a:endParaRPr lang="zh-CN" altLang="en-US"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9535" y="1714500"/>
            <a:ext cx="5904865" cy="1899285"/>
          </a:xfrm>
          <a:prstGeom prst="rect">
            <a:avLst/>
          </a:prstGeom>
          <a:noFill/>
        </p:spPr>
        <p:txBody>
          <a:bodyPr wrap="square" rtlCol="0" anchor="t">
            <a:spAutoFit/>
          </a:bodyPr>
          <a:lstStyle/>
          <a:p>
            <a:pPr indent="304800" algn="just">
              <a:lnSpc>
                <a:spcPct val="140000"/>
              </a:lnSpc>
            </a:pPr>
            <a:r>
              <a:rPr lang="zh-CN"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29665"/>
          </a:xfrm>
          <a:prstGeom prst="rect">
            <a:avLst/>
          </a:prstGeom>
          <a:noFill/>
        </p:spPr>
        <p:txBody>
          <a:bodyPr wrap="square" rtlCol="0" anchor="t">
            <a:spAutoFit/>
          </a:bodyPr>
          <a:lstStyle/>
          <a:p>
            <a:pPr>
              <a:lnSpc>
                <a:spcPct val="150000"/>
              </a:lnSpc>
            </a:pPr>
            <a:r>
              <a:rPr lang="en-US" altLang="zh-CN" sz="1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1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256" y="188436"/>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标题 24577"/>
          <p:cNvSpPr>
            <a:spLocks noGrp="1"/>
          </p:cNvSpPr>
          <p:nvPr>
            <p:ph type="title"/>
          </p:nvPr>
        </p:nvSpPr>
        <p:spPr>
          <a:xfrm>
            <a:off x="396875" y="765175"/>
            <a:ext cx="8353425" cy="1223963"/>
          </a:xfrm>
          <a:ln/>
        </p:spPr>
        <p:txBody>
          <a:bodyPr anchor="ctr" anchorCtr="0"/>
          <a:p>
            <a:pPr>
              <a:lnSpc>
                <a:spcPct val="130000"/>
              </a:lnSpc>
            </a:pPr>
            <a:r>
              <a:rPr lang="en-US" altLang="zh-CN" sz="2400" b="1">
                <a:solidFill>
                  <a:srgbClr val="003399"/>
                </a:solidFill>
                <a:latin typeface="黑体" panose="02010609060101010101" pitchFamily="2" charset="-122"/>
                <a:ea typeface="黑体" panose="02010609060101010101" pitchFamily="2" charset="-122"/>
              </a:rPr>
              <a:t>6.2 </a:t>
            </a:r>
            <a:r>
              <a:rPr lang="zh-CN" altLang="en-US" sz="2400" b="1" dirty="0">
                <a:solidFill>
                  <a:srgbClr val="003399"/>
                </a:solidFill>
                <a:latin typeface="黑体" panose="02010609060101010101" pitchFamily="2" charset="-122"/>
                <a:ea typeface="黑体" panose="02010609060101010101" pitchFamily="2" charset="-122"/>
              </a:rPr>
              <a:t>废弃剧毒物品、包装处理的规定各单位对废旧剧毒物品、包装及废渣、废气的销毁工作，必须遵守如下规定：</a:t>
            </a:r>
            <a:endParaRPr lang="zh-CN" altLang="en-US" sz="2400" b="1" dirty="0">
              <a:solidFill>
                <a:srgbClr val="003399"/>
              </a:solidFill>
              <a:latin typeface="黑体" panose="02010609060101010101" pitchFamily="2" charset="-122"/>
              <a:ea typeface="黑体" panose="02010609060101010101" pitchFamily="2" charset="-122"/>
            </a:endParaRPr>
          </a:p>
        </p:txBody>
      </p:sp>
      <p:sp>
        <p:nvSpPr>
          <p:cNvPr id="24579" name="文本占位符 24578"/>
          <p:cNvSpPr>
            <a:spLocks noGrp="1"/>
          </p:cNvSpPr>
          <p:nvPr>
            <p:ph type="body" idx="1"/>
          </p:nvPr>
        </p:nvSpPr>
        <p:spPr>
          <a:xfrm>
            <a:off x="468313" y="2060575"/>
            <a:ext cx="8567737" cy="4422775"/>
          </a:xfrm>
          <a:ln/>
        </p:spPr>
        <p:txBody>
          <a:bodyPr/>
          <a:p>
            <a:pPr>
              <a:lnSpc>
                <a:spcPct val="130000"/>
              </a:lnSpc>
              <a:spcAft>
                <a:spcPct val="30000"/>
              </a:spcAft>
              <a:buNone/>
            </a:pPr>
            <a:r>
              <a:rPr lang="en-US" altLang="zh-CN" sz="2000" b="1">
                <a:latin typeface="楷体_GB2312" pitchFamily="49" charset="-122"/>
                <a:ea typeface="楷体_GB2312" pitchFamily="49" charset="-122"/>
              </a:rPr>
              <a:t>1</a:t>
            </a:r>
            <a:r>
              <a:rPr lang="zh-CN" altLang="en-US" sz="2000" b="1" dirty="0">
                <a:latin typeface="楷体_GB2312" pitchFamily="49" charset="-122"/>
                <a:ea typeface="楷体_GB2312" pitchFamily="49" charset="-122"/>
              </a:rPr>
              <a:t>）使用、保管剧毒物品单位不得私自处理剧毒物品。 </a:t>
            </a:r>
            <a:endParaRPr lang="zh-CN" altLang="en-US" sz="2000" b="1" dirty="0">
              <a:latin typeface="楷体_GB2312" pitchFamily="49" charset="-122"/>
              <a:ea typeface="楷体_GB2312" pitchFamily="49" charset="-122"/>
            </a:endParaRPr>
          </a:p>
          <a:p>
            <a:pPr>
              <a:lnSpc>
                <a:spcPct val="130000"/>
              </a:lnSpc>
              <a:spcAft>
                <a:spcPct val="30000"/>
              </a:spcAft>
              <a:buNone/>
            </a:pPr>
            <a:r>
              <a:rPr lang="en-US" altLang="zh-CN" sz="2000" b="1">
                <a:latin typeface="楷体_GB2312" pitchFamily="49" charset="-122"/>
                <a:ea typeface="楷体_GB2312" pitchFamily="49" charset="-122"/>
              </a:rPr>
              <a:t>2</a:t>
            </a:r>
            <a:r>
              <a:rPr lang="zh-CN" altLang="en-US" sz="2000" b="1" dirty="0">
                <a:latin typeface="楷体_GB2312" pitchFamily="49" charset="-122"/>
                <a:ea typeface="楷体_GB2312" pitchFamily="49" charset="-122"/>
              </a:rPr>
              <a:t>）各单位不得私自与处理厂联系处理剧毒物品。 </a:t>
            </a:r>
            <a:endParaRPr lang="zh-CN" altLang="en-US" sz="2000" b="1" dirty="0">
              <a:latin typeface="楷体_GB2312" pitchFamily="49" charset="-122"/>
              <a:ea typeface="楷体_GB2312" pitchFamily="49" charset="-122"/>
            </a:endParaRPr>
          </a:p>
          <a:p>
            <a:pPr>
              <a:lnSpc>
                <a:spcPct val="130000"/>
              </a:lnSpc>
              <a:spcAft>
                <a:spcPct val="30000"/>
              </a:spcAft>
              <a:buNone/>
            </a:pPr>
            <a:r>
              <a:rPr lang="en-US" altLang="zh-CN" sz="2000" b="1">
                <a:latin typeface="楷体_GB2312" pitchFamily="49" charset="-122"/>
                <a:ea typeface="楷体_GB2312" pitchFamily="49" charset="-122"/>
              </a:rPr>
              <a:t>3</a:t>
            </a:r>
            <a:r>
              <a:rPr lang="zh-CN" altLang="en-US" sz="2000" b="1" dirty="0">
                <a:latin typeface="楷体_GB2312" pitchFamily="49" charset="-122"/>
                <a:ea typeface="楷体_GB2312" pitchFamily="49" charset="-122"/>
              </a:rPr>
              <a:t>）各单位不得将装有剧毒气体的废旧钢瓶作为废钢铁卖给废品回收部门。</a:t>
            </a:r>
            <a:endParaRPr lang="zh-CN" altLang="en-US" sz="2000" b="1" dirty="0">
              <a:latin typeface="楷体_GB2312" pitchFamily="49" charset="-122"/>
              <a:ea typeface="楷体_GB2312" pitchFamily="49" charset="-122"/>
            </a:endParaRPr>
          </a:p>
          <a:p>
            <a:pPr>
              <a:lnSpc>
                <a:spcPct val="130000"/>
              </a:lnSpc>
              <a:spcAft>
                <a:spcPct val="30000"/>
              </a:spcAft>
              <a:buNone/>
            </a:pPr>
            <a:r>
              <a:rPr lang="en-US" altLang="zh-CN" sz="2000" b="1">
                <a:latin typeface="楷体_GB2312" pitchFamily="49" charset="-122"/>
                <a:ea typeface="楷体_GB2312" pitchFamily="49" charset="-122"/>
              </a:rPr>
              <a:t>4</a:t>
            </a:r>
            <a:r>
              <a:rPr lang="zh-CN" altLang="en-US" sz="2000" b="1" dirty="0">
                <a:latin typeface="楷体_GB2312" pitchFamily="49" charset="-122"/>
                <a:ea typeface="楷体_GB2312" pitchFamily="49" charset="-122"/>
              </a:rPr>
              <a:t>）各单位向保卫处提交清单，由保卫处向分县公安局主管部门报告，由分县公安局与处理厂联系，在规定时间内进行集中销毁。 </a:t>
            </a:r>
            <a:endParaRPr lang="zh-CN" altLang="en-US" sz="2000" b="1" dirty="0">
              <a:latin typeface="楷体_GB2312" pitchFamily="49" charset="-122"/>
              <a:ea typeface="楷体_GB2312" pitchFamily="49" charset="-122"/>
            </a:endParaRPr>
          </a:p>
          <a:p>
            <a:pPr>
              <a:lnSpc>
                <a:spcPct val="130000"/>
              </a:lnSpc>
              <a:spcAft>
                <a:spcPct val="30000"/>
              </a:spcAft>
              <a:buNone/>
            </a:pPr>
            <a:r>
              <a:rPr lang="en-US" altLang="zh-CN" sz="2000" b="1">
                <a:latin typeface="楷体_GB2312" pitchFamily="49" charset="-122"/>
                <a:ea typeface="楷体_GB2312" pitchFamily="49" charset="-122"/>
              </a:rPr>
              <a:t>5</a:t>
            </a:r>
            <a:r>
              <a:rPr lang="zh-CN" altLang="en-US" sz="2000" b="1" dirty="0">
                <a:latin typeface="楷体_GB2312" pitchFamily="49" charset="-122"/>
                <a:ea typeface="楷体_GB2312" pitchFamily="49" charset="-122"/>
              </a:rPr>
              <a:t>）处理时需完备有关手续，单位要有详细清单，处理厂要有回执，处理清单要一式三份，（单位、处理厂和当地公安分县局各存一份），并有单位和处理厂和当地公安分县局各存一份），并有单位和处理厂的签字、盖章。</a:t>
            </a:r>
            <a:endParaRPr lang="zh-CN" altLang="en-US" sz="2000" b="1" dirty="0">
              <a:latin typeface="楷体_GB2312" pitchFamily="49" charset="-122"/>
              <a:ea typeface="楷体_GB2312" pitchFamily="49"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标题 25601"/>
          <p:cNvSpPr>
            <a:spLocks noGrp="1"/>
          </p:cNvSpPr>
          <p:nvPr>
            <p:ph type="title"/>
          </p:nvPr>
        </p:nvSpPr>
        <p:spPr>
          <a:xfrm>
            <a:off x="684213" y="981075"/>
            <a:ext cx="6983412" cy="1143000"/>
          </a:xfrm>
          <a:ln/>
        </p:spPr>
        <p:txBody>
          <a:bodyPr anchor="ctr" anchorCtr="0"/>
          <a:p>
            <a:r>
              <a:rPr lang="en-US" altLang="zh-CN" sz="3200" b="1">
                <a:solidFill>
                  <a:srgbClr val="003399"/>
                </a:solidFill>
                <a:latin typeface="黑体" panose="02010609060101010101" pitchFamily="2" charset="-122"/>
                <a:ea typeface="黑体" panose="02010609060101010101" pitchFamily="2" charset="-122"/>
              </a:rPr>
              <a:t>6.3 </a:t>
            </a:r>
            <a:r>
              <a:rPr lang="zh-CN" altLang="en-US" sz="3200" b="1" dirty="0">
                <a:solidFill>
                  <a:srgbClr val="003399"/>
                </a:solidFill>
                <a:latin typeface="黑体" panose="02010609060101010101" pitchFamily="2" charset="-122"/>
                <a:ea typeface="黑体" panose="02010609060101010101" pitchFamily="2" charset="-122"/>
              </a:rPr>
              <a:t>其它剧毒品的实验室使用要求</a:t>
            </a:r>
            <a:endParaRPr lang="zh-CN" altLang="en-US" sz="3200" b="1" dirty="0">
              <a:solidFill>
                <a:srgbClr val="003399"/>
              </a:solidFill>
              <a:latin typeface="黑体" panose="02010609060101010101" pitchFamily="2" charset="-122"/>
              <a:ea typeface="黑体" panose="02010609060101010101" pitchFamily="2" charset="-122"/>
            </a:endParaRPr>
          </a:p>
        </p:txBody>
      </p:sp>
      <p:sp>
        <p:nvSpPr>
          <p:cNvPr id="25603" name="文本占位符 25602"/>
          <p:cNvSpPr>
            <a:spLocks noGrp="1"/>
          </p:cNvSpPr>
          <p:nvPr>
            <p:ph type="body" sz="half" idx="1"/>
          </p:nvPr>
        </p:nvSpPr>
        <p:spPr>
          <a:xfrm>
            <a:off x="755650" y="2492375"/>
            <a:ext cx="4908550" cy="3414713"/>
          </a:xfrm>
          <a:ln/>
        </p:spPr>
        <p:txBody>
          <a:bodyPr/>
          <a:p>
            <a:pPr>
              <a:lnSpc>
                <a:spcPct val="130000"/>
              </a:lnSpc>
              <a:buClrTx/>
              <a:buSzTx/>
              <a:buFontTx/>
            </a:pPr>
            <a:r>
              <a:rPr lang="en-US" altLang="zh-CN" sz="2800" b="1">
                <a:solidFill>
                  <a:srgbClr val="003399"/>
                </a:solidFill>
                <a:latin typeface="黑体" panose="02010609060101010101" pitchFamily="2" charset="-122"/>
              </a:rPr>
              <a:t>A.</a:t>
            </a:r>
            <a:r>
              <a:rPr lang="zh-CN" altLang="en-US" sz="2800" b="1" dirty="0">
                <a:solidFill>
                  <a:srgbClr val="003399"/>
                </a:solidFill>
                <a:latin typeface="黑体" panose="02010609060101010101" pitchFamily="2" charset="-122"/>
              </a:rPr>
              <a:t>三氧化二砷</a:t>
            </a:r>
            <a:endParaRPr lang="zh-CN" altLang="en-US" sz="2800" b="1" dirty="0">
              <a:solidFill>
                <a:srgbClr val="003399"/>
              </a:solidFill>
              <a:latin typeface="黑体" panose="02010609060101010101" pitchFamily="2" charset="-122"/>
            </a:endParaRPr>
          </a:p>
          <a:p>
            <a:pPr>
              <a:lnSpc>
                <a:spcPct val="130000"/>
              </a:lnSpc>
              <a:buClrTx/>
              <a:buSzTx/>
              <a:buFontTx/>
            </a:pPr>
            <a:r>
              <a:rPr lang="zh-CN" altLang="en-US" sz="2800" b="1" dirty="0">
                <a:solidFill>
                  <a:srgbClr val="003399"/>
                </a:solidFill>
                <a:latin typeface="黑体" panose="02010609060101010101" pitchFamily="2" charset="-122"/>
              </a:rPr>
              <a:t>B.氰化物</a:t>
            </a:r>
            <a:endParaRPr lang="zh-CN" altLang="en-US" sz="2800" b="1" dirty="0">
              <a:solidFill>
                <a:srgbClr val="003399"/>
              </a:solidFill>
              <a:latin typeface="黑体" panose="02010609060101010101" pitchFamily="2" charset="-122"/>
            </a:endParaRPr>
          </a:p>
          <a:p>
            <a:pPr>
              <a:lnSpc>
                <a:spcPct val="130000"/>
              </a:lnSpc>
              <a:buClrTx/>
              <a:buSzTx/>
              <a:buFontTx/>
            </a:pPr>
            <a:endParaRPr lang="zh-CN" altLang="en-US" sz="2800" b="1" dirty="0">
              <a:solidFill>
                <a:srgbClr val="003399"/>
              </a:solidFill>
              <a:latin typeface="黑体" panose="02010609060101010101" pitchFamily="2" charset="-122"/>
            </a:endParaRPr>
          </a:p>
        </p:txBody>
      </p:sp>
      <p:sp>
        <p:nvSpPr>
          <p:cNvPr id="25604" name="文本占位符 25603"/>
          <p:cNvSpPr>
            <a:spLocks noGrp="1"/>
          </p:cNvSpPr>
          <p:nvPr>
            <p:ph type="body" sz="half" idx="2"/>
          </p:nvPr>
        </p:nvSpPr>
        <p:spPr>
          <a:xfrm>
            <a:off x="5086350" y="2619375"/>
            <a:ext cx="3168650" cy="2835275"/>
          </a:xfrm>
          <a:ln/>
        </p:spPr>
        <p:txBody>
          <a:bodyPr/>
          <a:p>
            <a:pPr>
              <a:lnSpc>
                <a:spcPct val="130000"/>
              </a:lnSpc>
              <a:buClrTx/>
              <a:buSzTx/>
              <a:buFontTx/>
            </a:pPr>
            <a:endParaRPr lang="zh-CN" altLang="en-US" sz="2800" b="1" dirty="0">
              <a:solidFill>
                <a:srgbClr val="003399"/>
              </a:solidFill>
              <a:latin typeface="黑体" panose="02010609060101010101" pitchFamily="2" charset="-122"/>
            </a:endParaRPr>
          </a:p>
          <a:p>
            <a:pPr>
              <a:lnSpc>
                <a:spcPct val="130000"/>
              </a:lnSpc>
              <a:buClrTx/>
              <a:buSzTx/>
              <a:buFontTx/>
            </a:pPr>
            <a:endParaRPr lang="zh-CN" altLang="en-US" sz="2800" b="1" dirty="0">
              <a:solidFill>
                <a:srgbClr val="003399"/>
              </a:solidFill>
              <a:ea typeface="黑体" panose="02010609060101010101" pitchFamily="2"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标题 26625"/>
          <p:cNvSpPr>
            <a:spLocks noGrp="1"/>
          </p:cNvSpPr>
          <p:nvPr>
            <p:ph type="title"/>
          </p:nvPr>
        </p:nvSpPr>
        <p:spPr>
          <a:xfrm>
            <a:off x="395288" y="908050"/>
            <a:ext cx="8210550" cy="533400"/>
          </a:xfrm>
          <a:ln/>
        </p:spPr>
        <p:txBody>
          <a:bodyPr anchor="ctr" anchorCtr="0"/>
          <a:p>
            <a:r>
              <a:rPr lang="en-US" altLang="zh-CN" sz="3200" b="1">
                <a:solidFill>
                  <a:srgbClr val="003399"/>
                </a:solidFill>
                <a:ea typeface="黑体" panose="02010609060101010101" pitchFamily="2" charset="-122"/>
              </a:rPr>
              <a:t>A</a:t>
            </a:r>
            <a:r>
              <a:rPr lang="en-US" altLang="zh-CN" sz="3200" b="1">
                <a:solidFill>
                  <a:srgbClr val="003399"/>
                </a:solidFill>
              </a:rPr>
              <a:t>.</a:t>
            </a:r>
            <a:r>
              <a:rPr lang="zh-CN" altLang="en-US" sz="3200" b="1" dirty="0">
                <a:solidFill>
                  <a:srgbClr val="003399"/>
                </a:solidFill>
                <a:ea typeface="黑体" panose="02010609060101010101" pitchFamily="2" charset="-122"/>
              </a:rPr>
              <a:t>三氧化二砷</a:t>
            </a:r>
            <a:endParaRPr lang="zh-CN" altLang="en-US" sz="3200" b="1" dirty="0">
              <a:solidFill>
                <a:srgbClr val="003399"/>
              </a:solidFill>
              <a:ea typeface="黑体" panose="02010609060101010101" pitchFamily="2" charset="-122"/>
            </a:endParaRPr>
          </a:p>
        </p:txBody>
      </p:sp>
      <p:sp>
        <p:nvSpPr>
          <p:cNvPr id="26627" name="文本占位符 26626"/>
          <p:cNvSpPr>
            <a:spLocks noGrp="1"/>
          </p:cNvSpPr>
          <p:nvPr>
            <p:ph type="body" idx="1"/>
          </p:nvPr>
        </p:nvSpPr>
        <p:spPr>
          <a:xfrm>
            <a:off x="250825" y="1628775"/>
            <a:ext cx="8713788" cy="4679950"/>
          </a:xfrm>
          <a:ln/>
        </p:spPr>
        <p:txBody>
          <a:bodyPr/>
          <a:p>
            <a:pPr>
              <a:spcAft>
                <a:spcPct val="25000"/>
              </a:spcAft>
            </a:pPr>
            <a:r>
              <a:rPr lang="zh-CN" altLang="en-US" sz="2000" b="1" dirty="0">
                <a:latin typeface="楷体_GB2312" pitchFamily="49" charset="-122"/>
                <a:ea typeface="楷体_GB2312" pitchFamily="49" charset="-122"/>
              </a:rPr>
              <a:t>三氧化二砷 </a:t>
            </a:r>
            <a:r>
              <a:rPr lang="en-US" altLang="zh-CN" sz="2000" b="1">
                <a:latin typeface="楷体_GB2312" pitchFamily="49" charset="-122"/>
                <a:ea typeface="楷体_GB2312" pitchFamily="49" charset="-122"/>
              </a:rPr>
              <a:t>Arsenic trioxide GA No. A1024 </a:t>
            </a:r>
            <a:endParaRPr lang="en-US" altLang="zh-CN" sz="2000" b="1">
              <a:latin typeface="楷体_GB2312" pitchFamily="49" charset="-122"/>
              <a:ea typeface="楷体_GB2312" pitchFamily="49" charset="-122"/>
            </a:endParaRPr>
          </a:p>
          <a:p>
            <a:pPr>
              <a:spcAft>
                <a:spcPct val="25000"/>
              </a:spcAft>
            </a:pPr>
            <a:r>
              <a:rPr lang="zh-CN" altLang="en-US" sz="2000" b="1" dirty="0">
                <a:latin typeface="楷体_GB2312" pitchFamily="49" charset="-122"/>
                <a:ea typeface="楷体_GB2312" pitchFamily="49" charset="-122"/>
              </a:rPr>
              <a:t>别 名：</a:t>
            </a:r>
            <a:r>
              <a:rPr lang="zh-CN" altLang="en-US" sz="1800" b="1" dirty="0">
                <a:latin typeface="楷体_GB2312" pitchFamily="49" charset="-122"/>
                <a:ea typeface="楷体_GB2312" pitchFamily="49" charset="-122"/>
              </a:rPr>
              <a:t>三氧化砷、氧化亚砷、亚砷酸、亚砷酸酐、亚砒酸、砒霜、白砒、信石</a:t>
            </a:r>
            <a:endParaRPr lang="zh-CN" altLang="en-US" sz="2000" b="1" dirty="0">
              <a:latin typeface="楷体_GB2312" pitchFamily="49" charset="-122"/>
              <a:ea typeface="楷体_GB2312" pitchFamily="49" charset="-122"/>
            </a:endParaRPr>
          </a:p>
          <a:p>
            <a:pPr>
              <a:spcAft>
                <a:spcPct val="25000"/>
              </a:spcAft>
              <a:buNone/>
            </a:pPr>
            <a:endParaRPr lang="en-US" altLang="zh-CN" sz="2000" b="1">
              <a:latin typeface="楷体_GB2312" pitchFamily="49" charset="-122"/>
              <a:ea typeface="楷体_GB2312" pitchFamily="49" charset="-122"/>
            </a:endParaRPr>
          </a:p>
          <a:p>
            <a:pPr>
              <a:lnSpc>
                <a:spcPct val="110000"/>
              </a:lnSpc>
              <a:spcAft>
                <a:spcPct val="25000"/>
              </a:spcAft>
            </a:pPr>
            <a:r>
              <a:rPr lang="zh-CN" altLang="en-US" sz="2000" b="1" dirty="0">
                <a:solidFill>
                  <a:srgbClr val="CC3300"/>
                </a:solidFill>
                <a:latin typeface="楷体_GB2312" pitchFamily="49" charset="-122"/>
                <a:ea typeface="楷体_GB2312" pitchFamily="49" charset="-122"/>
              </a:rPr>
              <a:t>性 状：</a:t>
            </a:r>
            <a:r>
              <a:rPr lang="zh-CN" altLang="en-US" sz="2000" b="1" dirty="0">
                <a:latin typeface="楷体_GB2312" pitchFamily="49" charset="-122"/>
                <a:ea typeface="楷体_GB2312" pitchFamily="49" charset="-122"/>
              </a:rPr>
              <a:t>白色重制无定形结晶性粉末或块状，无臭，无味，剧毒。溶于</a:t>
            </a:r>
            <a:r>
              <a:rPr lang="en-US" altLang="zh-CN" sz="2000" b="1">
                <a:latin typeface="楷体_GB2312" pitchFamily="49" charset="-122"/>
                <a:ea typeface="楷体_GB2312" pitchFamily="49" charset="-122"/>
              </a:rPr>
              <a:t>15 </a:t>
            </a:r>
            <a:r>
              <a:rPr lang="zh-CN" altLang="en-US" sz="2000" b="1" dirty="0">
                <a:latin typeface="楷体_GB2312" pitchFamily="49" charset="-122"/>
                <a:ea typeface="楷体_GB2312" pitchFamily="49" charset="-122"/>
              </a:rPr>
              <a:t>份沸水、氢氧化碱和碳酸碱的溶液，难溶于冷水，不溶于醇、氯仿和醚。比重</a:t>
            </a:r>
            <a:r>
              <a:rPr lang="en-US" altLang="zh-CN" sz="2000" b="1">
                <a:latin typeface="楷体_GB2312" pitchFamily="49" charset="-122"/>
                <a:ea typeface="楷体_GB2312" pitchFamily="49" charset="-122"/>
              </a:rPr>
              <a:t>3.71</a:t>
            </a:r>
            <a:r>
              <a:rPr lang="zh-CN" altLang="en-US" sz="2000" b="1" dirty="0">
                <a:latin typeface="楷体_GB2312" pitchFamily="49" charset="-122"/>
                <a:ea typeface="楷体_GB2312" pitchFamily="49" charset="-122"/>
              </a:rPr>
              <a:t>，约</a:t>
            </a:r>
            <a:r>
              <a:rPr lang="en-US" altLang="zh-CN" sz="2000" b="1">
                <a:latin typeface="楷体_GB2312" pitchFamily="49" charset="-122"/>
                <a:ea typeface="楷体_GB2312" pitchFamily="49" charset="-122"/>
              </a:rPr>
              <a:t>218℃</a:t>
            </a:r>
            <a:r>
              <a:rPr lang="zh-CN" altLang="en-US" sz="2000" b="1" dirty="0">
                <a:latin typeface="楷体_GB2312" pitchFamily="49" charset="-122"/>
                <a:ea typeface="楷体_GB2312" pitchFamily="49" charset="-122"/>
              </a:rPr>
              <a:t>升华，徐徐加热升华而不分解，急剧加热结晶时升华而不溶化，加热无定形粉末时，先熔融后升华。吸入可引起局部粘膜刺激或全身性中毒症状，引起毛细管的改变。人体皮肤如长期直接接触砷化合物引起皮肤癌，尤以手掌、足跖等部位为多见。 </a:t>
            </a:r>
            <a:endParaRPr lang="zh-CN" altLang="en-US" sz="2000" b="1" dirty="0">
              <a:latin typeface="楷体_GB2312" pitchFamily="49" charset="-122"/>
              <a:ea typeface="楷体_GB2312" pitchFamily="49" charset="-122"/>
            </a:endParaRPr>
          </a:p>
          <a:p>
            <a:pPr>
              <a:lnSpc>
                <a:spcPct val="120000"/>
              </a:lnSpc>
              <a:spcAft>
                <a:spcPct val="25000"/>
              </a:spcAft>
            </a:pPr>
            <a:r>
              <a:rPr lang="zh-CN" altLang="en-US" sz="2000" b="1" dirty="0">
                <a:solidFill>
                  <a:srgbClr val="CC3300"/>
                </a:solidFill>
                <a:latin typeface="楷体_GB2312" pitchFamily="49" charset="-122"/>
                <a:ea typeface="楷体_GB2312" pitchFamily="49" charset="-122"/>
              </a:rPr>
              <a:t>储存要求：</a:t>
            </a:r>
            <a:r>
              <a:rPr lang="zh-CN" altLang="en-US" sz="2000" b="1" dirty="0">
                <a:latin typeface="楷体_GB2312" pitchFamily="49" charset="-122"/>
                <a:ea typeface="楷体_GB2312" pitchFamily="49" charset="-122"/>
              </a:rPr>
              <a:t>宜储存於阴凉、干燥、通风的库房内。与易燃品、氧化剂、酸类、碱类隔离存放，存于专库、专柜或专用货架，并应加锁严加管理。</a:t>
            </a:r>
            <a:endParaRPr lang="zh-CN" altLang="en-US" sz="2000" b="1" dirty="0">
              <a:latin typeface="楷体_GB2312" pitchFamily="49" charset="-122"/>
              <a:ea typeface="楷体_GB2312" pitchFamily="49"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标题 27649"/>
          <p:cNvSpPr>
            <a:spLocks noGrp="1"/>
          </p:cNvSpPr>
          <p:nvPr>
            <p:ph type="title"/>
          </p:nvPr>
        </p:nvSpPr>
        <p:spPr>
          <a:xfrm>
            <a:off x="417513" y="1117600"/>
            <a:ext cx="8210550" cy="519113"/>
          </a:xfrm>
          <a:ln/>
        </p:spPr>
        <p:txBody>
          <a:bodyPr anchor="ctr" anchorCtr="0"/>
          <a:p>
            <a:r>
              <a:rPr lang="en-US" altLang="zh-CN" sz="3200" b="1">
                <a:solidFill>
                  <a:srgbClr val="003399"/>
                </a:solidFill>
                <a:ea typeface="黑体" panose="02010609060101010101" pitchFamily="2" charset="-122"/>
              </a:rPr>
              <a:t>B.</a:t>
            </a:r>
            <a:r>
              <a:rPr lang="zh-CN" altLang="en-US" sz="3200" b="1" dirty="0">
                <a:solidFill>
                  <a:srgbClr val="003399"/>
                </a:solidFill>
                <a:ea typeface="黑体" panose="02010609060101010101" pitchFamily="2" charset="-122"/>
              </a:rPr>
              <a:t>氰化物</a:t>
            </a:r>
            <a:endParaRPr lang="zh-CN" altLang="en-US" sz="3200" b="1" dirty="0">
              <a:solidFill>
                <a:srgbClr val="003399"/>
              </a:solidFill>
              <a:ea typeface="黑体" panose="02010609060101010101" pitchFamily="2" charset="-122"/>
            </a:endParaRPr>
          </a:p>
        </p:txBody>
      </p:sp>
      <p:sp>
        <p:nvSpPr>
          <p:cNvPr id="27651" name="文本占位符 27650"/>
          <p:cNvSpPr txBox="1"/>
          <p:nvPr>
            <p:ph type="body" idx="1"/>
          </p:nvPr>
        </p:nvSpPr>
        <p:spPr>
          <a:xfrm>
            <a:off x="107950" y="1773238"/>
            <a:ext cx="8675688" cy="4608512"/>
          </a:xfrm>
          <a:ln/>
        </p:spPr>
        <p:txBody>
          <a:bodyPr vert="horz" wrap="square" anchor="t" anchorCtr="0"/>
          <a:p>
            <a:pPr>
              <a:lnSpc>
                <a:spcPct val="130000"/>
              </a:lnSpc>
            </a:pPr>
            <a:r>
              <a:rPr lang="zh-CN" altLang="en-US" sz="2400" b="1" dirty="0"/>
              <a:t>①必须严格遵守氰化物剧毒品的存放和领用制度。存放氰化物等剧毒化学品的库房必须有严格的安全措施，并且是双人双锁保管，有领用审批和签字制度，有明确的用途和去向。</a:t>
            </a:r>
            <a:endParaRPr lang="zh-CN" altLang="en-US" sz="2400" b="1" dirty="0"/>
          </a:p>
          <a:p>
            <a:pPr>
              <a:lnSpc>
                <a:spcPct val="130000"/>
              </a:lnSpc>
            </a:pPr>
            <a:r>
              <a:rPr lang="zh-CN" altLang="en-US" sz="2400" b="1" dirty="0"/>
              <a:t>②工作者必须是接受过使用氰化物安全教育并经考核合格的人员，要求熟悉氰化物的特性和它的危害性，操作前必须穿戴好防护用品，操作时一定要集中注意力。</a:t>
            </a:r>
            <a:endParaRPr lang="zh-CN" altLang="en-US" sz="2400" b="1" dirty="0"/>
          </a:p>
          <a:p>
            <a:pPr>
              <a:lnSpc>
                <a:spcPct val="130000"/>
              </a:lnSpc>
            </a:pPr>
            <a:r>
              <a:rPr lang="zh-CN" altLang="en-US" sz="2400" b="1" dirty="0"/>
              <a:t>③使用氰化物电解液时，必须具备良好的通风装置，应该是先开抽风机，然后操作。 </a:t>
            </a:r>
            <a:endParaRPr lang="zh-CN" altLang="en-US" sz="2400" b="1" dirty="0">
              <a:latin typeface="Arial" panose="020B0604020202020204" pitchFamily="34" charset="0"/>
              <a:ea typeface="楷体_GB2312" pitchFamily="49"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标题 28673"/>
          <p:cNvSpPr/>
          <p:nvPr>
            <p:ph type="title"/>
          </p:nvPr>
        </p:nvSpPr>
        <p:spPr>
          <a:ln/>
        </p:spPr>
        <p:txBody>
          <a:bodyPr anchor="ctr" anchorCtr="0"/>
          <a:p>
            <a:r>
              <a:rPr lang="zh-CN" altLang="en-US" sz="2800" b="1" dirty="0"/>
              <a:t>氰化钾</a:t>
            </a:r>
            <a:endParaRPr lang="zh-CN" altLang="en-US" sz="2800" b="1" dirty="0"/>
          </a:p>
        </p:txBody>
      </p:sp>
      <p:sp>
        <p:nvSpPr>
          <p:cNvPr id="28675" name="文本占位符 28674"/>
          <p:cNvSpPr/>
          <p:nvPr>
            <p:ph type="body" idx="1"/>
          </p:nvPr>
        </p:nvSpPr>
        <p:spPr>
          <a:ln/>
        </p:spPr>
        <p:txBody>
          <a:bodyPr/>
          <a:p>
            <a:r>
              <a:rPr lang="zh-CN" altLang="en-US" sz="2800"/>
              <a:t>白色圆球形硬块，粒状或结晶性粉末，剧毒。在湿空气中潮解并放出微量的氰化氢气体。易溶于水，微溶于醇，水溶液呈强碱性，并很快水解。密度</a:t>
            </a:r>
            <a:r>
              <a:rPr lang="en-US" altLang="zh-CN" sz="2800"/>
              <a:t>1.857g/cm^3</a:t>
            </a:r>
            <a:r>
              <a:rPr lang="zh-CN" altLang="en-US" sz="2800"/>
              <a:t>，沸点</a:t>
            </a:r>
            <a:r>
              <a:rPr lang="en-US" altLang="zh-CN" sz="2800"/>
              <a:t>1497℃</a:t>
            </a:r>
            <a:r>
              <a:rPr lang="zh-CN" altLang="en-US" sz="2800"/>
              <a:t>，熔点</a:t>
            </a:r>
            <a:r>
              <a:rPr lang="en-US" altLang="zh-CN" sz="2800"/>
              <a:t>563℃</a:t>
            </a:r>
            <a:r>
              <a:rPr lang="zh-CN" altLang="en-US" sz="2800"/>
              <a:t>。接触皮肤的伤口或吸入微量粉末即可中毒死亡。与酸接触分解能放出剧毒的氰化氢气体，与氯酸盐或亚硝酸钠混合能发生爆炸。</a:t>
            </a:r>
            <a:endParaRPr lang="zh-CN" altLang="en-US" sz="28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文本占位符 29697"/>
          <p:cNvSpPr>
            <a:spLocks noGrp="1"/>
          </p:cNvSpPr>
          <p:nvPr>
            <p:ph type="body" idx="4294967295"/>
          </p:nvPr>
        </p:nvSpPr>
        <p:spPr>
          <a:xfrm>
            <a:off x="396875" y="1052513"/>
            <a:ext cx="8229600" cy="5616575"/>
          </a:xfrm>
          <a:ln/>
        </p:spPr>
        <p:txBody>
          <a:bodyPr/>
          <a:p>
            <a:pPr>
              <a:lnSpc>
                <a:spcPct val="130000"/>
              </a:lnSpc>
              <a:spcAft>
                <a:spcPct val="30000"/>
              </a:spcAft>
            </a:pPr>
            <a:r>
              <a:rPr lang="zh-CN" altLang="en-US" sz="2400" b="1" dirty="0">
                <a:solidFill>
                  <a:srgbClr val="CC3300"/>
                </a:solidFill>
                <a:latin typeface="楷体_GB2312" pitchFamily="49" charset="-122"/>
                <a:ea typeface="楷体_GB2312" pitchFamily="49" charset="-122"/>
              </a:rPr>
              <a:t>危险特性：</a:t>
            </a:r>
            <a:r>
              <a:rPr lang="zh-CN" altLang="en-US" sz="2400" b="1" dirty="0">
                <a:latin typeface="楷体_GB2312" pitchFamily="49" charset="-122"/>
                <a:ea typeface="楷体_GB2312" pitchFamily="49" charset="-122"/>
              </a:rPr>
              <a:t>不燃烧，具有氧化性，与还原性物质接触剧烈反应，如镁粉、铝粉、硫、磷等混合后，经磨擦或撞击，能引起燃烧或爆炸。接触有机物有引起燃烧危险。吸入、摄入或经皮肤吸收可能致死。慢性作用可引起神经系统功能紊乱，对肝、肾有损害作用 </a:t>
            </a:r>
            <a:endParaRPr lang="zh-CN" altLang="en-US" sz="2400" b="1" dirty="0">
              <a:latin typeface="楷体_GB2312" pitchFamily="49" charset="-122"/>
              <a:ea typeface="楷体_GB2312" pitchFamily="49" charset="-122"/>
            </a:endParaRPr>
          </a:p>
          <a:p>
            <a:pPr>
              <a:lnSpc>
                <a:spcPct val="130000"/>
              </a:lnSpc>
              <a:spcAft>
                <a:spcPct val="30000"/>
              </a:spcAft>
            </a:pPr>
            <a:r>
              <a:rPr lang="zh-CN" altLang="en-US" sz="2800" b="1" dirty="0">
                <a:solidFill>
                  <a:srgbClr val="CC3300"/>
                </a:solidFill>
                <a:latin typeface="楷体_GB2312" pitchFamily="49" charset="-122"/>
                <a:ea typeface="楷体_GB2312" pitchFamily="49" charset="-122"/>
              </a:rPr>
              <a:t>贮运须知：</a:t>
            </a:r>
            <a:r>
              <a:rPr lang="zh-CN" altLang="en-US" sz="2800" b="1" dirty="0">
                <a:latin typeface="楷体_GB2312" pitchFamily="49" charset="-122"/>
                <a:ea typeface="楷体_GB2312" pitchFamily="49" charset="-122"/>
              </a:rPr>
              <a:t>贮存于阴凉、通风仓库内，远离火种、热源。避免光照，应与易燃物、可燃物、强氧化剂、酸类、食用原料隔离贮运。</a:t>
            </a:r>
            <a:endParaRPr lang="zh-CN" altLang="en-US" sz="2800" b="1" dirty="0">
              <a:latin typeface="楷体_GB2312" pitchFamily="49" charset="-122"/>
              <a:ea typeface="楷体_GB2312" pitchFamily="49" charset="-122"/>
            </a:endParaRPr>
          </a:p>
          <a:p>
            <a:pPr>
              <a:lnSpc>
                <a:spcPct val="130000"/>
              </a:lnSpc>
              <a:spcAft>
                <a:spcPct val="30000"/>
              </a:spcAft>
            </a:pPr>
            <a:endParaRPr lang="zh-CN" altLang="en-US" sz="2800" b="1" dirty="0">
              <a:latin typeface="楷体_GB2312" pitchFamily="49" charset="-122"/>
              <a:ea typeface="楷体_GB2312" pitchFamily="49"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标题 30721"/>
          <p:cNvSpPr/>
          <p:nvPr>
            <p:ph type="title"/>
          </p:nvPr>
        </p:nvSpPr>
        <p:spPr>
          <a:ln/>
        </p:spPr>
        <p:txBody>
          <a:bodyPr anchor="ctr" anchorCtr="0"/>
          <a:p>
            <a:r>
              <a:rPr lang="zh-CN" altLang="en-US" dirty="0"/>
              <a:t>氰化物的使用管理</a:t>
            </a:r>
            <a:endParaRPr lang="zh-CN" altLang="en-US" dirty="0"/>
          </a:p>
        </p:txBody>
      </p:sp>
      <p:sp>
        <p:nvSpPr>
          <p:cNvPr id="30723" name="文本占位符 30722"/>
          <p:cNvSpPr/>
          <p:nvPr>
            <p:ph type="body" idx="1"/>
          </p:nvPr>
        </p:nvSpPr>
        <p:spPr>
          <a:ln/>
        </p:spPr>
        <p:txBody>
          <a:bodyPr/>
          <a:p>
            <a:pPr>
              <a:lnSpc>
                <a:spcPct val="130000"/>
              </a:lnSpc>
            </a:pPr>
            <a:r>
              <a:rPr lang="zh-CN" altLang="en-US" sz="2400" b="1" dirty="0"/>
              <a:t>①必须严格遵守氰化物剧毒品的存放和领用制度。存放氰化物等剧毒化学品的库房必须有严格的安全措施，并且是双人双锁保管，有领用审批和签字制度，有明确的用途和去向。</a:t>
            </a:r>
            <a:endParaRPr lang="zh-CN" altLang="en-US" sz="2400" b="1" dirty="0"/>
          </a:p>
          <a:p>
            <a:pPr>
              <a:lnSpc>
                <a:spcPct val="90000"/>
              </a:lnSpc>
            </a:pPr>
            <a:r>
              <a:rPr lang="zh-CN" altLang="en-US" sz="2400" b="1" dirty="0"/>
              <a:t>②工作者必须是接受过使用氰化物安全教育并经考核合格的人员，要求熟悉氰化物的特性和它的危害性，操作前必须穿戴好防护用品，操作时一定要集中注意力。</a:t>
            </a:r>
            <a:endParaRPr lang="zh-CN" altLang="en-US" sz="2400" b="1" dirty="0"/>
          </a:p>
          <a:p>
            <a:pPr>
              <a:lnSpc>
                <a:spcPct val="90000"/>
              </a:lnSpc>
            </a:pPr>
            <a:r>
              <a:rPr lang="zh-CN" altLang="en-US" sz="2400" b="1" dirty="0"/>
              <a:t>③使用氰化物电解液时，必须具备良好的通风装置，应该是先开抽风机，然后操作。 </a:t>
            </a:r>
            <a:endParaRPr lang="zh-CN" altLang="en-US" sz="2400" b="1" dirty="0"/>
          </a:p>
          <a:p>
            <a:pPr>
              <a:lnSpc>
                <a:spcPct val="90000"/>
              </a:lnSpc>
              <a:spcBef>
                <a:spcPct val="0"/>
              </a:spcBef>
              <a:buNone/>
            </a:pPr>
            <a:endParaRPr lang="zh-CN" altLang="en-US" sz="2400" b="1" dirty="0">
              <a:latin typeface="Arial" panose="020B0604020202020204" pitchFamily="34" charset="0"/>
              <a:ea typeface="楷体_GB2312" pitchFamily="49" charset="-122"/>
            </a:endParaRPr>
          </a:p>
          <a:p>
            <a:endParaRPr lang="zh-CN" altLang="en-US" sz="2400" b="1" dirty="0">
              <a:latin typeface="Arial" panose="020B0604020202020204" pitchFamily="34" charset="0"/>
              <a:ea typeface="楷体_GB2312" pitchFamily="49"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标题 31745"/>
          <p:cNvSpPr>
            <a:spLocks noGrp="1"/>
          </p:cNvSpPr>
          <p:nvPr>
            <p:ph type="title"/>
          </p:nvPr>
        </p:nvSpPr>
        <p:spPr>
          <a:xfrm>
            <a:off x="395288" y="908050"/>
            <a:ext cx="6543675" cy="534988"/>
          </a:xfrm>
          <a:ln/>
        </p:spPr>
        <p:txBody>
          <a:bodyPr anchor="ctr" anchorCtr="0"/>
          <a:p>
            <a:r>
              <a:rPr lang="zh-CN" altLang="en-US" b="1" dirty="0">
                <a:solidFill>
                  <a:srgbClr val="003399"/>
                </a:solidFill>
                <a:latin typeface="黑体" panose="02010609060101010101" pitchFamily="2" charset="-122"/>
                <a:ea typeface="黑体" panose="02010609060101010101" pitchFamily="2" charset="-122"/>
              </a:rPr>
              <a:t>实验室安全操作要求</a:t>
            </a:r>
            <a:endParaRPr lang="zh-CN" altLang="en-US" b="1" dirty="0">
              <a:solidFill>
                <a:srgbClr val="003399"/>
              </a:solidFill>
              <a:latin typeface="黑体" panose="02010609060101010101" pitchFamily="2" charset="-122"/>
              <a:ea typeface="黑体" panose="02010609060101010101" pitchFamily="2" charset="-122"/>
            </a:endParaRPr>
          </a:p>
        </p:txBody>
      </p:sp>
      <p:sp>
        <p:nvSpPr>
          <p:cNvPr id="31747" name="文本占位符 31746"/>
          <p:cNvSpPr>
            <a:spLocks noGrp="1"/>
          </p:cNvSpPr>
          <p:nvPr>
            <p:ph type="body" idx="1"/>
          </p:nvPr>
        </p:nvSpPr>
        <p:spPr>
          <a:xfrm>
            <a:off x="323850" y="1628775"/>
            <a:ext cx="8569325" cy="4824413"/>
          </a:xfrm>
          <a:ln/>
        </p:spPr>
        <p:txBody>
          <a:bodyPr/>
          <a:p>
            <a:pPr>
              <a:lnSpc>
                <a:spcPct val="120000"/>
              </a:lnSpc>
              <a:buNone/>
            </a:pPr>
            <a:r>
              <a:rPr lang="zh-CN" altLang="en-US" sz="2800" dirty="0">
                <a:latin typeface="Times New Roman" panose="02020603050405020304" pitchFamily="18" charset="0"/>
              </a:rPr>
              <a:t>1、使用易挥发可燃性试剂时，要尽量防止其挥发，要保持室内通风良好，绝对不可靠近明火。</a:t>
            </a:r>
            <a:endParaRPr lang="zh-CN" altLang="en-US" sz="2800" dirty="0">
              <a:latin typeface="Times New Roman" panose="02020603050405020304" pitchFamily="18" charset="0"/>
            </a:endParaRPr>
          </a:p>
          <a:p>
            <a:pPr>
              <a:lnSpc>
                <a:spcPct val="120000"/>
              </a:lnSpc>
              <a:buNone/>
            </a:pPr>
            <a:r>
              <a:rPr lang="en-US" altLang="zh-CN" sz="2800">
                <a:latin typeface="Times New Roman" panose="02020603050405020304" pitchFamily="18" charset="0"/>
              </a:rPr>
              <a:t>2</a:t>
            </a:r>
            <a:r>
              <a:rPr lang="zh-CN" altLang="en-US" sz="2800" dirty="0">
                <a:latin typeface="Times New Roman" panose="02020603050405020304" pitchFamily="18" charset="0"/>
              </a:rPr>
              <a:t>、取用腐蚀性药品时，尽可能戴上橡皮手套。搬用较大瓶子时，必须一手托住底部一手拿住瓶颈。</a:t>
            </a:r>
            <a:endParaRPr lang="zh-CN" altLang="en-US" sz="2800" dirty="0">
              <a:latin typeface="Times New Roman" panose="02020603050405020304" pitchFamily="18" charset="0"/>
            </a:endParaRPr>
          </a:p>
          <a:p>
            <a:pPr>
              <a:lnSpc>
                <a:spcPct val="120000"/>
              </a:lnSpc>
              <a:buNone/>
            </a:pPr>
            <a:r>
              <a:rPr lang="en-US" altLang="zh-CN" sz="2800">
                <a:latin typeface="Times New Roman" panose="02020603050405020304" pitchFamily="18" charset="0"/>
              </a:rPr>
              <a:t>3</a:t>
            </a:r>
            <a:r>
              <a:rPr lang="zh-CN" altLang="en-US" sz="2800" dirty="0">
                <a:latin typeface="Times New Roman" panose="02020603050405020304" pitchFamily="18" charset="0"/>
              </a:rPr>
              <a:t>、身上或受上粘有易燃物或氧化剂液漏时，不得靠近火源，要立即清洗干净。</a:t>
            </a:r>
            <a:endParaRPr lang="zh-CN" altLang="en-US" sz="2800" dirty="0">
              <a:latin typeface="Times New Roman" panose="02020603050405020304" pitchFamily="18" charset="0"/>
            </a:endParaRPr>
          </a:p>
          <a:p>
            <a:pPr>
              <a:lnSpc>
                <a:spcPct val="120000"/>
              </a:lnSpc>
              <a:buNone/>
            </a:pPr>
            <a:r>
              <a:rPr lang="en-US" altLang="zh-CN" sz="2800">
                <a:latin typeface="Times New Roman" panose="02020603050405020304" pitchFamily="18" charset="0"/>
              </a:rPr>
              <a:t>4</a:t>
            </a:r>
            <a:r>
              <a:rPr lang="zh-CN" altLang="en-US" sz="2800" dirty="0">
                <a:latin typeface="Times New Roman" panose="02020603050405020304" pitchFamily="18" charset="0"/>
              </a:rPr>
              <a:t>、不得用身体的任何部位接触转动部件和高温设备。</a:t>
            </a:r>
            <a:endParaRPr lang="zh-CN" altLang="en-US" sz="2800" dirty="0">
              <a:latin typeface="Times New Roman" panose="02020603050405020304" pitchFamily="18" charset="0"/>
            </a:endParaRPr>
          </a:p>
          <a:p>
            <a:pPr>
              <a:buNone/>
            </a:pPr>
            <a:r>
              <a:rPr lang="zh-CN" altLang="en-US" sz="3400" dirty="0">
                <a:latin typeface="Times New Roman" panose="02020603050405020304" pitchFamily="18" charset="0"/>
              </a:rPr>
              <a:t> </a:t>
            </a:r>
            <a:endParaRPr lang="zh-CN" altLang="en-US" sz="3400" dirty="0">
              <a:latin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文本占位符 32769"/>
          <p:cNvSpPr/>
          <p:nvPr>
            <p:ph type="body" idx="1"/>
          </p:nvPr>
        </p:nvSpPr>
        <p:spPr>
          <a:xfrm>
            <a:off x="107950" y="1270000"/>
            <a:ext cx="8229600" cy="5183188"/>
          </a:xfrm>
          <a:ln/>
        </p:spPr>
        <p:txBody>
          <a:bodyPr/>
          <a:p>
            <a:pPr>
              <a:lnSpc>
                <a:spcPct val="130000"/>
              </a:lnSpc>
              <a:buNone/>
            </a:pPr>
            <a:r>
              <a:rPr lang="en-US" altLang="zh-CN" sz="2400" b="1">
                <a:latin typeface="Times New Roman" panose="02020603050405020304" pitchFamily="18" charset="0"/>
              </a:rPr>
              <a:t>5</a:t>
            </a:r>
            <a:r>
              <a:rPr lang="zh-CN" altLang="en-US" sz="2400" b="1" dirty="0">
                <a:latin typeface="Times New Roman" panose="02020603050405020304" pitchFamily="18" charset="0"/>
              </a:rPr>
              <a:t>、开启易挥发性药品时，不要将瓶口对着自己或别人，在夏天气温较高时，开启前应事先设法冷却。</a:t>
            </a:r>
            <a:endParaRPr lang="zh-CN" altLang="en-US" sz="2400" b="1" dirty="0">
              <a:latin typeface="Times New Roman" panose="02020603050405020304" pitchFamily="18" charset="0"/>
            </a:endParaRPr>
          </a:p>
          <a:p>
            <a:pPr>
              <a:lnSpc>
                <a:spcPct val="130000"/>
              </a:lnSpc>
              <a:buNone/>
            </a:pPr>
            <a:r>
              <a:rPr lang="en-US" altLang="zh-CN" sz="2400" b="1">
                <a:latin typeface="Times New Roman" panose="02020603050405020304" pitchFamily="18" charset="0"/>
              </a:rPr>
              <a:t>6</a:t>
            </a:r>
            <a:r>
              <a:rPr lang="zh-CN" altLang="en-US" sz="2400" b="1" dirty="0">
                <a:latin typeface="Times New Roman" panose="02020603050405020304" pitchFamily="18" charset="0"/>
              </a:rPr>
              <a:t>、发现起火，要立即切断电源，扑灭着火源，移走可燃物</a:t>
            </a:r>
            <a:endParaRPr lang="zh-CN" altLang="en-US" sz="2400" b="1" dirty="0">
              <a:latin typeface="Times New Roman" panose="02020603050405020304" pitchFamily="18" charset="0"/>
            </a:endParaRPr>
          </a:p>
          <a:p>
            <a:pPr>
              <a:lnSpc>
                <a:spcPct val="130000"/>
              </a:lnSpc>
              <a:buNone/>
            </a:pPr>
            <a:r>
              <a:rPr lang="en-US" altLang="zh-CN" sz="2400" b="1">
                <a:latin typeface="Times New Roman" panose="02020603050405020304" pitchFamily="18" charset="0"/>
              </a:rPr>
              <a:t>7</a:t>
            </a:r>
            <a:r>
              <a:rPr lang="zh-CN" altLang="en-US" sz="2400" b="1" dirty="0">
                <a:latin typeface="Times New Roman" panose="02020603050405020304" pitchFamily="18" charset="0"/>
              </a:rPr>
              <a:t>、毒性药品撒落时，应立即全部收拾起来，并把落过毒物的桌子和地面洗净。</a:t>
            </a:r>
            <a:endParaRPr lang="zh-CN" altLang="en-US" sz="2400" b="1" dirty="0">
              <a:latin typeface="Times New Roman" panose="02020603050405020304" pitchFamily="18" charset="0"/>
            </a:endParaRPr>
          </a:p>
          <a:p>
            <a:pPr>
              <a:lnSpc>
                <a:spcPct val="130000"/>
              </a:lnSpc>
              <a:buNone/>
            </a:pPr>
            <a:r>
              <a:rPr lang="en-US" altLang="zh-CN" sz="2400" b="1">
                <a:latin typeface="Times New Roman" panose="02020603050405020304" pitchFamily="18" charset="0"/>
              </a:rPr>
              <a:t>8</a:t>
            </a:r>
            <a:r>
              <a:rPr lang="zh-CN" altLang="en-US" sz="2400" b="1" dirty="0">
                <a:latin typeface="Times New Roman" panose="02020603050405020304" pitchFamily="18" charset="0"/>
              </a:rPr>
              <a:t>、严紧试剂入口或以鼻子接近试剂瓶口鉴别试剂。若必须以鼻子鉴别试剂，应将试剂瓶远离鼻子，开盖后以手轻轻煽动，稍闻其味即可。</a:t>
            </a:r>
            <a:endParaRPr lang="zh-CN" altLang="en-US" sz="2400" b="1" dirty="0">
              <a:latin typeface="Times New Roman" panose="02020603050405020304" pitchFamily="18" charset="0"/>
            </a:endParaRPr>
          </a:p>
          <a:p>
            <a:pPr>
              <a:lnSpc>
                <a:spcPct val="130000"/>
              </a:lnSpc>
            </a:pPr>
            <a:endParaRPr lang="zh-CN" altLang="en-US" sz="2000" b="1" dirty="0">
              <a:latin typeface="Times New Roman" panose="02020603050405020304" pitchFamily="18" charset="0"/>
            </a:endParaRPr>
          </a:p>
          <a:p>
            <a:pPr>
              <a:lnSpc>
                <a:spcPct val="80000"/>
              </a:lnSpc>
              <a:buNone/>
            </a:pPr>
            <a:r>
              <a:rPr lang="zh-CN" altLang="en-US" sz="2800" b="1" dirty="0"/>
              <a:t>                </a:t>
            </a:r>
            <a:endParaRPr lang="zh-CN" altLang="en-US" sz="6600" b="1" i="1" dirty="0">
              <a:solidFill>
                <a:schemeClr val="accent2"/>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5770880" y="3968750"/>
            <a:ext cx="3058160"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bg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852160" y="4231005"/>
            <a:ext cx="1085215"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bg1"/>
                </a:solidFill>
                <a:latin typeface="宋体" panose="02010600030101010101" pitchFamily="2" charset="-122"/>
                <a:ea typeface="宋体" panose="02010600030101010101" pitchFamily="2" charset="-122"/>
              </a:rPr>
              <a:t>扫码关注我们</a:t>
            </a:r>
            <a:endParaRPr lang="zh-CN" altLang="en-US" sz="1050" dirty="0">
              <a:solidFill>
                <a:schemeClr val="bg1"/>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bg1"/>
                </a:solidFill>
                <a:latin typeface="微软雅黑" panose="020B0503020204020204" pitchFamily="34" charset="-122"/>
                <a:ea typeface="微软雅黑" panose="020B0503020204020204" pitchFamily="34" charset="-122"/>
              </a:rPr>
              <a:t>获取第一手安全资讯</a:t>
            </a:r>
            <a:endParaRPr lang="zh-CN" altLang="en-US" sz="1050" b="1" dirty="0">
              <a:solidFill>
                <a:schemeClr val="bg1"/>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6961505" y="4907915"/>
            <a:ext cx="796925" cy="218440"/>
          </a:xfrm>
          <a:prstGeom prst="rect">
            <a:avLst/>
          </a:prstGeom>
          <a:noFill/>
        </p:spPr>
        <p:txBody>
          <a:bodyPr wrap="square" rtlCol="0">
            <a:spAutoFit/>
          </a:bodyPr>
          <a:lstStyle/>
          <a:p>
            <a:pPr algn="ctr"/>
            <a:r>
              <a:rPr lang="zh-CN" altLang="en-US" sz="825" dirty="0">
                <a:solidFill>
                  <a:schemeClr val="bg1"/>
                </a:solidFill>
              </a:rPr>
              <a:t>微信公众号</a:t>
            </a:r>
            <a:endParaRPr lang="zh-CN" altLang="en-US" sz="825" dirty="0">
              <a:solidFill>
                <a:schemeClr val="bg1"/>
              </a:solidFill>
            </a:endParaRPr>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solidFill>
                  <a:schemeClr val="bg1"/>
                </a:solidFill>
              </a:rPr>
              <a:t>抖音</a:t>
            </a:r>
            <a:endParaRPr lang="zh-CN" altLang="en-US" sz="825" dirty="0">
              <a:solidFill>
                <a:schemeClr val="bg1"/>
              </a:solidFill>
            </a:endParaRPr>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流程图: 文档 7169"/>
          <p:cNvSpPr/>
          <p:nvPr/>
        </p:nvSpPr>
        <p:spPr>
          <a:xfrm>
            <a:off x="3419475" y="981075"/>
            <a:ext cx="5184775" cy="4968875"/>
          </a:xfrm>
          <a:prstGeom prst="flowChartDocument">
            <a:avLst/>
          </a:prstGeom>
          <a:solidFill>
            <a:srgbClr val="CCECFF"/>
          </a:solidFill>
          <a:ln w="76200" cap="flat" cmpd="sng">
            <a:solidFill>
              <a:srgbClr val="3366FF"/>
            </a:solidFill>
            <a:prstDash val="solid"/>
            <a:miter/>
            <a:headEnd type="none" w="med" len="med"/>
            <a:tailEnd type="none" w="med" len="med"/>
          </a:ln>
        </p:spPr>
        <p:txBody>
          <a:bodyPr wrap="none" anchor="ctr" anchorCtr="0"/>
          <a:p>
            <a:endParaRPr lang="zh-CN" altLang="en-US" sz="2400" i="1" dirty="0">
              <a:latin typeface="黑体" panose="02010609060101010101" pitchFamily="2" charset="-122"/>
              <a:ea typeface="黑体" panose="02010609060101010101" pitchFamily="2" charset="-122"/>
            </a:endParaRPr>
          </a:p>
          <a:p>
            <a:endParaRPr lang="zh-CN" altLang="en-US" sz="2400" i="1" dirty="0">
              <a:solidFill>
                <a:srgbClr val="000000"/>
              </a:solidFill>
              <a:latin typeface="黑体" panose="02010609060101010101" pitchFamily="2" charset="-122"/>
              <a:ea typeface="黑体" panose="02010609060101010101" pitchFamily="2" charset="-122"/>
            </a:endParaRPr>
          </a:p>
          <a:p>
            <a:r>
              <a:rPr lang="zh-CN" altLang="en-US" sz="2400" i="1" dirty="0">
                <a:solidFill>
                  <a:srgbClr val="000000"/>
                </a:solidFill>
                <a:latin typeface="黑体" panose="02010609060101010101" pitchFamily="2" charset="-122"/>
                <a:ea typeface="黑体" panose="02010609060101010101" pitchFamily="2" charset="-122"/>
              </a:rPr>
              <a:t> </a:t>
            </a:r>
            <a:r>
              <a:rPr lang="en-US" altLang="zh-CN" sz="2400">
                <a:solidFill>
                  <a:srgbClr val="000000"/>
                </a:solidFill>
                <a:latin typeface="黑体" panose="02010609060101010101" pitchFamily="2" charset="-122"/>
                <a:ea typeface="黑体" panose="02010609060101010101" pitchFamily="2" charset="-122"/>
              </a:rPr>
              <a:t>1.</a:t>
            </a:r>
            <a:r>
              <a:rPr lang="zh-CN" altLang="en-US" sz="2400" dirty="0">
                <a:solidFill>
                  <a:srgbClr val="000000"/>
                </a:solidFill>
                <a:latin typeface="黑体" panose="02010609060101010101" pitchFamily="2" charset="-122"/>
                <a:ea typeface="黑体" panose="02010609060101010101" pitchFamily="2" charset="-122"/>
              </a:rPr>
              <a:t>剧毒化学品的定义与名录</a:t>
            </a:r>
            <a:endParaRPr lang="zh-CN" altLang="en-US" sz="2400" dirty="0">
              <a:solidFill>
                <a:srgbClr val="000000"/>
              </a:solidFill>
              <a:latin typeface="黑体" panose="02010609060101010101" pitchFamily="2" charset="-122"/>
              <a:ea typeface="黑体" panose="02010609060101010101" pitchFamily="2" charset="-122"/>
            </a:endParaRPr>
          </a:p>
          <a:p>
            <a:endParaRPr lang="zh-CN" altLang="en-US" sz="2400" dirty="0">
              <a:solidFill>
                <a:srgbClr val="000000"/>
              </a:solidFill>
              <a:latin typeface="黑体" panose="02010609060101010101" pitchFamily="2" charset="-122"/>
              <a:ea typeface="黑体" panose="02010609060101010101" pitchFamily="2" charset="-122"/>
            </a:endParaRPr>
          </a:p>
          <a:p>
            <a:r>
              <a:rPr lang="zh-CN" altLang="en-US" sz="2400" dirty="0">
                <a:solidFill>
                  <a:srgbClr val="000000"/>
                </a:solidFill>
                <a:latin typeface="黑体" panose="02010609060101010101" pitchFamily="2" charset="-122"/>
                <a:ea typeface="黑体" panose="02010609060101010101" pitchFamily="2" charset="-122"/>
              </a:rPr>
              <a:t> </a:t>
            </a:r>
            <a:r>
              <a:rPr lang="en-US" altLang="zh-CN" sz="2400">
                <a:solidFill>
                  <a:srgbClr val="000000"/>
                </a:solidFill>
                <a:latin typeface="黑体" panose="02010609060101010101" pitchFamily="2" charset="-122"/>
                <a:ea typeface="黑体" panose="02010609060101010101" pitchFamily="2" charset="-122"/>
              </a:rPr>
              <a:t>2.</a:t>
            </a:r>
            <a:r>
              <a:rPr lang="zh-CN" altLang="en-US" sz="2400" dirty="0">
                <a:solidFill>
                  <a:srgbClr val="000000"/>
                </a:solidFill>
                <a:latin typeface="黑体" panose="02010609060101010101" pitchFamily="2" charset="-122"/>
                <a:ea typeface="黑体" panose="02010609060101010101" pitchFamily="2" charset="-122"/>
              </a:rPr>
              <a:t>剧毒化学品的管理</a:t>
            </a:r>
            <a:endParaRPr lang="zh-CN" altLang="en-US" sz="2400" dirty="0">
              <a:solidFill>
                <a:srgbClr val="000000"/>
              </a:solidFill>
              <a:latin typeface="黑体" panose="02010609060101010101" pitchFamily="2" charset="-122"/>
              <a:ea typeface="黑体" panose="02010609060101010101" pitchFamily="2" charset="-122"/>
            </a:endParaRPr>
          </a:p>
          <a:p>
            <a:r>
              <a:rPr lang="zh-CN" altLang="en-US" sz="2400" dirty="0">
                <a:solidFill>
                  <a:srgbClr val="000000"/>
                </a:solidFill>
                <a:latin typeface="黑体" panose="02010609060101010101" pitchFamily="2" charset="-122"/>
                <a:ea typeface="黑体" panose="02010609060101010101" pitchFamily="2" charset="-122"/>
              </a:rPr>
              <a:t> </a:t>
            </a:r>
            <a:endParaRPr lang="zh-CN" altLang="en-US" sz="2400" dirty="0">
              <a:solidFill>
                <a:srgbClr val="000000"/>
              </a:solidFill>
              <a:latin typeface="黑体" panose="02010609060101010101" pitchFamily="2" charset="-122"/>
              <a:ea typeface="黑体" panose="02010609060101010101" pitchFamily="2" charset="-122"/>
            </a:endParaRPr>
          </a:p>
          <a:p>
            <a:r>
              <a:rPr lang="zh-CN" altLang="en-US" sz="2400" dirty="0">
                <a:solidFill>
                  <a:srgbClr val="000000"/>
                </a:solidFill>
                <a:latin typeface="黑体" panose="02010609060101010101" pitchFamily="2" charset="-122"/>
                <a:ea typeface="黑体" panose="02010609060101010101" pitchFamily="2" charset="-122"/>
              </a:rPr>
              <a:t> 3</a:t>
            </a:r>
            <a:r>
              <a:rPr lang="en-US" altLang="zh-CN" sz="2400">
                <a:solidFill>
                  <a:srgbClr val="000000"/>
                </a:solidFill>
                <a:latin typeface="黑体" panose="02010609060101010101" pitchFamily="2" charset="-122"/>
                <a:ea typeface="黑体" panose="02010609060101010101" pitchFamily="2" charset="-122"/>
              </a:rPr>
              <a:t>.</a:t>
            </a:r>
            <a:r>
              <a:rPr lang="zh-CN" altLang="en-US" sz="2400" dirty="0">
                <a:solidFill>
                  <a:srgbClr val="000000"/>
                </a:solidFill>
                <a:latin typeface="黑体" panose="02010609060101010101" pitchFamily="2" charset="-122"/>
                <a:ea typeface="黑体" panose="02010609060101010101" pitchFamily="2" charset="-122"/>
              </a:rPr>
              <a:t>氰化物的安全使用</a:t>
            </a:r>
            <a:endParaRPr lang="zh-CN" altLang="en-US" sz="2400" dirty="0">
              <a:solidFill>
                <a:srgbClr val="000000"/>
              </a:solidFill>
              <a:latin typeface="黑体" panose="02010609060101010101" pitchFamily="2" charset="-122"/>
              <a:ea typeface="黑体" panose="02010609060101010101" pitchFamily="2" charset="-122"/>
            </a:endParaRPr>
          </a:p>
          <a:p>
            <a:r>
              <a:rPr lang="zh-CN" altLang="en-US" sz="2400" dirty="0">
                <a:solidFill>
                  <a:srgbClr val="000000"/>
                </a:solidFill>
                <a:latin typeface="黑体" panose="02010609060101010101" pitchFamily="2" charset="-122"/>
                <a:ea typeface="黑体" panose="02010609060101010101" pitchFamily="2" charset="-122"/>
              </a:rPr>
              <a:t> </a:t>
            </a:r>
            <a:endParaRPr lang="zh-CN" altLang="en-US" sz="2400" dirty="0">
              <a:solidFill>
                <a:srgbClr val="000000"/>
              </a:solidFill>
              <a:latin typeface="黑体" panose="02010609060101010101" pitchFamily="2" charset="-122"/>
              <a:ea typeface="黑体" panose="02010609060101010101" pitchFamily="2" charset="-122"/>
            </a:endParaRPr>
          </a:p>
          <a:p>
            <a:r>
              <a:rPr lang="zh-CN" altLang="en-US" sz="2400" dirty="0">
                <a:solidFill>
                  <a:srgbClr val="000000"/>
                </a:solidFill>
                <a:latin typeface="黑体" panose="02010609060101010101" pitchFamily="2" charset="-122"/>
                <a:ea typeface="黑体" panose="02010609060101010101" pitchFamily="2" charset="-122"/>
              </a:rPr>
              <a:t> 4</a:t>
            </a:r>
            <a:r>
              <a:rPr lang="en-US" altLang="zh-CN" sz="2400">
                <a:solidFill>
                  <a:srgbClr val="000000"/>
                </a:solidFill>
                <a:latin typeface="黑体" panose="02010609060101010101" pitchFamily="2" charset="-122"/>
                <a:ea typeface="黑体" panose="02010609060101010101" pitchFamily="2" charset="-122"/>
              </a:rPr>
              <a:t>.</a:t>
            </a:r>
            <a:r>
              <a:rPr lang="zh-CN" altLang="en-US" sz="2400" dirty="0">
                <a:solidFill>
                  <a:srgbClr val="000000"/>
                </a:solidFill>
                <a:latin typeface="黑体" panose="02010609060101010101" pitchFamily="2" charset="-122"/>
                <a:ea typeface="黑体" panose="02010609060101010101" pitchFamily="2" charset="-122"/>
              </a:rPr>
              <a:t>三氧化二砷的安全使用 </a:t>
            </a:r>
            <a:endParaRPr lang="zh-CN" altLang="en-US" sz="2400" dirty="0">
              <a:solidFill>
                <a:srgbClr val="000000"/>
              </a:solidFill>
              <a:latin typeface="黑体" panose="02010609060101010101" pitchFamily="2" charset="-122"/>
              <a:ea typeface="黑体" panose="02010609060101010101" pitchFamily="2" charset="-122"/>
            </a:endParaRPr>
          </a:p>
          <a:p>
            <a:r>
              <a:rPr lang="zh-CN" altLang="en-US" sz="2400" dirty="0">
                <a:solidFill>
                  <a:srgbClr val="000000"/>
                </a:solidFill>
                <a:latin typeface="黑体" panose="02010609060101010101" pitchFamily="2" charset="-122"/>
                <a:ea typeface="黑体" panose="02010609060101010101" pitchFamily="2" charset="-122"/>
              </a:rPr>
              <a:t> </a:t>
            </a:r>
            <a:endParaRPr lang="zh-CN" altLang="en-US" sz="2400" dirty="0">
              <a:solidFill>
                <a:srgbClr val="000000"/>
              </a:solidFill>
              <a:latin typeface="黑体" panose="02010609060101010101" pitchFamily="2" charset="-122"/>
              <a:ea typeface="黑体" panose="02010609060101010101" pitchFamily="2" charset="-122"/>
            </a:endParaRPr>
          </a:p>
          <a:p>
            <a:r>
              <a:rPr lang="zh-CN" altLang="en-US" sz="2400" dirty="0">
                <a:solidFill>
                  <a:srgbClr val="000000"/>
                </a:solidFill>
                <a:latin typeface="黑体" panose="02010609060101010101" pitchFamily="2" charset="-122"/>
                <a:ea typeface="黑体" panose="02010609060101010101" pitchFamily="2" charset="-122"/>
              </a:rPr>
              <a:t> 5</a:t>
            </a:r>
            <a:r>
              <a:rPr lang="en-US" altLang="zh-CN" sz="2400">
                <a:solidFill>
                  <a:srgbClr val="000000"/>
                </a:solidFill>
                <a:latin typeface="黑体" panose="02010609060101010101" pitchFamily="2" charset="-122"/>
                <a:ea typeface="黑体" panose="02010609060101010101" pitchFamily="2" charset="-122"/>
              </a:rPr>
              <a:t>.</a:t>
            </a:r>
            <a:r>
              <a:rPr lang="zh-CN" altLang="en-US" sz="2400" dirty="0">
                <a:solidFill>
                  <a:srgbClr val="000000"/>
                </a:solidFill>
                <a:latin typeface="黑体" panose="02010609060101010101" pitchFamily="2" charset="-122"/>
                <a:ea typeface="黑体" panose="02010609060101010101" pitchFamily="2" charset="-122"/>
              </a:rPr>
              <a:t>实验室安全操作要求</a:t>
            </a:r>
            <a:endParaRPr lang="zh-CN" altLang="en-US" sz="2400" dirty="0">
              <a:solidFill>
                <a:srgbClr val="000000"/>
              </a:solidFill>
              <a:latin typeface="黑体" panose="02010609060101010101" pitchFamily="2" charset="-122"/>
              <a:ea typeface="黑体" panose="02010609060101010101" pitchFamily="2" charset="-122"/>
            </a:endParaRPr>
          </a:p>
        </p:txBody>
      </p:sp>
      <p:pic>
        <p:nvPicPr>
          <p:cNvPr id="7171" name="内容占位符 7170" descr="j0301252"/>
          <p:cNvPicPr>
            <a:picLocks noChangeAspect="1"/>
          </p:cNvPicPr>
          <p:nvPr>
            <p:ph idx="4294967295"/>
          </p:nvPr>
        </p:nvPicPr>
        <p:blipFill>
          <a:blip r:embed="rId1"/>
          <a:stretch>
            <a:fillRect/>
          </a:stretch>
        </p:blipFill>
        <p:spPr>
          <a:xfrm flipH="1">
            <a:off x="555625" y="3028950"/>
            <a:ext cx="2705100" cy="2695575"/>
          </a:xfrm>
          <a:ln/>
        </p:spPr>
      </p:pic>
      <p:sp>
        <p:nvSpPr>
          <p:cNvPr id="7172" name="上凸带形 7171"/>
          <p:cNvSpPr/>
          <p:nvPr/>
        </p:nvSpPr>
        <p:spPr>
          <a:xfrm rot="20493904">
            <a:off x="323850" y="620713"/>
            <a:ext cx="4032250" cy="1150937"/>
          </a:xfrm>
          <a:prstGeom prst="ribbon2">
            <a:avLst>
              <a:gd name="adj1" fmla="val 12500"/>
              <a:gd name="adj2" fmla="val 69370"/>
            </a:avLst>
          </a:prstGeom>
          <a:solidFill>
            <a:srgbClr val="FFCCCC"/>
          </a:solidFill>
          <a:ln w="38100" cap="flat" cmpd="sng">
            <a:solidFill>
              <a:srgbClr val="FF0000"/>
            </a:solidFill>
            <a:prstDash val="solid"/>
            <a:headEnd type="none" w="med" len="med"/>
            <a:tailEnd type="none" w="med" len="med"/>
          </a:ln>
        </p:spPr>
        <p:txBody>
          <a:bodyPr wrap="none" anchor="ctr" anchorCtr="0"/>
          <a:p>
            <a:pPr algn="ctr"/>
            <a:r>
              <a:rPr lang="zh-CN" altLang="en-US" sz="4000" u="sng" dirty="0">
                <a:solidFill>
                  <a:srgbClr val="000000"/>
                </a:solidFill>
                <a:latin typeface="Arial" panose="020B0604020202020204" pitchFamily="34" charset="0"/>
                <a:ea typeface="黑体" panose="02010609060101010101" pitchFamily="2" charset="-122"/>
              </a:rPr>
              <a:t>主要内容</a:t>
            </a:r>
            <a:endParaRPr lang="zh-CN" altLang="en-US" sz="4000" u="sng" dirty="0">
              <a:solidFill>
                <a:srgbClr val="000000"/>
              </a:solidFill>
              <a:latin typeface="Arial" panose="020B0604020202020204" pitchFamily="34" charset="0"/>
              <a:ea typeface="黑体" panose="0201060906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标题 8193"/>
          <p:cNvSpPr>
            <a:spLocks noGrp="1"/>
          </p:cNvSpPr>
          <p:nvPr>
            <p:ph type="title"/>
          </p:nvPr>
        </p:nvSpPr>
        <p:spPr>
          <a:xfrm>
            <a:off x="406400" y="1012825"/>
            <a:ext cx="7427913" cy="709613"/>
          </a:xfrm>
          <a:ln/>
        </p:spPr>
        <p:txBody>
          <a:bodyPr anchor="ctr" anchorCtr="0"/>
          <a:p>
            <a:r>
              <a:rPr lang="en-US" altLang="zh-CN" b="1">
                <a:solidFill>
                  <a:srgbClr val="003399"/>
                </a:solidFill>
                <a:latin typeface="黑体" panose="02010609060101010101" pitchFamily="2" charset="-122"/>
                <a:ea typeface="黑体" panose="02010609060101010101" pitchFamily="2" charset="-122"/>
              </a:rPr>
              <a:t>1.</a:t>
            </a:r>
            <a:r>
              <a:rPr lang="zh-CN" altLang="en-US" b="1" dirty="0">
                <a:solidFill>
                  <a:srgbClr val="003399"/>
                </a:solidFill>
                <a:latin typeface="黑体" panose="02010609060101010101" pitchFamily="2" charset="-122"/>
                <a:ea typeface="黑体" panose="02010609060101010101" pitchFamily="2" charset="-122"/>
              </a:rPr>
              <a:t>剧毒化学品的定义与名录</a:t>
            </a:r>
            <a:endParaRPr lang="zh-CN" altLang="en-US" b="1" dirty="0">
              <a:solidFill>
                <a:srgbClr val="003399"/>
              </a:solidFill>
              <a:latin typeface="黑体" panose="02010609060101010101" pitchFamily="2" charset="-122"/>
              <a:ea typeface="黑体" panose="02010609060101010101" pitchFamily="2" charset="-122"/>
            </a:endParaRPr>
          </a:p>
        </p:txBody>
      </p:sp>
      <p:sp>
        <p:nvSpPr>
          <p:cNvPr id="8195" name="文本占位符 8194"/>
          <p:cNvSpPr>
            <a:spLocks noGrp="1"/>
          </p:cNvSpPr>
          <p:nvPr>
            <p:ph type="body" idx="1"/>
          </p:nvPr>
        </p:nvSpPr>
        <p:spPr>
          <a:xfrm>
            <a:off x="468313" y="2551113"/>
            <a:ext cx="7797800" cy="3506787"/>
          </a:xfrm>
          <a:ln/>
        </p:spPr>
        <p:txBody>
          <a:bodyPr/>
          <a:p>
            <a:pPr>
              <a:buNone/>
            </a:pPr>
            <a:r>
              <a:rPr lang="en-US" altLang="zh-CN" sz="2800" b="1">
                <a:solidFill>
                  <a:srgbClr val="003399"/>
                </a:solidFill>
                <a:latin typeface="黑体" panose="02010609060101010101" pitchFamily="2" charset="-122"/>
              </a:rPr>
              <a:t>1.1 </a:t>
            </a:r>
            <a:r>
              <a:rPr lang="zh-CN" altLang="en-US" sz="2800" b="1" dirty="0">
                <a:solidFill>
                  <a:srgbClr val="003399"/>
                </a:solidFill>
                <a:latin typeface="黑体" panose="02010609060101010101" pitchFamily="2" charset="-122"/>
              </a:rPr>
              <a:t>剧毒化学品的定义</a:t>
            </a:r>
            <a:endParaRPr lang="zh-CN" altLang="en-US" sz="2800" b="1" dirty="0">
              <a:solidFill>
                <a:srgbClr val="003399"/>
              </a:solidFill>
              <a:latin typeface="黑体" panose="02010609060101010101" pitchFamily="2" charset="-122"/>
            </a:endParaRPr>
          </a:p>
          <a:p>
            <a:pPr>
              <a:buNone/>
            </a:pPr>
            <a:endParaRPr lang="zh-CN" altLang="en-US" sz="2800" b="1" dirty="0">
              <a:solidFill>
                <a:srgbClr val="003399"/>
              </a:solidFill>
              <a:latin typeface="黑体" panose="02010609060101010101" pitchFamily="2" charset="-122"/>
            </a:endParaRPr>
          </a:p>
          <a:p>
            <a:pPr>
              <a:buNone/>
            </a:pPr>
            <a:r>
              <a:rPr lang="en-US" altLang="zh-CN" sz="2800" b="1">
                <a:solidFill>
                  <a:srgbClr val="003399"/>
                </a:solidFill>
                <a:latin typeface="黑体" panose="02010609060101010101" pitchFamily="2" charset="-122"/>
              </a:rPr>
              <a:t>1.2 </a:t>
            </a:r>
            <a:r>
              <a:rPr lang="zh-CN" altLang="en-US" sz="2800" b="1" dirty="0">
                <a:solidFill>
                  <a:srgbClr val="003399"/>
                </a:solidFill>
                <a:latin typeface="黑体" panose="02010609060101010101" pitchFamily="2" charset="-122"/>
              </a:rPr>
              <a:t>剧毒化学品的名录</a:t>
            </a:r>
            <a:endParaRPr lang="zh-CN" altLang="en-US" sz="2800" b="1" dirty="0">
              <a:solidFill>
                <a:srgbClr val="003399"/>
              </a:solidFill>
              <a:latin typeface="黑体" panose="02010609060101010101" pitchFamily="2" charset="-122"/>
            </a:endParaRPr>
          </a:p>
          <a:p>
            <a:pPr>
              <a:buNone/>
            </a:pPr>
            <a:endParaRPr lang="zh-CN" altLang="en-US" b="1" dirty="0">
              <a:solidFill>
                <a:srgbClr val="003399"/>
              </a:solidFill>
              <a:latin typeface="黑体" panose="02010609060101010101" pitchFamily="2" charset="-122"/>
            </a:endParaRPr>
          </a:p>
          <a:p>
            <a:pPr>
              <a:buNone/>
            </a:pPr>
            <a:r>
              <a:rPr lang="zh-CN" altLang="en-US" b="1" dirty="0">
                <a:solidFill>
                  <a:srgbClr val="003399"/>
                </a:solidFill>
                <a:latin typeface="黑体" panose="02010609060101010101" pitchFamily="2" charset="-122"/>
              </a:rPr>
              <a:t> </a:t>
            </a:r>
            <a:endParaRPr lang="zh-CN" altLang="en-US" b="1" dirty="0">
              <a:solidFill>
                <a:srgbClr val="003399"/>
              </a:solidFill>
              <a:latin typeface="黑体" panose="0201060906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标题 9217"/>
          <p:cNvSpPr>
            <a:spLocks noGrp="1"/>
          </p:cNvSpPr>
          <p:nvPr>
            <p:ph type="title"/>
          </p:nvPr>
        </p:nvSpPr>
        <p:spPr>
          <a:xfrm>
            <a:off x="250825" y="549275"/>
            <a:ext cx="4968875" cy="1143000"/>
          </a:xfrm>
          <a:ln/>
        </p:spPr>
        <p:txBody>
          <a:bodyPr anchor="ctr" anchorCtr="0"/>
          <a:p>
            <a:r>
              <a:rPr lang="zh-CN" altLang="en-US" sz="3200" b="1" dirty="0">
                <a:solidFill>
                  <a:srgbClr val="3333CC"/>
                </a:solidFill>
                <a:latin typeface="黑体" panose="02010609060101010101" pitchFamily="2" charset="-122"/>
                <a:ea typeface="黑体" panose="02010609060101010101" pitchFamily="2" charset="-122"/>
              </a:rPr>
              <a:t> </a:t>
            </a:r>
            <a:r>
              <a:rPr lang="en-US" altLang="zh-CN" sz="3200" b="1">
                <a:solidFill>
                  <a:srgbClr val="003399"/>
                </a:solidFill>
                <a:latin typeface="黑体" panose="02010609060101010101" pitchFamily="2" charset="-122"/>
                <a:ea typeface="黑体" panose="02010609060101010101" pitchFamily="2" charset="-122"/>
              </a:rPr>
              <a:t>1.</a:t>
            </a:r>
            <a:r>
              <a:rPr lang="zh-CN" altLang="en-US" sz="3200" b="1" dirty="0">
                <a:solidFill>
                  <a:srgbClr val="003399"/>
                </a:solidFill>
                <a:latin typeface="黑体" panose="02010609060101010101" pitchFamily="2" charset="-122"/>
                <a:ea typeface="黑体" panose="02010609060101010101" pitchFamily="2" charset="-122"/>
              </a:rPr>
              <a:t>1</a:t>
            </a:r>
            <a:r>
              <a:rPr lang="en-US" altLang="zh-CN" sz="3200" b="1">
                <a:solidFill>
                  <a:srgbClr val="003399"/>
                </a:solidFill>
                <a:latin typeface="黑体" panose="02010609060101010101" pitchFamily="2" charset="-122"/>
                <a:ea typeface="黑体" panose="02010609060101010101" pitchFamily="2" charset="-122"/>
              </a:rPr>
              <a:t> </a:t>
            </a:r>
            <a:r>
              <a:rPr lang="zh-CN" altLang="en-US" sz="3200" b="1" dirty="0">
                <a:solidFill>
                  <a:srgbClr val="003399"/>
                </a:solidFill>
                <a:latin typeface="黑体" panose="02010609060101010101" pitchFamily="2" charset="-122"/>
                <a:ea typeface="黑体" panose="02010609060101010101" pitchFamily="2" charset="-122"/>
              </a:rPr>
              <a:t>剧毒化学品的定义</a:t>
            </a:r>
            <a:endParaRPr lang="zh-CN" altLang="en-US" sz="3200" b="1" dirty="0">
              <a:solidFill>
                <a:srgbClr val="003399"/>
              </a:solidFill>
              <a:latin typeface="黑体" panose="02010609060101010101" pitchFamily="2" charset="-122"/>
              <a:ea typeface="黑体" panose="02010609060101010101" pitchFamily="2" charset="-122"/>
            </a:endParaRPr>
          </a:p>
        </p:txBody>
      </p:sp>
      <p:sp>
        <p:nvSpPr>
          <p:cNvPr id="9219" name="圆角矩形 9218"/>
          <p:cNvSpPr/>
          <p:nvPr/>
        </p:nvSpPr>
        <p:spPr>
          <a:xfrm>
            <a:off x="468313" y="1773238"/>
            <a:ext cx="8208962" cy="2233612"/>
          </a:xfrm>
          <a:prstGeom prst="roundRect">
            <a:avLst>
              <a:gd name="adj" fmla="val 16667"/>
            </a:avLst>
          </a:prstGeom>
          <a:solidFill>
            <a:srgbClr val="CCFFCC"/>
          </a:solidFill>
          <a:ln w="76200" cap="flat" cmpd="sng">
            <a:solidFill>
              <a:srgbClr val="339966"/>
            </a:solidFill>
            <a:prstDash val="solid"/>
            <a:headEnd type="none" w="med" len="med"/>
            <a:tailEnd type="none" w="med" len="med"/>
          </a:ln>
        </p:spPr>
        <p:txBody>
          <a:bodyPr anchor="ctr" anchorCtr="0"/>
          <a:p>
            <a:br>
              <a:rPr lang="zh-CN" altLang="en-US" dirty="0">
                <a:latin typeface="Arial" panose="020B0604020202020204" pitchFamily="34" charset="0"/>
              </a:rPr>
            </a:br>
            <a:r>
              <a:rPr lang="zh-CN" altLang="en-US" dirty="0">
                <a:solidFill>
                  <a:srgbClr val="0000FF"/>
                </a:solidFill>
                <a:latin typeface="Arial" panose="020B0604020202020204" pitchFamily="34" charset="0"/>
              </a:rPr>
              <a:t>广义的讲</a:t>
            </a:r>
            <a:r>
              <a:rPr lang="zh-CN" altLang="en-US" dirty="0">
                <a:latin typeface="Arial" panose="020B0604020202020204" pitchFamily="34" charset="0"/>
              </a:rPr>
              <a:t>：剧毒化学品是指具有非常剧烈毒性危害的化学品，包括人工合成的化学品及其混合物（含农药）和天然毒素。</a:t>
            </a:r>
            <a:br>
              <a:rPr lang="zh-CN" altLang="en-US" dirty="0">
                <a:latin typeface="Arial" panose="020B0604020202020204" pitchFamily="34" charset="0"/>
              </a:rPr>
            </a:br>
            <a:r>
              <a:rPr lang="zh-CN" altLang="en-US" dirty="0">
                <a:solidFill>
                  <a:srgbClr val="0000FF"/>
                </a:solidFill>
                <a:latin typeface="Arial" panose="020B0604020202020204" pitchFamily="34" charset="0"/>
              </a:rPr>
              <a:t>剧毒化学品毒性判定界限</a:t>
            </a:r>
            <a:br>
              <a:rPr lang="zh-CN" altLang="en-US" dirty="0">
                <a:solidFill>
                  <a:srgbClr val="0000FF"/>
                </a:solidFill>
                <a:latin typeface="Arial" panose="020B0604020202020204" pitchFamily="34" charset="0"/>
              </a:rPr>
            </a:br>
            <a:r>
              <a:rPr lang="zh-CN" altLang="en-US" dirty="0">
                <a:latin typeface="Arial" panose="020B0604020202020204" pitchFamily="34" charset="0"/>
              </a:rPr>
              <a:t>大鼠试验，经口</a:t>
            </a:r>
            <a:r>
              <a:rPr lang="en-US" altLang="zh-CN">
                <a:latin typeface="Arial" panose="020B0604020202020204" pitchFamily="34" charset="0"/>
              </a:rPr>
              <a:t>LD50≤50mg/kg</a:t>
            </a:r>
            <a:r>
              <a:rPr lang="zh-CN" altLang="en-US" dirty="0">
                <a:latin typeface="Arial" panose="020B0604020202020204" pitchFamily="34" charset="0"/>
              </a:rPr>
              <a:t>，经皮</a:t>
            </a:r>
            <a:r>
              <a:rPr lang="en-US" altLang="zh-CN">
                <a:latin typeface="Arial" panose="020B0604020202020204" pitchFamily="34" charset="0"/>
              </a:rPr>
              <a:t>LD50≤200mg/kg</a:t>
            </a:r>
            <a:r>
              <a:rPr lang="zh-CN" altLang="en-US" dirty="0">
                <a:latin typeface="Arial" panose="020B0604020202020204" pitchFamily="34" charset="0"/>
              </a:rPr>
              <a:t>，吸入</a:t>
            </a:r>
            <a:r>
              <a:rPr lang="en-US" altLang="zh-CN">
                <a:latin typeface="Arial" panose="020B0604020202020204" pitchFamily="34" charset="0"/>
              </a:rPr>
              <a:t>LC50≤500ppm</a:t>
            </a:r>
            <a:r>
              <a:rPr lang="zh-CN" altLang="en-US" dirty="0">
                <a:latin typeface="Arial" panose="020B0604020202020204" pitchFamily="34" charset="0"/>
              </a:rPr>
              <a:t>（气体）或</a:t>
            </a:r>
            <a:r>
              <a:rPr lang="en-US" altLang="zh-CN">
                <a:latin typeface="Arial" panose="020B0604020202020204" pitchFamily="34" charset="0"/>
              </a:rPr>
              <a:t>2.0mg/L</a:t>
            </a:r>
            <a:r>
              <a:rPr lang="zh-CN" altLang="en-US" dirty="0">
                <a:latin typeface="Arial" panose="020B0604020202020204" pitchFamily="34" charset="0"/>
              </a:rPr>
              <a:t>（蒸气）或</a:t>
            </a:r>
            <a:r>
              <a:rPr lang="en-US" altLang="zh-CN">
                <a:latin typeface="Arial" panose="020B0604020202020204" pitchFamily="34" charset="0"/>
              </a:rPr>
              <a:t>0.5mg/L</a:t>
            </a:r>
            <a:r>
              <a:rPr lang="zh-CN" altLang="en-US" dirty="0">
                <a:latin typeface="Arial" panose="020B0604020202020204" pitchFamily="34" charset="0"/>
              </a:rPr>
              <a:t>（尘、雾），经皮</a:t>
            </a:r>
            <a:r>
              <a:rPr lang="en-US" altLang="zh-CN">
                <a:latin typeface="Arial" panose="020B0604020202020204" pitchFamily="34" charset="0"/>
              </a:rPr>
              <a:t>LD50</a:t>
            </a:r>
            <a:r>
              <a:rPr lang="zh-CN" altLang="en-US" dirty="0">
                <a:latin typeface="Arial" panose="020B0604020202020204" pitchFamily="34" charset="0"/>
              </a:rPr>
              <a:t>的试验数据，可参考兔试验数据。</a:t>
            </a:r>
            <a:br>
              <a:rPr lang="zh-CN" altLang="en-US" dirty="0">
                <a:latin typeface="Arial" panose="020B0604020202020204" pitchFamily="34" charset="0"/>
              </a:rPr>
            </a:br>
            <a:endParaRPr lang="zh-CN" altLang="en-US" dirty="0">
              <a:latin typeface="Arial" panose="020B0604020202020204" pitchFamily="34" charset="0"/>
            </a:endParaRPr>
          </a:p>
        </p:txBody>
      </p:sp>
      <p:sp>
        <p:nvSpPr>
          <p:cNvPr id="9220" name="圆角矩形 9219"/>
          <p:cNvSpPr/>
          <p:nvPr/>
        </p:nvSpPr>
        <p:spPr>
          <a:xfrm>
            <a:off x="611188" y="4348163"/>
            <a:ext cx="8066087" cy="1800225"/>
          </a:xfrm>
          <a:prstGeom prst="roundRect">
            <a:avLst>
              <a:gd name="adj" fmla="val 16667"/>
            </a:avLst>
          </a:prstGeom>
          <a:solidFill>
            <a:srgbClr val="CCFFCC"/>
          </a:solidFill>
          <a:ln w="76200" cap="flat" cmpd="sng">
            <a:solidFill>
              <a:srgbClr val="339966"/>
            </a:solidFill>
            <a:prstDash val="solid"/>
            <a:headEnd type="none" w="med" len="med"/>
            <a:tailEnd type="none" w="med" len="med"/>
          </a:ln>
        </p:spPr>
        <p:txBody>
          <a:bodyPr anchor="ctr" anchorCtr="0"/>
          <a:p>
            <a:r>
              <a:rPr lang="zh-CN" altLang="en-US" sz="2400" dirty="0">
                <a:solidFill>
                  <a:srgbClr val="0000FF"/>
                </a:solidFill>
                <a:latin typeface="Arial" panose="020B0604020202020204" pitchFamily="34" charset="0"/>
              </a:rPr>
              <a:t>狭义的讲：</a:t>
            </a:r>
            <a:r>
              <a:rPr lang="zh-CN" altLang="en-US" sz="2400" dirty="0">
                <a:latin typeface="Arial" panose="020B0604020202020204" pitchFamily="34" charset="0"/>
              </a:rPr>
              <a:t>按照国务院安全生产监督管理部门会同国务院公安、环保、卫生、质检、交通部门确定并公布的剧毒化学品目录中的化学品。</a:t>
            </a:r>
            <a:r>
              <a:rPr lang="zh-CN" altLang="en-US" sz="2400" b="0" u="sng" dirty="0">
                <a:latin typeface="Arial" panose="020B0604020202020204" pitchFamily="34" charset="0"/>
              </a:rPr>
              <a:t> </a:t>
            </a:r>
            <a:endParaRPr lang="zh-CN" altLang="en-US" sz="3200" b="0" u="sng" dirty="0">
              <a:latin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0291" name="内容占位符 10290"/>
          <p:cNvGraphicFramePr/>
          <p:nvPr>
            <p:ph sz="half" idx="2"/>
          </p:nvPr>
        </p:nvGraphicFramePr>
        <p:xfrm>
          <a:off x="468313" y="1917700"/>
          <a:ext cx="8497887" cy="4614863"/>
        </p:xfrm>
        <a:graphic>
          <a:graphicData uri="http://schemas.openxmlformats.org/drawingml/2006/table">
            <a:tbl>
              <a:tblPr/>
              <a:tblGrid>
                <a:gridCol w="869950"/>
                <a:gridCol w="1503363"/>
                <a:gridCol w="1985962"/>
                <a:gridCol w="4138613"/>
              </a:tblGrid>
              <a:tr h="304800">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lgn="ctr">
                        <a:spcBef>
                          <a:spcPct val="0"/>
                        </a:spcBef>
                        <a:buNone/>
                      </a:pPr>
                      <a:r>
                        <a:rPr lang="zh-CN" altLang="en-US" sz="1400" b="1" dirty="0">
                          <a:latin typeface="宋体" panose="02010600030101010101" pitchFamily="2" charset="-122"/>
                          <a:ea typeface="宋体" panose="02010600030101010101" pitchFamily="2" charset="-122"/>
                        </a:rPr>
                        <a:t>序号</a:t>
                      </a:r>
                      <a:endParaRPr lang="zh-CN" altLang="en-US" sz="1400" b="1" dirty="0">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lgn="ctr">
                        <a:spcBef>
                          <a:spcPct val="0"/>
                        </a:spcBef>
                        <a:buNone/>
                      </a:pPr>
                      <a:r>
                        <a:rPr lang="zh-CN" altLang="en-US" sz="1400" b="1" dirty="0">
                          <a:latin typeface="宋体" panose="02010600030101010101" pitchFamily="2" charset="-122"/>
                          <a:ea typeface="宋体" panose="02010600030101010101" pitchFamily="2" charset="-122"/>
                        </a:rPr>
                        <a:t>化  学  名</a:t>
                      </a:r>
                      <a:endParaRPr lang="zh-CN" altLang="en-US" sz="1400" b="1" dirty="0">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lgn="ctr">
                        <a:spcBef>
                          <a:spcPct val="0"/>
                        </a:spcBef>
                        <a:buNone/>
                      </a:pPr>
                      <a:r>
                        <a:rPr lang="zh-CN" altLang="en-US" sz="1400" b="1" dirty="0">
                          <a:latin typeface="宋体" panose="02010600030101010101" pitchFamily="2" charset="-122"/>
                          <a:ea typeface="宋体" panose="02010600030101010101" pitchFamily="2" charset="-122"/>
                        </a:rPr>
                        <a:t>别    名</a:t>
                      </a:r>
                      <a:endParaRPr lang="zh-CN" altLang="en-US" sz="1400" b="1" dirty="0">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lgn="ctr">
                        <a:spcBef>
                          <a:spcPct val="0"/>
                        </a:spcBef>
                        <a:buNone/>
                      </a:pPr>
                      <a:r>
                        <a:rPr lang="zh-CN" altLang="en-US" sz="1400" b="1" dirty="0">
                          <a:latin typeface="宋体" panose="02010600030101010101" pitchFamily="2" charset="-122"/>
                          <a:ea typeface="宋体" panose="02010600030101010101" pitchFamily="2" charset="-122"/>
                        </a:rPr>
                        <a:t>主要使用公司</a:t>
                      </a:r>
                      <a:endParaRPr lang="zh-CN" altLang="en-US" sz="1400" b="1" dirty="0">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r>
              <a:tr h="517525">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lgn="ctr">
                        <a:spcBef>
                          <a:spcPct val="0"/>
                        </a:spcBef>
                        <a:buNone/>
                      </a:pPr>
                      <a:r>
                        <a:rPr lang="en-US" altLang="zh-CN" sz="1400" b="1">
                          <a:latin typeface="宋体" panose="02010600030101010101" pitchFamily="2" charset="-122"/>
                          <a:ea typeface="宋体" panose="02010600030101010101" pitchFamily="2" charset="-122"/>
                        </a:rPr>
                        <a:t>1</a:t>
                      </a:r>
                      <a:endParaRPr lang="en-US" altLang="zh-CN" sz="1400" b="1">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spcBef>
                          <a:spcPct val="0"/>
                        </a:spcBef>
                        <a:buNone/>
                      </a:pPr>
                      <a:r>
                        <a:rPr lang="zh-CN" altLang="en-US" sz="1400" b="1" dirty="0">
                          <a:latin typeface="宋体" panose="02010600030101010101" pitchFamily="2" charset="-122"/>
                          <a:ea typeface="宋体" panose="02010600030101010101" pitchFamily="2" charset="-122"/>
                        </a:rPr>
                        <a:t>氰化钠</a:t>
                      </a:r>
                      <a:endParaRPr lang="zh-CN" altLang="en-US" sz="1400" b="1" dirty="0">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spcBef>
                          <a:spcPct val="0"/>
                        </a:spcBef>
                        <a:buNone/>
                      </a:pPr>
                      <a:r>
                        <a:rPr lang="zh-CN" altLang="en-US" sz="1400" b="1" dirty="0">
                          <a:latin typeface="宋体" panose="02010600030101010101" pitchFamily="2" charset="-122"/>
                          <a:ea typeface="宋体" panose="02010600030101010101" pitchFamily="2" charset="-122"/>
                        </a:rPr>
                        <a:t>山奈</a:t>
                      </a:r>
                      <a:endParaRPr lang="zh-CN" altLang="en-US" sz="1400" b="1" dirty="0">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buNone/>
                      </a:pPr>
                      <a:endParaRPr lang="zh-CN" altLang="en-US" b="1" dirty="0"/>
                    </a:p>
                  </a:txBody>
                  <a:tcPr>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r>
              <a:tr h="517525">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lgn="ctr">
                        <a:spcBef>
                          <a:spcPct val="0"/>
                        </a:spcBef>
                        <a:buNone/>
                      </a:pPr>
                      <a:r>
                        <a:rPr lang="en-US" altLang="zh-CN" sz="1400" b="1">
                          <a:latin typeface="宋体" panose="02010600030101010101" pitchFamily="2" charset="-122"/>
                          <a:ea typeface="宋体" panose="02010600030101010101" pitchFamily="2" charset="-122"/>
                        </a:rPr>
                        <a:t>2</a:t>
                      </a:r>
                      <a:endParaRPr lang="en-US" altLang="zh-CN" sz="1400" b="1">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spcBef>
                          <a:spcPct val="0"/>
                        </a:spcBef>
                        <a:buNone/>
                      </a:pPr>
                      <a:r>
                        <a:rPr lang="zh-CN" altLang="en-US" sz="1400" b="1" dirty="0">
                          <a:latin typeface="宋体" panose="02010600030101010101" pitchFamily="2" charset="-122"/>
                          <a:ea typeface="宋体" panose="02010600030101010101" pitchFamily="2" charset="-122"/>
                        </a:rPr>
                        <a:t>氰化钾</a:t>
                      </a:r>
                      <a:endParaRPr lang="zh-CN" altLang="en-US" sz="1400" b="1" dirty="0">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spcBef>
                          <a:spcPct val="0"/>
                        </a:spcBef>
                        <a:buNone/>
                      </a:pPr>
                      <a:r>
                        <a:rPr lang="zh-CN" altLang="en-US" sz="1400" b="1" dirty="0">
                          <a:latin typeface="宋体" panose="02010600030101010101" pitchFamily="2" charset="-122"/>
                          <a:ea typeface="宋体" panose="02010600030101010101" pitchFamily="2" charset="-122"/>
                        </a:rPr>
                        <a:t>山奈钾</a:t>
                      </a:r>
                      <a:endParaRPr lang="zh-CN" altLang="en-US" sz="1400" b="1" dirty="0">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buNone/>
                      </a:pPr>
                      <a:endParaRPr lang="zh-CN" altLang="en-US" b="1" dirty="0"/>
                    </a:p>
                  </a:txBody>
                  <a:tcPr>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r>
              <a:tr h="517525">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lgn="ctr">
                        <a:spcBef>
                          <a:spcPct val="0"/>
                        </a:spcBef>
                        <a:buNone/>
                      </a:pPr>
                      <a:r>
                        <a:rPr lang="en-US" altLang="zh-CN" sz="1400" b="1">
                          <a:latin typeface="宋体" panose="02010600030101010101" pitchFamily="2" charset="-122"/>
                          <a:ea typeface="宋体" panose="02010600030101010101" pitchFamily="2" charset="-122"/>
                        </a:rPr>
                        <a:t>3</a:t>
                      </a:r>
                      <a:endParaRPr lang="en-US" altLang="zh-CN" sz="1400" b="1">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spcBef>
                          <a:spcPct val="0"/>
                        </a:spcBef>
                        <a:buNone/>
                      </a:pPr>
                      <a:r>
                        <a:rPr lang="zh-CN" altLang="en-US" sz="1400" b="1" dirty="0">
                          <a:latin typeface="宋体" panose="02010600030101010101" pitchFamily="2" charset="-122"/>
                          <a:ea typeface="宋体" panose="02010600030101010101" pitchFamily="2" charset="-122"/>
                        </a:rPr>
                        <a:t>氰化银钾</a:t>
                      </a:r>
                      <a:endParaRPr lang="zh-CN" altLang="en-US" sz="1400" b="1" dirty="0">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spcBef>
                          <a:spcPct val="0"/>
                        </a:spcBef>
                        <a:buNone/>
                      </a:pPr>
                      <a:r>
                        <a:rPr lang="zh-CN" altLang="en-US" sz="1400" b="1" dirty="0">
                          <a:latin typeface="宋体" panose="02010600030101010101" pitchFamily="2" charset="-122"/>
                          <a:ea typeface="宋体" panose="02010600030101010101" pitchFamily="2" charset="-122"/>
                        </a:rPr>
                        <a:t>银氰化钾</a:t>
                      </a:r>
                      <a:endParaRPr lang="zh-CN" altLang="en-US" sz="1400" b="1" dirty="0">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buNone/>
                      </a:pPr>
                      <a:endParaRPr lang="zh-CN" altLang="en-US" b="1" dirty="0"/>
                    </a:p>
                  </a:txBody>
                  <a:tcPr>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r>
              <a:tr h="517525">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lgn="ctr">
                        <a:spcBef>
                          <a:spcPct val="0"/>
                        </a:spcBef>
                        <a:buNone/>
                      </a:pPr>
                      <a:r>
                        <a:rPr lang="en-US" altLang="zh-CN" sz="1400" b="1">
                          <a:latin typeface="宋体" panose="02010600030101010101" pitchFamily="2" charset="-122"/>
                          <a:ea typeface="宋体" panose="02010600030101010101" pitchFamily="2" charset="-122"/>
                        </a:rPr>
                        <a:t>4</a:t>
                      </a:r>
                      <a:endParaRPr lang="en-US" altLang="zh-CN" sz="1400" b="1">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spcBef>
                          <a:spcPct val="0"/>
                        </a:spcBef>
                        <a:buNone/>
                      </a:pPr>
                      <a:r>
                        <a:rPr lang="zh-CN" altLang="en-US" sz="1400" b="1" dirty="0">
                          <a:latin typeface="宋体" panose="02010600030101010101" pitchFamily="2" charset="-122"/>
                          <a:ea typeface="宋体" panose="02010600030101010101" pitchFamily="2" charset="-122"/>
                        </a:rPr>
                        <a:t>氰化金钾</a:t>
                      </a:r>
                      <a:endParaRPr lang="zh-CN" altLang="en-US" sz="1400" b="1" dirty="0">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spcBef>
                          <a:spcPct val="0"/>
                        </a:spcBef>
                        <a:buNone/>
                      </a:pPr>
                      <a:r>
                        <a:rPr lang="zh-CN" altLang="en-US" sz="1400" b="1" dirty="0">
                          <a:latin typeface="宋体" panose="02010600030101010101" pitchFamily="2" charset="-122"/>
                          <a:ea typeface="宋体" panose="02010600030101010101" pitchFamily="2" charset="-122"/>
                        </a:rPr>
                        <a:t>亚金氰化钾</a:t>
                      </a:r>
                      <a:endParaRPr lang="zh-CN" altLang="en-US" sz="1400" b="1" dirty="0">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buNone/>
                      </a:pPr>
                      <a:endParaRPr lang="zh-CN" altLang="en-US" b="1" dirty="0"/>
                    </a:p>
                  </a:txBody>
                  <a:tcPr>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r>
              <a:tr h="517525">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lgn="ctr">
                        <a:spcBef>
                          <a:spcPct val="0"/>
                        </a:spcBef>
                        <a:buNone/>
                      </a:pPr>
                      <a:r>
                        <a:rPr lang="en-US" altLang="zh-CN" sz="1400" b="1">
                          <a:latin typeface="宋体" panose="02010600030101010101" pitchFamily="2" charset="-122"/>
                          <a:ea typeface="宋体" panose="02010600030101010101" pitchFamily="2" charset="-122"/>
                        </a:rPr>
                        <a:t>5</a:t>
                      </a:r>
                      <a:endParaRPr lang="en-US" altLang="zh-CN" sz="1400" b="1">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spcBef>
                          <a:spcPct val="0"/>
                        </a:spcBef>
                        <a:buNone/>
                      </a:pPr>
                      <a:r>
                        <a:rPr lang="zh-CN" altLang="en-US" sz="1400" b="1" dirty="0">
                          <a:latin typeface="宋体" panose="02010600030101010101" pitchFamily="2" charset="-122"/>
                          <a:ea typeface="宋体" panose="02010600030101010101" pitchFamily="2" charset="-122"/>
                        </a:rPr>
                        <a:t>异氰酸甲酯</a:t>
                      </a:r>
                      <a:endParaRPr lang="zh-CN" altLang="en-US" sz="1400" b="1" dirty="0">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spcBef>
                          <a:spcPct val="0"/>
                        </a:spcBef>
                        <a:buNone/>
                      </a:pPr>
                      <a:r>
                        <a:rPr lang="zh-CN" altLang="en-US" sz="1400" b="1" dirty="0">
                          <a:latin typeface="宋体" panose="02010600030101010101" pitchFamily="2" charset="-122"/>
                          <a:ea typeface="宋体" panose="02010600030101010101" pitchFamily="2" charset="-122"/>
                        </a:rPr>
                        <a:t>甲基异氰酸酯</a:t>
                      </a:r>
                      <a:endParaRPr lang="zh-CN" altLang="en-US" sz="1400" b="1" dirty="0">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buNone/>
                      </a:pPr>
                      <a:endParaRPr lang="zh-CN" altLang="en-US" b="1" dirty="0"/>
                    </a:p>
                  </a:txBody>
                  <a:tcPr>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r>
              <a:tr h="563563">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lgn="ctr">
                        <a:spcBef>
                          <a:spcPct val="0"/>
                        </a:spcBef>
                        <a:buNone/>
                      </a:pPr>
                      <a:r>
                        <a:rPr lang="en-US" altLang="zh-CN" sz="1400" b="1">
                          <a:latin typeface="宋体" panose="02010600030101010101" pitchFamily="2" charset="-122"/>
                          <a:ea typeface="宋体" panose="02010600030101010101" pitchFamily="2" charset="-122"/>
                        </a:rPr>
                        <a:t>6</a:t>
                      </a:r>
                      <a:endParaRPr lang="en-US" altLang="zh-CN" sz="1400" b="1">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spcBef>
                          <a:spcPct val="0"/>
                        </a:spcBef>
                        <a:buNone/>
                      </a:pPr>
                      <a:r>
                        <a:rPr lang="zh-CN" altLang="en-US" sz="1400" b="1" dirty="0">
                          <a:latin typeface="宋体" panose="02010600030101010101" pitchFamily="2" charset="-122"/>
                          <a:ea typeface="宋体" panose="02010600030101010101" pitchFamily="2" charset="-122"/>
                        </a:rPr>
                        <a:t>硝酸汞</a:t>
                      </a:r>
                      <a:endParaRPr lang="zh-CN" altLang="en-US" sz="1400" b="1" dirty="0">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spcBef>
                          <a:spcPct val="0"/>
                        </a:spcBef>
                        <a:buNone/>
                      </a:pPr>
                      <a:r>
                        <a:rPr lang="zh-CN" altLang="en-US" sz="1400" b="1" dirty="0">
                          <a:latin typeface="宋体" panose="02010600030101010101" pitchFamily="2" charset="-122"/>
                          <a:ea typeface="宋体" panose="02010600030101010101" pitchFamily="2" charset="-122"/>
                        </a:rPr>
                        <a:t>硝酸高汞</a:t>
                      </a:r>
                      <a:endParaRPr lang="zh-CN" altLang="en-US" sz="1400" b="1" dirty="0">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spcBef>
                          <a:spcPct val="0"/>
                        </a:spcBef>
                        <a:buNone/>
                      </a:pPr>
                      <a:r>
                        <a:rPr lang="zh-CN" altLang="en-US" sz="1000" b="1" dirty="0">
                          <a:latin typeface="宋体" panose="02010600030101010101" pitchFamily="2" charset="-122"/>
                          <a:ea typeface="宋体" panose="02010600030101010101" pitchFamily="2" charset="-122"/>
                        </a:rPr>
                        <a:t>通标标准技术服务有限公司广州分公司</a:t>
                      </a:r>
                      <a:endParaRPr lang="zh-CN" altLang="en-US" sz="1000" b="1" dirty="0">
                        <a:latin typeface="Arial" panose="020B0604020202020204" pitchFamily="34" charset="0"/>
                        <a:ea typeface="宋体" panose="02010600030101010101" pitchFamily="2" charset="-122"/>
                      </a:endParaRPr>
                    </a:p>
                    <a:p>
                      <a:pPr marL="0" lvl="0" indent="0">
                        <a:spcBef>
                          <a:spcPct val="0"/>
                        </a:spcBef>
                        <a:buNone/>
                      </a:pPr>
                      <a:r>
                        <a:rPr lang="zh-CN" altLang="en-US" sz="1000" b="1" dirty="0">
                          <a:latin typeface="宋体" panose="02010600030101010101" pitchFamily="2" charset="-122"/>
                          <a:ea typeface="宋体" panose="02010600030101010101" pitchFamily="2" charset="-122"/>
                        </a:rPr>
                        <a:t>珠海联邦制药股份有限公司、</a:t>
                      </a:r>
                      <a:endParaRPr lang="zh-CN" altLang="en-US" sz="1000" b="1" dirty="0">
                        <a:latin typeface="Arial" panose="020B0604020202020204" pitchFamily="34" charset="0"/>
                        <a:ea typeface="楷体_GB2312" pitchFamily="49" charset="-122"/>
                      </a:endParaRPr>
                    </a:p>
                    <a:p>
                      <a:pPr marL="0" lvl="0" indent="0">
                        <a:spcBef>
                          <a:spcPct val="0"/>
                        </a:spcBef>
                        <a:buNone/>
                      </a:pPr>
                      <a:r>
                        <a:rPr lang="zh-CN" altLang="en-US" sz="1000" b="1" dirty="0">
                          <a:latin typeface="宋体" panose="02010600030101010101" pitchFamily="2" charset="-122"/>
                          <a:ea typeface="宋体" panose="02010600030101010101" pitchFamily="2" charset="-122"/>
                        </a:rPr>
                        <a:t>雅柏药业（中国）有限公司</a:t>
                      </a:r>
                      <a:endParaRPr lang="zh-CN" altLang="en-US" sz="3200" b="1" dirty="0">
                        <a:latin typeface="Arial" panose="020B0604020202020204" pitchFamily="34" charset="0"/>
                        <a:ea typeface="楷体_GB2312" pitchFamily="49" charset="-122"/>
                      </a:endParaRPr>
                    </a:p>
                  </a:txBody>
                  <a:tcPr>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r>
              <a:tr h="1158875">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lgn="ctr">
                        <a:spcBef>
                          <a:spcPct val="0"/>
                        </a:spcBef>
                        <a:buNone/>
                      </a:pPr>
                      <a:r>
                        <a:rPr lang="en-US" altLang="zh-CN" sz="1400" b="1">
                          <a:latin typeface="宋体" panose="02010600030101010101" pitchFamily="2" charset="-122"/>
                          <a:ea typeface="宋体" panose="02010600030101010101" pitchFamily="2" charset="-122"/>
                        </a:rPr>
                        <a:t>7</a:t>
                      </a:r>
                      <a:endParaRPr lang="en-US" altLang="zh-CN" sz="1400" b="1">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spcBef>
                          <a:spcPct val="0"/>
                        </a:spcBef>
                        <a:buNone/>
                      </a:pPr>
                      <a:r>
                        <a:rPr lang="zh-CN" altLang="en-US" sz="1400" b="1" dirty="0">
                          <a:latin typeface="宋体" panose="02010600030101010101" pitchFamily="2" charset="-122"/>
                          <a:ea typeface="宋体" panose="02010600030101010101" pitchFamily="2" charset="-122"/>
                        </a:rPr>
                        <a:t>氯化汞</a:t>
                      </a:r>
                      <a:endParaRPr lang="zh-CN" altLang="en-US" sz="1400" b="1" dirty="0">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spcBef>
                          <a:spcPct val="0"/>
                        </a:spcBef>
                        <a:buNone/>
                      </a:pPr>
                      <a:r>
                        <a:rPr lang="zh-CN" altLang="en-US" sz="1400" b="1" dirty="0">
                          <a:latin typeface="宋体" panose="02010600030101010101" pitchFamily="2" charset="-122"/>
                          <a:ea typeface="宋体" panose="02010600030101010101" pitchFamily="2" charset="-122"/>
                        </a:rPr>
                        <a:t>氯化高汞；二氯化汞；升汞</a:t>
                      </a:r>
                      <a:endParaRPr lang="zh-CN" altLang="en-US" sz="1400" b="1" dirty="0">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spcBef>
                          <a:spcPct val="0"/>
                        </a:spcBef>
                        <a:buNone/>
                      </a:pPr>
                      <a:r>
                        <a:rPr lang="zh-CN" altLang="en-US" sz="1000" b="1" dirty="0">
                          <a:latin typeface="宋体" panose="02010600030101010101" pitchFamily="2" charset="-122"/>
                          <a:ea typeface="宋体" panose="02010600030101010101" pitchFamily="2" charset="-122"/>
                        </a:rPr>
                        <a:t>广州市永福堂药业有限公司、广州白云山明兴制药有限公司、</a:t>
                      </a:r>
                      <a:endParaRPr lang="zh-CN" altLang="en-US" sz="1000" b="1" dirty="0">
                        <a:latin typeface="Arial" panose="020B0604020202020204" pitchFamily="34" charset="0"/>
                        <a:ea typeface="宋体" panose="02010600030101010101" pitchFamily="2" charset="-122"/>
                      </a:endParaRPr>
                    </a:p>
                    <a:p>
                      <a:pPr marL="0" lvl="0" indent="0">
                        <a:spcBef>
                          <a:spcPct val="0"/>
                        </a:spcBef>
                        <a:buNone/>
                      </a:pPr>
                      <a:r>
                        <a:rPr lang="zh-CN" altLang="en-US" sz="1000" b="1" dirty="0">
                          <a:latin typeface="宋体" panose="02010600030101010101" pitchFamily="2" charset="-122"/>
                          <a:ea typeface="宋体" panose="02010600030101010101" pitchFamily="2" charset="-122"/>
                        </a:rPr>
                        <a:t>广州粤华药业有限公司、三菱制药（广州）有限公司、</a:t>
                      </a:r>
                      <a:endParaRPr lang="zh-CN" altLang="en-US" sz="1000" b="1" dirty="0">
                        <a:latin typeface="Arial" panose="020B0604020202020204" pitchFamily="34" charset="0"/>
                        <a:ea typeface="楷体_GB2312" pitchFamily="49" charset="-122"/>
                      </a:endParaRPr>
                    </a:p>
                    <a:p>
                      <a:pPr marL="0" lvl="0" indent="0">
                        <a:spcBef>
                          <a:spcPct val="0"/>
                        </a:spcBef>
                        <a:buNone/>
                      </a:pPr>
                      <a:r>
                        <a:rPr lang="zh-CN" altLang="en-US" sz="1000" b="1" dirty="0">
                          <a:latin typeface="宋体" panose="02010600030101010101" pitchFamily="2" charset="-122"/>
                          <a:ea typeface="宋体" panose="02010600030101010101" pitchFamily="2" charset="-122"/>
                        </a:rPr>
                        <a:t>珠海联邦制药股份有限公司、珠海粤裕丰钢铁有限公司、</a:t>
                      </a:r>
                      <a:endParaRPr lang="zh-CN" altLang="en-US" sz="1000" b="1" dirty="0">
                        <a:latin typeface="Arial" panose="020B0604020202020204" pitchFamily="34" charset="0"/>
                        <a:ea typeface="楷体_GB2312" pitchFamily="49" charset="-122"/>
                      </a:endParaRPr>
                    </a:p>
                    <a:p>
                      <a:pPr marL="0" lvl="0" indent="0">
                        <a:spcBef>
                          <a:spcPct val="0"/>
                        </a:spcBef>
                        <a:buNone/>
                      </a:pPr>
                      <a:r>
                        <a:rPr lang="zh-CN" altLang="en-US" sz="1000" b="1" dirty="0">
                          <a:latin typeface="宋体" panose="02010600030101010101" pitchFamily="2" charset="-122"/>
                          <a:ea typeface="宋体" panose="02010600030101010101" pitchFamily="2" charset="-122"/>
                        </a:rPr>
                        <a:t>珠海经济特区生物化学制药厂、珠海润都民彤制药有限公司、</a:t>
                      </a:r>
                      <a:endParaRPr lang="zh-CN" altLang="en-US" sz="1000" b="1" dirty="0">
                        <a:latin typeface="Arial" panose="020B0604020202020204" pitchFamily="34" charset="0"/>
                        <a:ea typeface="楷体_GB2312" pitchFamily="49" charset="-122"/>
                      </a:endParaRPr>
                    </a:p>
                    <a:p>
                      <a:pPr marL="0" lvl="0" indent="0">
                        <a:spcBef>
                          <a:spcPct val="0"/>
                        </a:spcBef>
                        <a:buNone/>
                      </a:pPr>
                      <a:r>
                        <a:rPr lang="zh-CN" altLang="en-US" sz="1000" b="1" dirty="0">
                          <a:latin typeface="宋体" panose="02010600030101010101" pitchFamily="2" charset="-122"/>
                          <a:ea typeface="宋体" panose="02010600030101010101" pitchFamily="2" charset="-122"/>
                        </a:rPr>
                        <a:t>广东邦民制药厂有限公司、曼秀雷敦（中国）药业有限公司、</a:t>
                      </a:r>
                      <a:endParaRPr lang="zh-CN" altLang="en-US" sz="1000" b="1" dirty="0">
                        <a:latin typeface="Arial" panose="020B0604020202020204" pitchFamily="34" charset="0"/>
                        <a:ea typeface="楷体_GB2312" pitchFamily="49" charset="-122"/>
                      </a:endParaRPr>
                    </a:p>
                    <a:p>
                      <a:pPr marL="0" lvl="0" indent="0">
                        <a:spcBef>
                          <a:spcPct val="0"/>
                        </a:spcBef>
                        <a:buNone/>
                      </a:pPr>
                      <a:r>
                        <a:rPr lang="zh-CN" altLang="en-US" sz="1000" b="1" dirty="0">
                          <a:latin typeface="宋体" panose="02010600030101010101" pitchFamily="2" charset="-122"/>
                          <a:ea typeface="宋体" panose="02010600030101010101" pitchFamily="2" charset="-122"/>
                        </a:rPr>
                        <a:t>中山坦洲自来水有限公司、雅柏药业（中国）有限公司、</a:t>
                      </a:r>
                      <a:endParaRPr lang="zh-CN" altLang="en-US" sz="1000" b="1" dirty="0">
                        <a:latin typeface="Arial" panose="020B0604020202020204" pitchFamily="34" charset="0"/>
                        <a:ea typeface="楷体_GB2312" pitchFamily="49" charset="-122"/>
                      </a:endParaRPr>
                    </a:p>
                    <a:p>
                      <a:pPr marL="0" lvl="0" indent="0">
                        <a:spcBef>
                          <a:spcPct val="0"/>
                        </a:spcBef>
                        <a:buNone/>
                      </a:pPr>
                      <a:r>
                        <a:rPr lang="zh-CN" altLang="en-US" sz="1000" b="1" dirty="0">
                          <a:latin typeface="宋体" panose="02010600030101010101" pitchFamily="2" charset="-122"/>
                          <a:ea typeface="宋体" panose="02010600030101010101" pitchFamily="2" charset="-122"/>
                        </a:rPr>
                        <a:t>山德士（中国）制药有限公司</a:t>
                      </a:r>
                      <a:endParaRPr lang="zh-CN" altLang="en-US" sz="3200" b="1" dirty="0">
                        <a:latin typeface="Arial" panose="020B0604020202020204" pitchFamily="34" charset="0"/>
                        <a:ea typeface="楷体_GB2312" pitchFamily="49" charset="-122"/>
                      </a:endParaRPr>
                    </a:p>
                  </a:txBody>
                  <a:tcPr>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r>
            </a:tbl>
          </a:graphicData>
        </a:graphic>
      </p:graphicFrame>
      <p:sp>
        <p:nvSpPr>
          <p:cNvPr id="10289" name="横卷形 10288"/>
          <p:cNvSpPr/>
          <p:nvPr/>
        </p:nvSpPr>
        <p:spPr>
          <a:xfrm>
            <a:off x="396875" y="1341438"/>
            <a:ext cx="4895850" cy="647700"/>
          </a:xfrm>
          <a:prstGeom prst="horizontalScroll">
            <a:avLst>
              <a:gd name="adj" fmla="val 12500"/>
            </a:avLst>
          </a:prstGeom>
          <a:solidFill>
            <a:srgbClr val="CCCCFF"/>
          </a:solidFill>
          <a:ln w="9525" cap="flat" cmpd="sng">
            <a:solidFill>
              <a:schemeClr val="tx1"/>
            </a:solidFill>
            <a:prstDash val="solid"/>
            <a:headEnd type="none" w="med" len="med"/>
            <a:tailEnd type="none" w="med" len="med"/>
          </a:ln>
        </p:spPr>
        <p:txBody>
          <a:bodyPr wrap="none" anchor="ctr" anchorCtr="0"/>
          <a:p>
            <a:pPr algn="ctr"/>
            <a:r>
              <a:rPr lang="zh-CN" altLang="en-US" sz="2800" dirty="0">
                <a:latin typeface="Arial" panose="020B0604020202020204" pitchFamily="34" charset="0"/>
              </a:rPr>
              <a:t>广东省目前使用的剧毒化学品</a:t>
            </a:r>
            <a:endParaRPr lang="zh-CN" altLang="en-US" sz="2800" dirty="0">
              <a:latin typeface="Arial" panose="020B0604020202020204" pitchFamily="34" charset="0"/>
            </a:endParaRPr>
          </a:p>
        </p:txBody>
      </p:sp>
      <p:sp>
        <p:nvSpPr>
          <p:cNvPr id="10290" name="文本框 10289"/>
          <p:cNvSpPr txBox="1"/>
          <p:nvPr/>
        </p:nvSpPr>
        <p:spPr>
          <a:xfrm>
            <a:off x="323850" y="765175"/>
            <a:ext cx="5956300" cy="519113"/>
          </a:xfrm>
          <a:prstGeom prst="rect">
            <a:avLst/>
          </a:prstGeom>
          <a:noFill/>
          <a:ln w="9525">
            <a:noFill/>
          </a:ln>
        </p:spPr>
        <p:txBody>
          <a:bodyPr>
            <a:spAutoFit/>
          </a:bodyPr>
          <a:p>
            <a:r>
              <a:rPr lang="en-US" altLang="zh-CN" sz="2800">
                <a:solidFill>
                  <a:srgbClr val="003399"/>
                </a:solidFill>
                <a:latin typeface="黑体" panose="02010609060101010101" pitchFamily="2" charset="-122"/>
                <a:ea typeface="黑体" panose="02010609060101010101" pitchFamily="2" charset="-122"/>
              </a:rPr>
              <a:t>1.2 </a:t>
            </a:r>
            <a:r>
              <a:rPr lang="zh-CN" altLang="en-US" sz="2800" dirty="0">
                <a:solidFill>
                  <a:srgbClr val="003399"/>
                </a:solidFill>
                <a:latin typeface="Arial" panose="020B0604020202020204" pitchFamily="34" charset="0"/>
                <a:ea typeface="黑体" panose="02010609060101010101" pitchFamily="2" charset="-122"/>
              </a:rPr>
              <a:t>剧毒化学品的名录</a:t>
            </a:r>
            <a:endParaRPr lang="zh-CN" altLang="en-US" sz="2800" dirty="0">
              <a:solidFill>
                <a:srgbClr val="003399"/>
              </a:solidFill>
              <a:latin typeface="Arial" panose="020B0604020202020204" pitchFamily="34" charset="0"/>
              <a:ea typeface="黑体" panose="02010609060101010101"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1266" name="内容占位符 11265"/>
          <p:cNvGraphicFramePr/>
          <p:nvPr>
            <p:ph idx="1"/>
          </p:nvPr>
        </p:nvGraphicFramePr>
        <p:xfrm>
          <a:off x="466725" y="909638"/>
          <a:ext cx="8229600" cy="5294312"/>
        </p:xfrm>
        <a:graphic>
          <a:graphicData uri="http://schemas.openxmlformats.org/drawingml/2006/table">
            <a:tbl>
              <a:tblPr/>
              <a:tblGrid>
                <a:gridCol w="830263"/>
                <a:gridCol w="1462087"/>
                <a:gridCol w="2143125"/>
                <a:gridCol w="3794125"/>
              </a:tblGrid>
              <a:tr h="1390650">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lgn="ctr">
                        <a:spcBef>
                          <a:spcPct val="0"/>
                        </a:spcBef>
                        <a:buNone/>
                      </a:pPr>
                      <a:r>
                        <a:rPr lang="en-US" altLang="zh-CN" sz="1400" b="1">
                          <a:latin typeface="宋体" panose="02010600030101010101" pitchFamily="2" charset="-122"/>
                          <a:ea typeface="宋体" panose="02010600030101010101" pitchFamily="2" charset="-122"/>
                        </a:rPr>
                        <a:t>8</a:t>
                      </a:r>
                      <a:endParaRPr lang="en-US" altLang="zh-CN" sz="1400" b="1">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spcBef>
                          <a:spcPct val="0"/>
                        </a:spcBef>
                        <a:buNone/>
                      </a:pPr>
                      <a:r>
                        <a:rPr lang="zh-CN" altLang="en-US" sz="1400" b="1">
                          <a:latin typeface="宋体" panose="02010600030101010101" pitchFamily="2" charset="-122"/>
                          <a:ea typeface="宋体" panose="02010600030101010101" pitchFamily="2" charset="-122"/>
                        </a:rPr>
                        <a:t>碘化汞</a:t>
                      </a:r>
                      <a:endParaRPr lang="zh-CN" altLang="en-US" sz="1400" b="1">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spcBef>
                          <a:spcPct val="0"/>
                        </a:spcBef>
                        <a:buNone/>
                      </a:pPr>
                      <a:r>
                        <a:rPr lang="zh-CN" altLang="en-US" sz="1400" b="1">
                          <a:latin typeface="宋体" panose="02010600030101010101" pitchFamily="2" charset="-122"/>
                          <a:ea typeface="宋体" panose="02010600030101010101" pitchFamily="2" charset="-122"/>
                        </a:rPr>
                        <a:t>碘化高汞；二碘化汞</a:t>
                      </a:r>
                      <a:endParaRPr lang="zh-CN" altLang="en-US" sz="1400" b="1">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spcBef>
                          <a:spcPct val="0"/>
                        </a:spcBef>
                        <a:buNone/>
                      </a:pPr>
                      <a:r>
                        <a:rPr lang="zh-CN" altLang="en-US" sz="1400" b="1">
                          <a:latin typeface="宋体" panose="02010600030101010101" pitchFamily="2" charset="-122"/>
                          <a:ea typeface="宋体" panose="02010600030101010101" pitchFamily="2" charset="-122"/>
                        </a:rPr>
                        <a:t>广州市污水治理有限责任公司、</a:t>
                      </a:r>
                      <a:endParaRPr lang="zh-CN" altLang="en-US" sz="1400" b="1">
                        <a:latin typeface="Arial" panose="020B0604020202020204" pitchFamily="34" charset="0"/>
                        <a:ea typeface="宋体" panose="02010600030101010101" pitchFamily="2" charset="-122"/>
                      </a:endParaRPr>
                    </a:p>
                    <a:p>
                      <a:pPr marL="0" lvl="0" indent="0">
                        <a:spcBef>
                          <a:spcPct val="0"/>
                        </a:spcBef>
                        <a:buNone/>
                      </a:pPr>
                      <a:r>
                        <a:rPr lang="zh-CN" altLang="en-US" sz="1400" b="1">
                          <a:latin typeface="宋体" panose="02010600030101010101" pitchFamily="2" charset="-122"/>
                          <a:ea typeface="宋体" panose="02010600030101010101" pitchFamily="2" charset="-122"/>
                        </a:rPr>
                        <a:t>广州白云山明兴制药有限公司、</a:t>
                      </a:r>
                      <a:endParaRPr lang="zh-CN" altLang="en-US" sz="1400" b="1">
                        <a:latin typeface="Arial" panose="020B0604020202020204" pitchFamily="34" charset="0"/>
                        <a:ea typeface="宋体" panose="02010600030101010101" pitchFamily="2" charset="-122"/>
                      </a:endParaRPr>
                    </a:p>
                    <a:p>
                      <a:pPr marL="0" lvl="0" indent="0">
                        <a:spcBef>
                          <a:spcPct val="0"/>
                        </a:spcBef>
                        <a:buNone/>
                      </a:pPr>
                      <a:r>
                        <a:rPr lang="zh-CN" altLang="en-US" sz="1400" b="1">
                          <a:latin typeface="宋体" panose="02010600030101010101" pitchFamily="2" charset="-122"/>
                          <a:ea typeface="宋体" panose="02010600030101010101" pitchFamily="2" charset="-122"/>
                        </a:rPr>
                        <a:t>广州市大坦沙污水处理厂、</a:t>
                      </a:r>
                      <a:endParaRPr lang="zh-CN" altLang="en-US" sz="1400" b="1">
                        <a:latin typeface="Arial" panose="020B0604020202020204" pitchFamily="34" charset="0"/>
                        <a:ea typeface="宋体" panose="02010600030101010101" pitchFamily="2" charset="-122"/>
                      </a:endParaRPr>
                    </a:p>
                    <a:p>
                      <a:pPr marL="0" lvl="0" indent="0">
                        <a:spcBef>
                          <a:spcPct val="0"/>
                        </a:spcBef>
                        <a:buNone/>
                      </a:pPr>
                      <a:r>
                        <a:rPr lang="zh-CN" altLang="en-US" sz="1400" b="1">
                          <a:latin typeface="宋体" panose="02010600030101010101" pitchFamily="2" charset="-122"/>
                          <a:ea typeface="宋体" panose="02010600030101010101" pitchFamily="2" charset="-122"/>
                        </a:rPr>
                        <a:t>广州市自来水公司、</a:t>
                      </a:r>
                      <a:endParaRPr lang="zh-CN" altLang="en-US" sz="1400" b="1">
                        <a:latin typeface="Arial" panose="020B0604020202020204" pitchFamily="34" charset="0"/>
                        <a:ea typeface="宋体" panose="02010600030101010101" pitchFamily="2" charset="-122"/>
                      </a:endParaRPr>
                    </a:p>
                    <a:p>
                      <a:pPr marL="0" lvl="0" indent="0">
                        <a:spcBef>
                          <a:spcPct val="0"/>
                        </a:spcBef>
                        <a:buNone/>
                      </a:pPr>
                      <a:r>
                        <a:rPr lang="zh-CN" altLang="en-US" sz="1400" b="1">
                          <a:latin typeface="宋体" panose="02010600030101010101" pitchFamily="2" charset="-122"/>
                          <a:ea typeface="宋体" panose="02010600030101010101" pitchFamily="2" charset="-122"/>
                        </a:rPr>
                        <a:t>广州市猎德污水处理厂、</a:t>
                      </a:r>
                      <a:endParaRPr lang="zh-CN" altLang="en-US" sz="1400" b="1">
                        <a:latin typeface="Arial" panose="020B0604020202020204" pitchFamily="34" charset="0"/>
                        <a:ea typeface="宋体" panose="02010600030101010101" pitchFamily="2" charset="-122"/>
                      </a:endParaRPr>
                    </a:p>
                    <a:p>
                      <a:pPr marL="0" lvl="0" indent="0">
                        <a:spcBef>
                          <a:spcPct val="0"/>
                        </a:spcBef>
                        <a:buNone/>
                      </a:pPr>
                      <a:r>
                        <a:rPr lang="zh-CN" altLang="en-US" sz="1400" b="1">
                          <a:latin typeface="宋体" panose="02010600030101010101" pitchFamily="2" charset="-122"/>
                          <a:ea typeface="宋体" panose="02010600030101010101" pitchFamily="2" charset="-122"/>
                        </a:rPr>
                        <a:t>雅柏药业（中国）有限公司</a:t>
                      </a:r>
                      <a:endParaRPr lang="zh-CN" altLang="en-US" sz="1400" b="1">
                        <a:latin typeface="Arial" panose="020B0604020202020204" pitchFamily="34" charset="0"/>
                        <a:ea typeface="宋体" panose="02010600030101010101" pitchFamily="2" charset="-122"/>
                      </a:endParaRPr>
                    </a:p>
                  </a:txBody>
                  <a:tcPr>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r>
              <a:tr h="1800225">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lgn="ctr">
                        <a:spcBef>
                          <a:spcPct val="0"/>
                        </a:spcBef>
                        <a:buNone/>
                      </a:pPr>
                      <a:r>
                        <a:rPr lang="en-US" altLang="zh-CN" sz="1400" b="1">
                          <a:latin typeface="宋体" panose="02010600030101010101" pitchFamily="2" charset="-122"/>
                          <a:ea typeface="宋体" panose="02010600030101010101" pitchFamily="2" charset="-122"/>
                        </a:rPr>
                        <a:t>9</a:t>
                      </a:r>
                      <a:endParaRPr lang="en-US" altLang="zh-CN" sz="1400" b="1">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spcBef>
                          <a:spcPct val="0"/>
                        </a:spcBef>
                        <a:buNone/>
                      </a:pPr>
                      <a:r>
                        <a:rPr lang="zh-CN" altLang="en-US" sz="1400" b="1">
                          <a:latin typeface="宋体" panose="02010600030101010101" pitchFamily="2" charset="-122"/>
                          <a:ea typeface="宋体" panose="02010600030101010101" pitchFamily="2" charset="-122"/>
                        </a:rPr>
                        <a:t>溴化汞</a:t>
                      </a:r>
                      <a:endParaRPr lang="zh-CN" altLang="en-US" sz="1400" b="1">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spcBef>
                          <a:spcPct val="0"/>
                        </a:spcBef>
                        <a:buNone/>
                      </a:pPr>
                      <a:r>
                        <a:rPr lang="zh-CN" altLang="en-US" sz="1400" b="1">
                          <a:latin typeface="宋体" panose="02010600030101010101" pitchFamily="2" charset="-122"/>
                          <a:ea typeface="宋体" panose="02010600030101010101" pitchFamily="2" charset="-122"/>
                        </a:rPr>
                        <a:t>溴化高汞；二溴化汞</a:t>
                      </a:r>
                      <a:endParaRPr lang="zh-CN" altLang="en-US" sz="1400" b="1">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spcBef>
                          <a:spcPct val="0"/>
                        </a:spcBef>
                        <a:buNone/>
                      </a:pPr>
                      <a:r>
                        <a:rPr lang="zh-CN" altLang="en-US" sz="1400" b="1">
                          <a:latin typeface="宋体" panose="02010600030101010101" pitchFamily="2" charset="-122"/>
                          <a:ea typeface="宋体" panose="02010600030101010101" pitchFamily="2" charset="-122"/>
                        </a:rPr>
                        <a:t>广州市永福堂药业有限公司、</a:t>
                      </a:r>
                      <a:endParaRPr lang="zh-CN" altLang="en-US" sz="1400" b="1">
                        <a:latin typeface="Arial" panose="020B0604020202020204" pitchFamily="34" charset="0"/>
                        <a:ea typeface="宋体" panose="02010600030101010101" pitchFamily="2" charset="-122"/>
                      </a:endParaRPr>
                    </a:p>
                    <a:p>
                      <a:pPr marL="0" lvl="0" indent="0">
                        <a:spcBef>
                          <a:spcPct val="0"/>
                        </a:spcBef>
                        <a:buNone/>
                      </a:pPr>
                      <a:r>
                        <a:rPr lang="zh-CN" altLang="en-US" sz="1400" b="1">
                          <a:latin typeface="宋体" panose="02010600030101010101" pitchFamily="2" charset="-122"/>
                          <a:ea typeface="宋体" panose="02010600030101010101" pitchFamily="2" charset="-122"/>
                        </a:rPr>
                        <a:t>三菱制药（广州）有限公司、</a:t>
                      </a:r>
                      <a:endParaRPr lang="zh-CN" altLang="en-US" sz="1400" b="1">
                        <a:latin typeface="Arial" panose="020B0604020202020204" pitchFamily="34" charset="0"/>
                        <a:ea typeface="宋体" panose="02010600030101010101" pitchFamily="2" charset="-122"/>
                      </a:endParaRPr>
                    </a:p>
                    <a:p>
                      <a:pPr marL="0" lvl="0" indent="0">
                        <a:spcBef>
                          <a:spcPct val="0"/>
                        </a:spcBef>
                        <a:buNone/>
                      </a:pPr>
                      <a:r>
                        <a:rPr lang="zh-CN" altLang="en-US" sz="1400" b="1">
                          <a:latin typeface="宋体" panose="02010600030101010101" pitchFamily="2" charset="-122"/>
                          <a:ea typeface="宋体" panose="02010600030101010101" pitchFamily="2" charset="-122"/>
                        </a:rPr>
                        <a:t>广州粤华药业有限公司、</a:t>
                      </a:r>
                      <a:endParaRPr lang="zh-CN" altLang="en-US" sz="1400" b="1">
                        <a:latin typeface="Arial" panose="020B0604020202020204" pitchFamily="34" charset="0"/>
                        <a:ea typeface="宋体" panose="02010600030101010101" pitchFamily="2" charset="-122"/>
                      </a:endParaRPr>
                    </a:p>
                    <a:p>
                      <a:pPr marL="0" lvl="0" indent="0">
                        <a:spcBef>
                          <a:spcPct val="0"/>
                        </a:spcBef>
                        <a:buNone/>
                      </a:pPr>
                      <a:r>
                        <a:rPr lang="zh-CN" altLang="en-US" sz="1400" b="1">
                          <a:latin typeface="宋体" panose="02010600030101010101" pitchFamily="2" charset="-122"/>
                          <a:ea typeface="宋体" panose="02010600030101010101" pitchFamily="2" charset="-122"/>
                        </a:rPr>
                        <a:t>珠海联邦制药股份有限公司、</a:t>
                      </a:r>
                      <a:endParaRPr lang="zh-CN" altLang="en-US" sz="1400" b="1">
                        <a:latin typeface="Arial" panose="020B0604020202020204" pitchFamily="34" charset="0"/>
                        <a:ea typeface="宋体" panose="02010600030101010101" pitchFamily="2" charset="-122"/>
                      </a:endParaRPr>
                    </a:p>
                    <a:p>
                      <a:pPr marL="0" lvl="0" indent="0">
                        <a:spcBef>
                          <a:spcPct val="0"/>
                        </a:spcBef>
                        <a:buNone/>
                      </a:pPr>
                      <a:r>
                        <a:rPr lang="zh-CN" altLang="en-US" sz="1400" b="1">
                          <a:latin typeface="宋体" panose="02010600030101010101" pitchFamily="2" charset="-122"/>
                          <a:ea typeface="宋体" panose="02010600030101010101" pitchFamily="2" charset="-122"/>
                        </a:rPr>
                        <a:t>生命科技（中山）生物药业有限公司、</a:t>
                      </a:r>
                      <a:endParaRPr lang="zh-CN" altLang="en-US" sz="1400" b="1">
                        <a:latin typeface="Arial" panose="020B0604020202020204" pitchFamily="34" charset="0"/>
                        <a:ea typeface="宋体" panose="02010600030101010101" pitchFamily="2" charset="-122"/>
                      </a:endParaRPr>
                    </a:p>
                    <a:p>
                      <a:pPr marL="0" lvl="0" indent="0">
                        <a:spcBef>
                          <a:spcPct val="0"/>
                        </a:spcBef>
                        <a:buNone/>
                      </a:pPr>
                      <a:r>
                        <a:rPr lang="zh-CN" altLang="en-US" sz="1400" b="1">
                          <a:latin typeface="宋体" panose="02010600030101010101" pitchFamily="2" charset="-122"/>
                          <a:ea typeface="宋体" panose="02010600030101010101" pitchFamily="2" charset="-122"/>
                        </a:rPr>
                        <a:t>珠海联邦制药股份有限公司中山分公司、</a:t>
                      </a:r>
                      <a:endParaRPr lang="zh-CN" altLang="en-US" sz="1400" b="1">
                        <a:latin typeface="Arial" panose="020B0604020202020204" pitchFamily="34" charset="0"/>
                        <a:ea typeface="宋体" panose="02010600030101010101" pitchFamily="2" charset="-122"/>
                      </a:endParaRPr>
                    </a:p>
                    <a:p>
                      <a:pPr marL="0" lvl="0" indent="0">
                        <a:spcBef>
                          <a:spcPct val="0"/>
                        </a:spcBef>
                        <a:buNone/>
                      </a:pPr>
                      <a:r>
                        <a:rPr lang="zh-CN" altLang="en-US" sz="1400" b="1">
                          <a:latin typeface="宋体" panose="02010600030101010101" pitchFamily="2" charset="-122"/>
                          <a:ea typeface="宋体" panose="02010600030101010101" pitchFamily="2" charset="-122"/>
                        </a:rPr>
                        <a:t>雅柏药业（中国）有限公司、</a:t>
                      </a:r>
                      <a:endParaRPr lang="zh-CN" altLang="en-US" sz="1400" b="1">
                        <a:latin typeface="Arial" panose="020B0604020202020204" pitchFamily="34" charset="0"/>
                        <a:ea typeface="宋体" panose="02010600030101010101" pitchFamily="2" charset="-122"/>
                      </a:endParaRPr>
                    </a:p>
                    <a:p>
                      <a:pPr marL="0" lvl="0" indent="0">
                        <a:spcBef>
                          <a:spcPct val="0"/>
                        </a:spcBef>
                        <a:buNone/>
                      </a:pPr>
                      <a:r>
                        <a:rPr lang="zh-CN" altLang="en-US" sz="1400" b="1">
                          <a:latin typeface="宋体" panose="02010600030101010101" pitchFamily="2" charset="-122"/>
                          <a:ea typeface="宋体" panose="02010600030101010101" pitchFamily="2" charset="-122"/>
                        </a:rPr>
                        <a:t>广东三才石岐制药有限公司</a:t>
                      </a:r>
                      <a:endParaRPr lang="zh-CN" altLang="en-US" sz="1400" b="1">
                        <a:latin typeface="Arial" panose="020B0604020202020204" pitchFamily="34" charset="0"/>
                        <a:ea typeface="宋体" panose="02010600030101010101" pitchFamily="2" charset="-122"/>
                      </a:endParaRPr>
                    </a:p>
                  </a:txBody>
                  <a:tcPr>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r>
              <a:tr h="517525">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lgn="ctr">
                        <a:spcBef>
                          <a:spcPct val="0"/>
                        </a:spcBef>
                        <a:buNone/>
                      </a:pPr>
                      <a:r>
                        <a:rPr lang="en-US" altLang="zh-CN" sz="1400" b="1">
                          <a:latin typeface="宋体" panose="02010600030101010101" pitchFamily="2" charset="-122"/>
                          <a:ea typeface="宋体" panose="02010600030101010101" pitchFamily="2" charset="-122"/>
                        </a:rPr>
                        <a:t>10</a:t>
                      </a:r>
                      <a:endParaRPr lang="en-US" altLang="zh-CN" sz="1400" b="1">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spcBef>
                          <a:spcPct val="0"/>
                        </a:spcBef>
                        <a:buNone/>
                      </a:pPr>
                      <a:r>
                        <a:rPr lang="zh-CN" altLang="en-US" sz="1400" b="1">
                          <a:latin typeface="宋体" panose="02010600030101010101" pitchFamily="2" charset="-122"/>
                          <a:ea typeface="宋体" panose="02010600030101010101" pitchFamily="2" charset="-122"/>
                        </a:rPr>
                        <a:t>氧化汞</a:t>
                      </a:r>
                      <a:endParaRPr lang="zh-CN" altLang="en-US" sz="1400" b="1">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spcBef>
                          <a:spcPct val="0"/>
                        </a:spcBef>
                        <a:buNone/>
                      </a:pPr>
                      <a:r>
                        <a:rPr lang="zh-CN" altLang="en-US" sz="1400" b="1">
                          <a:latin typeface="宋体" panose="02010600030101010101" pitchFamily="2" charset="-122"/>
                          <a:ea typeface="宋体" panose="02010600030101010101" pitchFamily="2" charset="-122"/>
                        </a:rPr>
                        <a:t>一氧化汞；黄降汞；红降汞；三仙丹</a:t>
                      </a:r>
                      <a:endParaRPr lang="zh-CN" altLang="en-US" sz="1400" b="1">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spcBef>
                          <a:spcPct val="0"/>
                        </a:spcBef>
                        <a:buNone/>
                      </a:pPr>
                      <a:r>
                        <a:rPr lang="zh-CN" altLang="en-US" sz="1400" b="1">
                          <a:latin typeface="宋体" panose="02010600030101010101" pitchFamily="2" charset="-122"/>
                          <a:ea typeface="宋体" panose="02010600030101010101" pitchFamily="2" charset="-122"/>
                        </a:rPr>
                        <a:t>曼秀雷敦（中国）药业有限公司</a:t>
                      </a:r>
                      <a:endParaRPr lang="zh-CN" altLang="en-US" sz="1400" b="1">
                        <a:latin typeface="宋体" panose="02010600030101010101" pitchFamily="2" charset="-122"/>
                        <a:ea typeface="宋体" panose="02010600030101010101" pitchFamily="2" charset="-122"/>
                      </a:endParaRPr>
                    </a:p>
                  </a:txBody>
                  <a:tcPr>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r>
              <a:tr h="1585913">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lgn="ctr">
                        <a:spcBef>
                          <a:spcPct val="0"/>
                        </a:spcBef>
                        <a:buNone/>
                      </a:pPr>
                      <a:r>
                        <a:rPr lang="en-US" altLang="zh-CN" sz="1400" b="1">
                          <a:latin typeface="宋体" panose="02010600030101010101" pitchFamily="2" charset="-122"/>
                          <a:ea typeface="宋体" panose="02010600030101010101" pitchFamily="2" charset="-122"/>
                        </a:rPr>
                        <a:t>11</a:t>
                      </a:r>
                      <a:endParaRPr lang="en-US" altLang="zh-CN" sz="1400" b="1">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spcBef>
                          <a:spcPct val="0"/>
                        </a:spcBef>
                        <a:buNone/>
                      </a:pPr>
                      <a:r>
                        <a:rPr lang="zh-CN" altLang="en-US" sz="1400" b="1">
                          <a:latin typeface="宋体" panose="02010600030101010101" pitchFamily="2" charset="-122"/>
                          <a:ea typeface="宋体" panose="02010600030101010101" pitchFamily="2" charset="-122"/>
                        </a:rPr>
                        <a:t>乙酸汞</a:t>
                      </a:r>
                      <a:endParaRPr lang="zh-CN" altLang="en-US" sz="1400" b="1">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spcBef>
                          <a:spcPct val="0"/>
                        </a:spcBef>
                        <a:buNone/>
                      </a:pPr>
                      <a:r>
                        <a:rPr lang="zh-CN" altLang="en-US" sz="1400" b="1">
                          <a:latin typeface="宋体" panose="02010600030101010101" pitchFamily="2" charset="-122"/>
                          <a:ea typeface="宋体" panose="02010600030101010101" pitchFamily="2" charset="-122"/>
                        </a:rPr>
                        <a:t>醋酸汞</a:t>
                      </a:r>
                      <a:endParaRPr lang="zh-CN" altLang="en-US" sz="1400" b="1">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spcBef>
                          <a:spcPct val="0"/>
                        </a:spcBef>
                        <a:buNone/>
                      </a:pPr>
                      <a:r>
                        <a:rPr lang="zh-CN" altLang="en-US" sz="1400" b="1">
                          <a:latin typeface="宋体" panose="02010600030101010101" pitchFamily="2" charset="-122"/>
                          <a:ea typeface="宋体" panose="02010600030101010101" pitchFamily="2" charset="-122"/>
                        </a:rPr>
                        <a:t>广州粤华药业有限公司、</a:t>
                      </a:r>
                      <a:endParaRPr lang="zh-CN" altLang="en-US" sz="1400" b="1">
                        <a:latin typeface="Arial" panose="020B0604020202020204" pitchFamily="34" charset="0"/>
                        <a:ea typeface="宋体" panose="02010600030101010101" pitchFamily="2" charset="-122"/>
                      </a:endParaRPr>
                    </a:p>
                    <a:p>
                      <a:pPr marL="0" lvl="0" indent="0">
                        <a:spcBef>
                          <a:spcPct val="0"/>
                        </a:spcBef>
                        <a:buNone/>
                      </a:pPr>
                      <a:r>
                        <a:rPr lang="zh-CN" altLang="en-US" sz="1400" b="1">
                          <a:latin typeface="宋体" panose="02010600030101010101" pitchFamily="2" charset="-122"/>
                          <a:ea typeface="宋体" panose="02010600030101010101" pitchFamily="2" charset="-122"/>
                        </a:rPr>
                        <a:t>三菱制药（广州）有限公司、</a:t>
                      </a:r>
                      <a:endParaRPr lang="zh-CN" altLang="en-US" sz="1400" b="1">
                        <a:latin typeface="Arial" panose="020B0604020202020204" pitchFamily="34" charset="0"/>
                        <a:ea typeface="宋体" panose="02010600030101010101" pitchFamily="2" charset="-122"/>
                      </a:endParaRPr>
                    </a:p>
                    <a:p>
                      <a:pPr marL="0" lvl="0" indent="0">
                        <a:spcBef>
                          <a:spcPct val="0"/>
                        </a:spcBef>
                        <a:buNone/>
                      </a:pPr>
                      <a:r>
                        <a:rPr lang="zh-CN" altLang="en-US" sz="1400" b="1">
                          <a:latin typeface="宋体" panose="02010600030101010101" pitchFamily="2" charset="-122"/>
                          <a:ea typeface="宋体" panose="02010600030101010101" pitchFamily="2" charset="-122"/>
                        </a:rPr>
                        <a:t>珠海经济特区生物化学制药厂、</a:t>
                      </a:r>
                      <a:endParaRPr lang="zh-CN" altLang="en-US" sz="1400" b="1">
                        <a:latin typeface="Arial" panose="020B0604020202020204" pitchFamily="34" charset="0"/>
                        <a:ea typeface="宋体" panose="02010600030101010101" pitchFamily="2" charset="-122"/>
                      </a:endParaRPr>
                    </a:p>
                    <a:p>
                      <a:pPr marL="0" lvl="0" indent="0">
                        <a:spcBef>
                          <a:spcPct val="0"/>
                        </a:spcBef>
                        <a:buNone/>
                      </a:pPr>
                      <a:r>
                        <a:rPr lang="zh-CN" altLang="en-US" sz="1400" b="1">
                          <a:latin typeface="宋体" panose="02010600030101010101" pitchFamily="2" charset="-122"/>
                          <a:ea typeface="宋体" panose="02010600030101010101" pitchFamily="2" charset="-122"/>
                        </a:rPr>
                        <a:t>广东邦民制药厂有限公司、</a:t>
                      </a:r>
                      <a:endParaRPr lang="zh-CN" altLang="en-US" sz="1400" b="1">
                        <a:latin typeface="Arial" panose="020B0604020202020204" pitchFamily="34" charset="0"/>
                        <a:ea typeface="宋体" panose="02010600030101010101" pitchFamily="2" charset="-122"/>
                      </a:endParaRPr>
                    </a:p>
                    <a:p>
                      <a:pPr marL="0" lvl="0" indent="0">
                        <a:spcBef>
                          <a:spcPct val="0"/>
                        </a:spcBef>
                        <a:buNone/>
                      </a:pPr>
                      <a:r>
                        <a:rPr lang="zh-CN" altLang="en-US" sz="1400" b="1">
                          <a:latin typeface="宋体" panose="02010600030101010101" pitchFamily="2" charset="-122"/>
                          <a:ea typeface="宋体" panose="02010600030101010101" pitchFamily="2" charset="-122"/>
                        </a:rPr>
                        <a:t>曼秀雷敦（中国）药业有限公司、</a:t>
                      </a:r>
                      <a:endParaRPr lang="zh-CN" altLang="en-US" sz="1400" b="1">
                        <a:latin typeface="Arial" panose="020B0604020202020204" pitchFamily="34" charset="0"/>
                        <a:ea typeface="宋体" panose="02010600030101010101" pitchFamily="2" charset="-122"/>
                      </a:endParaRPr>
                    </a:p>
                    <a:p>
                      <a:pPr marL="0" lvl="0" indent="0">
                        <a:spcBef>
                          <a:spcPct val="0"/>
                        </a:spcBef>
                        <a:buNone/>
                      </a:pPr>
                      <a:r>
                        <a:rPr lang="zh-CN" altLang="en-US" sz="1400" b="1">
                          <a:latin typeface="宋体" panose="02010600030101010101" pitchFamily="2" charset="-122"/>
                          <a:ea typeface="宋体" panose="02010600030101010101" pitchFamily="2" charset="-122"/>
                        </a:rPr>
                        <a:t>生命科技（中山）生物药业有限公司、</a:t>
                      </a:r>
                      <a:endParaRPr lang="zh-CN" altLang="en-US" sz="1400" b="1">
                        <a:latin typeface="Arial" panose="020B0604020202020204" pitchFamily="34" charset="0"/>
                        <a:ea typeface="宋体" panose="02010600030101010101" pitchFamily="2" charset="-122"/>
                      </a:endParaRPr>
                    </a:p>
                    <a:p>
                      <a:pPr marL="0" lvl="0" indent="0">
                        <a:spcBef>
                          <a:spcPct val="0"/>
                        </a:spcBef>
                        <a:buNone/>
                      </a:pPr>
                      <a:r>
                        <a:rPr lang="zh-CN" altLang="en-US" sz="1400" b="1">
                          <a:latin typeface="宋体" panose="02010600030101010101" pitchFamily="2" charset="-122"/>
                          <a:ea typeface="宋体" panose="02010600030101010101" pitchFamily="2" charset="-122"/>
                        </a:rPr>
                        <a:t>雅柏药业（中国）有限公司</a:t>
                      </a:r>
                      <a:endParaRPr lang="zh-CN" altLang="en-US" sz="1400" b="1">
                        <a:latin typeface="Arial" panose="020B0604020202020204" pitchFamily="34" charset="0"/>
                        <a:ea typeface="宋体" panose="02010600030101010101" pitchFamily="2" charset="-122"/>
                      </a:endParaRPr>
                    </a:p>
                  </a:txBody>
                  <a:tcPr>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2349" name="内容占位符 12348"/>
          <p:cNvGraphicFramePr/>
          <p:nvPr>
            <p:ph idx="1"/>
          </p:nvPr>
        </p:nvGraphicFramePr>
        <p:xfrm>
          <a:off x="69850" y="836613"/>
          <a:ext cx="9074150" cy="5919787"/>
        </p:xfrm>
        <a:graphic>
          <a:graphicData uri="http://schemas.openxmlformats.org/drawingml/2006/table">
            <a:tbl>
              <a:tblPr/>
              <a:tblGrid>
                <a:gridCol w="398463"/>
                <a:gridCol w="1079500"/>
                <a:gridCol w="2239962"/>
                <a:gridCol w="5356225"/>
              </a:tblGrid>
              <a:tr h="728663">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lgn="ctr">
                        <a:spcBef>
                          <a:spcPct val="0"/>
                        </a:spcBef>
                        <a:buNone/>
                      </a:pPr>
                      <a:r>
                        <a:rPr lang="en-US" altLang="zh-CN" sz="1400" b="1">
                          <a:latin typeface="宋体" panose="02010600030101010101" pitchFamily="2" charset="-122"/>
                          <a:ea typeface="宋体" panose="02010600030101010101" pitchFamily="2" charset="-122"/>
                        </a:rPr>
                        <a:t>12</a:t>
                      </a:r>
                      <a:endParaRPr lang="en-US" altLang="zh-CN" sz="1400" b="1">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spcBef>
                          <a:spcPct val="0"/>
                        </a:spcBef>
                        <a:buNone/>
                      </a:pPr>
                      <a:r>
                        <a:rPr lang="zh-CN" altLang="en-US" sz="1400" b="1">
                          <a:latin typeface="宋体" panose="02010600030101010101" pitchFamily="2" charset="-122"/>
                          <a:ea typeface="宋体" panose="02010600030101010101" pitchFamily="2" charset="-122"/>
                        </a:rPr>
                        <a:t>重铬酸钠</a:t>
                      </a:r>
                      <a:endParaRPr lang="zh-CN" altLang="en-US" sz="1400" b="1">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spcBef>
                          <a:spcPct val="0"/>
                        </a:spcBef>
                        <a:buNone/>
                      </a:pPr>
                      <a:r>
                        <a:rPr lang="zh-CN" altLang="en-US" sz="1400" b="1">
                          <a:latin typeface="宋体" panose="02010600030101010101" pitchFamily="2" charset="-122"/>
                          <a:ea typeface="宋体" panose="02010600030101010101" pitchFamily="2" charset="-122"/>
                        </a:rPr>
                        <a:t>红矾钠</a:t>
                      </a:r>
                      <a:endParaRPr lang="zh-CN" altLang="en-US" sz="1400" b="1">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spcBef>
                          <a:spcPct val="0"/>
                        </a:spcBef>
                        <a:buNone/>
                      </a:pPr>
                      <a:r>
                        <a:rPr lang="zh-CN" altLang="en-US" sz="1400" b="1">
                          <a:latin typeface="宋体" panose="02010600030101010101" pitchFamily="2" charset="-122"/>
                          <a:ea typeface="宋体" panose="02010600030101010101" pitchFamily="2" charset="-122"/>
                        </a:rPr>
                        <a:t>祥和精工（珠海）有限公司、</a:t>
                      </a:r>
                      <a:endParaRPr lang="zh-CN" altLang="en-US" sz="1400" b="1">
                        <a:latin typeface="Arial" panose="020B0604020202020204" pitchFamily="34" charset="0"/>
                        <a:ea typeface="宋体" panose="02010600030101010101" pitchFamily="2" charset="-122"/>
                      </a:endParaRPr>
                    </a:p>
                    <a:p>
                      <a:pPr marL="0" lvl="0" indent="0">
                        <a:spcBef>
                          <a:spcPct val="0"/>
                        </a:spcBef>
                        <a:buNone/>
                      </a:pPr>
                      <a:r>
                        <a:rPr lang="zh-CN" altLang="en-US" sz="1400" b="1">
                          <a:latin typeface="宋体" panose="02010600030101010101" pitchFamily="2" charset="-122"/>
                          <a:ea typeface="宋体" panose="02010600030101010101" pitchFamily="2" charset="-122"/>
                        </a:rPr>
                        <a:t>乳源瑶族自治县东阳光化成箔有限公司、</a:t>
                      </a:r>
                      <a:endParaRPr lang="zh-CN" altLang="en-US" sz="1400" b="1">
                        <a:latin typeface="Arial" panose="020B0604020202020204" pitchFamily="34" charset="0"/>
                        <a:ea typeface="楷体_GB2312" pitchFamily="49" charset="-122"/>
                      </a:endParaRPr>
                    </a:p>
                    <a:p>
                      <a:pPr marL="0" lvl="0" indent="0">
                        <a:spcBef>
                          <a:spcPct val="0"/>
                        </a:spcBef>
                        <a:buNone/>
                      </a:pPr>
                      <a:r>
                        <a:rPr lang="zh-CN" altLang="en-US" sz="1400" b="1">
                          <a:latin typeface="宋体" panose="02010600030101010101" pitchFamily="2" charset="-122"/>
                          <a:ea typeface="宋体" panose="02010600030101010101" pitchFamily="2" charset="-122"/>
                        </a:rPr>
                        <a:t>中山中粤马口铁工业有限公司</a:t>
                      </a:r>
                      <a:endParaRPr lang="zh-CN" altLang="en-US" sz="1400" b="1">
                        <a:latin typeface="Arial" panose="020B0604020202020204" pitchFamily="34" charset="0"/>
                        <a:ea typeface="楷体_GB2312" pitchFamily="49" charset="-122"/>
                      </a:endParaRPr>
                    </a:p>
                  </a:txBody>
                  <a:tcPr>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r>
              <a:tr h="303212">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lgn="ctr">
                        <a:spcBef>
                          <a:spcPct val="0"/>
                        </a:spcBef>
                        <a:buNone/>
                      </a:pPr>
                      <a:r>
                        <a:rPr lang="en-US" altLang="zh-CN" sz="1400" b="1">
                          <a:latin typeface="宋体" panose="02010600030101010101" pitchFamily="2" charset="-122"/>
                          <a:ea typeface="宋体" panose="02010600030101010101" pitchFamily="2" charset="-122"/>
                        </a:rPr>
                        <a:t>13</a:t>
                      </a:r>
                      <a:endParaRPr lang="en-US" altLang="zh-CN" sz="1400" b="1">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spcBef>
                          <a:spcPct val="0"/>
                        </a:spcBef>
                        <a:buNone/>
                      </a:pPr>
                      <a:r>
                        <a:rPr lang="zh-CN" altLang="en-US" sz="1400" b="1">
                          <a:latin typeface="宋体" panose="02010600030101010101" pitchFamily="2" charset="-122"/>
                          <a:ea typeface="宋体" panose="02010600030101010101" pitchFamily="2" charset="-122"/>
                        </a:rPr>
                        <a:t>磷化锌</a:t>
                      </a:r>
                      <a:endParaRPr lang="zh-CN" altLang="en-US" sz="1400" b="1">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spcBef>
                          <a:spcPct val="0"/>
                        </a:spcBef>
                        <a:buNone/>
                      </a:pPr>
                      <a:r>
                        <a:rPr lang="zh-CN" altLang="en-US" sz="1400" b="1">
                          <a:latin typeface="宋体" panose="02010600030101010101" pitchFamily="2" charset="-122"/>
                          <a:ea typeface="宋体" panose="02010600030101010101" pitchFamily="2" charset="-122"/>
                        </a:rPr>
                        <a:t>二磷化三锌</a:t>
                      </a:r>
                      <a:endParaRPr lang="zh-CN" altLang="en-US" sz="1400" b="1">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spcBef>
                          <a:spcPct val="0"/>
                        </a:spcBef>
                        <a:buNone/>
                      </a:pPr>
                      <a:r>
                        <a:rPr lang="zh-CN" altLang="en-US" sz="1400" b="1">
                          <a:latin typeface="宋体" panose="02010600030101010101" pitchFamily="2" charset="-122"/>
                          <a:ea typeface="宋体" panose="02010600030101010101" pitchFamily="2" charset="-122"/>
                        </a:rPr>
                        <a:t>中山市储备粮管理有限公司</a:t>
                      </a:r>
                      <a:endParaRPr lang="zh-CN" altLang="en-US" sz="1400" b="1">
                        <a:latin typeface="宋体" panose="02010600030101010101" pitchFamily="2" charset="-122"/>
                        <a:ea typeface="宋体" panose="02010600030101010101" pitchFamily="2" charset="-122"/>
                      </a:endParaRPr>
                    </a:p>
                  </a:txBody>
                  <a:tcPr>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r>
              <a:tr h="303213">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lgn="ctr">
                        <a:spcBef>
                          <a:spcPct val="0"/>
                        </a:spcBef>
                        <a:buNone/>
                      </a:pPr>
                      <a:r>
                        <a:rPr lang="en-US" altLang="zh-CN" sz="1400" b="1">
                          <a:latin typeface="宋体" panose="02010600030101010101" pitchFamily="2" charset="-122"/>
                          <a:ea typeface="宋体" panose="02010600030101010101" pitchFamily="2" charset="-122"/>
                        </a:rPr>
                        <a:t>14</a:t>
                      </a:r>
                      <a:endParaRPr lang="en-US" altLang="zh-CN" sz="1400" b="1">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spcBef>
                          <a:spcPct val="0"/>
                        </a:spcBef>
                        <a:buNone/>
                      </a:pPr>
                      <a:r>
                        <a:rPr lang="zh-CN" altLang="en-US" sz="1400" b="1">
                          <a:latin typeface="宋体" panose="02010600030101010101" pitchFamily="2" charset="-122"/>
                          <a:ea typeface="宋体" panose="02010600030101010101" pitchFamily="2" charset="-122"/>
                        </a:rPr>
                        <a:t>五氧化二钒</a:t>
                      </a:r>
                      <a:endParaRPr lang="zh-CN" altLang="en-US" sz="1400" b="1">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spcBef>
                          <a:spcPct val="0"/>
                        </a:spcBef>
                        <a:buNone/>
                      </a:pPr>
                      <a:r>
                        <a:rPr lang="zh-CN" altLang="en-US" sz="1400" b="1">
                          <a:latin typeface="宋体" panose="02010600030101010101" pitchFamily="2" charset="-122"/>
                          <a:ea typeface="宋体" panose="02010600030101010101" pitchFamily="2" charset="-122"/>
                        </a:rPr>
                        <a:t>钒（酸）酐</a:t>
                      </a:r>
                      <a:endParaRPr lang="zh-CN" altLang="en-US" sz="1400" b="1">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spcBef>
                          <a:spcPct val="0"/>
                        </a:spcBef>
                        <a:buNone/>
                      </a:pPr>
                      <a:r>
                        <a:rPr lang="zh-CN" altLang="en-US" sz="1400" b="1">
                          <a:latin typeface="宋体" panose="02010600030101010101" pitchFamily="2" charset="-122"/>
                          <a:ea typeface="宋体" panose="02010600030101010101" pitchFamily="2" charset="-122"/>
                        </a:rPr>
                        <a:t>乳源东阳光磁性材料有限公司、中山中粤马口铁工业有限公司</a:t>
                      </a:r>
                      <a:endParaRPr lang="zh-CN" altLang="en-US" sz="1400" b="1">
                        <a:latin typeface="宋体" panose="02010600030101010101" pitchFamily="2" charset="-122"/>
                        <a:ea typeface="宋体" panose="02010600030101010101" pitchFamily="2" charset="-122"/>
                      </a:endParaRPr>
                    </a:p>
                  </a:txBody>
                  <a:tcPr>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r>
              <a:tr h="2430462">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lgn="ctr">
                        <a:spcBef>
                          <a:spcPct val="0"/>
                        </a:spcBef>
                        <a:buNone/>
                      </a:pPr>
                      <a:r>
                        <a:rPr lang="en-US" altLang="zh-CN" sz="1400" b="1">
                          <a:latin typeface="宋体" panose="02010600030101010101" pitchFamily="2" charset="-122"/>
                          <a:ea typeface="宋体" panose="02010600030101010101" pitchFamily="2" charset="-122"/>
                        </a:rPr>
                        <a:t>15</a:t>
                      </a:r>
                      <a:endParaRPr lang="en-US" altLang="zh-CN" sz="1400" b="1">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spcBef>
                          <a:spcPct val="0"/>
                        </a:spcBef>
                        <a:buNone/>
                      </a:pPr>
                      <a:r>
                        <a:rPr lang="zh-CN" altLang="en-US" sz="1400" b="1">
                          <a:latin typeface="宋体" panose="02010600030101010101" pitchFamily="2" charset="-122"/>
                          <a:ea typeface="宋体" panose="02010600030101010101" pitchFamily="2" charset="-122"/>
                        </a:rPr>
                        <a:t>三氧化（二）砷</a:t>
                      </a:r>
                      <a:endParaRPr lang="zh-CN" altLang="en-US" sz="1400" b="1">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spcBef>
                          <a:spcPct val="0"/>
                        </a:spcBef>
                        <a:buNone/>
                      </a:pPr>
                      <a:r>
                        <a:rPr lang="zh-CN" altLang="en-US" sz="1400" b="1">
                          <a:latin typeface="宋体" panose="02010600030101010101" pitchFamily="2" charset="-122"/>
                          <a:ea typeface="宋体" panose="02010600030101010101" pitchFamily="2" charset="-122"/>
                        </a:rPr>
                        <a:t>白砒；砒霜；亚砷（酸）酐</a:t>
                      </a:r>
                      <a:endParaRPr lang="zh-CN" altLang="en-US" sz="1400" b="1">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spcBef>
                          <a:spcPct val="0"/>
                        </a:spcBef>
                        <a:buNone/>
                      </a:pPr>
                      <a:r>
                        <a:rPr lang="zh-CN" altLang="en-US" sz="1400" b="1">
                          <a:latin typeface="宋体" panose="02010600030101010101" pitchFamily="2" charset="-122"/>
                          <a:ea typeface="宋体" panose="02010600030101010101" pitchFamily="2" charset="-122"/>
                        </a:rPr>
                        <a:t>广州市永福堂药业有限公司、广州莱泰制药有限公司、</a:t>
                      </a:r>
                      <a:endParaRPr lang="zh-CN" altLang="en-US" sz="1400" b="1">
                        <a:latin typeface="Arial" panose="020B0604020202020204" pitchFamily="34" charset="0"/>
                        <a:ea typeface="宋体" panose="02010600030101010101" pitchFamily="2" charset="-122"/>
                      </a:endParaRPr>
                    </a:p>
                    <a:p>
                      <a:pPr marL="0" lvl="0" indent="0">
                        <a:spcBef>
                          <a:spcPct val="0"/>
                        </a:spcBef>
                        <a:buNone/>
                      </a:pPr>
                      <a:r>
                        <a:rPr lang="zh-CN" altLang="en-US" sz="1400" b="1">
                          <a:latin typeface="宋体" panose="02010600030101010101" pitchFamily="2" charset="-122"/>
                          <a:ea typeface="宋体" panose="02010600030101010101" pitchFamily="2" charset="-122"/>
                        </a:rPr>
                        <a:t>广州星群（药业）股份有限公司、广州粤华药业有限公司、</a:t>
                      </a:r>
                      <a:endParaRPr lang="zh-CN" altLang="en-US" sz="1400" b="1">
                        <a:latin typeface="Arial" panose="020B0604020202020204" pitchFamily="34" charset="0"/>
                        <a:ea typeface="宋体" panose="02010600030101010101" pitchFamily="2" charset="-122"/>
                      </a:endParaRPr>
                    </a:p>
                    <a:p>
                      <a:pPr marL="0" lvl="0" indent="0">
                        <a:spcBef>
                          <a:spcPct val="0"/>
                        </a:spcBef>
                        <a:buNone/>
                      </a:pPr>
                      <a:r>
                        <a:rPr lang="zh-CN" altLang="en-US" sz="1400" b="1">
                          <a:latin typeface="宋体" panose="02010600030101010101" pitchFamily="2" charset="-122"/>
                          <a:ea typeface="宋体" panose="02010600030101010101" pitchFamily="2" charset="-122"/>
                        </a:rPr>
                        <a:t>三菱制药（广州）有限公司、广东省珠海市药品检验所、</a:t>
                      </a:r>
                      <a:endParaRPr lang="zh-CN" altLang="en-US" sz="1400" b="1">
                        <a:latin typeface="Arial" panose="020B0604020202020204" pitchFamily="34" charset="0"/>
                        <a:ea typeface="楷体_GB2312" pitchFamily="49" charset="-122"/>
                      </a:endParaRPr>
                    </a:p>
                    <a:p>
                      <a:pPr marL="0" lvl="0" indent="0">
                        <a:spcBef>
                          <a:spcPct val="0"/>
                        </a:spcBef>
                        <a:buNone/>
                      </a:pPr>
                      <a:r>
                        <a:rPr lang="zh-CN" altLang="en-US" sz="1400" b="1">
                          <a:latin typeface="宋体" panose="02010600030101010101" pitchFamily="2" charset="-122"/>
                          <a:ea typeface="宋体" panose="02010600030101010101" pitchFamily="2" charset="-122"/>
                        </a:rPr>
                        <a:t>珠海经济特区生物化学制药厂、珠海润都民彤制药有限公司、</a:t>
                      </a:r>
                      <a:endParaRPr lang="zh-CN" altLang="en-US" sz="1400" b="1">
                        <a:latin typeface="Arial" panose="020B0604020202020204" pitchFamily="34" charset="0"/>
                        <a:ea typeface="楷体_GB2312" pitchFamily="49" charset="-122"/>
                      </a:endParaRPr>
                    </a:p>
                    <a:p>
                      <a:pPr marL="0" lvl="0" indent="0">
                        <a:spcBef>
                          <a:spcPct val="0"/>
                        </a:spcBef>
                        <a:buNone/>
                      </a:pPr>
                      <a:r>
                        <a:rPr lang="zh-CN" altLang="en-US" sz="1400" b="1">
                          <a:latin typeface="宋体" panose="02010600030101010101" pitchFamily="2" charset="-122"/>
                          <a:ea typeface="宋体" panose="02010600030101010101" pitchFamily="2" charset="-122"/>
                        </a:rPr>
                        <a:t>佛山市荣冠玻璃建材有限公司、广东邦民制药厂有限公司、</a:t>
                      </a:r>
                      <a:endParaRPr lang="zh-CN" altLang="en-US" sz="1400" b="1">
                        <a:latin typeface="Arial" panose="020B0604020202020204" pitchFamily="34" charset="0"/>
                        <a:ea typeface="楷体_GB2312" pitchFamily="49" charset="-122"/>
                      </a:endParaRPr>
                    </a:p>
                    <a:p>
                      <a:pPr marL="0" lvl="0" indent="0">
                        <a:spcBef>
                          <a:spcPct val="0"/>
                        </a:spcBef>
                        <a:buNone/>
                      </a:pPr>
                      <a:r>
                        <a:rPr lang="zh-CN" altLang="en-US" sz="1400" b="1">
                          <a:latin typeface="宋体" panose="02010600030101010101" pitchFamily="2" charset="-122"/>
                          <a:ea typeface="宋体" panose="02010600030101010101" pitchFamily="2" charset="-122"/>
                        </a:rPr>
                        <a:t>惠州合正电子科技有限公司、广东中成化工股份有限公司、</a:t>
                      </a:r>
                      <a:endParaRPr lang="zh-CN" altLang="en-US" sz="1400" b="1">
                        <a:latin typeface="Arial" panose="020B0604020202020204" pitchFamily="34" charset="0"/>
                        <a:ea typeface="楷体_GB2312" pitchFamily="49" charset="-122"/>
                      </a:endParaRPr>
                    </a:p>
                    <a:p>
                      <a:pPr marL="0" lvl="0" indent="0">
                        <a:spcBef>
                          <a:spcPct val="0"/>
                        </a:spcBef>
                        <a:buNone/>
                      </a:pPr>
                      <a:r>
                        <a:rPr lang="zh-CN" altLang="en-US" sz="1400" b="1">
                          <a:latin typeface="宋体" panose="02010600030101010101" pitchFamily="2" charset="-122"/>
                          <a:ea typeface="宋体" panose="02010600030101010101" pitchFamily="2" charset="-122"/>
                        </a:rPr>
                        <a:t>中山市古镇美宽玻璃厂、中山市菊花玻璃马赛克有限公司、</a:t>
                      </a:r>
                      <a:endParaRPr lang="zh-CN" altLang="en-US" sz="1400" b="1">
                        <a:latin typeface="Arial" panose="020B0604020202020204" pitchFamily="34" charset="0"/>
                        <a:ea typeface="楷体_GB2312" pitchFamily="49" charset="-122"/>
                      </a:endParaRPr>
                    </a:p>
                    <a:p>
                      <a:pPr marL="0" lvl="0" indent="0">
                        <a:spcBef>
                          <a:spcPct val="0"/>
                        </a:spcBef>
                        <a:buNone/>
                      </a:pPr>
                      <a:r>
                        <a:rPr lang="zh-CN" altLang="en-US" sz="1400" b="1">
                          <a:latin typeface="宋体" panose="02010600030101010101" pitchFamily="2" charset="-122"/>
                          <a:ea typeface="宋体" panose="02010600030101010101" pitchFamily="2" charset="-122"/>
                        </a:rPr>
                        <a:t>生命科技（中山）生物药业有限公司、</a:t>
                      </a:r>
                      <a:endParaRPr lang="zh-CN" altLang="en-US" sz="1400" b="1">
                        <a:latin typeface="Arial" panose="020B0604020202020204" pitchFamily="34" charset="0"/>
                        <a:ea typeface="楷体_GB2312" pitchFamily="49" charset="-122"/>
                      </a:endParaRPr>
                    </a:p>
                    <a:p>
                      <a:pPr marL="0" lvl="0" indent="0">
                        <a:spcBef>
                          <a:spcPct val="0"/>
                        </a:spcBef>
                        <a:buNone/>
                      </a:pPr>
                      <a:r>
                        <a:rPr lang="zh-CN" altLang="en-US" sz="1400" b="1">
                          <a:latin typeface="宋体" panose="02010600030101010101" pitchFamily="2" charset="-122"/>
                          <a:ea typeface="宋体" panose="02010600030101010101" pitchFamily="2" charset="-122"/>
                        </a:rPr>
                        <a:t>珠海联邦制药股份有限公司中山分公司、</a:t>
                      </a:r>
                      <a:endParaRPr lang="zh-CN" altLang="en-US" sz="1400" b="1">
                        <a:latin typeface="Arial" panose="020B0604020202020204" pitchFamily="34" charset="0"/>
                        <a:ea typeface="楷体_GB2312" pitchFamily="49" charset="-122"/>
                      </a:endParaRPr>
                    </a:p>
                    <a:p>
                      <a:pPr marL="0" lvl="0" indent="0">
                        <a:spcBef>
                          <a:spcPct val="0"/>
                        </a:spcBef>
                        <a:buNone/>
                      </a:pPr>
                      <a:r>
                        <a:rPr lang="zh-CN" altLang="en-US" sz="1400" b="1">
                          <a:latin typeface="宋体" panose="02010600030101010101" pitchFamily="2" charset="-122"/>
                          <a:ea typeface="宋体" panose="02010600030101010101" pitchFamily="2" charset="-122"/>
                        </a:rPr>
                        <a:t>雅柏药业（中国）有限公司、广东三才石岐制药有限公司、</a:t>
                      </a:r>
                      <a:endParaRPr lang="zh-CN" altLang="en-US" sz="1400" b="1">
                        <a:latin typeface="Arial" panose="020B0604020202020204" pitchFamily="34" charset="0"/>
                        <a:ea typeface="楷体_GB2312" pitchFamily="49" charset="-122"/>
                      </a:endParaRPr>
                    </a:p>
                    <a:p>
                      <a:pPr marL="0" lvl="0" indent="0">
                        <a:spcBef>
                          <a:spcPct val="0"/>
                        </a:spcBef>
                        <a:buNone/>
                      </a:pPr>
                      <a:r>
                        <a:rPr lang="zh-CN" altLang="en-US" sz="1400" b="1">
                          <a:latin typeface="宋体" panose="02010600030101010101" pitchFamily="2" charset="-122"/>
                          <a:ea typeface="宋体" panose="02010600030101010101" pitchFamily="2" charset="-122"/>
                        </a:rPr>
                        <a:t>中山市天天动物保健科技有限公司、山德士（中国）制药有限公司</a:t>
                      </a:r>
                      <a:endParaRPr lang="zh-CN" altLang="en-US" sz="1400" b="1">
                        <a:latin typeface="Arial" panose="020B0604020202020204" pitchFamily="34" charset="0"/>
                        <a:ea typeface="楷体_GB2312" pitchFamily="49" charset="-122"/>
                      </a:endParaRPr>
                    </a:p>
                  </a:txBody>
                  <a:tcPr>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r>
              <a:tr h="303213">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lgn="ctr">
                        <a:spcBef>
                          <a:spcPct val="0"/>
                        </a:spcBef>
                        <a:buNone/>
                      </a:pPr>
                      <a:r>
                        <a:rPr lang="en-US" altLang="zh-CN" sz="1400" b="1">
                          <a:latin typeface="宋体" panose="02010600030101010101" pitchFamily="2" charset="-122"/>
                          <a:ea typeface="宋体" panose="02010600030101010101" pitchFamily="2" charset="-122"/>
                        </a:rPr>
                        <a:t>16</a:t>
                      </a:r>
                      <a:endParaRPr lang="en-US" altLang="zh-CN" sz="1400" b="1">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spcBef>
                          <a:spcPct val="0"/>
                        </a:spcBef>
                        <a:buNone/>
                      </a:pPr>
                      <a:r>
                        <a:rPr lang="zh-CN" altLang="en-US" sz="1400" b="1">
                          <a:latin typeface="宋体" panose="02010600030101010101" pitchFamily="2" charset="-122"/>
                          <a:ea typeface="宋体" panose="02010600030101010101" pitchFamily="2" charset="-122"/>
                        </a:rPr>
                        <a:t>亚砷酸钠</a:t>
                      </a:r>
                      <a:endParaRPr lang="zh-CN" altLang="en-US" sz="1400" b="1">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spcBef>
                          <a:spcPct val="0"/>
                        </a:spcBef>
                        <a:buNone/>
                      </a:pPr>
                      <a:r>
                        <a:rPr lang="zh-CN" altLang="en-US" sz="1400" b="1">
                          <a:latin typeface="宋体" panose="02010600030101010101" pitchFamily="2" charset="-122"/>
                          <a:ea typeface="宋体" panose="02010600030101010101" pitchFamily="2" charset="-122"/>
                        </a:rPr>
                        <a:t>偏压砷酸钠</a:t>
                      </a:r>
                      <a:endParaRPr lang="zh-CN" altLang="en-US" sz="1400" b="1">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spcBef>
                          <a:spcPct val="0"/>
                        </a:spcBef>
                        <a:buNone/>
                      </a:pPr>
                      <a:r>
                        <a:rPr lang="zh-CN" altLang="en-US" sz="1400" b="1">
                          <a:latin typeface="宋体" panose="02010600030101010101" pitchFamily="2" charset="-122"/>
                          <a:ea typeface="宋体" panose="02010600030101010101" pitchFamily="2" charset="-122"/>
                        </a:rPr>
                        <a:t>雅柏药业（中国）有限公司</a:t>
                      </a:r>
                      <a:endParaRPr lang="zh-CN" altLang="en-US" sz="1400" b="1">
                        <a:latin typeface="宋体" panose="02010600030101010101" pitchFamily="2" charset="-122"/>
                        <a:ea typeface="宋体" panose="02010600030101010101" pitchFamily="2" charset="-122"/>
                      </a:endParaRPr>
                    </a:p>
                  </a:txBody>
                  <a:tcPr>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r>
              <a:tr h="515937">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lgn="ctr">
                        <a:spcBef>
                          <a:spcPct val="0"/>
                        </a:spcBef>
                        <a:buNone/>
                      </a:pPr>
                      <a:r>
                        <a:rPr lang="en-US" altLang="zh-CN" sz="1400" b="1">
                          <a:latin typeface="宋体" panose="02010600030101010101" pitchFamily="2" charset="-122"/>
                          <a:ea typeface="宋体" panose="02010600030101010101" pitchFamily="2" charset="-122"/>
                        </a:rPr>
                        <a:t>17</a:t>
                      </a:r>
                      <a:endParaRPr lang="en-US" altLang="zh-CN" sz="1400" b="1">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spcBef>
                          <a:spcPct val="0"/>
                        </a:spcBef>
                        <a:buNone/>
                      </a:pPr>
                      <a:r>
                        <a:rPr lang="zh-CN" altLang="en-US" sz="1400" b="1">
                          <a:latin typeface="宋体" panose="02010600030101010101" pitchFamily="2" charset="-122"/>
                          <a:ea typeface="宋体" panose="02010600030101010101" pitchFamily="2" charset="-122"/>
                        </a:rPr>
                        <a:t>砷酸</a:t>
                      </a:r>
                      <a:endParaRPr lang="zh-CN" altLang="en-US" sz="1400" b="1">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spcBef>
                          <a:spcPct val="0"/>
                        </a:spcBef>
                        <a:buNone/>
                      </a:pPr>
                      <a:r>
                        <a:rPr lang="zh-CN" altLang="en-US" sz="1400" b="1">
                          <a:latin typeface="宋体" panose="02010600030101010101" pitchFamily="2" charset="-122"/>
                          <a:ea typeface="宋体" panose="02010600030101010101" pitchFamily="2" charset="-122"/>
                        </a:rPr>
                        <a:t>原砷酸</a:t>
                      </a:r>
                      <a:endParaRPr lang="zh-CN" altLang="en-US" sz="1400" b="1">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spcBef>
                          <a:spcPct val="0"/>
                        </a:spcBef>
                        <a:buNone/>
                      </a:pPr>
                      <a:r>
                        <a:rPr lang="zh-CN" altLang="en-US" sz="1400" b="1" dirty="0">
                          <a:latin typeface="宋体" panose="02010600030101010101" pitchFamily="2" charset="-122"/>
                          <a:ea typeface="宋体" panose="02010600030101010101" pitchFamily="2" charset="-122"/>
                        </a:rPr>
                        <a:t>通标标准技术服务有限公司广州分公司、</a:t>
                      </a:r>
                      <a:endParaRPr lang="zh-CN" altLang="en-US" sz="1400" b="1" dirty="0">
                        <a:latin typeface="Arial" panose="020B0604020202020204" pitchFamily="34" charset="0"/>
                        <a:ea typeface="宋体" panose="02010600030101010101" pitchFamily="2" charset="-122"/>
                      </a:endParaRPr>
                    </a:p>
                    <a:p>
                      <a:pPr marL="0" lvl="0" indent="0">
                        <a:spcBef>
                          <a:spcPct val="0"/>
                        </a:spcBef>
                        <a:buNone/>
                      </a:pPr>
                      <a:r>
                        <a:rPr lang="zh-CN" altLang="en-US" sz="1400" b="1" dirty="0">
                          <a:latin typeface="宋体" panose="02010600030101010101" pitchFamily="2" charset="-122"/>
                          <a:ea typeface="宋体" panose="02010600030101010101" pitchFamily="2" charset="-122"/>
                        </a:rPr>
                        <a:t>联合铜箔</a:t>
                      </a:r>
                      <a:r>
                        <a:rPr lang="en-US" altLang="zh-CN" sz="1400" b="1">
                          <a:latin typeface="宋体" panose="02010600030101010101" pitchFamily="2" charset="-122"/>
                          <a:ea typeface="宋体" panose="02010600030101010101" pitchFamily="2" charset="-122"/>
                        </a:rPr>
                        <a:t>(</a:t>
                      </a:r>
                      <a:r>
                        <a:rPr lang="zh-CN" altLang="en-US" sz="1400" b="1" dirty="0">
                          <a:latin typeface="宋体" panose="02010600030101010101" pitchFamily="2" charset="-122"/>
                          <a:ea typeface="宋体" panose="02010600030101010101" pitchFamily="2" charset="-122"/>
                        </a:rPr>
                        <a:t>惠州</a:t>
                      </a:r>
                      <a:r>
                        <a:rPr lang="en-US" altLang="zh-CN" sz="1400" b="1">
                          <a:latin typeface="宋体" panose="02010600030101010101" pitchFamily="2" charset="-122"/>
                          <a:ea typeface="宋体" panose="02010600030101010101" pitchFamily="2" charset="-122"/>
                        </a:rPr>
                        <a:t>)</a:t>
                      </a:r>
                      <a:r>
                        <a:rPr lang="zh-CN" altLang="en-US" sz="1400" b="1" dirty="0">
                          <a:latin typeface="宋体" panose="02010600030101010101" pitchFamily="2" charset="-122"/>
                          <a:ea typeface="宋体" panose="02010600030101010101" pitchFamily="2" charset="-122"/>
                        </a:rPr>
                        <a:t>有限公司</a:t>
                      </a:r>
                      <a:endParaRPr lang="zh-CN" altLang="en-US" sz="1400" b="1" dirty="0">
                        <a:latin typeface="Arial" panose="020B0604020202020204" pitchFamily="34" charset="0"/>
                        <a:ea typeface="宋体" panose="02010600030101010101" pitchFamily="2" charset="-122"/>
                      </a:endParaRPr>
                    </a:p>
                  </a:txBody>
                  <a:tcPr>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r>
              <a:tr h="728663">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lgn="ctr">
                        <a:spcBef>
                          <a:spcPct val="0"/>
                        </a:spcBef>
                        <a:buNone/>
                      </a:pPr>
                      <a:r>
                        <a:rPr lang="en-US" altLang="zh-CN" sz="1400" b="1">
                          <a:latin typeface="宋体" panose="02010600030101010101" pitchFamily="2" charset="-122"/>
                          <a:ea typeface="宋体" panose="02010600030101010101" pitchFamily="2" charset="-122"/>
                        </a:rPr>
                        <a:t>18</a:t>
                      </a:r>
                      <a:endParaRPr lang="en-US" altLang="zh-CN" sz="1400" b="1">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spcBef>
                          <a:spcPct val="0"/>
                        </a:spcBef>
                        <a:buNone/>
                      </a:pPr>
                      <a:r>
                        <a:rPr lang="zh-CN" altLang="en-US" sz="1400" b="1">
                          <a:latin typeface="宋体" panose="02010600030101010101" pitchFamily="2" charset="-122"/>
                          <a:ea typeface="宋体" panose="02010600030101010101" pitchFamily="2" charset="-122"/>
                        </a:rPr>
                        <a:t>氧氯化磷</a:t>
                      </a:r>
                      <a:endParaRPr lang="zh-CN" altLang="en-US" sz="1400" b="1">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spcBef>
                          <a:spcPct val="0"/>
                        </a:spcBef>
                        <a:buNone/>
                      </a:pPr>
                      <a:r>
                        <a:rPr lang="zh-CN" altLang="en-US" sz="1400" b="1">
                          <a:latin typeface="宋体" panose="02010600030101010101" pitchFamily="2" charset="-122"/>
                          <a:ea typeface="宋体" panose="02010600030101010101" pitchFamily="2" charset="-122"/>
                        </a:rPr>
                        <a:t>氯化磷酰；磷酰氯；三氯氧化磷；三氯化磷酰；三氯氧磷；磷酰三氯</a:t>
                      </a:r>
                      <a:endParaRPr lang="zh-CN" altLang="en-US" sz="1400" b="1">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spcBef>
                          <a:spcPct val="0"/>
                        </a:spcBef>
                        <a:buNone/>
                      </a:pPr>
                      <a:r>
                        <a:rPr lang="zh-CN" altLang="en-US" sz="1400" b="1">
                          <a:latin typeface="宋体" panose="02010600030101010101" pitchFamily="2" charset="-122"/>
                          <a:ea typeface="宋体" panose="02010600030101010101" pitchFamily="2" charset="-122"/>
                        </a:rPr>
                        <a:t>广州市隆赋药业有限公司、</a:t>
                      </a:r>
                      <a:endParaRPr lang="zh-CN" altLang="en-US" sz="1400" b="1">
                        <a:latin typeface="Arial" panose="020B0604020202020204" pitchFamily="34" charset="0"/>
                        <a:ea typeface="宋体" panose="02010600030101010101" pitchFamily="2" charset="-122"/>
                      </a:endParaRPr>
                    </a:p>
                    <a:p>
                      <a:pPr marL="0" lvl="0" indent="0">
                        <a:spcBef>
                          <a:spcPct val="0"/>
                        </a:spcBef>
                        <a:buNone/>
                      </a:pPr>
                      <a:r>
                        <a:rPr lang="zh-CN" altLang="en-US" sz="1400" b="1">
                          <a:latin typeface="宋体" panose="02010600030101010101" pitchFamily="2" charset="-122"/>
                          <a:ea typeface="宋体" panose="02010600030101010101" pitchFamily="2" charset="-122"/>
                        </a:rPr>
                        <a:t>广东肇庆星湖生物科技股份有限公司生物工程基地、</a:t>
                      </a:r>
                      <a:endParaRPr lang="zh-CN" altLang="en-US" sz="1400" b="1">
                        <a:latin typeface="Arial" panose="020B0604020202020204" pitchFamily="34" charset="0"/>
                        <a:ea typeface="楷体_GB2312" pitchFamily="49" charset="-122"/>
                      </a:endParaRPr>
                    </a:p>
                    <a:p>
                      <a:pPr marL="0" lvl="0" indent="0">
                        <a:spcBef>
                          <a:spcPct val="0"/>
                        </a:spcBef>
                        <a:buNone/>
                      </a:pPr>
                      <a:r>
                        <a:rPr lang="zh-CN" altLang="en-US" sz="1400" b="1">
                          <a:latin typeface="宋体" panose="02010600030101010101" pitchFamily="2" charset="-122"/>
                          <a:ea typeface="宋体" panose="02010600030101010101" pitchFamily="2" charset="-122"/>
                        </a:rPr>
                        <a:t>珠海联邦制药股份有限公司</a:t>
                      </a:r>
                      <a:endParaRPr lang="zh-CN" altLang="en-US" sz="1400" b="1">
                        <a:latin typeface="Arial" panose="020B0604020202020204" pitchFamily="34" charset="0"/>
                        <a:ea typeface="楷体_GB2312" pitchFamily="49" charset="-122"/>
                      </a:endParaRPr>
                    </a:p>
                  </a:txBody>
                  <a:tcPr>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r>
              <a:tr h="303212">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lgn="ctr">
                        <a:spcBef>
                          <a:spcPct val="0"/>
                        </a:spcBef>
                        <a:buNone/>
                      </a:pPr>
                      <a:r>
                        <a:rPr lang="en-US" altLang="zh-CN" sz="1400" b="1">
                          <a:latin typeface="宋体" panose="02010600030101010101" pitchFamily="2" charset="-122"/>
                          <a:ea typeface="宋体" panose="02010600030101010101" pitchFamily="2" charset="-122"/>
                        </a:rPr>
                        <a:t>19</a:t>
                      </a:r>
                      <a:endParaRPr lang="en-US" altLang="zh-CN" sz="1400" b="1">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spcBef>
                          <a:spcPct val="0"/>
                        </a:spcBef>
                        <a:buNone/>
                      </a:pPr>
                      <a:r>
                        <a:rPr lang="zh-CN" altLang="en-US" sz="1400" b="1">
                          <a:latin typeface="宋体" panose="02010600030101010101" pitchFamily="2" charset="-122"/>
                          <a:ea typeface="宋体" panose="02010600030101010101" pitchFamily="2" charset="-122"/>
                        </a:rPr>
                        <a:t>氯</a:t>
                      </a:r>
                      <a:endParaRPr lang="zh-CN" altLang="en-US" sz="1400" b="1">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spcBef>
                          <a:spcPct val="0"/>
                        </a:spcBef>
                        <a:buNone/>
                      </a:pPr>
                      <a:r>
                        <a:rPr lang="zh-CN" altLang="en-US" sz="1400" b="1">
                          <a:latin typeface="宋体" panose="02010600030101010101" pitchFamily="2" charset="-122"/>
                          <a:ea typeface="宋体" panose="02010600030101010101" pitchFamily="2" charset="-122"/>
                        </a:rPr>
                        <a:t>液氯；氯气</a:t>
                      </a:r>
                      <a:endParaRPr lang="zh-CN" altLang="en-US" sz="1400" b="1">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buNone/>
                      </a:pPr>
                      <a:endParaRPr lang="zh-CN" altLang="en-US" sz="1400" b="1" dirty="0"/>
                    </a:p>
                  </a:txBody>
                  <a:tcPr>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r>
              <a:tr h="303213">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lgn="ctr">
                        <a:spcBef>
                          <a:spcPct val="0"/>
                        </a:spcBef>
                        <a:buNone/>
                      </a:pPr>
                      <a:r>
                        <a:rPr lang="en-US" altLang="zh-CN" sz="1400" b="1">
                          <a:latin typeface="宋体" panose="02010600030101010101" pitchFamily="2" charset="-122"/>
                          <a:ea typeface="宋体" panose="02010600030101010101" pitchFamily="2" charset="-122"/>
                        </a:rPr>
                        <a:t>20</a:t>
                      </a:r>
                      <a:endParaRPr lang="en-US" altLang="zh-CN" sz="1400" b="1">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spcBef>
                          <a:spcPct val="0"/>
                        </a:spcBef>
                        <a:buNone/>
                      </a:pPr>
                      <a:r>
                        <a:rPr lang="zh-CN" altLang="en-US" sz="1400" b="1">
                          <a:latin typeface="宋体" panose="02010600030101010101" pitchFamily="2" charset="-122"/>
                          <a:ea typeface="宋体" panose="02010600030101010101" pitchFamily="2" charset="-122"/>
                        </a:rPr>
                        <a:t>氯磺酸</a:t>
                      </a:r>
                      <a:endParaRPr lang="zh-CN" altLang="en-US" sz="1400" b="1">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spcBef>
                          <a:spcPct val="0"/>
                        </a:spcBef>
                        <a:buNone/>
                      </a:pPr>
                      <a:r>
                        <a:rPr lang="zh-CN" altLang="en-US" sz="1400" b="1">
                          <a:latin typeface="宋体" panose="02010600030101010101" pitchFamily="2" charset="-122"/>
                          <a:ea typeface="宋体" panose="02010600030101010101" pitchFamily="2" charset="-122"/>
                        </a:rPr>
                        <a:t>氯化硫酸；氯硫酸</a:t>
                      </a:r>
                      <a:endParaRPr lang="zh-CN" altLang="en-US" sz="1400" b="1">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spcBef>
                          <a:spcPct val="0"/>
                        </a:spcBef>
                        <a:buNone/>
                      </a:pPr>
                      <a:r>
                        <a:rPr lang="zh-CN" altLang="en-US" sz="1400" b="1">
                          <a:latin typeface="宋体" panose="02010600030101010101" pitchFamily="2" charset="-122"/>
                          <a:ea typeface="宋体" panose="02010600030101010101" pitchFamily="2" charset="-122"/>
                        </a:rPr>
                        <a:t>广州同锐生物科技有限公司</a:t>
                      </a:r>
                      <a:endParaRPr lang="zh-CN" altLang="en-US" sz="1400" b="1">
                        <a:latin typeface="宋体" panose="02010600030101010101" pitchFamily="2" charset="-122"/>
                        <a:ea typeface="宋体" panose="02010600030101010101" pitchFamily="2" charset="-122"/>
                      </a:endParaRPr>
                    </a:p>
                  </a:txBody>
                  <a:tcPr>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3368" name="内容占位符 13367"/>
          <p:cNvGraphicFramePr/>
          <p:nvPr>
            <p:ph/>
          </p:nvPr>
        </p:nvGraphicFramePr>
        <p:xfrm>
          <a:off x="34925" y="765175"/>
          <a:ext cx="9072563" cy="6143625"/>
        </p:xfrm>
        <a:graphic>
          <a:graphicData uri="http://schemas.openxmlformats.org/drawingml/2006/table">
            <a:tbl>
              <a:tblPr/>
              <a:tblGrid>
                <a:gridCol w="484188"/>
                <a:gridCol w="2147887"/>
                <a:gridCol w="1625600"/>
                <a:gridCol w="4814888"/>
              </a:tblGrid>
              <a:tr h="515938">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lgn="ctr">
                        <a:spcBef>
                          <a:spcPct val="0"/>
                        </a:spcBef>
                        <a:buNone/>
                      </a:pPr>
                      <a:r>
                        <a:rPr lang="en-US" altLang="zh-CN" sz="1400" b="1">
                          <a:latin typeface="宋体" panose="02010600030101010101" pitchFamily="2" charset="-122"/>
                          <a:ea typeface="宋体" panose="02010600030101010101" pitchFamily="2" charset="-122"/>
                        </a:rPr>
                        <a:t>21</a:t>
                      </a:r>
                      <a:endParaRPr lang="en-US" altLang="zh-CN" sz="1400" b="1">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spcBef>
                          <a:spcPct val="0"/>
                        </a:spcBef>
                        <a:buNone/>
                      </a:pPr>
                      <a:r>
                        <a:rPr lang="zh-CN" altLang="en-US" sz="1400" b="1">
                          <a:latin typeface="宋体" panose="02010600030101010101" pitchFamily="2" charset="-122"/>
                          <a:ea typeface="宋体" panose="02010600030101010101" pitchFamily="2" charset="-122"/>
                        </a:rPr>
                        <a:t>迭氮（化）钠</a:t>
                      </a:r>
                      <a:endParaRPr lang="zh-CN" altLang="en-US" sz="1400" b="1">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spcBef>
                          <a:spcPct val="0"/>
                        </a:spcBef>
                        <a:buNone/>
                      </a:pPr>
                      <a:r>
                        <a:rPr lang="zh-CN" altLang="en-US" sz="1400" b="1">
                          <a:latin typeface="宋体" panose="02010600030101010101" pitchFamily="2" charset="-122"/>
                          <a:ea typeface="宋体" panose="02010600030101010101" pitchFamily="2" charset="-122"/>
                        </a:rPr>
                        <a:t>三氮化钠</a:t>
                      </a:r>
                      <a:endParaRPr lang="zh-CN" altLang="en-US" sz="1400" b="1">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spcBef>
                          <a:spcPct val="0"/>
                        </a:spcBef>
                        <a:buNone/>
                      </a:pPr>
                      <a:r>
                        <a:rPr lang="zh-CN" altLang="en-US" sz="1400" b="1">
                          <a:latin typeface="宋体" panose="02010600030101010101" pitchFamily="2" charset="-122"/>
                          <a:ea typeface="宋体" panose="02010600030101010101" pitchFamily="2" charset="-122"/>
                        </a:rPr>
                        <a:t>广州市污水治理有限责任公司、广州市猎德污水处理厂、</a:t>
                      </a:r>
                      <a:endParaRPr lang="zh-CN" altLang="en-US" sz="1400" b="1">
                        <a:latin typeface="Arial" panose="020B0604020202020204" pitchFamily="34" charset="0"/>
                        <a:ea typeface="宋体" panose="02010600030101010101" pitchFamily="2" charset="-122"/>
                      </a:endParaRPr>
                    </a:p>
                    <a:p>
                      <a:pPr marL="0" lvl="0" indent="0">
                        <a:spcBef>
                          <a:spcPct val="0"/>
                        </a:spcBef>
                        <a:buNone/>
                      </a:pPr>
                      <a:r>
                        <a:rPr lang="zh-CN" altLang="en-US" sz="1400" b="1">
                          <a:latin typeface="宋体" panose="02010600030101010101" pitchFamily="2" charset="-122"/>
                          <a:ea typeface="宋体" panose="02010600030101010101" pitchFamily="2" charset="-122"/>
                        </a:rPr>
                        <a:t>珠海联邦制药股份有限公司、雅柏药业（中国）有限公司</a:t>
                      </a:r>
                      <a:endParaRPr lang="zh-CN" altLang="en-US" sz="1400" b="1">
                        <a:latin typeface="Arial" panose="020B0604020202020204" pitchFamily="34" charset="0"/>
                        <a:ea typeface="宋体" panose="02010600030101010101" pitchFamily="2" charset="-122"/>
                      </a:endParaRPr>
                    </a:p>
                  </a:txBody>
                  <a:tcPr>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r>
              <a:tr h="941387">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lgn="ctr">
                        <a:spcBef>
                          <a:spcPct val="0"/>
                        </a:spcBef>
                        <a:buNone/>
                      </a:pPr>
                      <a:r>
                        <a:rPr lang="en-US" altLang="zh-CN" sz="1400" b="1">
                          <a:latin typeface="宋体" panose="02010600030101010101" pitchFamily="2" charset="-122"/>
                          <a:ea typeface="宋体" panose="02010600030101010101" pitchFamily="2" charset="-122"/>
                        </a:rPr>
                        <a:t>22</a:t>
                      </a:r>
                      <a:endParaRPr lang="en-US" altLang="zh-CN" sz="1400" b="1">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spcBef>
                          <a:spcPct val="0"/>
                        </a:spcBef>
                        <a:buNone/>
                      </a:pPr>
                      <a:r>
                        <a:rPr lang="en-US" altLang="zh-CN" sz="1400" b="1">
                          <a:latin typeface="宋体" panose="02010600030101010101" pitchFamily="2" charset="-122"/>
                          <a:ea typeface="宋体" panose="02010600030101010101" pitchFamily="2" charset="-122"/>
                        </a:rPr>
                        <a:t>2</a:t>
                      </a:r>
                      <a:r>
                        <a:rPr lang="zh-CN" altLang="en-US" sz="1400" b="1" dirty="0">
                          <a:latin typeface="宋体" panose="02010600030101010101" pitchFamily="2" charset="-122"/>
                          <a:ea typeface="宋体" panose="02010600030101010101" pitchFamily="2" charset="-122"/>
                        </a:rPr>
                        <a:t>－丙烯腈</a:t>
                      </a:r>
                      <a:endParaRPr lang="zh-CN" altLang="en-US" sz="1400" b="1" dirty="0">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spcBef>
                          <a:spcPct val="0"/>
                        </a:spcBef>
                        <a:buNone/>
                      </a:pPr>
                      <a:r>
                        <a:rPr lang="zh-CN" altLang="en-US" sz="1400" b="1">
                          <a:latin typeface="宋体" panose="02010600030101010101" pitchFamily="2" charset="-122"/>
                          <a:ea typeface="宋体" panose="02010600030101010101" pitchFamily="2" charset="-122"/>
                        </a:rPr>
                        <a:t>乙烯基氰；丙烯腈</a:t>
                      </a:r>
                      <a:endParaRPr lang="zh-CN" altLang="en-US" sz="1400" b="1">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spcBef>
                          <a:spcPct val="0"/>
                        </a:spcBef>
                        <a:buNone/>
                      </a:pPr>
                      <a:r>
                        <a:rPr lang="zh-CN" altLang="en-US" sz="1400" b="1" dirty="0">
                          <a:latin typeface="宋体" panose="02010600030101010101" pitchFamily="2" charset="-122"/>
                          <a:ea typeface="宋体" panose="02010600030101010101" pitchFamily="2" charset="-122"/>
                        </a:rPr>
                        <a:t>广东剧毒物品专卖有限公司、</a:t>
                      </a:r>
                      <a:endParaRPr lang="zh-CN" altLang="en-US" sz="1400" b="1" dirty="0">
                        <a:latin typeface="Arial" panose="020B0604020202020204" pitchFamily="34" charset="0"/>
                        <a:ea typeface="宋体" panose="02010600030101010101" pitchFamily="2" charset="-122"/>
                      </a:endParaRPr>
                    </a:p>
                    <a:p>
                      <a:pPr marL="0" lvl="0" indent="0">
                        <a:spcBef>
                          <a:spcPct val="0"/>
                        </a:spcBef>
                        <a:buNone/>
                      </a:pPr>
                      <a:r>
                        <a:rPr lang="zh-CN" altLang="en-US" sz="1400" b="1" dirty="0">
                          <a:latin typeface="宋体" panose="02010600030101010101" pitchFamily="2" charset="-122"/>
                          <a:ea typeface="宋体" panose="02010600030101010101" pitchFamily="2" charset="-122"/>
                        </a:rPr>
                        <a:t>立泰化工（番禺）有限公司、鹤山市昌健聚氨酯有限公司、</a:t>
                      </a:r>
                      <a:endParaRPr lang="zh-CN" altLang="en-US" sz="1400" b="1" dirty="0">
                        <a:latin typeface="Arial" panose="020B0604020202020204" pitchFamily="34" charset="0"/>
                        <a:ea typeface="宋体" panose="02010600030101010101" pitchFamily="2" charset="-122"/>
                      </a:endParaRPr>
                    </a:p>
                    <a:p>
                      <a:pPr marL="0" lvl="0" indent="0">
                        <a:spcBef>
                          <a:spcPct val="0"/>
                        </a:spcBef>
                        <a:buNone/>
                      </a:pPr>
                      <a:r>
                        <a:rPr lang="zh-CN" altLang="en-US" sz="1400" b="1" dirty="0">
                          <a:latin typeface="宋体" panose="02010600030101010101" pitchFamily="2" charset="-122"/>
                          <a:ea typeface="宋体" panose="02010600030101010101" pitchFamily="2" charset="-122"/>
                        </a:rPr>
                        <a:t>惠州市赛诺新材料化工有限公司、东莞市寮步三联化工厂、</a:t>
                      </a:r>
                      <a:endParaRPr lang="zh-CN" altLang="en-US" sz="1400" b="1" dirty="0">
                        <a:latin typeface="Arial" panose="020B0604020202020204" pitchFamily="34" charset="0"/>
                        <a:ea typeface="宋体" panose="02010600030101010101" pitchFamily="2" charset="-122"/>
                      </a:endParaRPr>
                    </a:p>
                    <a:p>
                      <a:pPr marL="0" lvl="0" indent="0">
                        <a:spcBef>
                          <a:spcPct val="0"/>
                        </a:spcBef>
                        <a:buNone/>
                      </a:pPr>
                      <a:r>
                        <a:rPr lang="zh-CN" altLang="en-US" sz="1400" b="1" dirty="0">
                          <a:latin typeface="宋体" panose="02010600030101010101" pitchFamily="2" charset="-122"/>
                          <a:ea typeface="宋体" panose="02010600030101010101" pitchFamily="2" charset="-122"/>
                        </a:rPr>
                        <a:t>东莞佳和化工厂有限公司、中山</a:t>
                      </a:r>
                      <a:r>
                        <a:rPr lang="en-US" altLang="zh-CN" sz="1400" b="1">
                          <a:latin typeface="宋体" panose="02010600030101010101" pitchFamily="2" charset="-122"/>
                          <a:ea typeface="宋体" panose="02010600030101010101" pitchFamily="2" charset="-122"/>
                        </a:rPr>
                        <a:t>DIC</a:t>
                      </a:r>
                      <a:r>
                        <a:rPr lang="zh-CN" altLang="en-US" sz="1400" b="1" dirty="0">
                          <a:latin typeface="宋体" panose="02010600030101010101" pitchFamily="2" charset="-122"/>
                          <a:ea typeface="宋体" panose="02010600030101010101" pitchFamily="2" charset="-122"/>
                        </a:rPr>
                        <a:t>色料有限公司</a:t>
                      </a:r>
                      <a:endParaRPr lang="zh-CN" altLang="en-US" sz="1400" b="1" dirty="0">
                        <a:latin typeface="Arial" panose="020B0604020202020204" pitchFamily="34" charset="0"/>
                        <a:ea typeface="宋体" panose="02010600030101010101" pitchFamily="2" charset="-122"/>
                      </a:endParaRPr>
                    </a:p>
                  </a:txBody>
                  <a:tcPr>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r>
              <a:tr h="314325">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lgn="ctr">
                        <a:spcBef>
                          <a:spcPct val="0"/>
                        </a:spcBef>
                        <a:buNone/>
                      </a:pPr>
                      <a:r>
                        <a:rPr lang="en-US" altLang="zh-CN" sz="1400" b="1">
                          <a:latin typeface="宋体" panose="02010600030101010101" pitchFamily="2" charset="-122"/>
                          <a:ea typeface="宋体" panose="02010600030101010101" pitchFamily="2" charset="-122"/>
                        </a:rPr>
                        <a:t>23</a:t>
                      </a:r>
                      <a:endParaRPr lang="en-US" altLang="zh-CN" sz="1400" b="1">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spcBef>
                          <a:spcPct val="0"/>
                        </a:spcBef>
                        <a:buNone/>
                      </a:pPr>
                      <a:r>
                        <a:rPr lang="en-US" altLang="zh-CN" sz="1400" b="1">
                          <a:latin typeface="宋体" panose="02010600030101010101" pitchFamily="2" charset="-122"/>
                          <a:ea typeface="宋体" panose="02010600030101010101" pitchFamily="2" charset="-122"/>
                        </a:rPr>
                        <a:t>N,N-</a:t>
                      </a:r>
                      <a:r>
                        <a:rPr lang="zh-CN" altLang="en-US" sz="1400" b="1" dirty="0">
                          <a:latin typeface="宋体" panose="02010600030101010101" pitchFamily="2" charset="-122"/>
                          <a:ea typeface="宋体" panose="02010600030101010101" pitchFamily="2" charset="-122"/>
                        </a:rPr>
                        <a:t>二甲基氨基乙腈</a:t>
                      </a:r>
                      <a:endParaRPr lang="zh-CN" altLang="en-US" sz="1400" b="1" dirty="0">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spcBef>
                          <a:spcPct val="0"/>
                        </a:spcBef>
                        <a:buNone/>
                      </a:pPr>
                      <a:r>
                        <a:rPr lang="en-US" altLang="zh-CN" sz="1400" b="1">
                          <a:latin typeface="宋体" panose="02010600030101010101" pitchFamily="2" charset="-122"/>
                          <a:ea typeface="宋体" panose="02010600030101010101" pitchFamily="2" charset="-122"/>
                        </a:rPr>
                        <a:t>2-(</a:t>
                      </a:r>
                      <a:r>
                        <a:rPr lang="zh-CN" altLang="en-US" sz="1400" b="1" dirty="0">
                          <a:latin typeface="宋体" panose="02010600030101010101" pitchFamily="2" charset="-122"/>
                          <a:ea typeface="宋体" panose="02010600030101010101" pitchFamily="2" charset="-122"/>
                        </a:rPr>
                        <a:t>二甲氨基</a:t>
                      </a:r>
                      <a:r>
                        <a:rPr lang="en-US" altLang="zh-CN" sz="1400" b="1">
                          <a:latin typeface="宋体" panose="02010600030101010101" pitchFamily="2" charset="-122"/>
                          <a:ea typeface="宋体" panose="02010600030101010101" pitchFamily="2" charset="-122"/>
                        </a:rPr>
                        <a:t>)</a:t>
                      </a:r>
                      <a:r>
                        <a:rPr lang="zh-CN" altLang="en-US" sz="1400" b="1" dirty="0">
                          <a:latin typeface="宋体" panose="02010600030101010101" pitchFamily="2" charset="-122"/>
                          <a:ea typeface="宋体" panose="02010600030101010101" pitchFamily="2" charset="-122"/>
                        </a:rPr>
                        <a:t>乙腈</a:t>
                      </a:r>
                      <a:endParaRPr lang="zh-CN" altLang="en-US" sz="1400" b="1" dirty="0">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spcBef>
                          <a:spcPct val="0"/>
                        </a:spcBef>
                        <a:buNone/>
                      </a:pPr>
                      <a:r>
                        <a:rPr lang="zh-CN" altLang="en-US" sz="1400" b="1">
                          <a:latin typeface="宋体" panose="02010600030101010101" pitchFamily="2" charset="-122"/>
                          <a:ea typeface="宋体" panose="02010600030101010101" pitchFamily="2" charset="-122"/>
                        </a:rPr>
                        <a:t>珠海联邦制药股份有限公司</a:t>
                      </a:r>
                      <a:endParaRPr lang="zh-CN" altLang="en-US" sz="1400" b="1">
                        <a:latin typeface="宋体" panose="02010600030101010101" pitchFamily="2" charset="-122"/>
                        <a:ea typeface="宋体" panose="02010600030101010101" pitchFamily="2" charset="-122"/>
                      </a:endParaRPr>
                    </a:p>
                  </a:txBody>
                  <a:tcPr>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r>
              <a:tr h="515938">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lgn="ctr">
                        <a:spcBef>
                          <a:spcPct val="0"/>
                        </a:spcBef>
                        <a:buNone/>
                      </a:pPr>
                      <a:r>
                        <a:rPr lang="en-US" altLang="zh-CN" sz="1400" b="1">
                          <a:latin typeface="宋体" panose="02010600030101010101" pitchFamily="2" charset="-122"/>
                          <a:ea typeface="宋体" panose="02010600030101010101" pitchFamily="2" charset="-122"/>
                        </a:rPr>
                        <a:t>24</a:t>
                      </a:r>
                      <a:endParaRPr lang="en-US" altLang="zh-CN" sz="1400" b="1">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spcBef>
                          <a:spcPct val="0"/>
                        </a:spcBef>
                        <a:buNone/>
                      </a:pPr>
                      <a:r>
                        <a:rPr lang="en-US" altLang="zh-CN" sz="1400" b="1">
                          <a:latin typeface="宋体" panose="02010600030101010101" pitchFamily="2" charset="-122"/>
                          <a:ea typeface="宋体" panose="02010600030101010101" pitchFamily="2" charset="-122"/>
                        </a:rPr>
                        <a:t>2-</a:t>
                      </a:r>
                      <a:r>
                        <a:rPr lang="zh-CN" altLang="en-US" sz="1400" b="1" dirty="0">
                          <a:latin typeface="宋体" panose="02010600030101010101" pitchFamily="2" charset="-122"/>
                          <a:ea typeface="宋体" panose="02010600030101010101" pitchFamily="2" charset="-122"/>
                        </a:rPr>
                        <a:t>巯基乙醇</a:t>
                      </a:r>
                      <a:endParaRPr lang="zh-CN" altLang="en-US" sz="1400" b="1" dirty="0">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spcBef>
                          <a:spcPct val="0"/>
                        </a:spcBef>
                        <a:buNone/>
                      </a:pPr>
                      <a:r>
                        <a:rPr lang="zh-CN" altLang="en-US" sz="1400" b="1" dirty="0">
                          <a:latin typeface="宋体" panose="02010600030101010101" pitchFamily="2" charset="-122"/>
                          <a:ea typeface="宋体" panose="02010600030101010101" pitchFamily="2" charset="-122"/>
                        </a:rPr>
                        <a:t>硫代乙二醇</a:t>
                      </a:r>
                      <a:r>
                        <a:rPr lang="en-US" altLang="zh-CN" sz="1400" b="1">
                          <a:latin typeface="宋体" panose="02010600030101010101" pitchFamily="2" charset="-122"/>
                          <a:ea typeface="宋体" panose="02010600030101010101" pitchFamily="2" charset="-122"/>
                        </a:rPr>
                        <a:t>;   2-</a:t>
                      </a:r>
                      <a:r>
                        <a:rPr lang="zh-CN" altLang="en-US" sz="1400" b="1" dirty="0">
                          <a:latin typeface="宋体" panose="02010600030101010101" pitchFamily="2" charset="-122"/>
                          <a:ea typeface="宋体" panose="02010600030101010101" pitchFamily="2" charset="-122"/>
                        </a:rPr>
                        <a:t>羟基</a:t>
                      </a:r>
                      <a:r>
                        <a:rPr lang="en-US" altLang="zh-CN" sz="1400" b="1">
                          <a:latin typeface="宋体" panose="02010600030101010101" pitchFamily="2" charset="-122"/>
                          <a:ea typeface="宋体" panose="02010600030101010101" pitchFamily="2" charset="-122"/>
                        </a:rPr>
                        <a:t>-1-</a:t>
                      </a:r>
                      <a:r>
                        <a:rPr lang="zh-CN" altLang="en-US" sz="1400" b="1" dirty="0">
                          <a:latin typeface="宋体" panose="02010600030101010101" pitchFamily="2" charset="-122"/>
                          <a:ea typeface="宋体" panose="02010600030101010101" pitchFamily="2" charset="-122"/>
                        </a:rPr>
                        <a:t>乙硫醇</a:t>
                      </a:r>
                      <a:endParaRPr lang="zh-CN" altLang="en-US" sz="1400" b="1" dirty="0">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spcBef>
                          <a:spcPct val="0"/>
                        </a:spcBef>
                        <a:buNone/>
                      </a:pPr>
                      <a:r>
                        <a:rPr lang="zh-CN" altLang="en-US" sz="1400" b="1">
                          <a:latin typeface="宋体" panose="02010600030101010101" pitchFamily="2" charset="-122"/>
                          <a:ea typeface="宋体" panose="02010600030101010101" pitchFamily="2" charset="-122"/>
                        </a:rPr>
                        <a:t>珠海联邦制药股份有限公司</a:t>
                      </a:r>
                      <a:endParaRPr lang="zh-CN" altLang="en-US" sz="1400" b="1">
                        <a:latin typeface="宋体" panose="02010600030101010101" pitchFamily="2" charset="-122"/>
                        <a:ea typeface="宋体" panose="02010600030101010101" pitchFamily="2" charset="-122"/>
                      </a:endParaRPr>
                    </a:p>
                  </a:txBody>
                  <a:tcPr>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r>
              <a:tr h="941387">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lgn="ctr">
                        <a:spcBef>
                          <a:spcPct val="0"/>
                        </a:spcBef>
                        <a:buNone/>
                      </a:pPr>
                      <a:r>
                        <a:rPr lang="en-US" altLang="zh-CN" sz="1400" b="1">
                          <a:latin typeface="宋体" panose="02010600030101010101" pitchFamily="2" charset="-122"/>
                          <a:ea typeface="宋体" panose="02010600030101010101" pitchFamily="2" charset="-122"/>
                        </a:rPr>
                        <a:t>25</a:t>
                      </a:r>
                      <a:endParaRPr lang="en-US" altLang="zh-CN" sz="1400" b="1">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spcBef>
                          <a:spcPct val="0"/>
                        </a:spcBef>
                        <a:buNone/>
                      </a:pPr>
                      <a:r>
                        <a:rPr lang="zh-CN" altLang="en-US" sz="1400" b="1">
                          <a:latin typeface="宋体" panose="02010600030101010101" pitchFamily="2" charset="-122"/>
                          <a:ea typeface="宋体" panose="02010600030101010101" pitchFamily="2" charset="-122"/>
                        </a:rPr>
                        <a:t>氯乙酸</a:t>
                      </a:r>
                      <a:endParaRPr lang="zh-CN" altLang="en-US" sz="1400" b="1">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spcBef>
                          <a:spcPct val="0"/>
                        </a:spcBef>
                        <a:buNone/>
                      </a:pPr>
                      <a:r>
                        <a:rPr lang="zh-CN" altLang="en-US" sz="1400" b="1">
                          <a:latin typeface="宋体" panose="02010600030101010101" pitchFamily="2" charset="-122"/>
                          <a:ea typeface="宋体" panose="02010600030101010101" pitchFamily="2" charset="-122"/>
                        </a:rPr>
                        <a:t>一氯醋酸</a:t>
                      </a:r>
                      <a:endParaRPr lang="zh-CN" altLang="en-US" sz="1400" b="1">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spcBef>
                          <a:spcPct val="0"/>
                        </a:spcBef>
                        <a:buNone/>
                      </a:pPr>
                      <a:r>
                        <a:rPr lang="zh-CN" altLang="en-US" sz="1400" b="1">
                          <a:latin typeface="宋体" panose="02010600030101010101" pitchFamily="2" charset="-122"/>
                          <a:ea typeface="宋体" panose="02010600030101010101" pitchFamily="2" charset="-122"/>
                        </a:rPr>
                        <a:t>广州市高士实业有限公司、广州创越化工有限公司、</a:t>
                      </a:r>
                      <a:endParaRPr lang="zh-CN" altLang="en-US" sz="1400" b="1">
                        <a:latin typeface="Arial" panose="020B0604020202020204" pitchFamily="34" charset="0"/>
                        <a:ea typeface="宋体" panose="02010600030101010101" pitchFamily="2" charset="-122"/>
                      </a:endParaRPr>
                    </a:p>
                    <a:p>
                      <a:pPr marL="0" lvl="0" indent="0">
                        <a:spcBef>
                          <a:spcPct val="0"/>
                        </a:spcBef>
                        <a:buNone/>
                      </a:pPr>
                      <a:r>
                        <a:rPr lang="zh-CN" altLang="en-US" sz="1400" b="1">
                          <a:latin typeface="宋体" panose="02010600030101010101" pitchFamily="2" charset="-122"/>
                          <a:ea typeface="宋体" panose="02010600030101010101" pitchFamily="2" charset="-122"/>
                        </a:rPr>
                        <a:t>广州市星业科技发展有限公司、</a:t>
                      </a:r>
                      <a:r>
                        <a:rPr lang="zh-CN" altLang="en-US" sz="1200" b="1">
                          <a:latin typeface="宋体" panose="02010600030101010101" pitchFamily="2" charset="-122"/>
                          <a:ea typeface="宋体" panose="02010600030101010101" pitchFamily="2" charset="-122"/>
                        </a:rPr>
                        <a:t>广州天赐高新材料股份有限公司</a:t>
                      </a:r>
                      <a:endParaRPr lang="zh-CN" altLang="en-US" sz="1200" b="1">
                        <a:latin typeface="Arial" panose="020B0604020202020204" pitchFamily="34" charset="0"/>
                        <a:ea typeface="宋体" panose="02010600030101010101" pitchFamily="2" charset="-122"/>
                      </a:endParaRPr>
                    </a:p>
                    <a:p>
                      <a:pPr marL="0" lvl="0" indent="0">
                        <a:spcBef>
                          <a:spcPct val="0"/>
                        </a:spcBef>
                        <a:buNone/>
                      </a:pPr>
                      <a:r>
                        <a:rPr lang="zh-CN" altLang="en-US" sz="1400" b="1">
                          <a:latin typeface="宋体" panose="02010600030101010101" pitchFamily="2" charset="-122"/>
                          <a:ea typeface="宋体" panose="02010600030101010101" pitchFamily="2" charset="-122"/>
                        </a:rPr>
                        <a:t>赫克力士化工（江门）有限公司、江门市广悦电化有限公司</a:t>
                      </a:r>
                      <a:endParaRPr lang="zh-CN" altLang="en-US" sz="1400" b="1">
                        <a:latin typeface="Arial" panose="020B0604020202020204" pitchFamily="34" charset="0"/>
                        <a:ea typeface="宋体" panose="02010600030101010101" pitchFamily="2" charset="-122"/>
                      </a:endParaRPr>
                    </a:p>
                    <a:p>
                      <a:pPr marL="0" lvl="0" indent="0">
                        <a:spcBef>
                          <a:spcPct val="0"/>
                        </a:spcBef>
                        <a:buNone/>
                      </a:pPr>
                      <a:r>
                        <a:rPr lang="zh-CN" altLang="en-US" sz="1400" b="1">
                          <a:latin typeface="宋体" panose="02010600030101010101" pitchFamily="2" charset="-122"/>
                          <a:ea typeface="宋体" panose="02010600030101010101" pitchFamily="2" charset="-122"/>
                        </a:rPr>
                        <a:t>东莞佳和化工厂有限公司、中山市科美油脂化学有限公司</a:t>
                      </a:r>
                      <a:endParaRPr lang="zh-CN" altLang="en-US" sz="1400" b="1">
                        <a:latin typeface="Arial" panose="020B0604020202020204" pitchFamily="34" charset="0"/>
                        <a:ea typeface="宋体" panose="02010600030101010101" pitchFamily="2" charset="-122"/>
                      </a:endParaRPr>
                    </a:p>
                  </a:txBody>
                  <a:tcPr>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r>
              <a:tr h="728663">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lgn="ctr">
                        <a:spcBef>
                          <a:spcPct val="0"/>
                        </a:spcBef>
                        <a:buNone/>
                      </a:pPr>
                      <a:r>
                        <a:rPr lang="en-US" altLang="zh-CN" sz="1400" b="1">
                          <a:latin typeface="宋体" panose="02010600030101010101" pitchFamily="2" charset="-122"/>
                          <a:ea typeface="宋体" panose="02010600030101010101" pitchFamily="2" charset="-122"/>
                        </a:rPr>
                        <a:t>26</a:t>
                      </a:r>
                      <a:endParaRPr lang="en-US" altLang="zh-CN" sz="1400" b="1">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spcBef>
                          <a:spcPct val="0"/>
                        </a:spcBef>
                        <a:buNone/>
                      </a:pPr>
                      <a:r>
                        <a:rPr lang="en-US" altLang="zh-CN" sz="1400" b="1">
                          <a:latin typeface="宋体" panose="02010600030101010101" pitchFamily="2" charset="-122"/>
                          <a:ea typeface="宋体" panose="02010600030101010101" pitchFamily="2" charset="-122"/>
                        </a:rPr>
                        <a:t>S-{[(4-</a:t>
                      </a:r>
                      <a:r>
                        <a:rPr lang="zh-CN" altLang="en-US" sz="1400" b="1" dirty="0">
                          <a:latin typeface="宋体" panose="02010600030101010101" pitchFamily="2" charset="-122"/>
                          <a:ea typeface="宋体" panose="02010600030101010101" pitchFamily="2" charset="-122"/>
                        </a:rPr>
                        <a:t>氯苯基</a:t>
                      </a:r>
                      <a:r>
                        <a:rPr lang="en-US" altLang="zh-CN" sz="1400" b="1">
                          <a:latin typeface="宋体" panose="02010600030101010101" pitchFamily="2" charset="-122"/>
                          <a:ea typeface="宋体" panose="02010600030101010101" pitchFamily="2" charset="-122"/>
                        </a:rPr>
                        <a:t>)</a:t>
                      </a:r>
                      <a:r>
                        <a:rPr lang="zh-CN" altLang="en-US" sz="1400" b="1" dirty="0">
                          <a:latin typeface="宋体" panose="02010600030101010101" pitchFamily="2" charset="-122"/>
                          <a:ea typeface="宋体" panose="02010600030101010101" pitchFamily="2" charset="-122"/>
                        </a:rPr>
                        <a:t>硫代</a:t>
                      </a:r>
                      <a:r>
                        <a:rPr lang="en-US" altLang="zh-CN" sz="1400" b="1">
                          <a:latin typeface="宋体" panose="02010600030101010101" pitchFamily="2" charset="-122"/>
                          <a:ea typeface="宋体" panose="02010600030101010101" pitchFamily="2" charset="-122"/>
                        </a:rPr>
                        <a:t>]</a:t>
                      </a:r>
                      <a:r>
                        <a:rPr lang="zh-CN" altLang="en-US" sz="1400" b="1" dirty="0">
                          <a:latin typeface="宋体" panose="02010600030101010101" pitchFamily="2" charset="-122"/>
                          <a:ea typeface="宋体" panose="02010600030101010101" pitchFamily="2" charset="-122"/>
                        </a:rPr>
                        <a:t>甲基</a:t>
                      </a:r>
                      <a:r>
                        <a:rPr lang="en-US" altLang="zh-CN" sz="1400" b="1">
                          <a:latin typeface="宋体" panose="02010600030101010101" pitchFamily="2" charset="-122"/>
                          <a:ea typeface="宋体" panose="02010600030101010101" pitchFamily="2" charset="-122"/>
                        </a:rPr>
                        <a:t>}-O,O-</a:t>
                      </a:r>
                      <a:r>
                        <a:rPr lang="zh-CN" altLang="en-US" sz="1400" b="1" dirty="0">
                          <a:latin typeface="宋体" panose="02010600030101010101" pitchFamily="2" charset="-122"/>
                          <a:ea typeface="宋体" panose="02010600030101010101" pitchFamily="2" charset="-122"/>
                        </a:rPr>
                        <a:t>二乙基二流代磷酸酯（含量</a:t>
                      </a:r>
                      <a:r>
                        <a:rPr lang="en-US" altLang="zh-CN" sz="1400" b="1">
                          <a:latin typeface="宋体" panose="02010600030101010101" pitchFamily="2" charset="-122"/>
                          <a:ea typeface="宋体" panose="02010600030101010101" pitchFamily="2" charset="-122"/>
                        </a:rPr>
                        <a:t>&gt;20%</a:t>
                      </a:r>
                      <a:r>
                        <a:rPr lang="zh-CN" altLang="en-US" sz="1400" b="1" dirty="0">
                          <a:latin typeface="宋体" panose="02010600030101010101" pitchFamily="2" charset="-122"/>
                          <a:ea typeface="宋体" panose="02010600030101010101" pitchFamily="2" charset="-122"/>
                        </a:rPr>
                        <a:t>）</a:t>
                      </a:r>
                      <a:endParaRPr lang="zh-CN" altLang="en-US" sz="1400" b="1" dirty="0">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spcBef>
                          <a:spcPct val="0"/>
                        </a:spcBef>
                        <a:buNone/>
                      </a:pPr>
                      <a:r>
                        <a:rPr lang="zh-CN" altLang="en-US" sz="1400" b="1">
                          <a:latin typeface="宋体" panose="02010600030101010101" pitchFamily="2" charset="-122"/>
                          <a:ea typeface="宋体" panose="02010600030101010101" pitchFamily="2" charset="-122"/>
                        </a:rPr>
                        <a:t>三硫磷；三赛昂</a:t>
                      </a:r>
                      <a:endParaRPr lang="zh-CN" altLang="en-US" sz="1400" b="1">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spcBef>
                          <a:spcPct val="0"/>
                        </a:spcBef>
                        <a:buNone/>
                      </a:pPr>
                      <a:r>
                        <a:rPr lang="zh-CN" altLang="en-US" sz="1400" b="1">
                          <a:latin typeface="宋体" panose="02010600030101010101" pitchFamily="2" charset="-122"/>
                          <a:ea typeface="宋体" panose="02010600030101010101" pitchFamily="2" charset="-122"/>
                        </a:rPr>
                        <a:t>通标标准技术服务有限公司广州分公司</a:t>
                      </a:r>
                      <a:endParaRPr lang="zh-CN" altLang="en-US" sz="1400" b="1">
                        <a:latin typeface="宋体" panose="02010600030101010101" pitchFamily="2" charset="-122"/>
                        <a:ea typeface="宋体" panose="02010600030101010101" pitchFamily="2" charset="-122"/>
                      </a:endParaRPr>
                    </a:p>
                  </a:txBody>
                  <a:tcPr>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r>
              <a:tr h="728662">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lgn="ctr">
                        <a:spcBef>
                          <a:spcPct val="0"/>
                        </a:spcBef>
                        <a:buNone/>
                      </a:pPr>
                      <a:r>
                        <a:rPr lang="en-US" altLang="zh-CN" sz="1400" b="1">
                          <a:latin typeface="宋体" panose="02010600030101010101" pitchFamily="2" charset="-122"/>
                          <a:ea typeface="宋体" panose="02010600030101010101" pitchFamily="2" charset="-122"/>
                        </a:rPr>
                        <a:t>27</a:t>
                      </a:r>
                      <a:endParaRPr lang="en-US" altLang="zh-CN" sz="1400" b="1">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spcBef>
                          <a:spcPct val="0"/>
                        </a:spcBef>
                        <a:buNone/>
                      </a:pPr>
                      <a:r>
                        <a:rPr lang="en-US" altLang="zh-CN" sz="1400" b="1">
                          <a:latin typeface="宋体" panose="02010600030101010101" pitchFamily="2" charset="-122"/>
                          <a:ea typeface="宋体" panose="02010600030101010101" pitchFamily="2" charset="-122"/>
                        </a:rPr>
                        <a:t>O,O-</a:t>
                      </a:r>
                      <a:r>
                        <a:rPr lang="zh-CN" altLang="en-US" sz="1400" b="1" dirty="0">
                          <a:latin typeface="宋体" panose="02010600030101010101" pitchFamily="2" charset="-122"/>
                          <a:ea typeface="宋体" panose="02010600030101010101" pitchFamily="2" charset="-122"/>
                        </a:rPr>
                        <a:t>二甲基</a:t>
                      </a:r>
                      <a:r>
                        <a:rPr lang="en-US" altLang="zh-CN" sz="1400" b="1">
                          <a:latin typeface="宋体" panose="02010600030101010101" pitchFamily="2" charset="-122"/>
                          <a:ea typeface="宋体" panose="02010600030101010101" pitchFamily="2" charset="-122"/>
                        </a:rPr>
                        <a:t>-O-(2,2-</a:t>
                      </a:r>
                      <a:r>
                        <a:rPr lang="zh-CN" altLang="en-US" sz="1400" b="1" dirty="0">
                          <a:latin typeface="宋体" panose="02010600030101010101" pitchFamily="2" charset="-122"/>
                          <a:ea typeface="宋体" panose="02010600030101010101" pitchFamily="2" charset="-122"/>
                        </a:rPr>
                        <a:t>二氯</a:t>
                      </a:r>
                      <a:r>
                        <a:rPr lang="en-US" altLang="zh-CN" sz="1400" b="1">
                          <a:latin typeface="宋体" panose="02010600030101010101" pitchFamily="2" charset="-122"/>
                          <a:ea typeface="宋体" panose="02010600030101010101" pitchFamily="2" charset="-122"/>
                        </a:rPr>
                        <a:t>)-</a:t>
                      </a:r>
                      <a:r>
                        <a:rPr lang="zh-CN" altLang="en-US" sz="1400" b="1" dirty="0">
                          <a:latin typeface="宋体" panose="02010600030101010101" pitchFamily="2" charset="-122"/>
                          <a:ea typeface="宋体" panose="02010600030101010101" pitchFamily="2" charset="-122"/>
                        </a:rPr>
                        <a:t>乙烯基磷酸酯</a:t>
                      </a:r>
                      <a:r>
                        <a:rPr lang="en-US" altLang="zh-CN" sz="1400" b="1">
                          <a:latin typeface="宋体" panose="02010600030101010101" pitchFamily="2" charset="-122"/>
                          <a:ea typeface="宋体" panose="02010600030101010101" pitchFamily="2" charset="-122"/>
                        </a:rPr>
                        <a:t>(</a:t>
                      </a:r>
                      <a:r>
                        <a:rPr lang="zh-CN" altLang="en-US" sz="1400" b="1" dirty="0">
                          <a:latin typeface="宋体" panose="02010600030101010101" pitchFamily="2" charset="-122"/>
                          <a:ea typeface="宋体" panose="02010600030101010101" pitchFamily="2" charset="-122"/>
                        </a:rPr>
                        <a:t>含量</a:t>
                      </a:r>
                      <a:r>
                        <a:rPr lang="en-US" altLang="zh-CN" sz="1400" b="1">
                          <a:latin typeface="宋体" panose="02010600030101010101" pitchFamily="2" charset="-122"/>
                          <a:ea typeface="宋体" panose="02010600030101010101" pitchFamily="2" charset="-122"/>
                        </a:rPr>
                        <a:t>&gt;80%)</a:t>
                      </a:r>
                      <a:endParaRPr lang="en-US" altLang="zh-CN" sz="1400" b="1">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spcBef>
                          <a:spcPct val="0"/>
                        </a:spcBef>
                        <a:buNone/>
                      </a:pPr>
                      <a:r>
                        <a:rPr lang="zh-CN" altLang="en-US" sz="1400" b="1">
                          <a:latin typeface="宋体" panose="02010600030101010101" pitchFamily="2" charset="-122"/>
                          <a:ea typeface="宋体" panose="02010600030101010101" pitchFamily="2" charset="-122"/>
                        </a:rPr>
                        <a:t>敌敌畏</a:t>
                      </a:r>
                      <a:endParaRPr lang="zh-CN" altLang="en-US" sz="1400" b="1">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spcBef>
                          <a:spcPct val="0"/>
                        </a:spcBef>
                        <a:buNone/>
                      </a:pPr>
                      <a:r>
                        <a:rPr lang="zh-CN" altLang="en-US" sz="1400" b="1">
                          <a:latin typeface="宋体" panose="02010600030101010101" pitchFamily="2" charset="-122"/>
                          <a:ea typeface="宋体" panose="02010600030101010101" pitchFamily="2" charset="-122"/>
                        </a:rPr>
                        <a:t>通标标准技术服务有限公司广州分公司</a:t>
                      </a:r>
                      <a:endParaRPr lang="zh-CN" altLang="en-US" sz="1400" b="1">
                        <a:latin typeface="宋体" panose="02010600030101010101" pitchFamily="2" charset="-122"/>
                        <a:ea typeface="宋体" panose="02010600030101010101" pitchFamily="2" charset="-122"/>
                      </a:endParaRPr>
                    </a:p>
                  </a:txBody>
                  <a:tcPr>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r>
              <a:tr h="728663">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lgn="ctr">
                        <a:spcBef>
                          <a:spcPct val="0"/>
                        </a:spcBef>
                        <a:buNone/>
                      </a:pPr>
                      <a:r>
                        <a:rPr lang="en-US" altLang="zh-CN" sz="1400" b="1">
                          <a:latin typeface="宋体" panose="02010600030101010101" pitchFamily="2" charset="-122"/>
                          <a:ea typeface="宋体" panose="02010600030101010101" pitchFamily="2" charset="-122"/>
                        </a:rPr>
                        <a:t>28</a:t>
                      </a:r>
                      <a:endParaRPr lang="en-US" altLang="zh-CN" sz="1400" b="1">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spcBef>
                          <a:spcPct val="0"/>
                        </a:spcBef>
                        <a:buNone/>
                      </a:pPr>
                      <a:r>
                        <a:rPr lang="en-US" altLang="zh-CN" sz="1400" b="1">
                          <a:latin typeface="宋体" panose="02010600030101010101" pitchFamily="2" charset="-122"/>
                          <a:ea typeface="宋体" panose="02010600030101010101" pitchFamily="2" charset="-122"/>
                        </a:rPr>
                        <a:t>O,O-</a:t>
                      </a:r>
                      <a:r>
                        <a:rPr lang="zh-CN" altLang="en-US" sz="1400" b="1" dirty="0">
                          <a:latin typeface="宋体" panose="02010600030101010101" pitchFamily="2" charset="-122"/>
                          <a:ea typeface="宋体" panose="02010600030101010101" pitchFamily="2" charset="-122"/>
                        </a:rPr>
                        <a:t>二甲基</a:t>
                      </a:r>
                      <a:r>
                        <a:rPr lang="en-US" altLang="zh-CN" sz="1400" b="1">
                          <a:latin typeface="宋体" panose="02010600030101010101" pitchFamily="2" charset="-122"/>
                          <a:ea typeface="宋体" panose="02010600030101010101" pitchFamily="2" charset="-122"/>
                        </a:rPr>
                        <a:t>-S-[1,2-</a:t>
                      </a:r>
                      <a:r>
                        <a:rPr lang="zh-CN" altLang="en-US" sz="1400" b="1" dirty="0">
                          <a:latin typeface="宋体" panose="02010600030101010101" pitchFamily="2" charset="-122"/>
                          <a:ea typeface="宋体" panose="02010600030101010101" pitchFamily="2" charset="-122"/>
                        </a:rPr>
                        <a:t>二</a:t>
                      </a:r>
                      <a:r>
                        <a:rPr lang="en-US" altLang="zh-CN" sz="1400" b="1">
                          <a:latin typeface="宋体" panose="02010600030101010101" pitchFamily="2" charset="-122"/>
                          <a:ea typeface="宋体" panose="02010600030101010101" pitchFamily="2" charset="-122"/>
                        </a:rPr>
                        <a:t>(</a:t>
                      </a:r>
                      <a:r>
                        <a:rPr lang="zh-CN" altLang="en-US" sz="1400" b="1" dirty="0">
                          <a:latin typeface="宋体" panose="02010600030101010101" pitchFamily="2" charset="-122"/>
                          <a:ea typeface="宋体" panose="02010600030101010101" pitchFamily="2" charset="-122"/>
                        </a:rPr>
                        <a:t>乙氧基羰基</a:t>
                      </a:r>
                      <a:r>
                        <a:rPr lang="en-US" altLang="zh-CN" sz="1400" b="1">
                          <a:latin typeface="宋体" panose="02010600030101010101" pitchFamily="2" charset="-122"/>
                          <a:ea typeface="宋体" panose="02010600030101010101" pitchFamily="2" charset="-122"/>
                        </a:rPr>
                        <a:t>)</a:t>
                      </a:r>
                      <a:r>
                        <a:rPr lang="zh-CN" altLang="en-US" sz="1400" b="1" dirty="0">
                          <a:latin typeface="宋体" panose="02010600030101010101" pitchFamily="2" charset="-122"/>
                          <a:ea typeface="宋体" panose="02010600030101010101" pitchFamily="2" charset="-122"/>
                        </a:rPr>
                        <a:t>乙基</a:t>
                      </a:r>
                      <a:r>
                        <a:rPr lang="en-US" altLang="zh-CN" sz="1400" b="1">
                          <a:latin typeface="宋体" panose="02010600030101010101" pitchFamily="2" charset="-122"/>
                          <a:ea typeface="宋体" panose="02010600030101010101" pitchFamily="2" charset="-122"/>
                        </a:rPr>
                        <a:t>]</a:t>
                      </a:r>
                      <a:r>
                        <a:rPr lang="zh-CN" altLang="en-US" sz="1400" b="1" dirty="0">
                          <a:latin typeface="宋体" panose="02010600030101010101" pitchFamily="2" charset="-122"/>
                          <a:ea typeface="宋体" panose="02010600030101010101" pitchFamily="2" charset="-122"/>
                        </a:rPr>
                        <a:t>二流代磷酸酯</a:t>
                      </a:r>
                      <a:endParaRPr lang="zh-CN" altLang="en-US" sz="1400" b="1" dirty="0">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spcBef>
                          <a:spcPct val="0"/>
                        </a:spcBef>
                        <a:buNone/>
                      </a:pPr>
                      <a:r>
                        <a:rPr lang="zh-CN" altLang="en-US" sz="1400" b="1" dirty="0">
                          <a:latin typeface="宋体" panose="02010600030101010101" pitchFamily="2" charset="-122"/>
                          <a:ea typeface="宋体" panose="02010600030101010101" pitchFamily="2" charset="-122"/>
                        </a:rPr>
                        <a:t>马拉硫磷</a:t>
                      </a:r>
                      <a:r>
                        <a:rPr lang="en-US" altLang="zh-CN" sz="1400" b="1">
                          <a:latin typeface="宋体" panose="02010600030101010101" pitchFamily="2" charset="-122"/>
                          <a:ea typeface="宋体" panose="02010600030101010101" pitchFamily="2" charset="-122"/>
                        </a:rPr>
                        <a:t>;</a:t>
                      </a:r>
                      <a:r>
                        <a:rPr lang="zh-CN" altLang="en-US" sz="1400" b="1" dirty="0">
                          <a:latin typeface="宋体" panose="02010600030101010101" pitchFamily="2" charset="-122"/>
                          <a:ea typeface="宋体" panose="02010600030101010101" pitchFamily="2" charset="-122"/>
                        </a:rPr>
                        <a:t>马拉松</a:t>
                      </a:r>
                      <a:r>
                        <a:rPr lang="en-US" altLang="zh-CN" sz="1400" b="1">
                          <a:latin typeface="宋体" panose="02010600030101010101" pitchFamily="2" charset="-122"/>
                          <a:ea typeface="宋体" panose="02010600030101010101" pitchFamily="2" charset="-122"/>
                        </a:rPr>
                        <a:t>;</a:t>
                      </a:r>
                      <a:r>
                        <a:rPr lang="zh-CN" altLang="en-US" sz="1400" b="1" dirty="0">
                          <a:latin typeface="宋体" panose="02010600030101010101" pitchFamily="2" charset="-122"/>
                          <a:ea typeface="宋体" panose="02010600030101010101" pitchFamily="2" charset="-122"/>
                        </a:rPr>
                        <a:t>马拉赛昂</a:t>
                      </a:r>
                      <a:endParaRPr lang="zh-CN" altLang="en-US" sz="1400" b="1" dirty="0">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spcBef>
                          <a:spcPct val="0"/>
                        </a:spcBef>
                        <a:buNone/>
                      </a:pPr>
                      <a:r>
                        <a:rPr lang="zh-CN" altLang="en-US" sz="1400" b="1">
                          <a:latin typeface="宋体" panose="02010600030101010101" pitchFamily="2" charset="-122"/>
                          <a:ea typeface="宋体" panose="02010600030101010101" pitchFamily="2" charset="-122"/>
                        </a:rPr>
                        <a:t>通标标准技术服务有限公司广州分公司</a:t>
                      </a:r>
                      <a:endParaRPr lang="zh-CN" altLang="en-US" sz="1400" b="1">
                        <a:latin typeface="宋体" panose="02010600030101010101" pitchFamily="2" charset="-122"/>
                        <a:ea typeface="宋体" panose="02010600030101010101" pitchFamily="2" charset="-122"/>
                      </a:endParaRPr>
                    </a:p>
                  </a:txBody>
                  <a:tcPr>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r>
              <a:tr h="728662">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lgn="ctr">
                        <a:spcBef>
                          <a:spcPct val="0"/>
                        </a:spcBef>
                        <a:buNone/>
                      </a:pPr>
                      <a:r>
                        <a:rPr lang="en-US" altLang="zh-CN" sz="1400" b="1">
                          <a:latin typeface="宋体" panose="02010600030101010101" pitchFamily="2" charset="-122"/>
                          <a:ea typeface="宋体" panose="02010600030101010101" pitchFamily="2" charset="-122"/>
                        </a:rPr>
                        <a:t>29</a:t>
                      </a:r>
                      <a:endParaRPr lang="en-US" altLang="zh-CN" sz="1400" b="1">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spcBef>
                          <a:spcPct val="0"/>
                        </a:spcBef>
                        <a:buNone/>
                      </a:pPr>
                      <a:r>
                        <a:rPr lang="en-US" altLang="zh-CN" sz="1400" b="1">
                          <a:latin typeface="宋体" panose="02010600030101010101" pitchFamily="2" charset="-122"/>
                          <a:ea typeface="宋体" panose="02010600030101010101" pitchFamily="2" charset="-122"/>
                        </a:rPr>
                        <a:t>2,3-</a:t>
                      </a:r>
                      <a:r>
                        <a:rPr lang="zh-CN" altLang="en-US" sz="1400" b="1" dirty="0">
                          <a:latin typeface="宋体" panose="02010600030101010101" pitchFamily="2" charset="-122"/>
                          <a:ea typeface="宋体" panose="02010600030101010101" pitchFamily="2" charset="-122"/>
                        </a:rPr>
                        <a:t>二氢</a:t>
                      </a:r>
                      <a:r>
                        <a:rPr lang="en-US" altLang="zh-CN" sz="1400" b="1">
                          <a:latin typeface="宋体" panose="02010600030101010101" pitchFamily="2" charset="-122"/>
                          <a:ea typeface="宋体" panose="02010600030101010101" pitchFamily="2" charset="-122"/>
                        </a:rPr>
                        <a:t>-2,2-</a:t>
                      </a:r>
                      <a:r>
                        <a:rPr lang="zh-CN" altLang="en-US" sz="1400" b="1" dirty="0">
                          <a:latin typeface="宋体" panose="02010600030101010101" pitchFamily="2" charset="-122"/>
                          <a:ea typeface="宋体" panose="02010600030101010101" pitchFamily="2" charset="-122"/>
                        </a:rPr>
                        <a:t>二甲基</a:t>
                      </a:r>
                      <a:r>
                        <a:rPr lang="en-US" altLang="zh-CN" sz="1400" b="1">
                          <a:latin typeface="宋体" panose="02010600030101010101" pitchFamily="2" charset="-122"/>
                          <a:ea typeface="宋体" panose="02010600030101010101" pitchFamily="2" charset="-122"/>
                        </a:rPr>
                        <a:t>-7-</a:t>
                      </a:r>
                      <a:r>
                        <a:rPr lang="zh-CN" altLang="en-US" sz="1400" b="1" dirty="0">
                          <a:latin typeface="宋体" panose="02010600030101010101" pitchFamily="2" charset="-122"/>
                          <a:ea typeface="宋体" panose="02010600030101010101" pitchFamily="2" charset="-122"/>
                        </a:rPr>
                        <a:t>苯并呋喃基</a:t>
                      </a:r>
                      <a:r>
                        <a:rPr lang="en-US" altLang="zh-CN" sz="1400" b="1">
                          <a:latin typeface="宋体" panose="02010600030101010101" pitchFamily="2" charset="-122"/>
                          <a:ea typeface="宋体" panose="02010600030101010101" pitchFamily="2" charset="-122"/>
                        </a:rPr>
                        <a:t>-N-</a:t>
                      </a:r>
                      <a:r>
                        <a:rPr lang="zh-CN" altLang="en-US" sz="1400" b="1" dirty="0">
                          <a:latin typeface="宋体" panose="02010600030101010101" pitchFamily="2" charset="-122"/>
                          <a:ea typeface="宋体" panose="02010600030101010101" pitchFamily="2" charset="-122"/>
                        </a:rPr>
                        <a:t>甲基氨基甲酸酯</a:t>
                      </a:r>
                      <a:r>
                        <a:rPr lang="en-US" altLang="zh-CN" sz="1400" b="1">
                          <a:latin typeface="宋体" panose="02010600030101010101" pitchFamily="2" charset="-122"/>
                          <a:ea typeface="宋体" panose="02010600030101010101" pitchFamily="2" charset="-122"/>
                        </a:rPr>
                        <a:t>(</a:t>
                      </a:r>
                      <a:r>
                        <a:rPr lang="zh-CN" altLang="en-US" sz="1400" b="1" dirty="0">
                          <a:latin typeface="宋体" panose="02010600030101010101" pitchFamily="2" charset="-122"/>
                          <a:ea typeface="宋体" panose="02010600030101010101" pitchFamily="2" charset="-122"/>
                        </a:rPr>
                        <a:t>含量</a:t>
                      </a:r>
                      <a:r>
                        <a:rPr lang="en-US" altLang="zh-CN" sz="1400" b="1">
                          <a:latin typeface="宋体" panose="02010600030101010101" pitchFamily="2" charset="-122"/>
                          <a:ea typeface="宋体" panose="02010600030101010101" pitchFamily="2" charset="-122"/>
                        </a:rPr>
                        <a:t>&gt;10%)</a:t>
                      </a:r>
                      <a:endParaRPr lang="en-US" altLang="zh-CN" sz="1400" b="1">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spcBef>
                          <a:spcPct val="0"/>
                        </a:spcBef>
                        <a:buNone/>
                      </a:pPr>
                      <a:r>
                        <a:rPr lang="zh-CN" altLang="en-US" sz="1400" b="1" dirty="0">
                          <a:latin typeface="宋体" panose="02010600030101010101" pitchFamily="2" charset="-122"/>
                          <a:ea typeface="宋体" panose="02010600030101010101" pitchFamily="2" charset="-122"/>
                        </a:rPr>
                        <a:t>克百威</a:t>
                      </a:r>
                      <a:r>
                        <a:rPr lang="en-US" altLang="zh-CN" sz="1400" b="1">
                          <a:latin typeface="宋体" panose="02010600030101010101" pitchFamily="2" charset="-122"/>
                          <a:ea typeface="宋体" panose="02010600030101010101" pitchFamily="2" charset="-122"/>
                        </a:rPr>
                        <a:t>;</a:t>
                      </a:r>
                      <a:r>
                        <a:rPr lang="zh-CN" altLang="en-US" sz="1400" b="1" dirty="0">
                          <a:latin typeface="宋体" panose="02010600030101010101" pitchFamily="2" charset="-122"/>
                          <a:ea typeface="宋体" panose="02010600030101010101" pitchFamily="2" charset="-122"/>
                        </a:rPr>
                        <a:t>呋喃丹</a:t>
                      </a:r>
                      <a:r>
                        <a:rPr lang="en-US" altLang="zh-CN" sz="1400" b="1">
                          <a:latin typeface="宋体" panose="02010600030101010101" pitchFamily="2" charset="-122"/>
                          <a:ea typeface="宋体" panose="02010600030101010101" pitchFamily="2" charset="-122"/>
                        </a:rPr>
                        <a:t>;</a:t>
                      </a:r>
                      <a:r>
                        <a:rPr lang="zh-CN" altLang="en-US" sz="1400" b="1" dirty="0">
                          <a:latin typeface="宋体" panose="02010600030101010101" pitchFamily="2" charset="-122"/>
                          <a:ea typeface="宋体" panose="02010600030101010101" pitchFamily="2" charset="-122"/>
                        </a:rPr>
                        <a:t>卡巴呋喃</a:t>
                      </a:r>
                      <a:r>
                        <a:rPr lang="en-US" altLang="zh-CN" sz="1400" b="1">
                          <a:latin typeface="宋体" panose="02010600030101010101" pitchFamily="2" charset="-122"/>
                          <a:ea typeface="宋体" panose="02010600030101010101" pitchFamily="2" charset="-122"/>
                        </a:rPr>
                        <a:t>;</a:t>
                      </a:r>
                      <a:r>
                        <a:rPr lang="zh-CN" altLang="en-US" sz="1400" b="1" dirty="0">
                          <a:latin typeface="宋体" panose="02010600030101010101" pitchFamily="2" charset="-122"/>
                          <a:ea typeface="宋体" panose="02010600030101010101" pitchFamily="2" charset="-122"/>
                        </a:rPr>
                        <a:t>虫螨威</a:t>
                      </a:r>
                      <a:endParaRPr lang="zh-CN" altLang="en-US" sz="1400" b="1" dirty="0">
                        <a:latin typeface="宋体" panose="02010600030101010101" pitchFamily="2" charset="-122"/>
                        <a:ea typeface="宋体" panose="02010600030101010101" pitchFamily="2" charset="-122"/>
                      </a:endParaRPr>
                    </a:p>
                  </a:txBody>
                  <a:tcPr anchor="ctr" anchorCtr="0">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Rounded MT Bold" pitchFamily="2" charset="0"/>
                          <a:ea typeface="黑体" panose="0201060906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Rounded MT Bold" pitchFamily="2" charset="0"/>
                          <a:ea typeface="黑体" panose="0201060906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Rounded MT Bold" pitchFamily="2" charset="0"/>
                          <a:ea typeface="黑体" panose="0201060906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Rounded MT Bold" pitchFamily="2" charset="0"/>
                          <a:ea typeface="黑体" panose="02010609060101010101" pitchFamily="2" charset="-122"/>
                        </a:defRPr>
                      </a:lvl5pPr>
                    </a:lstStyle>
                    <a:p>
                      <a:pPr marL="0" lvl="0" indent="0">
                        <a:spcBef>
                          <a:spcPct val="0"/>
                        </a:spcBef>
                        <a:buNone/>
                      </a:pPr>
                      <a:r>
                        <a:rPr lang="zh-CN" altLang="en-US" sz="1400" b="1">
                          <a:latin typeface="宋体" panose="02010600030101010101" pitchFamily="2" charset="-122"/>
                          <a:ea typeface="宋体" panose="02010600030101010101" pitchFamily="2" charset="-122"/>
                        </a:rPr>
                        <a:t>江门市新会区农得丰有限公司</a:t>
                      </a:r>
                      <a:endParaRPr lang="zh-CN" altLang="en-US" sz="1400" b="1">
                        <a:latin typeface="宋体" panose="02010600030101010101" pitchFamily="2" charset="-122"/>
                        <a:ea typeface="宋体" panose="02010600030101010101" pitchFamily="2" charset="-122"/>
                      </a:endParaRPr>
                    </a:p>
                  </a:txBody>
                  <a:tcPr>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ags/tag12.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3.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4.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xml><?xml version="1.0" encoding="utf-8"?>
<p:tagLst xmlns:p="http://schemas.openxmlformats.org/presentationml/2006/main">
  <p:tag name="KSO_WM_SPECIAL_SOURCE" val="bdnull"/>
</p:tagLst>
</file>

<file path=ppt/tags/tag17.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9.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1.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2.xml><?xml version="1.0" encoding="utf-8"?>
<p:tagLst xmlns:p="http://schemas.openxmlformats.org/presentationml/2006/main">
  <p:tag name="commondata" val="eyJoZGlkIjoiNDY1MmY4MTY3YzFkZTg4NGM1MWI4N2I1NTA1MWI4MWE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heme/theme1.xml><?xml version="1.0" encoding="utf-8"?>
<a:theme xmlns:a="http://schemas.openxmlformats.org/drawingml/2006/main" name="自定义设计方案">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世界地图">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Rounded MT Bold"/>
        <a:ea typeface="黑体"/>
        <a:cs typeface=""/>
      </a:majorFont>
      <a:minorFont>
        <a:latin typeface="Arial Rounded MT Bold"/>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Fan</Template>
  <TotalTime>0</TotalTime>
  <Words>5626</Words>
  <Application>WPS 演示</Application>
  <PresentationFormat>在屏幕上显示</PresentationFormat>
  <Paragraphs>493</Paragraphs>
  <Slides>29</Slides>
  <Notes>0</Notes>
  <HiddenSlides>0</HiddenSlides>
  <MMClips>0</MMClips>
  <ScaleCrop>false</ScaleCrop>
  <HeadingPairs>
    <vt:vector size="6" baseType="variant">
      <vt:variant>
        <vt:lpstr>已用的字体</vt:lpstr>
      </vt:variant>
      <vt:variant>
        <vt:i4>40</vt:i4>
      </vt:variant>
      <vt:variant>
        <vt:lpstr>主题</vt:lpstr>
      </vt:variant>
      <vt:variant>
        <vt:i4>3</vt:i4>
      </vt:variant>
      <vt:variant>
        <vt:lpstr>幻灯片标题</vt:lpstr>
      </vt:variant>
      <vt:variant>
        <vt:i4>29</vt:i4>
      </vt:variant>
    </vt:vector>
  </HeadingPairs>
  <TitlesOfParts>
    <vt:vector size="72" baseType="lpstr">
      <vt:lpstr>Arial</vt:lpstr>
      <vt:lpstr>宋体</vt:lpstr>
      <vt:lpstr>Wingdings</vt:lpstr>
      <vt:lpstr>楷体_GB2312</vt:lpstr>
      <vt:lpstr>新宋体</vt:lpstr>
      <vt:lpstr>Calibri</vt:lpstr>
      <vt:lpstr>Franklin Gothic Medium</vt:lpstr>
      <vt:lpstr>微软雅黑</vt:lpstr>
      <vt:lpstr>Franklin Gothic Book</vt:lpstr>
      <vt:lpstr>黑体</vt:lpstr>
      <vt:lpstr>Wingdings 2</vt:lpstr>
      <vt:lpstr>Wingdings</vt:lpstr>
      <vt:lpstr>Tahoma</vt:lpstr>
      <vt:lpstr>Times New Roman</vt:lpstr>
      <vt:lpstr>隶书</vt:lpstr>
      <vt:lpstr>Courier New</vt:lpstr>
      <vt:lpstr>MS PGothic</vt:lpstr>
      <vt:lpstr>仿宋_GB2312</vt:lpstr>
      <vt:lpstr>仿宋</vt:lpstr>
      <vt:lpstr>幼圆</vt:lpstr>
      <vt:lpstr>宋体-PUA</vt:lpstr>
      <vt:lpstr>华文彩云</vt:lpstr>
      <vt:lpstr>Arial Narrow</vt:lpstr>
      <vt:lpstr>华文隶书</vt:lpstr>
      <vt:lpstr>华文细黑</vt:lpstr>
      <vt:lpstr>MS UI Gothic</vt:lpstr>
      <vt:lpstr>Arial Rounded MT Bold</vt:lpstr>
      <vt:lpstr>Arial Black</vt:lpstr>
      <vt:lpstr>Segoe Light</vt:lpstr>
      <vt:lpstr>Segoe Print</vt:lpstr>
      <vt:lpstr>Arnprior</vt:lpstr>
      <vt:lpstr>Verdana</vt:lpstr>
      <vt:lpstr>微软繁黑体</vt:lpstr>
      <vt:lpstr>华文行楷</vt:lpstr>
      <vt:lpstr>宋体-18030</vt:lpstr>
      <vt:lpstr>Latha</vt:lpstr>
      <vt:lpstr>Arial Unicode MS</vt:lpstr>
      <vt:lpstr>Arial Unicode MS</vt:lpstr>
      <vt:lpstr>楷体</vt:lpstr>
      <vt:lpstr>汉仪旗黑-85S</vt:lpstr>
      <vt:lpstr>自定义设计方案</vt:lpstr>
      <vt:lpstr>1_自定义设计方案</vt:lpstr>
      <vt:lpstr>世界地图</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Company>WwW.YlmF.CoM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微软用户</dc:creator>
  <cp:lastModifiedBy>little fairy</cp:lastModifiedBy>
  <cp:revision>198</cp:revision>
  <dcterms:created xsi:type="dcterms:W3CDTF">2010-04-14T12:10:28Z</dcterms:created>
  <dcterms:modified xsi:type="dcterms:W3CDTF">2024-01-25T06:44:52Z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2052-12.1.0.16120</vt:lpwstr>
  </property>
  <property fmtid="{D5CDD505-2E9C-101B-9397-08002B2CF9AE}" pid="3" name="ICV">
    <vt:lpwstr>F8F50F9858D14A678FACE25636F31635_13</vt:lpwstr>
  </property>
</Properties>
</file>