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2"/>
  </p:notesMasterIdLst>
  <p:handoutMasterIdLst>
    <p:handoutMasterId r:id="rId13"/>
  </p:handoutMasterIdLst>
  <p:sldIdLst>
    <p:sldId id="265" r:id="rId4"/>
    <p:sldId id="266" r:id="rId5"/>
    <p:sldId id="259" r:id="rId6"/>
    <p:sldId id="260" r:id="rId7"/>
    <p:sldId id="261" r:id="rId8"/>
    <p:sldId id="262" r:id="rId9"/>
    <p:sldId id="263" r:id="rId10"/>
    <p:sldId id="267" r:id="rId11"/>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8" Type="http://schemas.openxmlformats.org/officeDocument/2006/relationships/tags" Target="tags/tag207.xml"/><Relationship Id="rId17" Type="http://schemas.openxmlformats.org/officeDocument/2006/relationships/commentAuthors" Target="commentAuthors.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handoutMaster" Target="handoutMasters/handoutMaster1.xml"/><Relationship Id="rId12" Type="http://schemas.openxmlformats.org/officeDocument/2006/relationships/notesMaster" Target="notesMasters/notesMaster1.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1" Type="http://schemas.openxmlformats.org/officeDocument/2006/relationships/tags" Target="../tags/tag21.xml"/><Relationship Id="rId10"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3" Type="http://schemas.openxmlformats.org/officeDocument/2006/relationships/tags" Target="../tags/tag82.xml"/><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3" Type="http://schemas.openxmlformats.org/officeDocument/2006/relationships/image" Target="../media/image2.png"/><Relationship Id="rId12" Type="http://schemas.openxmlformats.org/officeDocument/2006/relationships/tags" Target="../tags/tag103.xml"/><Relationship Id="rId11" Type="http://schemas.openxmlformats.org/officeDocument/2006/relationships/tags" Target="../tags/tag102.xml"/><Relationship Id="rId10" Type="http://schemas.openxmlformats.org/officeDocument/2006/relationships/tags" Target="../tags/tag101.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5" Type="http://schemas.openxmlformats.org/officeDocument/2006/relationships/image" Target="../media/image2.png"/><Relationship Id="rId14" Type="http://schemas.openxmlformats.org/officeDocument/2006/relationships/tags" Target="../tags/tag126.xml"/><Relationship Id="rId13" Type="http://schemas.openxmlformats.org/officeDocument/2006/relationships/tags" Target="../tags/tag125.xml"/><Relationship Id="rId12" Type="http://schemas.openxmlformats.org/officeDocument/2006/relationships/tags" Target="../tags/tag124.xml"/><Relationship Id="rId11" Type="http://schemas.openxmlformats.org/officeDocument/2006/relationships/tags" Target="../tags/tag123.xml"/><Relationship Id="rId10" Type="http://schemas.openxmlformats.org/officeDocument/2006/relationships/tags" Target="../tags/tag122.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tags" Target="../tags/tag133.xml"/><Relationship Id="rId7" Type="http://schemas.openxmlformats.org/officeDocument/2006/relationships/tags" Target="../tags/tag132.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3" Type="http://schemas.openxmlformats.org/officeDocument/2006/relationships/tags" Target="../tags/tag138.xml"/><Relationship Id="rId12" Type="http://schemas.openxmlformats.org/officeDocument/2006/relationships/tags" Target="../tags/tag137.xml"/><Relationship Id="rId11" Type="http://schemas.openxmlformats.org/officeDocument/2006/relationships/tags" Target="../tags/tag136.xml"/><Relationship Id="rId10" Type="http://schemas.openxmlformats.org/officeDocument/2006/relationships/tags" Target="../tags/tag135.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 name="直角三角形 9"/>
          <p:cNvSpPr/>
          <p:nvPr/>
        </p:nvSpPr>
        <p:spPr>
          <a:xfrm>
            <a:off x="-3"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solidFill>
                <a:schemeClr val="lt1"/>
              </a:solidFill>
            </a:endParaRPr>
          </a:p>
        </p:txBody>
      </p:sp>
      <p:sp>
        <p:nvSpPr>
          <p:cNvPr id="9" name="标题 8"/>
          <p:cNvSpPr>
            <a:spLocks noGrp="1"/>
          </p:cNvSpPr>
          <p:nvPr>
            <p:ph type="ctrTitle"/>
          </p:nvPr>
        </p:nvSpPr>
        <p:spPr>
          <a:xfrm>
            <a:off x="914400" y="1752601"/>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914400" y="3611607"/>
            <a:ext cx="10363200" cy="1199704"/>
          </a:xfrm>
        </p:spPr>
        <p:txBody>
          <a:bodyPr lIns="45720" rIns="45720"/>
          <a:lstStyle>
            <a:lvl1pPr marL="0" marR="64135"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30" name="日期占位符 29"/>
          <p:cNvSpPr>
            <a:spLocks noGrp="1"/>
          </p:cNvSpPr>
          <p:nvPr>
            <p:ph type="dt" sz="half" idx="10"/>
          </p:nvPr>
        </p:nvSpPr>
        <p:spPr/>
        <p:txBody>
          <a:bodyPr/>
          <a:lstStyle>
            <a:lvl1pPr>
              <a:defRPr>
                <a:solidFill>
                  <a:srgbClr val="FFFFFF"/>
                </a:solidFill>
              </a:defRPr>
            </a:lvl1pPr>
          </a:lstStyle>
          <a:p>
            <a:fld id="{530820CF-B880-4189-942D-D702A7CBA730}" type="datetimeFigureOut">
              <a:rPr lang="zh-CN" altLang="en-US" smtClean="0"/>
            </a:fld>
            <a:endParaRPr lang="zh-CN" altLang="en-US"/>
          </a:p>
        </p:txBody>
      </p:sp>
      <p:sp>
        <p:nvSpPr>
          <p:cNvPr id="19" name="页脚占位符 18"/>
          <p:cNvSpPr>
            <a:spLocks noGrp="1"/>
          </p:cNvSpPr>
          <p:nvPr>
            <p:ph type="ftr" sz="quarter" idx="11"/>
          </p:nvPr>
        </p:nvSpPr>
        <p:spPr/>
        <p:txBody>
          <a:bodyPr/>
          <a:lstStyle>
            <a:lvl1pPr>
              <a:defRPr>
                <a:solidFill>
                  <a:schemeClr val="accent1">
                    <a:tint val="20000"/>
                  </a:schemeClr>
                </a:solidFill>
              </a:defRPr>
            </a:lvl1pPr>
          </a:lstStyle>
          <a:p>
            <a:endParaRPr lang="zh-CN" altLang="en-US"/>
          </a:p>
        </p:txBody>
      </p:sp>
      <p:sp>
        <p:nvSpPr>
          <p:cNvPr id="27" name="灯片编号占位符 26"/>
          <p:cNvSpPr>
            <a:spLocks noGrp="1"/>
          </p:cNvSpPr>
          <p:nvPr>
            <p:ph type="sldNum" sz="quarter" idx="12"/>
          </p:nvPr>
        </p:nvSpPr>
        <p:spPr/>
        <p:txBody>
          <a:bodyPr/>
          <a:lstStyle>
            <a:lvl1pPr>
              <a:defRPr>
                <a:solidFill>
                  <a:srgbClr val="FFFFFF"/>
                </a:solidFill>
              </a:defRPr>
            </a:lvl1p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609600" y="1481329"/>
            <a:ext cx="10972800" cy="4386071"/>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125351" y="274640"/>
            <a:ext cx="2369960" cy="5592761"/>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609600" y="274641"/>
            <a:ext cx="8432800" cy="5592760"/>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6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6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6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6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7" name="标题 6"/>
          <p:cNvSpPr>
            <a:spLocks noGrp="1"/>
          </p:cNvSpPr>
          <p:nvPr>
            <p:ph type="title"/>
          </p:nvPr>
        </p:nvSpPr>
        <p:spPr/>
        <p:txBody>
          <a:bodyPr rtlCol="0"/>
          <a:lstStyle/>
          <a:p>
            <a:r>
              <a:rPr kumimoji="0" lang="zh-CN" altLang="en-US" smtClean="0"/>
              <a:t>单击此处编辑母版标题样式</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no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endParaRPr kumimoji="0"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7" name="燕尾形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燕尾形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noFill/>
        <a:effectLst/>
      </p:bgPr>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609600" y="1481328"/>
            <a:ext cx="53848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6197600" y="1481328"/>
            <a:ext cx="53848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8" name="标题 7"/>
          <p:cNvSpPr>
            <a:spLocks noGrp="1"/>
          </p:cNvSpPr>
          <p:nvPr>
            <p:ph type="title"/>
          </p:nvPr>
        </p:nvSpPr>
        <p:spPr/>
        <p:txBody>
          <a:bodyPr rtlCol="0"/>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no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10972800" cy="1143000"/>
          </a:xfrm>
        </p:spPr>
        <p:txBody>
          <a:bodyPr anchor="ct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4" name="文本占位符 3"/>
          <p:cNvSpPr>
            <a:spLocks noGrp="1"/>
          </p:cNvSpPr>
          <p:nvPr>
            <p:ph type="body" sz="half" idx="3"/>
          </p:nvPr>
        </p:nvSpPr>
        <p:spPr>
          <a:xfrm>
            <a:off x="6193368"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5" name="内容占位符 4"/>
          <p:cNvSpPr>
            <a:spLocks noGrp="1"/>
          </p:cNvSpPr>
          <p:nvPr>
            <p:ph sz="quarter" idx="2"/>
          </p:nvPr>
        </p:nvSpPr>
        <p:spPr>
          <a:xfrm>
            <a:off x="609600" y="1444294"/>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6193367" y="1444294"/>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no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6" name="标题 5"/>
          <p:cNvSpPr>
            <a:spLocks noGrp="1"/>
          </p:cNvSpPr>
          <p:nvPr>
            <p:ph type="title"/>
          </p:nvPr>
        </p:nvSpPr>
        <p:spPr/>
        <p:txBody>
          <a:bodyPr rtlCol="0"/>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no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endParaRPr kumimoji="0" lang="zh-CN" altLang="en-US" smtClean="0"/>
          </a:p>
        </p:txBody>
      </p:sp>
      <p:sp>
        <p:nvSpPr>
          <p:cNvPr id="4" name="内容占位符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a:xfrm>
            <a:off x="8969376" y="6407944"/>
            <a:ext cx="2560320" cy="365760"/>
          </a:xfrm>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noFill/>
        <a:effectLst/>
      </p:bgPr>
    </p:bg>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521643" y="5443402"/>
            <a:ext cx="9550400" cy="648232"/>
          </a:xfrm>
          <a:noFill/>
        </p:spPr>
        <p:txBody>
          <a:bodyPr lIns="91440" tIns="0" rIns="91440" anchor="t"/>
          <a:lstStyle>
            <a:lvl1pPr marL="0" marR="18415" indent="0" algn="r">
              <a:buNone/>
              <a:defRPr sz="14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endParaRPr kumimoji="0" lang="zh-CN" altLang="en-US" smtClean="0"/>
          </a:p>
        </p:txBody>
      </p:sp>
      <p:sp>
        <p:nvSpPr>
          <p:cNvPr id="3" name="图片占位符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zh-CN" altLang="en-US" smtClean="0"/>
              <a:t>单击图标添加图片</a:t>
            </a:r>
            <a:endParaRPr kumimoji="0" lang="en-US" dirty="0"/>
          </a:p>
        </p:txBody>
      </p:sp>
      <p:sp>
        <p:nvSpPr>
          <p:cNvPr id="5" name="日期占位符 4"/>
          <p:cNvSpPr>
            <a:spLocks noGrp="1"/>
          </p:cNvSpPr>
          <p:nvPr>
            <p:ph type="dt" sz="half" idx="10"/>
          </p:nvPr>
        </p:nvSpPr>
        <p:spPr/>
        <p:txBody>
          <a:bodyPr/>
          <a:lstStyle>
            <a:lvl1pPr>
              <a:defRPr>
                <a:solidFill>
                  <a:schemeClr val="tx1"/>
                </a:solidFill>
              </a:defRPr>
            </a:lvl1p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a:xfrm>
            <a:off x="5840096" y="6407944"/>
            <a:ext cx="3134241" cy="365125"/>
          </a:xfrm>
        </p:spPr>
        <p:txBody>
          <a:bodyPr/>
          <a:lstStyle>
            <a:lvl1pPr>
              <a:defRPr>
                <a:solidFill>
                  <a:schemeClr val="tx1"/>
                </a:solidFill>
              </a:defRPr>
            </a:lvl1pPr>
          </a:lstStyle>
          <a:p>
            <a:endParaRPr lang="zh-CN" altLang="en-US"/>
          </a:p>
        </p:txBody>
      </p:sp>
      <p:sp>
        <p:nvSpPr>
          <p:cNvPr id="7" name="灯片编号占位符 6"/>
          <p:cNvSpPr>
            <a:spLocks noGrp="1"/>
          </p:cNvSpPr>
          <p:nvPr>
            <p:ph type="sldNum" sz="quarter" idx="12"/>
          </p:nvPr>
        </p:nvSpPr>
        <p:spPr/>
        <p:txBody>
          <a:bodyPr/>
          <a:lstStyle>
            <a:lvl1pPr>
              <a:defRPr>
                <a:solidFill>
                  <a:schemeClr val="tx1"/>
                </a:solidFill>
              </a:defRPr>
            </a:lvl1pPr>
          </a:lstStyle>
          <a:p>
            <a:fld id="{0C913308-F349-4B6D-A68A-DD1791B4A57B}" type="slidenum">
              <a:rPr lang="zh-CN" altLang="en-US" smtClean="0"/>
            </a:fld>
            <a:endParaRPr lang="zh-CN" altLang="en-US"/>
          </a:p>
        </p:txBody>
      </p:sp>
      <p:sp>
        <p:nvSpPr>
          <p:cNvPr id="2" name="标题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zh-CN" altLang="en-US" smtClean="0"/>
              <a:t>单击此处编辑母版标题样式</a:t>
            </a:r>
            <a:endParaRPr kumimoji="0" lang="en-US"/>
          </a:p>
        </p:txBody>
      </p:sp>
      <p:sp>
        <p:nvSpPr>
          <p:cNvPr id="8" name="任意多边形 7"/>
          <p:cNvSpPr/>
          <p:nvPr/>
        </p:nvSpPr>
        <p:spPr bwMode="auto">
          <a:xfrm>
            <a:off x="955248" y="5001993"/>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任意多边形 8"/>
          <p:cNvSpPr/>
          <p:nvPr/>
        </p:nvSpPr>
        <p:spPr bwMode="auto">
          <a:xfrm>
            <a:off x="-71415"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直角三角形 9"/>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直接连接符 10"/>
          <p:cNvCxnSpPr/>
          <p:nvPr/>
        </p:nvCxnSpPr>
        <p:spPr>
          <a:xfrm>
            <a:off x="-12316" y="5787738"/>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燕尾形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燕尾形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tags" Target="../tags/tag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8" Type="http://schemas.openxmlformats.org/officeDocument/2006/relationships/theme" Target="../theme/theme2.xml"/><Relationship Id="rId27" Type="http://schemas.openxmlformats.org/officeDocument/2006/relationships/image" Target="../media/image2.png"/><Relationship Id="rId26" Type="http://schemas.openxmlformats.org/officeDocument/2006/relationships/tags" Target="../tags/tag145.xml"/><Relationship Id="rId25" Type="http://schemas.openxmlformats.org/officeDocument/2006/relationships/tags" Target="../tags/tag144.xml"/><Relationship Id="rId24" Type="http://schemas.openxmlformats.org/officeDocument/2006/relationships/tags" Target="../tags/tag143.xml"/><Relationship Id="rId23" Type="http://schemas.openxmlformats.org/officeDocument/2006/relationships/tags" Target="../tags/tag142.xml"/><Relationship Id="rId22" Type="http://schemas.openxmlformats.org/officeDocument/2006/relationships/tags" Target="../tags/tag141.xml"/><Relationship Id="rId21" Type="http://schemas.openxmlformats.org/officeDocument/2006/relationships/tags" Target="../tags/tag140.xml"/><Relationship Id="rId20" Type="http://schemas.openxmlformats.org/officeDocument/2006/relationships/tags" Target="../tags/tag139.xml"/><Relationship Id="rId2" Type="http://schemas.openxmlformats.org/officeDocument/2006/relationships/slideLayout" Target="../slideLayouts/slideLayout13.xml"/><Relationship Id="rId19" Type="http://schemas.openxmlformats.org/officeDocument/2006/relationships/image" Target="../media/image4.png"/><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9" name="标题占位符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609600" y="1481328"/>
            <a:ext cx="10972800" cy="4525963"/>
          </a:xfrm>
          <a:prstGeom prst="rect">
            <a:avLst/>
          </a:prstGeom>
        </p:spPr>
        <p:txBody>
          <a:bodyPr vert="horz">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lstStyle>
          <a:p>
            <a:fld id="{530820CF-B880-4189-942D-D702A7CBA730}" type="datetimeFigureOut">
              <a:rPr lang="zh-CN" altLang="en-US" smtClean="0"/>
            </a:fld>
            <a:endParaRPr lang="zh-CN" altLang="en-US"/>
          </a:p>
        </p:txBody>
      </p:sp>
      <p:sp>
        <p:nvSpPr>
          <p:cNvPr id="22" name="页脚占位符 21"/>
          <p:cNvSpPr>
            <a:spLocks noGrp="1"/>
          </p:cNvSpPr>
          <p:nvPr>
            <p:ph type="ftr" sz="quarter" idx="3"/>
          </p:nvPr>
        </p:nvSpPr>
        <p:spPr>
          <a:xfrm>
            <a:off x="5840096" y="6407944"/>
            <a:ext cx="3134241" cy="365125"/>
          </a:xfrm>
          <a:prstGeom prst="rect">
            <a:avLst/>
          </a:prstGeom>
        </p:spPr>
        <p:txBody>
          <a:bodyPr vert="horz" anchor="b"/>
          <a:lstStyle>
            <a:lvl1pPr algn="r" eaLnBrk="1" latinLnBrk="0" hangingPunct="1">
              <a:defRPr kumimoji="0" sz="1000">
                <a:solidFill>
                  <a:schemeClr val="tx1"/>
                </a:solidFill>
              </a:defRPr>
            </a:lvl1pPr>
          </a:lstStyle>
          <a:p>
            <a:endParaRPr lang="zh-CN" altLang="en-US"/>
          </a:p>
        </p:txBody>
      </p:sp>
      <p:sp>
        <p:nvSpPr>
          <p:cNvPr id="18" name="灯片编号占位符 17"/>
          <p:cNvSpPr>
            <a:spLocks noGrp="1"/>
          </p:cNvSpPr>
          <p:nvPr>
            <p:ph type="sldNum" sz="quarter" idx="4"/>
          </p:nvPr>
        </p:nvSpPr>
        <p:spPr>
          <a:xfrm>
            <a:off x="11529696" y="6407944"/>
            <a:ext cx="487680" cy="365125"/>
          </a:xfrm>
          <a:prstGeom prst="rect">
            <a:avLst/>
          </a:prstGeom>
        </p:spPr>
        <p:txBody>
          <a:bodyPr vert="horz" anchor="b"/>
          <a:lstStyle>
            <a:lvl1pPr algn="r" eaLnBrk="1" latinLnBrk="0" hangingPunct="1">
              <a:defRPr kumimoji="0" sz="1000" b="0">
                <a:solidFill>
                  <a:schemeClr val="tx1"/>
                </a:solidFill>
              </a:defRPr>
            </a:lvl1pPr>
          </a:lstStyle>
          <a:p>
            <a:fld id="{0C913308-F349-4B6D-A68A-DD1791B4A57B}" type="slidenum">
              <a:rPr lang="zh-CN" altLang="en-US" smtClean="0"/>
            </a:fld>
            <a:endParaRPr lang="zh-CN" altLang="en-US"/>
          </a:p>
        </p:txBody>
      </p:sp>
      <p:sp>
        <p:nvSpPr>
          <p:cNvPr id="2" name="矩形 1"/>
          <p:cNvSpPr/>
          <p:nvPr userDrawn="1"/>
        </p:nvSpPr>
        <p:spPr>
          <a:xfrm>
            <a:off x="191135" y="188595"/>
            <a:ext cx="11737340" cy="6480810"/>
          </a:xfrm>
          <a:prstGeom prst="rect">
            <a:avLst/>
          </a:prstGeom>
          <a:solidFill>
            <a:schemeClr val="accent2">
              <a:lumMod val="40000"/>
              <a:lumOff val="60000"/>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3" name="矩形 2"/>
          <p:cNvSpPr/>
          <p:nvPr userDrawn="1"/>
        </p:nvSpPr>
        <p:spPr>
          <a:xfrm>
            <a:off x="191135" y="188595"/>
            <a:ext cx="11737340" cy="6480810"/>
          </a:xfrm>
          <a:prstGeom prst="rect">
            <a:avLst/>
          </a:prstGeom>
          <a:solidFill>
            <a:schemeClr val="accent4">
              <a:lumMod val="40000"/>
              <a:lumOff val="60000"/>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4" name="矩形 3"/>
          <p:cNvSpPr/>
          <p:nvPr userDrawn="1"/>
        </p:nvSpPr>
        <p:spPr>
          <a:xfrm>
            <a:off x="191135" y="188595"/>
            <a:ext cx="11737340" cy="6480810"/>
          </a:xfrm>
          <a:prstGeom prst="rect">
            <a:avLst/>
          </a:prstGeom>
          <a:solidFill>
            <a:schemeClr val="accent5">
              <a:lumMod val="40000"/>
              <a:lumOff val="60000"/>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5905" algn="l" rtl="0" eaLnBrk="1" latinLnBrk="0" hangingPunct="1">
        <a:spcBef>
          <a:spcPts val="400"/>
        </a:spcBef>
        <a:spcAft>
          <a:spcPts val="0"/>
        </a:spcAft>
        <a:buClr>
          <a:schemeClr val="accent1"/>
        </a:buClr>
        <a:buSzPct val="68000"/>
        <a:buFont typeface="Wingdings 3" panose="05040102010807070707"/>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panose="05020102010507070707"/>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panose="05020102010507070707"/>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panose="05020102010507070707"/>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panose="05020102010507070707"/>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panose="05020102010507070707"/>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52.xml"/><Relationship Id="rId8" Type="http://schemas.openxmlformats.org/officeDocument/2006/relationships/image" Target="../media/image2.png"/><Relationship Id="rId7" Type="http://schemas.openxmlformats.org/officeDocument/2006/relationships/tags" Target="../tags/tag151.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1" Type="http://schemas.openxmlformats.org/officeDocument/2006/relationships/slideLayout" Target="../slideLayouts/slideLayout12.xml"/><Relationship Id="rId10" Type="http://schemas.openxmlformats.org/officeDocument/2006/relationships/tags" Target="../tags/tag153.xml"/><Relationship Id="rId1" Type="http://schemas.openxmlformats.org/officeDocument/2006/relationships/image" Target="../media/image5.jpe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156.xml"/><Relationship Id="rId5" Type="http://schemas.openxmlformats.org/officeDocument/2006/relationships/image" Target="../media/image2.png"/><Relationship Id="rId4" Type="http://schemas.openxmlformats.org/officeDocument/2006/relationships/tags" Target="../tags/tag155.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154.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163.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69.xml"/><Relationship Id="rId5" Type="http://schemas.openxmlformats.org/officeDocument/2006/relationships/tags" Target="../tags/tag168.xml"/><Relationship Id="rId4" Type="http://schemas.openxmlformats.org/officeDocument/2006/relationships/tags" Target="../tags/tag167.xml"/><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75.xml"/><Relationship Id="rId5" Type="http://schemas.openxmlformats.org/officeDocument/2006/relationships/tags" Target="../tags/tag174.xml"/><Relationship Id="rId4" Type="http://schemas.openxmlformats.org/officeDocument/2006/relationships/tags" Target="../tags/tag173.xml"/><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81.xml"/><Relationship Id="rId5" Type="http://schemas.openxmlformats.org/officeDocument/2006/relationships/tags" Target="../tags/tag180.xml"/><Relationship Id="rId4" Type="http://schemas.openxmlformats.org/officeDocument/2006/relationships/tags" Target="../tags/tag179.xml"/><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s>
</file>

<file path=ppt/slides/_rels/slide7.xml.rels><?xml version="1.0" encoding="UTF-8" standalone="yes"?>
<Relationships xmlns="http://schemas.openxmlformats.org/package/2006/relationships"><Relationship Id="rId9" Type="http://schemas.openxmlformats.org/officeDocument/2006/relationships/tags" Target="../tags/tag190.xml"/><Relationship Id="rId8" Type="http://schemas.openxmlformats.org/officeDocument/2006/relationships/tags" Target="../tags/tag189.xml"/><Relationship Id="rId7" Type="http://schemas.openxmlformats.org/officeDocument/2006/relationships/tags" Target="../tags/tag188.xml"/><Relationship Id="rId6" Type="http://schemas.openxmlformats.org/officeDocument/2006/relationships/tags" Target="../tags/tag187.xml"/><Relationship Id="rId5" Type="http://schemas.openxmlformats.org/officeDocument/2006/relationships/tags" Target="../tags/tag186.xml"/><Relationship Id="rId4" Type="http://schemas.openxmlformats.org/officeDocument/2006/relationships/tags" Target="../tags/tag185.xml"/><Relationship Id="rId3" Type="http://schemas.openxmlformats.org/officeDocument/2006/relationships/tags" Target="../tags/tag184.xml"/><Relationship Id="rId21" Type="http://schemas.openxmlformats.org/officeDocument/2006/relationships/slideLayout" Target="../slideLayouts/slideLayout7.xml"/><Relationship Id="rId20" Type="http://schemas.openxmlformats.org/officeDocument/2006/relationships/tags" Target="../tags/tag201.xml"/><Relationship Id="rId2" Type="http://schemas.openxmlformats.org/officeDocument/2006/relationships/tags" Target="../tags/tag183.xml"/><Relationship Id="rId19" Type="http://schemas.openxmlformats.org/officeDocument/2006/relationships/tags" Target="../tags/tag200.xml"/><Relationship Id="rId18" Type="http://schemas.openxmlformats.org/officeDocument/2006/relationships/tags" Target="../tags/tag199.xml"/><Relationship Id="rId17" Type="http://schemas.openxmlformats.org/officeDocument/2006/relationships/tags" Target="../tags/tag198.xml"/><Relationship Id="rId16" Type="http://schemas.openxmlformats.org/officeDocument/2006/relationships/tags" Target="../tags/tag197.xml"/><Relationship Id="rId15" Type="http://schemas.openxmlformats.org/officeDocument/2006/relationships/tags" Target="../tags/tag196.xml"/><Relationship Id="rId14" Type="http://schemas.openxmlformats.org/officeDocument/2006/relationships/tags" Target="../tags/tag195.xml"/><Relationship Id="rId13" Type="http://schemas.openxmlformats.org/officeDocument/2006/relationships/tags" Target="../tags/tag194.xml"/><Relationship Id="rId12" Type="http://schemas.openxmlformats.org/officeDocument/2006/relationships/tags" Target="../tags/tag193.xml"/><Relationship Id="rId11" Type="http://schemas.openxmlformats.org/officeDocument/2006/relationships/tags" Target="../tags/tag192.xml"/><Relationship Id="rId10" Type="http://schemas.openxmlformats.org/officeDocument/2006/relationships/tags" Target="../tags/tag191.xml"/><Relationship Id="rId1" Type="http://schemas.openxmlformats.org/officeDocument/2006/relationships/tags" Target="../tags/tag182.xml"/></Relationships>
</file>

<file path=ppt/slides/_rels/slide8.xml.rels><?xml version="1.0" encoding="UTF-8" standalone="yes"?>
<Relationships xmlns="http://schemas.openxmlformats.org/package/2006/relationships"><Relationship Id="rId9" Type="http://schemas.openxmlformats.org/officeDocument/2006/relationships/tags" Target="../tags/tag206.xml"/><Relationship Id="rId8" Type="http://schemas.openxmlformats.org/officeDocument/2006/relationships/hyperlink" Target="http://www.bofety.com/" TargetMode="External"/><Relationship Id="rId7" Type="http://schemas.openxmlformats.org/officeDocument/2006/relationships/tags" Target="../tags/tag205.xml"/><Relationship Id="rId6" Type="http://schemas.openxmlformats.org/officeDocument/2006/relationships/image" Target="../media/image10.jpeg"/><Relationship Id="rId5" Type="http://schemas.openxmlformats.org/officeDocument/2006/relationships/tags" Target="../tags/tag204.xml"/><Relationship Id="rId4" Type="http://schemas.openxmlformats.org/officeDocument/2006/relationships/image" Target="../media/image9.jpeg"/><Relationship Id="rId3" Type="http://schemas.openxmlformats.org/officeDocument/2006/relationships/tags" Target="../tags/tag203.xml"/><Relationship Id="rId2" Type="http://schemas.openxmlformats.org/officeDocument/2006/relationships/tags" Target="../tags/tag202.xml"/><Relationship Id="rId10" Type="http://schemas.openxmlformats.org/officeDocument/2006/relationships/slideLayout" Target="../slideLayouts/slideLayout22.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939800"/>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建设工程监理制度</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pic>
        <p:nvPicPr>
          <p:cNvPr id="4" name="图片 3"/>
          <p:cNvPicPr>
            <a:picLocks noChangeAspect="1"/>
          </p:cNvPicPr>
          <p:nvPr userDrawn="1">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pic>
        <p:nvPicPr>
          <p:cNvPr id="5" name="图片 4"/>
          <p:cNvPicPr>
            <a:picLocks noChangeAspect="1"/>
          </p:cNvPicPr>
          <p:nvPr userDrawn="1">
            <p:custDataLst>
              <p:tags r:id="rId9"/>
            </p:custDataLst>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10"/>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custDataLst>
              <p:tags r:id="rId1"/>
            </p:custDataLst>
          </p:nvPr>
        </p:nvSpPr>
        <p:spPr>
          <a:xfrm>
            <a:off x="1738282" y="285728"/>
            <a:ext cx="8643998" cy="645160"/>
          </a:xfrm>
          <a:prstGeom prst="rect">
            <a:avLst/>
          </a:prstGeom>
          <a:noFill/>
        </p:spPr>
        <p:txBody>
          <a:bodyPr wrap="square" rtlCol="0">
            <a:spAutoFit/>
          </a:bodyPr>
          <a:lstStyle/>
          <a:p>
            <a:pPr algn="ctr"/>
            <a:r>
              <a:rPr lang="en-US" sz="3600" b="1" dirty="0" smtClean="0">
                <a:solidFill>
                  <a:schemeClr val="dk2"/>
                </a:solidFill>
                <a:latin typeface="Times New Roman" panose="02020603050405020304" pitchFamily="18" charset="0"/>
                <a:cs typeface="Times New Roman" panose="02020603050405020304" pitchFamily="18" charset="0"/>
              </a:rPr>
              <a:t> </a:t>
            </a:r>
            <a:r>
              <a:rPr lang="zh-CN" altLang="en-US" sz="3600" b="1" dirty="0" smtClean="0">
                <a:solidFill>
                  <a:schemeClr val="dk2"/>
                </a:solidFill>
                <a:latin typeface="Times New Roman" panose="02020603050405020304" pitchFamily="18" charset="0"/>
                <a:cs typeface="Times New Roman" panose="02020603050405020304" pitchFamily="18" charset="0"/>
              </a:rPr>
              <a:t>建设工程监理制度</a:t>
            </a:r>
            <a:endParaRPr lang="zh-CN" altLang="en-US" sz="3600" b="1" dirty="0" smtClean="0">
              <a:solidFill>
                <a:schemeClr val="dk2"/>
              </a:solidFill>
              <a:latin typeface="Times New Roman" panose="02020603050405020304" pitchFamily="18" charset="0"/>
              <a:cs typeface="Times New Roman" panose="02020603050405020304" pitchFamily="18" charset="0"/>
            </a:endParaRPr>
          </a:p>
        </p:txBody>
      </p:sp>
      <p:sp>
        <p:nvSpPr>
          <p:cNvPr id="3" name="TextBox 2"/>
          <p:cNvSpPr txBox="1"/>
          <p:nvPr>
            <p:custDataLst>
              <p:tags r:id="rId2"/>
            </p:custDataLst>
          </p:nvPr>
        </p:nvSpPr>
        <p:spPr>
          <a:xfrm>
            <a:off x="1738282" y="1359836"/>
            <a:ext cx="8715436" cy="1198880"/>
          </a:xfrm>
          <a:prstGeom prst="rect">
            <a:avLst/>
          </a:prstGeom>
          <a:solidFill>
            <a:schemeClr val="accent3"/>
          </a:solidFill>
        </p:spPr>
        <p:txBody>
          <a:bodyPr wrap="square" rtlCol="0">
            <a:spAutoFit/>
          </a:bodyPr>
          <a:lstStyle/>
          <a:p>
            <a:r>
              <a:rPr lang="zh-CN" altLang="en-US" sz="2400" dirty="0" smtClean="0">
                <a:solidFill>
                  <a:schemeClr val="dk1">
                    <a:lumMod val="10000"/>
                  </a:schemeClr>
                </a:solidFill>
                <a:latin typeface="Times New Roman" panose="02020603050405020304" pitchFamily="18" charset="0"/>
                <a:cs typeface="Times New Roman" panose="02020603050405020304" pitchFamily="18" charset="0"/>
              </a:rPr>
              <a:t>        我国实行建设工程监理制度，实行监理的建设工程，由建设单位委托具有相应资质条件的工程监理单位监理。建设单位与其委托的工程监理单位应当订立书面委托监理合同。</a:t>
            </a:r>
            <a:endParaRPr lang="zh-CN" altLang="en-US" sz="2400" dirty="0" smtClean="0">
              <a:solidFill>
                <a:schemeClr val="dk1">
                  <a:lumMod val="10000"/>
                </a:schemeClr>
              </a:solidFill>
              <a:latin typeface="Times New Roman" panose="02020603050405020304" pitchFamily="18" charset="0"/>
              <a:cs typeface="Times New Roman" panose="02020603050405020304" pitchFamily="18" charset="0"/>
            </a:endParaRPr>
          </a:p>
        </p:txBody>
      </p:sp>
      <p:sp>
        <p:nvSpPr>
          <p:cNvPr id="4" name="TextBox 3"/>
          <p:cNvSpPr txBox="1"/>
          <p:nvPr>
            <p:custDataLst>
              <p:tags r:id="rId3"/>
            </p:custDataLst>
          </p:nvPr>
        </p:nvSpPr>
        <p:spPr>
          <a:xfrm>
            <a:off x="1738282" y="2608732"/>
            <a:ext cx="8715436" cy="2676525"/>
          </a:xfrm>
          <a:prstGeom prst="rect">
            <a:avLst/>
          </a:prstGeom>
          <a:solidFill>
            <a:schemeClr val="accent1">
              <a:lumMod val="60000"/>
              <a:lumOff val="40000"/>
            </a:schemeClr>
          </a:solidFill>
        </p:spPr>
        <p:txBody>
          <a:bodyPr wrap="square" rtlCol="0">
            <a:spAutoFit/>
          </a:bodyPr>
          <a:lstStyle/>
          <a:p>
            <a:r>
              <a:rPr lang="zh-CN" altLang="en-US" sz="2400" dirty="0" smtClean="0">
                <a:solidFill>
                  <a:srgbClr val="000000"/>
                </a:solidFill>
                <a:latin typeface="Times New Roman" panose="02020603050405020304" pitchFamily="18" charset="0"/>
                <a:cs typeface="Times New Roman" panose="02020603050405020304" pitchFamily="18" charset="0"/>
              </a:rPr>
              <a:t>        建设工程监理应当依照法律、行政法规及有关的技术标准、设计文件和工程承包合同，对承建单位在施工质量、建设工期和建设资金使用等方面，代表建设单位实施监督。工程监理人员认为工程施工不符合工程设计要求、施工技术标准和合同约定的，有权要求承建单位改正。工程监理人员认为工程设计不符合建筑工程质量标准或者合同约定的质量要求的，应当报告建设单位，要求设计单位改正。</a:t>
            </a:r>
            <a:endParaRPr lang="zh-CN" altLang="en-US" sz="2400" dirty="0" smtClean="0">
              <a:solidFill>
                <a:srgbClr val="000000"/>
              </a:solidFill>
              <a:latin typeface="Times New Roman" panose="02020603050405020304" pitchFamily="18" charset="0"/>
              <a:cs typeface="Times New Roman" panose="02020603050405020304" pitchFamily="18" charset="0"/>
            </a:endParaRPr>
          </a:p>
        </p:txBody>
      </p:sp>
      <p:sp>
        <p:nvSpPr>
          <p:cNvPr id="5" name="动作按钮: 前进或下一项 4">
            <a:hlinkClick r:id="" action="ppaction://hlinkshowjump?jump=nextslide" highlightClick="1"/>
          </p:cNvPr>
          <p:cNvSpPr/>
          <p:nvPr>
            <p:custDataLst>
              <p:tags r:id="rId4"/>
            </p:custDataLst>
          </p:nvPr>
        </p:nvSpPr>
        <p:spPr>
          <a:xfrm>
            <a:off x="9596462" y="6500834"/>
            <a:ext cx="428628" cy="357166"/>
          </a:xfrm>
          <a:prstGeom prst="actionButtonForwardNex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 pos="0">
                <a:srgbClr val="0CB8CA"/>
              </a:gs>
              <a:gs pos="50000">
                <a:srgbClr val="0CB8CA"/>
              </a:gs>
              <a:gs pos="70000">
                <a:srgbClr val="0CB8CA"/>
              </a:gs>
              <a:gs pos="100000">
                <a:srgbClr val="0CB8CA"/>
              </a:gs>
            </a:gsLst>
            <a:lin ang="16200000" scaled="0"/>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solidFill>
                <a:schemeClr val="lt1"/>
              </a:solidFill>
            </a:endParaRPr>
          </a:p>
        </p:txBody>
      </p:sp>
      <p:sp>
        <p:nvSpPr>
          <p:cNvPr id="6" name="动作按钮: 第一张 5">
            <a:hlinkClick r:id="" action="ppaction://hlinkshowjump?jump=firstslide" highlightClick="1"/>
          </p:cNvPr>
          <p:cNvSpPr/>
          <p:nvPr>
            <p:custDataLst>
              <p:tags r:id="rId5"/>
            </p:custDataLst>
          </p:nvPr>
        </p:nvSpPr>
        <p:spPr>
          <a:xfrm>
            <a:off x="10096528" y="6500834"/>
            <a:ext cx="428628" cy="357166"/>
          </a:xfrm>
          <a:prstGeom prst="actionButtonHome">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 pos="0">
                <a:srgbClr val="0CB8CA"/>
              </a:gs>
              <a:gs pos="50000">
                <a:srgbClr val="0CB8CA"/>
              </a:gs>
              <a:gs pos="70000">
                <a:srgbClr val="0CB8CA"/>
              </a:gs>
              <a:gs pos="100000">
                <a:srgbClr val="0CB8CA"/>
              </a:gs>
            </a:gsLst>
            <a:lin ang="16200000" scaled="0"/>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solidFill>
                <a:schemeClr val="lt1"/>
              </a:solidFill>
            </a:endParaRPr>
          </a:p>
        </p:txBody>
      </p:sp>
      <p:sp>
        <p:nvSpPr>
          <p:cNvPr id="7" name="动作按钮: 自定义 6">
            <a:hlinkClick r:id="" action="ppaction://hlinkshowjump?jump=endshow" highlightClick="1"/>
          </p:cNvPr>
          <p:cNvSpPr/>
          <p:nvPr>
            <p:custDataLst>
              <p:tags r:id="rId6"/>
            </p:custDataLst>
          </p:nvPr>
        </p:nvSpPr>
        <p:spPr>
          <a:xfrm>
            <a:off x="9096396" y="6500834"/>
            <a:ext cx="428628" cy="357166"/>
          </a:xfrm>
          <a:prstGeom prst="actionButtonBlank">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 pos="0">
                <a:srgbClr val="0CB8CA"/>
              </a:gs>
              <a:gs pos="50000">
                <a:srgbClr val="0CB8CA"/>
              </a:gs>
              <a:gs pos="70000">
                <a:srgbClr val="0CB8CA"/>
              </a:gs>
              <a:gs pos="100000">
                <a:srgbClr val="0CB8CA"/>
              </a:gs>
            </a:gsLst>
            <a:lin ang="16200000" scaled="0"/>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solidFill>
                <a:schemeClr val="lt1"/>
              </a:solidFill>
            </a:endParaRPr>
          </a:p>
        </p:txBody>
      </p:sp>
      <p:sp>
        <p:nvSpPr>
          <p:cNvPr id="8" name="动作按钮: 后退或前一项 7">
            <a:hlinkClick r:id="" action="ppaction://hlinkshowjump?jump=previousslide" highlightClick="1"/>
          </p:cNvPr>
          <p:cNvSpPr/>
          <p:nvPr>
            <p:custDataLst>
              <p:tags r:id="rId7"/>
            </p:custDataLst>
          </p:nvPr>
        </p:nvSpPr>
        <p:spPr>
          <a:xfrm>
            <a:off x="8596330" y="6500834"/>
            <a:ext cx="428628" cy="357166"/>
          </a:xfrm>
          <a:prstGeom prst="actionButtonBackPrevious">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 pos="0">
                <a:srgbClr val="0CB8CA"/>
              </a:gs>
              <a:gs pos="50000">
                <a:srgbClr val="0CB8CA"/>
              </a:gs>
              <a:gs pos="70000">
                <a:srgbClr val="0CB8CA"/>
              </a:gs>
              <a:gs pos="100000">
                <a:srgbClr val="0CB8CA"/>
              </a:gs>
            </a:gsLst>
            <a:lin ang="16200000" scaled="0"/>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solidFill>
                <a:schemeClr val="lt1"/>
              </a:solidFill>
            </a:endParaRP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5438" y="857232"/>
            <a:ext cx="8929718" cy="521970"/>
          </a:xfrm>
          <a:prstGeom prst="rect">
            <a:avLst/>
          </a:prstGeom>
          <a:noFill/>
        </p:spPr>
        <p:txBody>
          <a:bodyPr wrap="square" rtlCol="0">
            <a:spAutoFit/>
          </a:bodyPr>
          <a:lstStyle/>
          <a:p>
            <a:r>
              <a:rPr lang="en-US" sz="2800" b="1" dirty="0" smtClean="0">
                <a:solidFill>
                  <a:srgbClr val="C00000"/>
                </a:solidFill>
                <a:latin typeface="Times New Roman" panose="02020603050405020304" pitchFamily="18" charset="0"/>
                <a:cs typeface="Times New Roman" panose="02020603050405020304" pitchFamily="18" charset="0"/>
              </a:rPr>
              <a:t>1.1  </a:t>
            </a:r>
            <a:r>
              <a:rPr lang="zh-CN" altLang="en-US" sz="2800" b="1" dirty="0" smtClean="0">
                <a:solidFill>
                  <a:srgbClr val="C00000"/>
                </a:solidFill>
                <a:latin typeface="Times New Roman" panose="02020603050405020304" pitchFamily="18" charset="0"/>
                <a:cs typeface="Times New Roman" panose="02020603050405020304" pitchFamily="18" charset="0"/>
              </a:rPr>
              <a:t>建设工程监理的范围</a:t>
            </a:r>
            <a:endParaRPr lang="zh-CN" altLang="en-US" sz="2800" b="1" dirty="0" smtClean="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custDataLst>
              <p:tags r:id="rId1"/>
            </p:custDataLst>
          </p:nvPr>
        </p:nvSpPr>
        <p:spPr>
          <a:xfrm>
            <a:off x="1595438" y="1645026"/>
            <a:ext cx="8929718" cy="1568450"/>
          </a:xfrm>
          <a:prstGeom prst="rect">
            <a:avLst/>
          </a:prstGeom>
          <a:solidFill>
            <a:schemeClr val="accent3"/>
          </a:solidFill>
        </p:spPr>
        <p:txBody>
          <a:bodyPr wrap="square" rtlCol="0">
            <a:spAutoFit/>
          </a:bodyPr>
          <a:lstStyle/>
          <a:p>
            <a:r>
              <a:rPr lang="zh-CN" altLang="en-US" sz="2400" dirty="0" smtClean="0">
                <a:solidFill>
                  <a:schemeClr val="dk1">
                    <a:lumMod val="10000"/>
                  </a:schemeClr>
                </a:solidFill>
                <a:latin typeface="Times New Roman" panose="02020603050405020304" pitchFamily="18" charset="0"/>
                <a:cs typeface="Times New Roman" panose="02020603050405020304" pitchFamily="18" charset="0"/>
              </a:rPr>
              <a:t>        建设工程监理范围主要是根据国家</a:t>
            </a:r>
            <a:r>
              <a:rPr lang="en-US" altLang="zh-CN" sz="2400" dirty="0" smtClean="0">
                <a:solidFill>
                  <a:schemeClr val="dk1">
                    <a:lumMod val="10000"/>
                  </a:schemeClr>
                </a:solidFill>
                <a:latin typeface="Times New Roman" panose="02020603050405020304" pitchFamily="18" charset="0"/>
                <a:cs typeface="Times New Roman" panose="02020603050405020304" pitchFamily="18" charset="0"/>
              </a:rPr>
              <a:t>《</a:t>
            </a:r>
            <a:r>
              <a:rPr lang="zh-CN" altLang="en-US" sz="2400" dirty="0" smtClean="0">
                <a:solidFill>
                  <a:schemeClr val="dk1">
                    <a:lumMod val="10000"/>
                  </a:schemeClr>
                </a:solidFill>
                <a:latin typeface="Times New Roman" panose="02020603050405020304" pitchFamily="18" charset="0"/>
                <a:cs typeface="Times New Roman" panose="02020603050405020304" pitchFamily="18" charset="0"/>
              </a:rPr>
              <a:t>建筑法</a:t>
            </a:r>
            <a:r>
              <a:rPr lang="en-US" altLang="zh-CN" sz="2400" dirty="0" smtClean="0">
                <a:solidFill>
                  <a:schemeClr val="dk1">
                    <a:lumMod val="10000"/>
                  </a:schemeClr>
                </a:solidFill>
                <a:latin typeface="Times New Roman" panose="02020603050405020304" pitchFamily="18" charset="0"/>
                <a:cs typeface="Times New Roman" panose="02020603050405020304" pitchFamily="18" charset="0"/>
              </a:rPr>
              <a:t>》</a:t>
            </a:r>
            <a:r>
              <a:rPr lang="zh-CN" altLang="en-US" sz="2400" dirty="0" smtClean="0">
                <a:solidFill>
                  <a:schemeClr val="dk1">
                    <a:lumMod val="10000"/>
                  </a:schemeClr>
                </a:solidFill>
                <a:latin typeface="Times New Roman" panose="02020603050405020304" pitchFamily="18" charset="0"/>
                <a:cs typeface="Times New Roman" panose="02020603050405020304" pitchFamily="18" charset="0"/>
              </a:rPr>
              <a:t>和</a:t>
            </a:r>
            <a:r>
              <a:rPr lang="en-US" altLang="zh-CN" sz="2400" dirty="0" smtClean="0">
                <a:solidFill>
                  <a:schemeClr val="dk1">
                    <a:lumMod val="10000"/>
                  </a:schemeClr>
                </a:solidFill>
                <a:latin typeface="Times New Roman" panose="02020603050405020304" pitchFamily="18" charset="0"/>
                <a:cs typeface="Times New Roman" panose="02020603050405020304" pitchFamily="18" charset="0"/>
              </a:rPr>
              <a:t>《</a:t>
            </a:r>
            <a:r>
              <a:rPr lang="zh-CN" altLang="en-US" sz="2400" dirty="0" smtClean="0">
                <a:solidFill>
                  <a:schemeClr val="dk1">
                    <a:lumMod val="10000"/>
                  </a:schemeClr>
                </a:solidFill>
                <a:latin typeface="Times New Roman" panose="02020603050405020304" pitchFamily="18" charset="0"/>
                <a:cs typeface="Times New Roman" panose="02020603050405020304" pitchFamily="18" charset="0"/>
              </a:rPr>
              <a:t>建设工程质量管理条例</a:t>
            </a:r>
            <a:r>
              <a:rPr lang="en-US" altLang="zh-CN" sz="2400" dirty="0" smtClean="0">
                <a:solidFill>
                  <a:schemeClr val="dk1">
                    <a:lumMod val="10000"/>
                  </a:schemeClr>
                </a:solidFill>
                <a:latin typeface="Times New Roman" panose="02020603050405020304" pitchFamily="18" charset="0"/>
                <a:cs typeface="Times New Roman" panose="02020603050405020304" pitchFamily="18" charset="0"/>
              </a:rPr>
              <a:t>》</a:t>
            </a:r>
            <a:r>
              <a:rPr lang="zh-CN" altLang="en-US" sz="2400" dirty="0" smtClean="0">
                <a:solidFill>
                  <a:schemeClr val="dk1">
                    <a:lumMod val="10000"/>
                  </a:schemeClr>
                </a:solidFill>
                <a:latin typeface="Times New Roman" panose="02020603050405020304" pitchFamily="18" charset="0"/>
                <a:cs typeface="Times New Roman" panose="02020603050405020304" pitchFamily="18" charset="0"/>
              </a:rPr>
              <a:t>的规定，国家住建部（原建设部）于</a:t>
            </a:r>
            <a:r>
              <a:rPr lang="en-US" sz="2400" dirty="0" smtClean="0">
                <a:solidFill>
                  <a:schemeClr val="dk1">
                    <a:lumMod val="10000"/>
                  </a:schemeClr>
                </a:solidFill>
                <a:latin typeface="Times New Roman" panose="02020603050405020304" pitchFamily="18" charset="0"/>
                <a:cs typeface="Times New Roman" panose="02020603050405020304" pitchFamily="18" charset="0"/>
              </a:rPr>
              <a:t>2000</a:t>
            </a:r>
            <a:r>
              <a:rPr lang="zh-CN" altLang="en-US" sz="2400" dirty="0" smtClean="0">
                <a:solidFill>
                  <a:schemeClr val="dk1">
                    <a:lumMod val="10000"/>
                  </a:schemeClr>
                </a:solidFill>
                <a:latin typeface="Times New Roman" panose="02020603050405020304" pitchFamily="18" charset="0"/>
                <a:cs typeface="Times New Roman" panose="02020603050405020304" pitchFamily="18" charset="0"/>
              </a:rPr>
              <a:t>年</a:t>
            </a:r>
            <a:r>
              <a:rPr lang="en-US" sz="2400" dirty="0" smtClean="0">
                <a:solidFill>
                  <a:schemeClr val="dk1">
                    <a:lumMod val="10000"/>
                  </a:schemeClr>
                </a:solidFill>
                <a:latin typeface="Times New Roman" panose="02020603050405020304" pitchFamily="18" charset="0"/>
                <a:cs typeface="Times New Roman" panose="02020603050405020304" pitchFamily="18" charset="0"/>
              </a:rPr>
              <a:t>12</a:t>
            </a:r>
            <a:r>
              <a:rPr lang="zh-CN" altLang="en-US" sz="2400" dirty="0" smtClean="0">
                <a:solidFill>
                  <a:schemeClr val="dk1">
                    <a:lumMod val="10000"/>
                  </a:schemeClr>
                </a:solidFill>
                <a:latin typeface="Times New Roman" panose="02020603050405020304" pitchFamily="18" charset="0"/>
                <a:cs typeface="Times New Roman" panose="02020603050405020304" pitchFamily="18" charset="0"/>
              </a:rPr>
              <a:t>月</a:t>
            </a:r>
            <a:r>
              <a:rPr lang="en-US" sz="2400" dirty="0" smtClean="0">
                <a:solidFill>
                  <a:schemeClr val="dk1">
                    <a:lumMod val="10000"/>
                  </a:schemeClr>
                </a:solidFill>
                <a:latin typeface="Times New Roman" panose="02020603050405020304" pitchFamily="18" charset="0"/>
                <a:cs typeface="Times New Roman" panose="02020603050405020304" pitchFamily="18" charset="0"/>
              </a:rPr>
              <a:t>29</a:t>
            </a:r>
            <a:r>
              <a:rPr lang="zh-CN" altLang="en-US" sz="2400" dirty="0" smtClean="0">
                <a:solidFill>
                  <a:schemeClr val="dk1">
                    <a:lumMod val="10000"/>
                  </a:schemeClr>
                </a:solidFill>
                <a:latin typeface="Times New Roman" panose="02020603050405020304" pitchFamily="18" charset="0"/>
                <a:cs typeface="Times New Roman" panose="02020603050405020304" pitchFamily="18" charset="0"/>
              </a:rPr>
              <a:t>日颁布第</a:t>
            </a:r>
            <a:r>
              <a:rPr lang="en-US" sz="2400" dirty="0" smtClean="0">
                <a:solidFill>
                  <a:schemeClr val="dk1">
                    <a:lumMod val="10000"/>
                  </a:schemeClr>
                </a:solidFill>
                <a:latin typeface="Times New Roman" panose="02020603050405020304" pitchFamily="18" charset="0"/>
                <a:cs typeface="Times New Roman" panose="02020603050405020304" pitchFamily="18" charset="0"/>
              </a:rPr>
              <a:t>86</a:t>
            </a:r>
            <a:r>
              <a:rPr lang="zh-CN" altLang="en-US" sz="2400" dirty="0" smtClean="0">
                <a:solidFill>
                  <a:schemeClr val="dk1">
                    <a:lumMod val="10000"/>
                  </a:schemeClr>
                </a:solidFill>
                <a:latin typeface="Times New Roman" panose="02020603050405020304" pitchFamily="18" charset="0"/>
                <a:cs typeface="Times New Roman" panose="02020603050405020304" pitchFamily="18" charset="0"/>
              </a:rPr>
              <a:t>号</a:t>
            </a:r>
            <a:r>
              <a:rPr lang="en-US" altLang="zh-CN" sz="2400" dirty="0" smtClean="0">
                <a:solidFill>
                  <a:schemeClr val="dk1">
                    <a:lumMod val="10000"/>
                  </a:schemeClr>
                </a:solidFill>
                <a:latin typeface="Times New Roman" panose="02020603050405020304" pitchFamily="18" charset="0"/>
                <a:cs typeface="Times New Roman" panose="02020603050405020304" pitchFamily="18" charset="0"/>
              </a:rPr>
              <a:t>《</a:t>
            </a:r>
            <a:r>
              <a:rPr lang="zh-CN" altLang="en-US" sz="2400" dirty="0" smtClean="0">
                <a:solidFill>
                  <a:schemeClr val="dk1">
                    <a:lumMod val="10000"/>
                  </a:schemeClr>
                </a:solidFill>
                <a:latin typeface="Times New Roman" panose="02020603050405020304" pitchFamily="18" charset="0"/>
                <a:cs typeface="Times New Roman" panose="02020603050405020304" pitchFamily="18" charset="0"/>
              </a:rPr>
              <a:t>建设工程监理范围和规模标准规定</a:t>
            </a:r>
            <a:r>
              <a:rPr lang="en-US" altLang="zh-CN" sz="2400" dirty="0" smtClean="0">
                <a:solidFill>
                  <a:schemeClr val="dk1">
                    <a:lumMod val="10000"/>
                  </a:schemeClr>
                </a:solidFill>
                <a:latin typeface="Times New Roman" panose="02020603050405020304" pitchFamily="18" charset="0"/>
                <a:cs typeface="Times New Roman" panose="02020603050405020304" pitchFamily="18" charset="0"/>
              </a:rPr>
              <a:t>》</a:t>
            </a:r>
            <a:r>
              <a:rPr lang="zh-CN" altLang="en-US" sz="2400" dirty="0" smtClean="0">
                <a:solidFill>
                  <a:schemeClr val="dk1">
                    <a:lumMod val="10000"/>
                  </a:schemeClr>
                </a:solidFill>
                <a:latin typeface="Times New Roman" panose="02020603050405020304" pitchFamily="18" charset="0"/>
                <a:cs typeface="Times New Roman" panose="02020603050405020304" pitchFamily="18" charset="0"/>
              </a:rPr>
              <a:t>。</a:t>
            </a:r>
            <a:r>
              <a:rPr lang="en-US" altLang="zh-CN" sz="2400" dirty="0" smtClean="0">
                <a:solidFill>
                  <a:schemeClr val="dk1">
                    <a:lumMod val="10000"/>
                  </a:schemeClr>
                </a:solidFill>
                <a:latin typeface="Times New Roman" panose="02020603050405020304" pitchFamily="18" charset="0"/>
                <a:cs typeface="Times New Roman" panose="02020603050405020304" pitchFamily="18" charset="0"/>
              </a:rPr>
              <a:t>《</a:t>
            </a:r>
            <a:r>
              <a:rPr lang="zh-CN" altLang="en-US" sz="2400" dirty="0" smtClean="0">
                <a:solidFill>
                  <a:schemeClr val="dk1">
                    <a:lumMod val="10000"/>
                  </a:schemeClr>
                </a:solidFill>
                <a:latin typeface="Times New Roman" panose="02020603050405020304" pitchFamily="18" charset="0"/>
                <a:cs typeface="Times New Roman" panose="02020603050405020304" pitchFamily="18" charset="0"/>
              </a:rPr>
              <a:t>建设工程监理范围和规模标准规定</a:t>
            </a:r>
            <a:r>
              <a:rPr lang="en-US" altLang="zh-CN" sz="2400" dirty="0" smtClean="0">
                <a:solidFill>
                  <a:schemeClr val="dk1">
                    <a:lumMod val="10000"/>
                  </a:schemeClr>
                </a:solidFill>
                <a:latin typeface="Times New Roman" panose="02020603050405020304" pitchFamily="18" charset="0"/>
                <a:cs typeface="Times New Roman" panose="02020603050405020304" pitchFamily="18" charset="0"/>
              </a:rPr>
              <a:t>》</a:t>
            </a:r>
            <a:r>
              <a:rPr lang="zh-CN" altLang="en-US" sz="2400" dirty="0" smtClean="0">
                <a:solidFill>
                  <a:schemeClr val="dk1">
                    <a:lumMod val="10000"/>
                  </a:schemeClr>
                </a:solidFill>
                <a:latin typeface="Times New Roman" panose="02020603050405020304" pitchFamily="18" charset="0"/>
                <a:cs typeface="Times New Roman" panose="02020603050405020304" pitchFamily="18" charset="0"/>
              </a:rPr>
              <a:t>规定下列建设工程必须实行监理：</a:t>
            </a:r>
            <a:endParaRPr lang="zh-CN" altLang="en-US" sz="2400" dirty="0" smtClean="0">
              <a:solidFill>
                <a:schemeClr val="dk1">
                  <a:lumMod val="10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524000" y="3312383"/>
            <a:ext cx="8929718" cy="460375"/>
          </a:xfrm>
          <a:prstGeom prst="rect">
            <a:avLst/>
          </a:prstGeom>
          <a:noFill/>
        </p:spPr>
        <p:txBody>
          <a:bodyPr wrap="square" rtlCol="0">
            <a:spAutoFit/>
          </a:bodyPr>
          <a:lstStyle/>
          <a:p>
            <a:r>
              <a:rPr lang="en-US" sz="2400" b="1" dirty="0" smtClean="0">
                <a:solidFill>
                  <a:srgbClr val="C00000"/>
                </a:solidFill>
                <a:latin typeface="Times New Roman" panose="02020603050405020304" pitchFamily="18" charset="0"/>
                <a:cs typeface="Times New Roman" panose="02020603050405020304" pitchFamily="18" charset="0"/>
              </a:rPr>
              <a:t>        1</a:t>
            </a:r>
            <a:r>
              <a:rPr lang="zh-CN" altLang="en-US" sz="2400" b="1" dirty="0" smtClean="0">
                <a:solidFill>
                  <a:srgbClr val="C00000"/>
                </a:solidFill>
                <a:latin typeface="Times New Roman" panose="02020603050405020304" pitchFamily="18" charset="0"/>
                <a:cs typeface="Times New Roman" panose="02020603050405020304" pitchFamily="18" charset="0"/>
              </a:rPr>
              <a:t>．国家重点建设工程</a:t>
            </a:r>
            <a:endParaRPr lang="zh-CN" altLang="en-US" sz="2400" b="1" dirty="0" smtClean="0">
              <a:solidFill>
                <a:srgbClr val="C00000"/>
              </a:solidFill>
              <a:latin typeface="Times New Roman" panose="02020603050405020304" pitchFamily="18" charset="0"/>
              <a:cs typeface="Times New Roman" panose="02020603050405020304" pitchFamily="18" charset="0"/>
            </a:endParaRPr>
          </a:p>
        </p:txBody>
      </p:sp>
      <p:sp>
        <p:nvSpPr>
          <p:cNvPr id="5" name="TextBox 4"/>
          <p:cNvSpPr txBox="1"/>
          <p:nvPr>
            <p:custDataLst>
              <p:tags r:id="rId2"/>
            </p:custDataLst>
          </p:nvPr>
        </p:nvSpPr>
        <p:spPr>
          <a:xfrm>
            <a:off x="1595438" y="3812449"/>
            <a:ext cx="8929718" cy="829945"/>
          </a:xfrm>
          <a:prstGeom prst="rect">
            <a:avLst/>
          </a:prstGeom>
          <a:solidFill>
            <a:schemeClr val="accent1">
              <a:lumMod val="60000"/>
              <a:lumOff val="40000"/>
            </a:schemeClr>
          </a:solidFill>
        </p:spPr>
        <p:txBody>
          <a:bodyPr wrap="square" rtlCol="0">
            <a:spAutoFit/>
          </a:bodyPr>
          <a:lstStyle/>
          <a:p>
            <a:r>
              <a:rPr lang="zh-CN" altLang="en-US" sz="2400" dirty="0" smtClean="0">
                <a:solidFill>
                  <a:srgbClr val="000000"/>
                </a:solidFill>
                <a:latin typeface="Times New Roman" panose="02020603050405020304" pitchFamily="18" charset="0"/>
                <a:cs typeface="Times New Roman" panose="02020603050405020304" pitchFamily="18" charset="0"/>
              </a:rPr>
              <a:t>        是指依据</a:t>
            </a:r>
            <a:r>
              <a:rPr lang="en-US" altLang="zh-CN" sz="2400" dirty="0" smtClean="0">
                <a:solidFill>
                  <a:srgbClr val="000000"/>
                </a:solidFill>
                <a:latin typeface="Times New Roman" panose="02020603050405020304" pitchFamily="18" charset="0"/>
                <a:cs typeface="Times New Roman" panose="02020603050405020304" pitchFamily="18" charset="0"/>
              </a:rPr>
              <a:t>《</a:t>
            </a:r>
            <a:r>
              <a:rPr lang="zh-CN" altLang="en-US" sz="2400" dirty="0" smtClean="0">
                <a:solidFill>
                  <a:srgbClr val="000000"/>
                </a:solidFill>
                <a:latin typeface="Times New Roman" panose="02020603050405020304" pitchFamily="18" charset="0"/>
                <a:cs typeface="Times New Roman" panose="02020603050405020304" pitchFamily="18" charset="0"/>
              </a:rPr>
              <a:t>国家重点建设项目管理办法</a:t>
            </a:r>
            <a:r>
              <a:rPr lang="en-US" altLang="zh-CN" sz="2400" dirty="0" smtClean="0">
                <a:solidFill>
                  <a:srgbClr val="000000"/>
                </a:solidFill>
                <a:latin typeface="Times New Roman" panose="02020603050405020304" pitchFamily="18" charset="0"/>
                <a:cs typeface="Times New Roman" panose="02020603050405020304" pitchFamily="18" charset="0"/>
              </a:rPr>
              <a:t>》</a:t>
            </a:r>
            <a:r>
              <a:rPr lang="zh-CN" altLang="en-US" sz="2400" dirty="0" smtClean="0">
                <a:solidFill>
                  <a:srgbClr val="000000"/>
                </a:solidFill>
                <a:latin typeface="Times New Roman" panose="02020603050405020304" pitchFamily="18" charset="0"/>
                <a:cs typeface="Times New Roman" panose="02020603050405020304" pitchFamily="18" charset="0"/>
              </a:rPr>
              <a:t>所确定的对国民经济和社会发展有重大影响的骨干项目。</a:t>
            </a:r>
            <a:endParaRPr lang="zh-CN" altLang="en-US" sz="2400" dirty="0" smtClean="0">
              <a:solidFill>
                <a:srgbClr val="000000"/>
              </a:solidFill>
              <a:latin typeface="Times New Roman" panose="02020603050405020304" pitchFamily="18" charset="0"/>
              <a:cs typeface="Times New Roman" panose="02020603050405020304" pitchFamily="18" charset="0"/>
            </a:endParaRPr>
          </a:p>
        </p:txBody>
      </p:sp>
      <p:sp>
        <p:nvSpPr>
          <p:cNvPr id="6" name="动作按钮: 前进或下一项 5">
            <a:hlinkClick r:id="" action="ppaction://hlinkshowjump?jump=nextslide" highlightClick="1"/>
          </p:cNvPr>
          <p:cNvSpPr/>
          <p:nvPr>
            <p:custDataLst>
              <p:tags r:id="rId3"/>
            </p:custDataLst>
          </p:nvPr>
        </p:nvSpPr>
        <p:spPr>
          <a:xfrm>
            <a:off x="9596462" y="6500834"/>
            <a:ext cx="428628" cy="357166"/>
          </a:xfrm>
          <a:prstGeom prst="actionButtonForwardNex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 pos="0">
                <a:srgbClr val="0CB8CA"/>
              </a:gs>
              <a:gs pos="50000">
                <a:srgbClr val="0CB8CA"/>
              </a:gs>
              <a:gs pos="70000">
                <a:srgbClr val="0CB8CA"/>
              </a:gs>
              <a:gs pos="100000">
                <a:srgbClr val="0CB8CA"/>
              </a:gs>
            </a:gsLst>
            <a:lin ang="16200000" scaled="0"/>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solidFill>
                <a:schemeClr val="lt1"/>
              </a:solidFill>
            </a:endParaRPr>
          </a:p>
        </p:txBody>
      </p:sp>
      <p:sp>
        <p:nvSpPr>
          <p:cNvPr id="7" name="动作按钮: 第一张 6">
            <a:hlinkClick r:id="" action="ppaction://hlinkshowjump?jump=firstslide" highlightClick="1"/>
          </p:cNvPr>
          <p:cNvSpPr/>
          <p:nvPr>
            <p:custDataLst>
              <p:tags r:id="rId4"/>
            </p:custDataLst>
          </p:nvPr>
        </p:nvSpPr>
        <p:spPr>
          <a:xfrm>
            <a:off x="10096528" y="6500834"/>
            <a:ext cx="428628" cy="357166"/>
          </a:xfrm>
          <a:prstGeom prst="actionButtonHome">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 pos="0">
                <a:srgbClr val="0CB8CA"/>
              </a:gs>
              <a:gs pos="50000">
                <a:srgbClr val="0CB8CA"/>
              </a:gs>
              <a:gs pos="70000">
                <a:srgbClr val="0CB8CA"/>
              </a:gs>
              <a:gs pos="100000">
                <a:srgbClr val="0CB8CA"/>
              </a:gs>
            </a:gsLst>
            <a:lin ang="16200000" scaled="0"/>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solidFill>
                <a:schemeClr val="lt1"/>
              </a:solidFill>
            </a:endParaRPr>
          </a:p>
        </p:txBody>
      </p:sp>
      <p:sp>
        <p:nvSpPr>
          <p:cNvPr id="8" name="动作按钮: 自定义 7">
            <a:hlinkClick r:id="" action="ppaction://hlinkshowjump?jump=endshow" highlightClick="1"/>
          </p:cNvPr>
          <p:cNvSpPr/>
          <p:nvPr>
            <p:custDataLst>
              <p:tags r:id="rId5"/>
            </p:custDataLst>
          </p:nvPr>
        </p:nvSpPr>
        <p:spPr>
          <a:xfrm>
            <a:off x="9096396" y="6500834"/>
            <a:ext cx="428628" cy="357166"/>
          </a:xfrm>
          <a:prstGeom prst="actionButtonBlank">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 pos="0">
                <a:srgbClr val="0CB8CA"/>
              </a:gs>
              <a:gs pos="50000">
                <a:srgbClr val="0CB8CA"/>
              </a:gs>
              <a:gs pos="70000">
                <a:srgbClr val="0CB8CA"/>
              </a:gs>
              <a:gs pos="100000">
                <a:srgbClr val="0CB8CA"/>
              </a:gs>
            </a:gsLst>
            <a:lin ang="16200000" scaled="0"/>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solidFill>
                <a:schemeClr val="lt1"/>
              </a:solidFill>
            </a:endParaRPr>
          </a:p>
        </p:txBody>
      </p:sp>
      <p:sp>
        <p:nvSpPr>
          <p:cNvPr id="9" name="动作按钮: 后退或前一项 8">
            <a:hlinkClick r:id="" action="ppaction://hlinkshowjump?jump=previousslide" highlightClick="1"/>
          </p:cNvPr>
          <p:cNvSpPr/>
          <p:nvPr>
            <p:custDataLst>
              <p:tags r:id="rId6"/>
            </p:custDataLst>
          </p:nvPr>
        </p:nvSpPr>
        <p:spPr>
          <a:xfrm>
            <a:off x="8596330" y="6500834"/>
            <a:ext cx="428628" cy="357166"/>
          </a:xfrm>
          <a:prstGeom prst="actionButtonBackPrevious">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 pos="0">
                <a:srgbClr val="0CB8CA"/>
              </a:gs>
              <a:gs pos="50000">
                <a:srgbClr val="0CB8CA"/>
              </a:gs>
              <a:gs pos="70000">
                <a:srgbClr val="0CB8CA"/>
              </a:gs>
              <a:gs pos="100000">
                <a:srgbClr val="0CB8CA"/>
              </a:gs>
            </a:gsLst>
            <a:lin ang="16200000" scaled="0"/>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solidFill>
                <a:schemeClr val="lt1"/>
              </a:solidFill>
            </a:endParaRP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linds(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ppt_x</p:attrName>
                                        </p:attrNameLst>
                                      </p:cBhvr>
                                      <p:tavLst>
                                        <p:tav tm="0">
                                          <p:val>
                                            <p:strVal val="#ppt_x-.2"/>
                                          </p:val>
                                        </p:tav>
                                        <p:tav tm="100000">
                                          <p:val>
                                            <p:strVal val="#ppt_x"/>
                                          </p:val>
                                        </p:tav>
                                      </p:tavLst>
                                    </p:anim>
                                    <p:anim calcmode="lin" valueType="num">
                                      <p:cBhvr>
                                        <p:cTn id="2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linds(horizont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P spid="4" grpId="0"/>
      <p:bldP spid="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524000" y="142852"/>
            <a:ext cx="8929718" cy="460375"/>
          </a:xfrm>
          <a:prstGeom prst="rect">
            <a:avLst/>
          </a:prstGeom>
          <a:noFill/>
        </p:spPr>
        <p:txBody>
          <a:bodyPr wrap="square" rtlCol="0">
            <a:spAutoFit/>
          </a:bodyPr>
          <a:lstStyle/>
          <a:p>
            <a:r>
              <a:rPr lang="en-US" sz="2400" b="1" dirty="0" smtClean="0">
                <a:solidFill>
                  <a:schemeClr val="lt1"/>
                </a:solidFill>
                <a:latin typeface="Times New Roman" panose="02020603050405020304" pitchFamily="18" charset="0"/>
                <a:cs typeface="Times New Roman" panose="02020603050405020304" pitchFamily="18" charset="0"/>
              </a:rPr>
              <a:t>          2</a:t>
            </a:r>
            <a:r>
              <a:rPr lang="zh-CN" altLang="en-US" sz="2400" b="1" dirty="0" smtClean="0">
                <a:solidFill>
                  <a:schemeClr val="lt1"/>
                </a:solidFill>
                <a:latin typeface="Times New Roman" panose="02020603050405020304" pitchFamily="18" charset="0"/>
                <a:cs typeface="Times New Roman" panose="02020603050405020304" pitchFamily="18" charset="0"/>
              </a:rPr>
              <a:t>．大中型公用事业工程</a:t>
            </a:r>
            <a:endParaRPr lang="zh-CN" altLang="en-US" sz="2400" b="1" dirty="0" smtClean="0">
              <a:solidFill>
                <a:schemeClr val="lt1"/>
              </a:solidFill>
              <a:latin typeface="Times New Roman" panose="02020603050405020304" pitchFamily="18" charset="0"/>
              <a:cs typeface="Times New Roman" panose="02020603050405020304" pitchFamily="18" charset="0"/>
            </a:endParaRPr>
          </a:p>
        </p:txBody>
      </p:sp>
      <p:sp>
        <p:nvSpPr>
          <p:cNvPr id="17" name="TextBox 16"/>
          <p:cNvSpPr txBox="1"/>
          <p:nvPr>
            <p:custDataLst>
              <p:tags r:id="rId1"/>
            </p:custDataLst>
          </p:nvPr>
        </p:nvSpPr>
        <p:spPr>
          <a:xfrm>
            <a:off x="1738282" y="653647"/>
            <a:ext cx="8715436" cy="2306955"/>
          </a:xfrm>
          <a:prstGeom prst="rect">
            <a:avLst/>
          </a:prstGeom>
          <a:solidFill>
            <a:schemeClr val="accent3"/>
          </a:solidFill>
        </p:spPr>
        <p:txBody>
          <a:bodyPr wrap="square" rtlCol="0">
            <a:spAutoFit/>
          </a:bodyPr>
          <a:lstStyle/>
          <a:p>
            <a:r>
              <a:rPr lang="zh-CN" altLang="en-US" sz="2400" dirty="0" smtClean="0">
                <a:solidFill>
                  <a:schemeClr val="dk1">
                    <a:lumMod val="10000"/>
                  </a:schemeClr>
                </a:solidFill>
                <a:latin typeface="Times New Roman" panose="02020603050405020304" pitchFamily="18" charset="0"/>
                <a:cs typeface="Times New Roman" panose="02020603050405020304" pitchFamily="18" charset="0"/>
              </a:rPr>
              <a:t>        是指项目总投资额在</a:t>
            </a:r>
            <a:r>
              <a:rPr lang="en-US" sz="2400" dirty="0" smtClean="0">
                <a:solidFill>
                  <a:schemeClr val="dk1">
                    <a:lumMod val="10000"/>
                  </a:schemeClr>
                </a:solidFill>
                <a:latin typeface="Times New Roman" panose="02020603050405020304" pitchFamily="18" charset="0"/>
                <a:cs typeface="Times New Roman" panose="02020603050405020304" pitchFamily="18" charset="0"/>
              </a:rPr>
              <a:t>3 000</a:t>
            </a:r>
            <a:r>
              <a:rPr lang="zh-CN" altLang="en-US" sz="2400" dirty="0" smtClean="0">
                <a:solidFill>
                  <a:schemeClr val="dk1">
                    <a:lumMod val="10000"/>
                  </a:schemeClr>
                </a:solidFill>
                <a:latin typeface="Times New Roman" panose="02020603050405020304" pitchFamily="18" charset="0"/>
                <a:cs typeface="Times New Roman" panose="02020603050405020304" pitchFamily="18" charset="0"/>
              </a:rPr>
              <a:t>万元以上的下列工程项目：</a:t>
            </a:r>
            <a:endParaRPr lang="zh-CN" altLang="en-US" sz="2400" dirty="0" smtClean="0">
              <a:solidFill>
                <a:schemeClr val="dk1">
                  <a:lumMod val="10000"/>
                </a:schemeClr>
              </a:solidFill>
              <a:latin typeface="Times New Roman" panose="02020603050405020304" pitchFamily="18" charset="0"/>
              <a:cs typeface="Times New Roman" panose="02020603050405020304" pitchFamily="18" charset="0"/>
            </a:endParaRPr>
          </a:p>
          <a:p>
            <a:r>
              <a:rPr lang="zh-CN" altLang="en-US" sz="2400" dirty="0" smtClean="0">
                <a:solidFill>
                  <a:schemeClr val="dk1">
                    <a:lumMod val="10000"/>
                  </a:schemeClr>
                </a:solidFill>
                <a:latin typeface="Times New Roman" panose="02020603050405020304" pitchFamily="18" charset="0"/>
                <a:cs typeface="Times New Roman" panose="02020603050405020304" pitchFamily="18" charset="0"/>
              </a:rPr>
              <a:t>        （</a:t>
            </a:r>
            <a:r>
              <a:rPr lang="en-US" sz="2400" dirty="0" smtClean="0">
                <a:solidFill>
                  <a:schemeClr val="dk1">
                    <a:lumMod val="10000"/>
                  </a:schemeClr>
                </a:solidFill>
                <a:latin typeface="Times New Roman" panose="02020603050405020304" pitchFamily="18" charset="0"/>
                <a:cs typeface="Times New Roman" panose="02020603050405020304" pitchFamily="18" charset="0"/>
              </a:rPr>
              <a:t>1</a:t>
            </a:r>
            <a:r>
              <a:rPr lang="zh-CN" altLang="en-US" sz="2400" dirty="0" smtClean="0">
                <a:solidFill>
                  <a:schemeClr val="dk1">
                    <a:lumMod val="10000"/>
                  </a:schemeClr>
                </a:solidFill>
                <a:latin typeface="Times New Roman" panose="02020603050405020304" pitchFamily="18" charset="0"/>
                <a:cs typeface="Times New Roman" panose="02020603050405020304" pitchFamily="18" charset="0"/>
              </a:rPr>
              <a:t>）供水、供电、供气、供热等市政工程项目；</a:t>
            </a:r>
            <a:endParaRPr lang="zh-CN" altLang="en-US" sz="2400" dirty="0" smtClean="0">
              <a:solidFill>
                <a:schemeClr val="dk1">
                  <a:lumMod val="10000"/>
                </a:schemeClr>
              </a:solidFill>
              <a:latin typeface="Times New Roman" panose="02020603050405020304" pitchFamily="18" charset="0"/>
              <a:cs typeface="Times New Roman" panose="02020603050405020304" pitchFamily="18" charset="0"/>
            </a:endParaRPr>
          </a:p>
          <a:p>
            <a:r>
              <a:rPr lang="zh-CN" altLang="en-US" sz="2400" dirty="0" smtClean="0">
                <a:solidFill>
                  <a:schemeClr val="dk1">
                    <a:lumMod val="10000"/>
                  </a:schemeClr>
                </a:solidFill>
                <a:latin typeface="Times New Roman" panose="02020603050405020304" pitchFamily="18" charset="0"/>
                <a:cs typeface="Times New Roman" panose="02020603050405020304" pitchFamily="18" charset="0"/>
              </a:rPr>
              <a:t>        （</a:t>
            </a:r>
            <a:r>
              <a:rPr lang="en-US" sz="2400" dirty="0" smtClean="0">
                <a:solidFill>
                  <a:schemeClr val="dk1">
                    <a:lumMod val="10000"/>
                  </a:schemeClr>
                </a:solidFill>
                <a:latin typeface="Times New Roman" panose="02020603050405020304" pitchFamily="18" charset="0"/>
                <a:cs typeface="Times New Roman" panose="02020603050405020304" pitchFamily="18" charset="0"/>
              </a:rPr>
              <a:t>2</a:t>
            </a:r>
            <a:r>
              <a:rPr lang="zh-CN" altLang="en-US" sz="2400" dirty="0" smtClean="0">
                <a:solidFill>
                  <a:schemeClr val="dk1">
                    <a:lumMod val="10000"/>
                  </a:schemeClr>
                </a:solidFill>
                <a:latin typeface="Times New Roman" panose="02020603050405020304" pitchFamily="18" charset="0"/>
                <a:cs typeface="Times New Roman" panose="02020603050405020304" pitchFamily="18" charset="0"/>
              </a:rPr>
              <a:t>）科技、教育、文化等项目；</a:t>
            </a:r>
            <a:endParaRPr lang="zh-CN" altLang="en-US" sz="2400" dirty="0" smtClean="0">
              <a:solidFill>
                <a:schemeClr val="dk1">
                  <a:lumMod val="10000"/>
                </a:schemeClr>
              </a:solidFill>
              <a:latin typeface="Times New Roman" panose="02020603050405020304" pitchFamily="18" charset="0"/>
              <a:cs typeface="Times New Roman" panose="02020603050405020304" pitchFamily="18" charset="0"/>
            </a:endParaRPr>
          </a:p>
          <a:p>
            <a:r>
              <a:rPr lang="zh-CN" altLang="en-US" sz="2400" dirty="0" smtClean="0">
                <a:solidFill>
                  <a:schemeClr val="dk1">
                    <a:lumMod val="10000"/>
                  </a:schemeClr>
                </a:solidFill>
                <a:latin typeface="Times New Roman" panose="02020603050405020304" pitchFamily="18" charset="0"/>
                <a:cs typeface="Times New Roman" panose="02020603050405020304" pitchFamily="18" charset="0"/>
              </a:rPr>
              <a:t>        （</a:t>
            </a:r>
            <a:r>
              <a:rPr lang="en-US" sz="2400" dirty="0" smtClean="0">
                <a:solidFill>
                  <a:schemeClr val="dk1">
                    <a:lumMod val="10000"/>
                  </a:schemeClr>
                </a:solidFill>
                <a:latin typeface="Times New Roman" panose="02020603050405020304" pitchFamily="18" charset="0"/>
                <a:cs typeface="Times New Roman" panose="02020603050405020304" pitchFamily="18" charset="0"/>
              </a:rPr>
              <a:t>3</a:t>
            </a:r>
            <a:r>
              <a:rPr lang="zh-CN" altLang="en-US" sz="2400" dirty="0" smtClean="0">
                <a:solidFill>
                  <a:schemeClr val="dk1">
                    <a:lumMod val="10000"/>
                  </a:schemeClr>
                </a:solidFill>
                <a:latin typeface="Times New Roman" panose="02020603050405020304" pitchFamily="18" charset="0"/>
                <a:cs typeface="Times New Roman" panose="02020603050405020304" pitchFamily="18" charset="0"/>
              </a:rPr>
              <a:t>）体育、旅游、商业等项目；</a:t>
            </a:r>
            <a:endParaRPr lang="zh-CN" altLang="en-US" sz="2400" dirty="0" smtClean="0">
              <a:solidFill>
                <a:schemeClr val="dk1">
                  <a:lumMod val="10000"/>
                </a:schemeClr>
              </a:solidFill>
              <a:latin typeface="Times New Roman" panose="02020603050405020304" pitchFamily="18" charset="0"/>
              <a:cs typeface="Times New Roman" panose="02020603050405020304" pitchFamily="18" charset="0"/>
            </a:endParaRPr>
          </a:p>
          <a:p>
            <a:r>
              <a:rPr lang="zh-CN" altLang="en-US" sz="2400" dirty="0" smtClean="0">
                <a:solidFill>
                  <a:schemeClr val="dk1">
                    <a:lumMod val="10000"/>
                  </a:schemeClr>
                </a:solidFill>
                <a:latin typeface="Times New Roman" panose="02020603050405020304" pitchFamily="18" charset="0"/>
                <a:cs typeface="Times New Roman" panose="02020603050405020304" pitchFamily="18" charset="0"/>
              </a:rPr>
              <a:t>        （</a:t>
            </a:r>
            <a:r>
              <a:rPr lang="en-US" sz="2400" dirty="0" smtClean="0">
                <a:solidFill>
                  <a:schemeClr val="dk1">
                    <a:lumMod val="10000"/>
                  </a:schemeClr>
                </a:solidFill>
                <a:latin typeface="Times New Roman" panose="02020603050405020304" pitchFamily="18" charset="0"/>
                <a:cs typeface="Times New Roman" panose="02020603050405020304" pitchFamily="18" charset="0"/>
              </a:rPr>
              <a:t>4</a:t>
            </a:r>
            <a:r>
              <a:rPr lang="zh-CN" altLang="en-US" sz="2400" dirty="0" smtClean="0">
                <a:solidFill>
                  <a:schemeClr val="dk1">
                    <a:lumMod val="10000"/>
                  </a:schemeClr>
                </a:solidFill>
                <a:latin typeface="Times New Roman" panose="02020603050405020304" pitchFamily="18" charset="0"/>
                <a:cs typeface="Times New Roman" panose="02020603050405020304" pitchFamily="18" charset="0"/>
              </a:rPr>
              <a:t>）卫生、社会福利等项目；</a:t>
            </a:r>
            <a:endParaRPr lang="zh-CN" altLang="en-US" sz="2400" dirty="0" smtClean="0">
              <a:solidFill>
                <a:schemeClr val="dk1">
                  <a:lumMod val="10000"/>
                </a:schemeClr>
              </a:solidFill>
              <a:latin typeface="Times New Roman" panose="02020603050405020304" pitchFamily="18" charset="0"/>
              <a:cs typeface="Times New Roman" panose="02020603050405020304" pitchFamily="18" charset="0"/>
            </a:endParaRPr>
          </a:p>
          <a:p>
            <a:r>
              <a:rPr lang="zh-CN" altLang="en-US" sz="2400" dirty="0" smtClean="0">
                <a:solidFill>
                  <a:schemeClr val="dk1">
                    <a:lumMod val="10000"/>
                  </a:schemeClr>
                </a:solidFill>
                <a:latin typeface="Times New Roman" panose="02020603050405020304" pitchFamily="18" charset="0"/>
                <a:cs typeface="Times New Roman" panose="02020603050405020304" pitchFamily="18" charset="0"/>
              </a:rPr>
              <a:t>        （</a:t>
            </a:r>
            <a:r>
              <a:rPr lang="en-US" sz="2400" dirty="0" smtClean="0">
                <a:solidFill>
                  <a:schemeClr val="dk1">
                    <a:lumMod val="10000"/>
                  </a:schemeClr>
                </a:solidFill>
                <a:latin typeface="Times New Roman" panose="02020603050405020304" pitchFamily="18" charset="0"/>
                <a:cs typeface="Times New Roman" panose="02020603050405020304" pitchFamily="18" charset="0"/>
              </a:rPr>
              <a:t>5</a:t>
            </a:r>
            <a:r>
              <a:rPr lang="zh-CN" altLang="en-US" sz="2400" dirty="0" smtClean="0">
                <a:solidFill>
                  <a:schemeClr val="dk1">
                    <a:lumMod val="10000"/>
                  </a:schemeClr>
                </a:solidFill>
                <a:latin typeface="Times New Roman" panose="02020603050405020304" pitchFamily="18" charset="0"/>
                <a:cs typeface="Times New Roman" panose="02020603050405020304" pitchFamily="18" charset="0"/>
              </a:rPr>
              <a:t>）其他公用事业项目。</a:t>
            </a:r>
            <a:endParaRPr lang="zh-CN" altLang="en-US" sz="2400" dirty="0" smtClean="0">
              <a:solidFill>
                <a:schemeClr val="dk1">
                  <a:lumMod val="10000"/>
                </a:schemeClr>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738282" y="3071810"/>
            <a:ext cx="8715436" cy="460375"/>
          </a:xfrm>
          <a:prstGeom prst="rect">
            <a:avLst/>
          </a:prstGeom>
          <a:noFill/>
        </p:spPr>
        <p:txBody>
          <a:bodyPr wrap="square" rtlCol="0">
            <a:spAutoFit/>
          </a:bodyPr>
          <a:lstStyle/>
          <a:p>
            <a:r>
              <a:rPr lang="en-US" sz="2400" b="1" dirty="0" smtClean="0">
                <a:solidFill>
                  <a:srgbClr val="C00000"/>
                </a:solidFill>
                <a:latin typeface="Times New Roman" panose="02020603050405020304" pitchFamily="18" charset="0"/>
                <a:cs typeface="Times New Roman" panose="02020603050405020304" pitchFamily="18" charset="0"/>
              </a:rPr>
              <a:t>        3</a:t>
            </a:r>
            <a:r>
              <a:rPr lang="zh-CN" altLang="en-US" sz="2400" b="1" dirty="0" smtClean="0">
                <a:solidFill>
                  <a:srgbClr val="C00000"/>
                </a:solidFill>
                <a:latin typeface="Times New Roman" panose="02020603050405020304" pitchFamily="18" charset="0"/>
                <a:cs typeface="Times New Roman" panose="02020603050405020304" pitchFamily="18" charset="0"/>
              </a:rPr>
              <a:t>．成片开发建设的住宅小区工程</a:t>
            </a:r>
            <a:endParaRPr lang="zh-CN" altLang="en-US" sz="2400" b="1" dirty="0" smtClean="0">
              <a:solidFill>
                <a:srgbClr val="C00000"/>
              </a:solidFill>
              <a:latin typeface="Times New Roman" panose="02020603050405020304" pitchFamily="18" charset="0"/>
              <a:cs typeface="Times New Roman" panose="02020603050405020304" pitchFamily="18" charset="0"/>
            </a:endParaRPr>
          </a:p>
        </p:txBody>
      </p:sp>
      <p:sp>
        <p:nvSpPr>
          <p:cNvPr id="19" name="TextBox 18"/>
          <p:cNvSpPr txBox="1"/>
          <p:nvPr>
            <p:custDataLst>
              <p:tags r:id="rId2"/>
            </p:custDataLst>
          </p:nvPr>
        </p:nvSpPr>
        <p:spPr>
          <a:xfrm>
            <a:off x="1738282" y="3571876"/>
            <a:ext cx="8715436" cy="1938020"/>
          </a:xfrm>
          <a:prstGeom prst="rect">
            <a:avLst/>
          </a:prstGeom>
          <a:solidFill>
            <a:schemeClr val="accent1">
              <a:lumMod val="60000"/>
              <a:lumOff val="40000"/>
            </a:schemeClr>
          </a:solidFill>
        </p:spPr>
        <p:txBody>
          <a:bodyPr wrap="square" rtlCol="0">
            <a:spAutoFit/>
          </a:bodyPr>
          <a:lstStyle/>
          <a:p>
            <a:r>
              <a:rPr lang="zh-CN" altLang="en-US" sz="2400" dirty="0" smtClean="0">
                <a:solidFill>
                  <a:srgbClr val="000000"/>
                </a:solidFill>
                <a:latin typeface="Times New Roman" panose="02020603050405020304" pitchFamily="18" charset="0"/>
                <a:cs typeface="Times New Roman" panose="02020603050405020304" pitchFamily="18" charset="0"/>
              </a:rPr>
              <a:t>        成片开发建设的住宅小区工程，建筑面积在</a:t>
            </a:r>
            <a:r>
              <a:rPr lang="en-US" sz="2400" dirty="0" smtClean="0">
                <a:solidFill>
                  <a:srgbClr val="000000"/>
                </a:solidFill>
                <a:latin typeface="Times New Roman" panose="02020603050405020304" pitchFamily="18" charset="0"/>
                <a:cs typeface="Times New Roman" panose="02020603050405020304" pitchFamily="18" charset="0"/>
              </a:rPr>
              <a:t>5</a:t>
            </a:r>
            <a:r>
              <a:rPr lang="zh-CN" altLang="en-US" sz="2400" dirty="0" smtClean="0">
                <a:solidFill>
                  <a:srgbClr val="000000"/>
                </a:solidFill>
                <a:latin typeface="Times New Roman" panose="02020603050405020304" pitchFamily="18" charset="0"/>
                <a:cs typeface="Times New Roman" panose="02020603050405020304" pitchFamily="18" charset="0"/>
              </a:rPr>
              <a:t>万平方米以上的住宅建设工程必须实行监理；</a:t>
            </a:r>
            <a:r>
              <a:rPr lang="en-US" sz="2400" dirty="0" smtClean="0">
                <a:solidFill>
                  <a:srgbClr val="000000"/>
                </a:solidFill>
                <a:latin typeface="Times New Roman" panose="02020603050405020304" pitchFamily="18" charset="0"/>
                <a:cs typeface="Times New Roman" panose="02020603050405020304" pitchFamily="18" charset="0"/>
              </a:rPr>
              <a:t>5</a:t>
            </a:r>
            <a:r>
              <a:rPr lang="zh-CN" altLang="en-US" sz="2400" dirty="0" smtClean="0">
                <a:solidFill>
                  <a:srgbClr val="000000"/>
                </a:solidFill>
                <a:latin typeface="Times New Roman" panose="02020603050405020304" pitchFamily="18" charset="0"/>
                <a:cs typeface="Times New Roman" panose="02020603050405020304" pitchFamily="18" charset="0"/>
              </a:rPr>
              <a:t>万平方米以下的住宅建设工程，可以实行监理，具体范围和规模标准，由省、自治区、直辖市人民政府建设行政主管部门规定。为了保证住宅质量，对高层住宅及地基、结构复杂的多层住宅应当实行监理。</a:t>
            </a:r>
            <a:endParaRPr lang="zh-CN" altLang="en-US" sz="2400" dirty="0" smtClean="0">
              <a:solidFill>
                <a:srgbClr val="000000"/>
              </a:solidFill>
              <a:latin typeface="Times New Roman" panose="02020603050405020304" pitchFamily="18" charset="0"/>
              <a:cs typeface="Times New Roman" panose="02020603050405020304" pitchFamily="18" charset="0"/>
            </a:endParaRPr>
          </a:p>
        </p:txBody>
      </p:sp>
      <p:sp>
        <p:nvSpPr>
          <p:cNvPr id="6" name="动作按钮: 前进或下一项 5">
            <a:hlinkClick r:id="" action="ppaction://hlinkshowjump?jump=nextslide" highlightClick="1"/>
          </p:cNvPr>
          <p:cNvSpPr/>
          <p:nvPr>
            <p:custDataLst>
              <p:tags r:id="rId3"/>
            </p:custDataLst>
          </p:nvPr>
        </p:nvSpPr>
        <p:spPr>
          <a:xfrm>
            <a:off x="9596462" y="6500834"/>
            <a:ext cx="428628" cy="357166"/>
          </a:xfrm>
          <a:prstGeom prst="actionButtonForwardNex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 pos="0">
                <a:srgbClr val="0CB8CA"/>
              </a:gs>
              <a:gs pos="50000">
                <a:srgbClr val="0CB8CA"/>
              </a:gs>
              <a:gs pos="70000">
                <a:srgbClr val="0CB8CA"/>
              </a:gs>
              <a:gs pos="100000">
                <a:srgbClr val="0CB8CA"/>
              </a:gs>
            </a:gsLst>
            <a:lin ang="16200000" scaled="0"/>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solidFill>
                <a:schemeClr val="lt1"/>
              </a:solidFill>
            </a:endParaRPr>
          </a:p>
        </p:txBody>
      </p:sp>
      <p:sp>
        <p:nvSpPr>
          <p:cNvPr id="7" name="动作按钮: 第一张 6">
            <a:hlinkClick r:id="" action="ppaction://hlinkshowjump?jump=firstslide" highlightClick="1"/>
          </p:cNvPr>
          <p:cNvSpPr/>
          <p:nvPr>
            <p:custDataLst>
              <p:tags r:id="rId4"/>
            </p:custDataLst>
          </p:nvPr>
        </p:nvSpPr>
        <p:spPr>
          <a:xfrm>
            <a:off x="10096528" y="6500834"/>
            <a:ext cx="428628" cy="357166"/>
          </a:xfrm>
          <a:prstGeom prst="actionButtonHome">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 pos="0">
                <a:srgbClr val="0CB8CA"/>
              </a:gs>
              <a:gs pos="50000">
                <a:srgbClr val="0CB8CA"/>
              </a:gs>
              <a:gs pos="70000">
                <a:srgbClr val="0CB8CA"/>
              </a:gs>
              <a:gs pos="100000">
                <a:srgbClr val="0CB8CA"/>
              </a:gs>
            </a:gsLst>
            <a:lin ang="16200000" scaled="0"/>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solidFill>
                <a:schemeClr val="lt1"/>
              </a:solidFill>
            </a:endParaRPr>
          </a:p>
        </p:txBody>
      </p:sp>
      <p:sp>
        <p:nvSpPr>
          <p:cNvPr id="8" name="动作按钮: 自定义 7">
            <a:hlinkClick r:id="" action="ppaction://hlinkshowjump?jump=endshow" highlightClick="1"/>
          </p:cNvPr>
          <p:cNvSpPr/>
          <p:nvPr>
            <p:custDataLst>
              <p:tags r:id="rId5"/>
            </p:custDataLst>
          </p:nvPr>
        </p:nvSpPr>
        <p:spPr>
          <a:xfrm>
            <a:off x="9096396" y="6500834"/>
            <a:ext cx="428628" cy="357166"/>
          </a:xfrm>
          <a:prstGeom prst="actionButtonBlank">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 pos="0">
                <a:srgbClr val="0CB8CA"/>
              </a:gs>
              <a:gs pos="50000">
                <a:srgbClr val="0CB8CA"/>
              </a:gs>
              <a:gs pos="70000">
                <a:srgbClr val="0CB8CA"/>
              </a:gs>
              <a:gs pos="100000">
                <a:srgbClr val="0CB8CA"/>
              </a:gs>
            </a:gsLst>
            <a:lin ang="16200000" scaled="0"/>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solidFill>
                <a:schemeClr val="lt1"/>
              </a:solidFill>
            </a:endParaRPr>
          </a:p>
        </p:txBody>
      </p:sp>
      <p:sp>
        <p:nvSpPr>
          <p:cNvPr id="9" name="动作按钮: 后退或前一项 8">
            <a:hlinkClick r:id="" action="ppaction://hlinkshowjump?jump=previousslide" highlightClick="1"/>
          </p:cNvPr>
          <p:cNvSpPr/>
          <p:nvPr>
            <p:custDataLst>
              <p:tags r:id="rId6"/>
            </p:custDataLst>
          </p:nvPr>
        </p:nvSpPr>
        <p:spPr>
          <a:xfrm>
            <a:off x="8596330" y="6500834"/>
            <a:ext cx="428628" cy="357166"/>
          </a:xfrm>
          <a:prstGeom prst="actionButtonBackPrevious">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 pos="0">
                <a:srgbClr val="0CB8CA"/>
              </a:gs>
              <a:gs pos="50000">
                <a:srgbClr val="0CB8CA"/>
              </a:gs>
              <a:gs pos="70000">
                <a:srgbClr val="0CB8CA"/>
              </a:gs>
              <a:gs pos="100000">
                <a:srgbClr val="0CB8CA"/>
              </a:gs>
            </a:gsLst>
            <a:lin ang="16200000" scaled="0"/>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solidFill>
                <a:schemeClr val="lt1"/>
              </a:solidFill>
            </a:endParaRP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ppt_x</p:attrName>
                                        </p:attrNameLst>
                                      </p:cBhvr>
                                      <p:tavLst>
                                        <p:tav tm="0">
                                          <p:val>
                                            <p:strVal val="#ppt_x-.2"/>
                                          </p:val>
                                        </p:tav>
                                        <p:tav tm="100000">
                                          <p:val>
                                            <p:strVal val="#ppt_x"/>
                                          </p:val>
                                        </p:tav>
                                      </p:tavLst>
                                    </p:anim>
                                    <p:anim calcmode="lin" valueType="num">
                                      <p:cBhvr>
                                        <p:cTn id="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linds(horizontal)">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ppt_x</p:attrName>
                                        </p:attrNameLst>
                                      </p:cBhvr>
                                      <p:tavLst>
                                        <p:tav tm="0">
                                          <p:val>
                                            <p:strVal val="#ppt_x-.2"/>
                                          </p:val>
                                        </p:tav>
                                        <p:tav tm="100000">
                                          <p:val>
                                            <p:strVal val="#ppt_x"/>
                                          </p:val>
                                        </p:tav>
                                      </p:tavLst>
                                    </p:anim>
                                    <p:anim calcmode="lin" valueType="num">
                                      <p:cBhvr>
                                        <p:cTn id="20"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linds(horizont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ldLvl="0" animBg="1"/>
      <p:bldP spid="18" grpId="0"/>
      <p:bldP spid="19"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42852"/>
            <a:ext cx="8929718" cy="460375"/>
          </a:xfrm>
          <a:prstGeom prst="rect">
            <a:avLst/>
          </a:prstGeom>
          <a:noFill/>
        </p:spPr>
        <p:txBody>
          <a:bodyPr wrap="square" rtlCol="0">
            <a:spAutoFit/>
          </a:bodyPr>
          <a:lstStyle/>
          <a:p>
            <a:r>
              <a:rPr lang="en-US" sz="2400" b="1" dirty="0" smtClean="0">
                <a:solidFill>
                  <a:schemeClr val="lt1"/>
                </a:solidFill>
                <a:latin typeface="Times New Roman" panose="02020603050405020304" pitchFamily="18" charset="0"/>
                <a:cs typeface="Times New Roman" panose="02020603050405020304" pitchFamily="18" charset="0"/>
              </a:rPr>
              <a:t>          4</a:t>
            </a:r>
            <a:r>
              <a:rPr lang="zh-CN" altLang="en-US" sz="2400" b="1" dirty="0" smtClean="0">
                <a:solidFill>
                  <a:schemeClr val="lt1"/>
                </a:solidFill>
                <a:latin typeface="Times New Roman" panose="02020603050405020304" pitchFamily="18" charset="0"/>
                <a:cs typeface="Times New Roman" panose="02020603050405020304" pitchFamily="18" charset="0"/>
              </a:rPr>
              <a:t>．利用外国政府或者国际组织贷款、援助资金的工程</a:t>
            </a:r>
            <a:endParaRPr lang="zh-CN" altLang="en-US" sz="2400" b="1" dirty="0" smtClean="0">
              <a:solidFill>
                <a:schemeClr val="lt1"/>
              </a:solidFill>
              <a:latin typeface="Times New Roman" panose="02020603050405020304" pitchFamily="18" charset="0"/>
              <a:cs typeface="Times New Roman" panose="02020603050405020304" pitchFamily="18" charset="0"/>
            </a:endParaRPr>
          </a:p>
        </p:txBody>
      </p:sp>
      <p:sp>
        <p:nvSpPr>
          <p:cNvPr id="3" name="TextBox 2"/>
          <p:cNvSpPr txBox="1"/>
          <p:nvPr>
            <p:custDataLst>
              <p:tags r:id="rId1"/>
            </p:custDataLst>
          </p:nvPr>
        </p:nvSpPr>
        <p:spPr>
          <a:xfrm>
            <a:off x="1738282" y="653647"/>
            <a:ext cx="8715436" cy="1938020"/>
          </a:xfrm>
          <a:prstGeom prst="rect">
            <a:avLst/>
          </a:prstGeom>
          <a:solidFill>
            <a:schemeClr val="accent3"/>
          </a:solidFill>
        </p:spPr>
        <p:txBody>
          <a:bodyPr wrap="square" rtlCol="0">
            <a:spAutoFit/>
          </a:bodyPr>
          <a:lstStyle/>
          <a:p>
            <a:r>
              <a:rPr lang="zh-CN" altLang="en-US" sz="2400" dirty="0" smtClean="0">
                <a:solidFill>
                  <a:schemeClr val="dk1">
                    <a:lumMod val="10000"/>
                  </a:schemeClr>
                </a:solidFill>
                <a:latin typeface="Times New Roman" panose="02020603050405020304" pitchFamily="18" charset="0"/>
                <a:cs typeface="Times New Roman" panose="02020603050405020304" pitchFamily="18" charset="0"/>
              </a:rPr>
              <a:t>        主要包括下列工程项目：</a:t>
            </a:r>
            <a:endParaRPr lang="zh-CN" altLang="en-US" sz="2400" dirty="0" smtClean="0">
              <a:solidFill>
                <a:schemeClr val="dk1">
                  <a:lumMod val="10000"/>
                </a:schemeClr>
              </a:solidFill>
              <a:latin typeface="Times New Roman" panose="02020603050405020304" pitchFamily="18" charset="0"/>
              <a:cs typeface="Times New Roman" panose="02020603050405020304" pitchFamily="18" charset="0"/>
            </a:endParaRPr>
          </a:p>
          <a:p>
            <a:r>
              <a:rPr lang="zh-CN" altLang="en-US" sz="2400" dirty="0" smtClean="0">
                <a:solidFill>
                  <a:schemeClr val="dk1">
                    <a:lumMod val="10000"/>
                  </a:schemeClr>
                </a:solidFill>
                <a:latin typeface="Times New Roman" panose="02020603050405020304" pitchFamily="18" charset="0"/>
                <a:cs typeface="Times New Roman" panose="02020603050405020304" pitchFamily="18" charset="0"/>
              </a:rPr>
              <a:t>        （</a:t>
            </a:r>
            <a:r>
              <a:rPr lang="en-US" sz="2400" dirty="0" smtClean="0">
                <a:solidFill>
                  <a:schemeClr val="dk1">
                    <a:lumMod val="10000"/>
                  </a:schemeClr>
                </a:solidFill>
                <a:latin typeface="Times New Roman" panose="02020603050405020304" pitchFamily="18" charset="0"/>
                <a:cs typeface="Times New Roman" panose="02020603050405020304" pitchFamily="18" charset="0"/>
              </a:rPr>
              <a:t>1</a:t>
            </a:r>
            <a:r>
              <a:rPr lang="zh-CN" altLang="en-US" sz="2400" dirty="0" smtClean="0">
                <a:solidFill>
                  <a:schemeClr val="dk1">
                    <a:lumMod val="10000"/>
                  </a:schemeClr>
                </a:solidFill>
                <a:latin typeface="Times New Roman" panose="02020603050405020304" pitchFamily="18" charset="0"/>
                <a:cs typeface="Times New Roman" panose="02020603050405020304" pitchFamily="18" charset="0"/>
              </a:rPr>
              <a:t>）使用世界银行、亚洲开发银行等国际组织贷款资金的项目；</a:t>
            </a:r>
            <a:endParaRPr lang="zh-CN" altLang="en-US" sz="2400" dirty="0" smtClean="0">
              <a:solidFill>
                <a:schemeClr val="dk1">
                  <a:lumMod val="10000"/>
                </a:schemeClr>
              </a:solidFill>
              <a:latin typeface="Times New Roman" panose="02020603050405020304" pitchFamily="18" charset="0"/>
              <a:cs typeface="Times New Roman" panose="02020603050405020304" pitchFamily="18" charset="0"/>
            </a:endParaRPr>
          </a:p>
          <a:p>
            <a:r>
              <a:rPr lang="zh-CN" altLang="en-US" sz="2400" dirty="0" smtClean="0">
                <a:solidFill>
                  <a:schemeClr val="dk1">
                    <a:lumMod val="10000"/>
                  </a:schemeClr>
                </a:solidFill>
                <a:latin typeface="Times New Roman" panose="02020603050405020304" pitchFamily="18" charset="0"/>
                <a:cs typeface="Times New Roman" panose="02020603050405020304" pitchFamily="18" charset="0"/>
              </a:rPr>
              <a:t>        （</a:t>
            </a:r>
            <a:r>
              <a:rPr lang="en-US" sz="2400" dirty="0" smtClean="0">
                <a:solidFill>
                  <a:schemeClr val="dk1">
                    <a:lumMod val="10000"/>
                  </a:schemeClr>
                </a:solidFill>
                <a:latin typeface="Times New Roman" panose="02020603050405020304" pitchFamily="18" charset="0"/>
                <a:cs typeface="Times New Roman" panose="02020603050405020304" pitchFamily="18" charset="0"/>
              </a:rPr>
              <a:t>2</a:t>
            </a:r>
            <a:r>
              <a:rPr lang="zh-CN" altLang="en-US" sz="2400" dirty="0" smtClean="0">
                <a:solidFill>
                  <a:schemeClr val="dk1">
                    <a:lumMod val="10000"/>
                  </a:schemeClr>
                </a:solidFill>
                <a:latin typeface="Times New Roman" panose="02020603050405020304" pitchFamily="18" charset="0"/>
                <a:cs typeface="Times New Roman" panose="02020603050405020304" pitchFamily="18" charset="0"/>
              </a:rPr>
              <a:t>）使用国外政府及其机构贷款资金的项目；</a:t>
            </a:r>
            <a:endParaRPr lang="zh-CN" altLang="en-US" sz="2400" dirty="0" smtClean="0">
              <a:solidFill>
                <a:schemeClr val="dk1">
                  <a:lumMod val="10000"/>
                </a:schemeClr>
              </a:solidFill>
              <a:latin typeface="Times New Roman" panose="02020603050405020304" pitchFamily="18" charset="0"/>
              <a:cs typeface="Times New Roman" panose="02020603050405020304" pitchFamily="18" charset="0"/>
            </a:endParaRPr>
          </a:p>
          <a:p>
            <a:r>
              <a:rPr lang="zh-CN" altLang="en-US" sz="2400" dirty="0" smtClean="0">
                <a:solidFill>
                  <a:schemeClr val="dk1">
                    <a:lumMod val="10000"/>
                  </a:schemeClr>
                </a:solidFill>
                <a:latin typeface="Times New Roman" panose="02020603050405020304" pitchFamily="18" charset="0"/>
                <a:cs typeface="Times New Roman" panose="02020603050405020304" pitchFamily="18" charset="0"/>
              </a:rPr>
              <a:t>        （</a:t>
            </a:r>
            <a:r>
              <a:rPr lang="en-US" sz="2400" dirty="0" smtClean="0">
                <a:solidFill>
                  <a:schemeClr val="dk1">
                    <a:lumMod val="10000"/>
                  </a:schemeClr>
                </a:solidFill>
                <a:latin typeface="Times New Roman" panose="02020603050405020304" pitchFamily="18" charset="0"/>
                <a:cs typeface="Times New Roman" panose="02020603050405020304" pitchFamily="18" charset="0"/>
              </a:rPr>
              <a:t>3</a:t>
            </a:r>
            <a:r>
              <a:rPr lang="zh-CN" altLang="en-US" sz="2400" dirty="0" smtClean="0">
                <a:solidFill>
                  <a:schemeClr val="dk1">
                    <a:lumMod val="10000"/>
                  </a:schemeClr>
                </a:solidFill>
                <a:latin typeface="Times New Roman" panose="02020603050405020304" pitchFamily="18" charset="0"/>
                <a:cs typeface="Times New Roman" panose="02020603050405020304" pitchFamily="18" charset="0"/>
              </a:rPr>
              <a:t>）使用国际组织或者国外政府援助资金的项目。</a:t>
            </a:r>
            <a:endParaRPr lang="zh-CN" altLang="en-US" sz="2400" dirty="0" smtClean="0">
              <a:solidFill>
                <a:schemeClr val="dk1">
                  <a:lumMod val="10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738282" y="3071810"/>
            <a:ext cx="8715436" cy="460375"/>
          </a:xfrm>
          <a:prstGeom prst="rect">
            <a:avLst/>
          </a:prstGeom>
          <a:noFill/>
        </p:spPr>
        <p:txBody>
          <a:bodyPr wrap="square" rtlCol="0">
            <a:spAutoFit/>
          </a:bodyPr>
          <a:lstStyle/>
          <a:p>
            <a:r>
              <a:rPr lang="en-US" sz="2400" b="1" dirty="0" smtClean="0">
                <a:solidFill>
                  <a:srgbClr val="C00000"/>
                </a:solidFill>
                <a:latin typeface="Times New Roman" panose="02020603050405020304" pitchFamily="18" charset="0"/>
                <a:cs typeface="Times New Roman" panose="02020603050405020304" pitchFamily="18" charset="0"/>
              </a:rPr>
              <a:t>        5</a:t>
            </a:r>
            <a:r>
              <a:rPr lang="zh-CN" altLang="en-US" sz="2400" b="1" dirty="0" smtClean="0">
                <a:solidFill>
                  <a:srgbClr val="C00000"/>
                </a:solidFill>
                <a:latin typeface="Times New Roman" panose="02020603050405020304" pitchFamily="18" charset="0"/>
                <a:cs typeface="Times New Roman" panose="02020603050405020304" pitchFamily="18" charset="0"/>
              </a:rPr>
              <a:t>．国家规定必须实行监理的其他工程</a:t>
            </a:r>
            <a:endParaRPr lang="zh-CN" altLang="en-US" sz="2400" b="1" dirty="0" smtClean="0">
              <a:solidFill>
                <a:srgbClr val="C00000"/>
              </a:solidFill>
              <a:latin typeface="Times New Roman" panose="02020603050405020304" pitchFamily="18" charset="0"/>
              <a:cs typeface="Times New Roman" panose="02020603050405020304" pitchFamily="18" charset="0"/>
            </a:endParaRPr>
          </a:p>
        </p:txBody>
      </p:sp>
      <p:sp>
        <p:nvSpPr>
          <p:cNvPr id="5" name="TextBox 4"/>
          <p:cNvSpPr txBox="1"/>
          <p:nvPr>
            <p:custDataLst>
              <p:tags r:id="rId2"/>
            </p:custDataLst>
          </p:nvPr>
        </p:nvSpPr>
        <p:spPr>
          <a:xfrm>
            <a:off x="1738282" y="3571876"/>
            <a:ext cx="8715436" cy="1938020"/>
          </a:xfrm>
          <a:prstGeom prst="rect">
            <a:avLst/>
          </a:prstGeom>
          <a:solidFill>
            <a:schemeClr val="accent1">
              <a:lumMod val="60000"/>
              <a:lumOff val="40000"/>
            </a:schemeClr>
          </a:solidFill>
        </p:spPr>
        <p:txBody>
          <a:bodyPr wrap="square" rtlCol="0">
            <a:spAutoFit/>
          </a:bodyPr>
          <a:lstStyle/>
          <a:p>
            <a:r>
              <a:rPr lang="zh-CN" altLang="en-US" sz="2400" dirty="0" smtClean="0">
                <a:solidFill>
                  <a:srgbClr val="000000"/>
                </a:solidFill>
                <a:latin typeface="Times New Roman" panose="02020603050405020304" pitchFamily="18" charset="0"/>
                <a:cs typeface="Times New Roman" panose="02020603050405020304" pitchFamily="18" charset="0"/>
              </a:rPr>
              <a:t>        主要包括下列工程项目：</a:t>
            </a:r>
            <a:endParaRPr lang="zh-CN" altLang="en-US" sz="2400" dirty="0" smtClean="0">
              <a:solidFill>
                <a:srgbClr val="000000"/>
              </a:solidFill>
              <a:latin typeface="Times New Roman" panose="02020603050405020304" pitchFamily="18" charset="0"/>
              <a:cs typeface="Times New Roman" panose="02020603050405020304" pitchFamily="18" charset="0"/>
            </a:endParaRPr>
          </a:p>
          <a:p>
            <a:r>
              <a:rPr lang="zh-CN" altLang="en-US" sz="2400" dirty="0" smtClean="0">
                <a:solidFill>
                  <a:srgbClr val="000000"/>
                </a:solidFill>
                <a:latin typeface="Times New Roman" panose="02020603050405020304" pitchFamily="18" charset="0"/>
                <a:cs typeface="Times New Roman" panose="02020603050405020304" pitchFamily="18" charset="0"/>
              </a:rPr>
              <a:t>        （</a:t>
            </a:r>
            <a:r>
              <a:rPr lang="en-US" sz="2400" dirty="0" smtClean="0">
                <a:solidFill>
                  <a:srgbClr val="000000"/>
                </a:solidFill>
                <a:latin typeface="Times New Roman" panose="02020603050405020304" pitchFamily="18" charset="0"/>
                <a:cs typeface="Times New Roman" panose="02020603050405020304" pitchFamily="18" charset="0"/>
              </a:rPr>
              <a:t>1</a:t>
            </a:r>
            <a:r>
              <a:rPr lang="zh-CN" altLang="en-US" sz="2400" dirty="0" smtClean="0">
                <a:solidFill>
                  <a:srgbClr val="000000"/>
                </a:solidFill>
                <a:latin typeface="Times New Roman" panose="02020603050405020304" pitchFamily="18" charset="0"/>
                <a:cs typeface="Times New Roman" panose="02020603050405020304" pitchFamily="18" charset="0"/>
              </a:rPr>
              <a:t>）项目总投资额在</a:t>
            </a:r>
            <a:r>
              <a:rPr lang="en-US" sz="2400" dirty="0" smtClean="0">
                <a:solidFill>
                  <a:srgbClr val="000000"/>
                </a:solidFill>
                <a:latin typeface="Times New Roman" panose="02020603050405020304" pitchFamily="18" charset="0"/>
                <a:cs typeface="Times New Roman" panose="02020603050405020304" pitchFamily="18" charset="0"/>
              </a:rPr>
              <a:t>3 000</a:t>
            </a:r>
            <a:r>
              <a:rPr lang="zh-CN" altLang="en-US" sz="2400" dirty="0" smtClean="0">
                <a:solidFill>
                  <a:srgbClr val="000000"/>
                </a:solidFill>
                <a:latin typeface="Times New Roman" panose="02020603050405020304" pitchFamily="18" charset="0"/>
                <a:cs typeface="Times New Roman" panose="02020603050405020304" pitchFamily="18" charset="0"/>
              </a:rPr>
              <a:t>万元以上，关系社会公共利益、公众安全的能源、交通运输、信息网、水利建设、城市基础设施、生态环境保护等基础设施项目；</a:t>
            </a:r>
            <a:endParaRPr lang="zh-CN" altLang="en-US" sz="2400" dirty="0" smtClean="0">
              <a:solidFill>
                <a:srgbClr val="000000"/>
              </a:solidFill>
              <a:latin typeface="Times New Roman" panose="02020603050405020304" pitchFamily="18" charset="0"/>
              <a:cs typeface="Times New Roman" panose="02020603050405020304" pitchFamily="18" charset="0"/>
            </a:endParaRPr>
          </a:p>
          <a:p>
            <a:r>
              <a:rPr lang="zh-CN" altLang="en-US" sz="2400" dirty="0" smtClean="0">
                <a:solidFill>
                  <a:srgbClr val="000000"/>
                </a:solidFill>
                <a:latin typeface="Times New Roman" panose="02020603050405020304" pitchFamily="18" charset="0"/>
                <a:cs typeface="Times New Roman" panose="02020603050405020304" pitchFamily="18" charset="0"/>
              </a:rPr>
              <a:t>        （</a:t>
            </a:r>
            <a:r>
              <a:rPr lang="en-US" sz="2400" dirty="0" smtClean="0">
                <a:solidFill>
                  <a:srgbClr val="000000"/>
                </a:solidFill>
                <a:latin typeface="Times New Roman" panose="02020603050405020304" pitchFamily="18" charset="0"/>
                <a:cs typeface="Times New Roman" panose="02020603050405020304" pitchFamily="18" charset="0"/>
              </a:rPr>
              <a:t>2</a:t>
            </a:r>
            <a:r>
              <a:rPr lang="zh-CN" altLang="en-US" sz="2400" dirty="0" smtClean="0">
                <a:solidFill>
                  <a:srgbClr val="000000"/>
                </a:solidFill>
                <a:latin typeface="Times New Roman" panose="02020603050405020304" pitchFamily="18" charset="0"/>
                <a:cs typeface="Times New Roman" panose="02020603050405020304" pitchFamily="18" charset="0"/>
              </a:rPr>
              <a:t>）学校、影剧院、体育场馆项目。</a:t>
            </a:r>
            <a:endParaRPr lang="zh-CN" altLang="en-US" sz="2400" dirty="0" smtClean="0">
              <a:solidFill>
                <a:srgbClr val="000000"/>
              </a:solidFill>
              <a:latin typeface="Times New Roman" panose="02020603050405020304" pitchFamily="18" charset="0"/>
              <a:cs typeface="Times New Roman" panose="02020603050405020304" pitchFamily="18" charset="0"/>
            </a:endParaRPr>
          </a:p>
        </p:txBody>
      </p:sp>
      <p:sp>
        <p:nvSpPr>
          <p:cNvPr id="6" name="动作按钮: 前进或下一项 5">
            <a:hlinkClick r:id="" action="ppaction://hlinkshowjump?jump=nextslide" highlightClick="1"/>
          </p:cNvPr>
          <p:cNvSpPr/>
          <p:nvPr>
            <p:custDataLst>
              <p:tags r:id="rId3"/>
            </p:custDataLst>
          </p:nvPr>
        </p:nvSpPr>
        <p:spPr>
          <a:xfrm>
            <a:off x="9596462" y="6500834"/>
            <a:ext cx="428628" cy="357166"/>
          </a:xfrm>
          <a:prstGeom prst="actionButtonForwardNex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 pos="0">
                <a:srgbClr val="0CB8CA"/>
              </a:gs>
              <a:gs pos="50000">
                <a:srgbClr val="0CB8CA"/>
              </a:gs>
              <a:gs pos="70000">
                <a:srgbClr val="0CB8CA"/>
              </a:gs>
              <a:gs pos="100000">
                <a:srgbClr val="0CB8CA"/>
              </a:gs>
            </a:gsLst>
            <a:lin ang="16200000" scaled="0"/>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solidFill>
                <a:schemeClr val="lt1"/>
              </a:solidFill>
            </a:endParaRPr>
          </a:p>
        </p:txBody>
      </p:sp>
      <p:sp>
        <p:nvSpPr>
          <p:cNvPr id="7" name="动作按钮: 第一张 6">
            <a:hlinkClick r:id="" action="ppaction://hlinkshowjump?jump=firstslide" highlightClick="1"/>
          </p:cNvPr>
          <p:cNvSpPr/>
          <p:nvPr>
            <p:custDataLst>
              <p:tags r:id="rId4"/>
            </p:custDataLst>
          </p:nvPr>
        </p:nvSpPr>
        <p:spPr>
          <a:xfrm>
            <a:off x="10096528" y="6500834"/>
            <a:ext cx="428628" cy="357166"/>
          </a:xfrm>
          <a:prstGeom prst="actionButtonHome">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 pos="0">
                <a:srgbClr val="0CB8CA"/>
              </a:gs>
              <a:gs pos="50000">
                <a:srgbClr val="0CB8CA"/>
              </a:gs>
              <a:gs pos="70000">
                <a:srgbClr val="0CB8CA"/>
              </a:gs>
              <a:gs pos="100000">
                <a:srgbClr val="0CB8CA"/>
              </a:gs>
            </a:gsLst>
            <a:lin ang="16200000" scaled="0"/>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solidFill>
                <a:schemeClr val="lt1"/>
              </a:solidFill>
            </a:endParaRPr>
          </a:p>
        </p:txBody>
      </p:sp>
      <p:sp>
        <p:nvSpPr>
          <p:cNvPr id="8" name="动作按钮: 自定义 7">
            <a:hlinkClick r:id="" action="ppaction://hlinkshowjump?jump=endshow" highlightClick="1"/>
          </p:cNvPr>
          <p:cNvSpPr/>
          <p:nvPr>
            <p:custDataLst>
              <p:tags r:id="rId5"/>
            </p:custDataLst>
          </p:nvPr>
        </p:nvSpPr>
        <p:spPr>
          <a:xfrm>
            <a:off x="9096396" y="6500834"/>
            <a:ext cx="428628" cy="357166"/>
          </a:xfrm>
          <a:prstGeom prst="actionButtonBlank">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 pos="0">
                <a:srgbClr val="0CB8CA"/>
              </a:gs>
              <a:gs pos="50000">
                <a:srgbClr val="0CB8CA"/>
              </a:gs>
              <a:gs pos="70000">
                <a:srgbClr val="0CB8CA"/>
              </a:gs>
              <a:gs pos="100000">
                <a:srgbClr val="0CB8CA"/>
              </a:gs>
            </a:gsLst>
            <a:lin ang="16200000" scaled="0"/>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solidFill>
                <a:schemeClr val="lt1"/>
              </a:solidFill>
            </a:endParaRPr>
          </a:p>
        </p:txBody>
      </p:sp>
      <p:sp>
        <p:nvSpPr>
          <p:cNvPr id="9" name="动作按钮: 后退或前一项 8">
            <a:hlinkClick r:id="" action="ppaction://hlinkshowjump?jump=previousslide" highlightClick="1"/>
          </p:cNvPr>
          <p:cNvSpPr/>
          <p:nvPr>
            <p:custDataLst>
              <p:tags r:id="rId6"/>
            </p:custDataLst>
          </p:nvPr>
        </p:nvSpPr>
        <p:spPr>
          <a:xfrm>
            <a:off x="8596330" y="6500834"/>
            <a:ext cx="428628" cy="357166"/>
          </a:xfrm>
          <a:prstGeom prst="actionButtonBackPrevious">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 pos="0">
                <a:srgbClr val="0CB8CA"/>
              </a:gs>
              <a:gs pos="50000">
                <a:srgbClr val="0CB8CA"/>
              </a:gs>
              <a:gs pos="70000">
                <a:srgbClr val="0CB8CA"/>
              </a:gs>
              <a:gs pos="100000">
                <a:srgbClr val="0CB8CA"/>
              </a:gs>
            </a:gsLst>
            <a:lin ang="16200000" scaled="0"/>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solidFill>
                <a:schemeClr val="lt1"/>
              </a:solidFill>
            </a:endParaRP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linds(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ppt_x</p:attrName>
                                        </p:attrNameLst>
                                      </p:cBhvr>
                                      <p:tavLst>
                                        <p:tav tm="0">
                                          <p:val>
                                            <p:strVal val="#ppt_x-.2"/>
                                          </p:val>
                                        </p:tav>
                                        <p:tav tm="100000">
                                          <p:val>
                                            <p:strVal val="#ppt_x"/>
                                          </p:val>
                                        </p:tav>
                                      </p:tavLst>
                                    </p:anim>
                                    <p:anim calcmode="lin" valueType="num">
                                      <p:cBhvr>
                                        <p:cTn id="2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linds(horizont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P spid="4" grpId="0"/>
      <p:bldP spid="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8282" y="142852"/>
            <a:ext cx="8643998" cy="521970"/>
          </a:xfrm>
          <a:prstGeom prst="rect">
            <a:avLst/>
          </a:prstGeom>
          <a:noFill/>
        </p:spPr>
        <p:txBody>
          <a:bodyPr wrap="square" rtlCol="0">
            <a:spAutoFit/>
          </a:bodyPr>
          <a:lstStyle/>
          <a:p>
            <a:r>
              <a:rPr lang="en-US" sz="2800" b="1" dirty="0" smtClean="0">
                <a:solidFill>
                  <a:schemeClr val="lt1"/>
                </a:solidFill>
                <a:latin typeface="Times New Roman" panose="02020603050405020304" pitchFamily="18" charset="0"/>
                <a:cs typeface="Times New Roman" panose="02020603050405020304" pitchFamily="18" charset="0"/>
              </a:rPr>
              <a:t>1.2  </a:t>
            </a:r>
            <a:r>
              <a:rPr lang="zh-CN" altLang="en-US" sz="2800" b="1" dirty="0" smtClean="0">
                <a:solidFill>
                  <a:schemeClr val="lt1"/>
                </a:solidFill>
                <a:latin typeface="Times New Roman" panose="02020603050405020304" pitchFamily="18" charset="0"/>
                <a:cs typeface="Times New Roman" panose="02020603050405020304" pitchFamily="18" charset="0"/>
              </a:rPr>
              <a:t>建设工程监理的特点</a:t>
            </a:r>
            <a:endParaRPr lang="zh-CN" altLang="en-US" sz="2800" b="1" dirty="0" smtClean="0">
              <a:solidFill>
                <a:schemeClr val="lt1"/>
              </a:solidFill>
              <a:latin typeface="Times New Roman" panose="02020603050405020304" pitchFamily="18" charset="0"/>
              <a:cs typeface="Times New Roman" panose="02020603050405020304" pitchFamily="18" charset="0"/>
            </a:endParaRPr>
          </a:p>
        </p:txBody>
      </p:sp>
      <p:sp>
        <p:nvSpPr>
          <p:cNvPr id="3" name="矩形 2"/>
          <p:cNvSpPr/>
          <p:nvPr>
            <p:custDataLst>
              <p:tags r:id="rId1"/>
            </p:custDataLst>
          </p:nvPr>
        </p:nvSpPr>
        <p:spPr>
          <a:xfrm>
            <a:off x="5095868" y="714356"/>
            <a:ext cx="2000264" cy="428628"/>
          </a:xfrm>
          <a:prstGeom prst="rect">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lt1"/>
                </a:solidFill>
              </a:rPr>
              <a:t>工程监理的特点</a:t>
            </a:r>
            <a:endParaRPr lang="zh-CN" altLang="en-US" dirty="0" smtClean="0">
              <a:solidFill>
                <a:schemeClr val="lt1"/>
              </a:solidFill>
            </a:endParaRPr>
          </a:p>
        </p:txBody>
      </p:sp>
      <p:sp>
        <p:nvSpPr>
          <p:cNvPr id="4" name="矩形 3"/>
          <p:cNvSpPr/>
          <p:nvPr>
            <p:custDataLst>
              <p:tags r:id="rId2"/>
            </p:custDataLst>
          </p:nvPr>
        </p:nvSpPr>
        <p:spPr>
          <a:xfrm>
            <a:off x="1952596" y="1571612"/>
            <a:ext cx="1571636" cy="857256"/>
          </a:xfrm>
          <a:prstGeom prst="rect">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lt1"/>
                </a:solidFill>
                <a:latin typeface="Times New Roman" panose="02020603050405020304" pitchFamily="18" charset="0"/>
                <a:cs typeface="Times New Roman" panose="02020603050405020304" pitchFamily="18" charset="0"/>
              </a:rPr>
              <a:t>建设工程监理的服务对象具有单一性</a:t>
            </a:r>
            <a:endParaRPr lang="zh-CN" altLang="en-US" dirty="0" smtClean="0">
              <a:solidFill>
                <a:schemeClr val="lt1"/>
              </a:solidFill>
              <a:latin typeface="Times New Roman" panose="02020603050405020304" pitchFamily="18" charset="0"/>
              <a:cs typeface="Times New Roman" panose="02020603050405020304" pitchFamily="18" charset="0"/>
            </a:endParaRPr>
          </a:p>
        </p:txBody>
      </p:sp>
      <p:sp>
        <p:nvSpPr>
          <p:cNvPr id="5" name="矩形 4"/>
          <p:cNvSpPr/>
          <p:nvPr>
            <p:custDataLst>
              <p:tags r:id="rId3"/>
            </p:custDataLst>
          </p:nvPr>
        </p:nvSpPr>
        <p:spPr>
          <a:xfrm>
            <a:off x="4310050" y="1571612"/>
            <a:ext cx="1428760" cy="857256"/>
          </a:xfrm>
          <a:prstGeom prst="rect">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lt1"/>
                </a:solidFill>
              </a:rPr>
              <a:t>建设工程监理属于强制推行的制度</a:t>
            </a:r>
            <a:endParaRPr lang="zh-CN" altLang="en-US" dirty="0" smtClean="0">
              <a:solidFill>
                <a:schemeClr val="lt1"/>
              </a:solidFill>
            </a:endParaRPr>
          </a:p>
        </p:txBody>
      </p:sp>
      <p:sp>
        <p:nvSpPr>
          <p:cNvPr id="6" name="矩形 5"/>
          <p:cNvSpPr/>
          <p:nvPr>
            <p:custDataLst>
              <p:tags r:id="rId4"/>
            </p:custDataLst>
          </p:nvPr>
        </p:nvSpPr>
        <p:spPr>
          <a:xfrm>
            <a:off x="6524628" y="1571612"/>
            <a:ext cx="1285884" cy="857256"/>
          </a:xfrm>
          <a:prstGeom prst="rect">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lt1"/>
                </a:solidFill>
              </a:rPr>
              <a:t>建设工程监理具有监督功能</a:t>
            </a:r>
            <a:endParaRPr lang="zh-CN" altLang="en-US" dirty="0" smtClean="0">
              <a:solidFill>
                <a:schemeClr val="lt1"/>
              </a:solidFill>
            </a:endParaRPr>
          </a:p>
        </p:txBody>
      </p:sp>
      <p:sp>
        <p:nvSpPr>
          <p:cNvPr id="7" name="矩形 6"/>
          <p:cNvSpPr/>
          <p:nvPr>
            <p:custDataLst>
              <p:tags r:id="rId5"/>
            </p:custDataLst>
          </p:nvPr>
        </p:nvSpPr>
        <p:spPr>
          <a:xfrm>
            <a:off x="8882082" y="1571612"/>
            <a:ext cx="1071570" cy="857256"/>
          </a:xfrm>
          <a:prstGeom prst="rect">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lt1"/>
                </a:solidFill>
              </a:rPr>
              <a:t>市场准入双重控制</a:t>
            </a:r>
            <a:endParaRPr lang="zh-CN" altLang="en-US" dirty="0" smtClean="0">
              <a:solidFill>
                <a:schemeClr val="lt1"/>
              </a:solidFill>
            </a:endParaRPr>
          </a:p>
        </p:txBody>
      </p:sp>
      <p:sp>
        <p:nvSpPr>
          <p:cNvPr id="8" name="矩形 7"/>
          <p:cNvSpPr/>
          <p:nvPr>
            <p:custDataLst>
              <p:tags r:id="rId6"/>
            </p:custDataLst>
          </p:nvPr>
        </p:nvSpPr>
        <p:spPr>
          <a:xfrm>
            <a:off x="1881158" y="2572538"/>
            <a:ext cx="1714512" cy="3286148"/>
          </a:xfrm>
          <a:prstGeom prst="rect">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lt1"/>
                </a:solidFill>
                <a:latin typeface="Times New Roman" panose="02020603050405020304" pitchFamily="18" charset="0"/>
                <a:cs typeface="Times New Roman" panose="02020603050405020304" pitchFamily="18" charset="0"/>
              </a:rPr>
              <a:t>        我国的建设工程监理制度规定，工程监理企业只接受建设单位的委托，即只为建设单位服务。它不能接受承建单位的委托为其提供监理服务。</a:t>
            </a:r>
            <a:endParaRPr lang="zh-CN" altLang="en-US" dirty="0" smtClean="0">
              <a:solidFill>
                <a:schemeClr val="lt1"/>
              </a:solidFill>
              <a:latin typeface="Times New Roman" panose="02020603050405020304" pitchFamily="18" charset="0"/>
              <a:cs typeface="Times New Roman" panose="02020603050405020304" pitchFamily="18" charset="0"/>
            </a:endParaRPr>
          </a:p>
        </p:txBody>
      </p:sp>
      <p:sp>
        <p:nvSpPr>
          <p:cNvPr id="9" name="矩形 8"/>
          <p:cNvSpPr/>
          <p:nvPr>
            <p:custDataLst>
              <p:tags r:id="rId7"/>
            </p:custDataLst>
          </p:nvPr>
        </p:nvSpPr>
        <p:spPr>
          <a:xfrm>
            <a:off x="4095736" y="2572538"/>
            <a:ext cx="1857388" cy="3286148"/>
          </a:xfrm>
          <a:prstGeom prst="rect">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lt1"/>
                </a:solidFill>
                <a:latin typeface="Times New Roman" panose="02020603050405020304" pitchFamily="18" charset="0"/>
                <a:cs typeface="Times New Roman" panose="02020603050405020304" pitchFamily="18" charset="0"/>
              </a:rPr>
              <a:t>        在各级政府部门中设立了主管建设工程监理的专门机构，而且制定了相关的法律、法规和规章，明确提出国家推行建设工程监理制度，并明确规定了必须实行建设工程监理的工程范围。</a:t>
            </a:r>
            <a:endParaRPr lang="zh-CN" altLang="en-US" dirty="0" smtClean="0">
              <a:solidFill>
                <a:schemeClr val="lt1"/>
              </a:solidFill>
              <a:latin typeface="Times New Roman" panose="02020603050405020304" pitchFamily="18" charset="0"/>
              <a:cs typeface="Times New Roman" panose="02020603050405020304" pitchFamily="18" charset="0"/>
            </a:endParaRPr>
          </a:p>
        </p:txBody>
      </p:sp>
      <p:sp>
        <p:nvSpPr>
          <p:cNvPr id="10" name="矩形 9"/>
          <p:cNvSpPr/>
          <p:nvPr>
            <p:custDataLst>
              <p:tags r:id="rId8"/>
            </p:custDataLst>
          </p:nvPr>
        </p:nvSpPr>
        <p:spPr>
          <a:xfrm>
            <a:off x="6453190" y="2572538"/>
            <a:ext cx="1428760" cy="3286148"/>
          </a:xfrm>
          <a:prstGeom prst="rect">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lt1"/>
                </a:solidFill>
                <a:latin typeface="Times New Roman" panose="02020603050405020304" pitchFamily="18" charset="0"/>
                <a:cs typeface="Times New Roman" panose="02020603050405020304" pitchFamily="18" charset="0"/>
              </a:rPr>
              <a:t>        根据建设单位授权，有权对其不当建设行为进行监督，或者预先防范，或者指令及时改正，或者向有关部门反映，请求纠正。</a:t>
            </a:r>
            <a:endParaRPr lang="zh-CN" altLang="en-US" dirty="0" smtClean="0">
              <a:solidFill>
                <a:schemeClr val="lt1"/>
              </a:solidFill>
              <a:latin typeface="Times New Roman" panose="02020603050405020304" pitchFamily="18" charset="0"/>
              <a:cs typeface="Times New Roman" panose="02020603050405020304" pitchFamily="18" charset="0"/>
            </a:endParaRPr>
          </a:p>
        </p:txBody>
      </p:sp>
      <p:sp>
        <p:nvSpPr>
          <p:cNvPr id="11" name="矩形 10"/>
          <p:cNvSpPr/>
          <p:nvPr>
            <p:custDataLst>
              <p:tags r:id="rId9"/>
            </p:custDataLst>
          </p:nvPr>
        </p:nvSpPr>
        <p:spPr>
          <a:xfrm>
            <a:off x="8310578" y="2572538"/>
            <a:ext cx="2285984" cy="3286148"/>
          </a:xfrm>
          <a:prstGeom prst="rect">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lt1"/>
                </a:solidFill>
                <a:latin typeface="Times New Roman" panose="02020603050405020304" pitchFamily="18" charset="0"/>
                <a:cs typeface="Times New Roman" panose="02020603050405020304" pitchFamily="18" charset="0"/>
              </a:rPr>
              <a:t>        我国对建设工程监理的市场准入采取了监理单位资质和人员资格的双重控制，要求专业监理工程师以上的监理人员要取得监理工程师资格证书，不同资质等级的工程监理单位至少要有一定数量的取得监理工程师资格证书并经注册的人员。</a:t>
            </a:r>
            <a:endParaRPr lang="zh-CN" altLang="en-US" dirty="0" smtClean="0">
              <a:solidFill>
                <a:schemeClr val="lt1"/>
              </a:solidFill>
              <a:latin typeface="Times New Roman" panose="02020603050405020304" pitchFamily="18" charset="0"/>
              <a:cs typeface="Times New Roman" panose="02020603050405020304" pitchFamily="18" charset="0"/>
            </a:endParaRPr>
          </a:p>
        </p:txBody>
      </p:sp>
      <p:cxnSp>
        <p:nvCxnSpPr>
          <p:cNvPr id="12" name="肘形连接符 11"/>
          <p:cNvCxnSpPr>
            <a:stCxn id="4" idx="0"/>
            <a:endCxn id="7" idx="0"/>
          </p:cNvCxnSpPr>
          <p:nvPr>
            <p:custDataLst>
              <p:tags r:id="rId10"/>
            </p:custDataLst>
          </p:nvPr>
        </p:nvCxnSpPr>
        <p:spPr>
          <a:xfrm rot="5400000" flipH="1" flipV="1">
            <a:off x="6078140" y="-1768114"/>
            <a:ext cx="1588" cy="6679453"/>
          </a:xfrm>
          <a:prstGeom prst="bentConnector3">
            <a:avLst>
              <a:gd name="adj1" fmla="val 14395466"/>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肘形连接符 12"/>
          <p:cNvCxnSpPr>
            <a:stCxn id="5" idx="0"/>
            <a:endCxn id="6" idx="0"/>
          </p:cNvCxnSpPr>
          <p:nvPr>
            <p:custDataLst>
              <p:tags r:id="rId11"/>
            </p:custDataLst>
          </p:nvPr>
        </p:nvCxnSpPr>
        <p:spPr>
          <a:xfrm rot="5400000" flipH="1" flipV="1">
            <a:off x="6096000" y="500042"/>
            <a:ext cx="1588" cy="2143140"/>
          </a:xfrm>
          <a:prstGeom prst="bentConnector3">
            <a:avLst>
              <a:gd name="adj1" fmla="val 14395466"/>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endCxn id="3" idx="2"/>
          </p:cNvCxnSpPr>
          <p:nvPr>
            <p:custDataLst>
              <p:tags r:id="rId12"/>
            </p:custDataLst>
          </p:nvPr>
        </p:nvCxnSpPr>
        <p:spPr>
          <a:xfrm rot="5400000" flipH="1" flipV="1">
            <a:off x="5988843" y="1250141"/>
            <a:ext cx="214314"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4" idx="2"/>
            <a:endCxn id="8" idx="0"/>
          </p:cNvCxnSpPr>
          <p:nvPr>
            <p:custDataLst>
              <p:tags r:id="rId13"/>
            </p:custDataLst>
          </p:nvPr>
        </p:nvCxnSpPr>
        <p:spPr>
          <a:xfrm rot="5400000">
            <a:off x="2666579" y="2500703"/>
            <a:ext cx="14367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5" idx="2"/>
          </p:cNvCxnSpPr>
          <p:nvPr>
            <p:custDataLst>
              <p:tags r:id="rId14"/>
            </p:custDataLst>
          </p:nvPr>
        </p:nvCxnSpPr>
        <p:spPr>
          <a:xfrm rot="5400000">
            <a:off x="4951801" y="2499909"/>
            <a:ext cx="14367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6" idx="2"/>
          </p:cNvCxnSpPr>
          <p:nvPr>
            <p:custDataLst>
              <p:tags r:id="rId15"/>
            </p:custDataLst>
          </p:nvPr>
        </p:nvCxnSpPr>
        <p:spPr>
          <a:xfrm rot="5400000">
            <a:off x="7094941" y="2499909"/>
            <a:ext cx="14367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动作按钮: 前进或下一项 18">
            <a:hlinkClick r:id="" action="ppaction://hlinkshowjump?jump=nextslide" highlightClick="1"/>
          </p:cNvPr>
          <p:cNvSpPr/>
          <p:nvPr>
            <p:custDataLst>
              <p:tags r:id="rId16"/>
            </p:custDataLst>
          </p:nvPr>
        </p:nvSpPr>
        <p:spPr>
          <a:xfrm>
            <a:off x="9596462" y="6500834"/>
            <a:ext cx="428628" cy="357166"/>
          </a:xfrm>
          <a:prstGeom prst="actionButtonForwardNex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 pos="0">
                <a:srgbClr val="0CB8CA"/>
              </a:gs>
              <a:gs pos="50000">
                <a:srgbClr val="0CB8CA"/>
              </a:gs>
              <a:gs pos="70000">
                <a:srgbClr val="0CB8CA"/>
              </a:gs>
              <a:gs pos="100000">
                <a:srgbClr val="0CB8CA"/>
              </a:gs>
            </a:gsLst>
            <a:lin ang="16200000" scaled="0"/>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solidFill>
                <a:schemeClr val="lt1"/>
              </a:solidFill>
            </a:endParaRPr>
          </a:p>
        </p:txBody>
      </p:sp>
      <p:sp>
        <p:nvSpPr>
          <p:cNvPr id="20" name="动作按钮: 第一张 19">
            <a:hlinkClick r:id="" action="ppaction://hlinkshowjump?jump=firstslide" highlightClick="1"/>
          </p:cNvPr>
          <p:cNvSpPr/>
          <p:nvPr>
            <p:custDataLst>
              <p:tags r:id="rId17"/>
            </p:custDataLst>
          </p:nvPr>
        </p:nvSpPr>
        <p:spPr>
          <a:xfrm>
            <a:off x="10096528" y="6500834"/>
            <a:ext cx="428628" cy="357166"/>
          </a:xfrm>
          <a:prstGeom prst="actionButtonHome">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 pos="0">
                <a:srgbClr val="0CB8CA"/>
              </a:gs>
              <a:gs pos="50000">
                <a:srgbClr val="0CB8CA"/>
              </a:gs>
              <a:gs pos="70000">
                <a:srgbClr val="0CB8CA"/>
              </a:gs>
              <a:gs pos="100000">
                <a:srgbClr val="0CB8CA"/>
              </a:gs>
            </a:gsLst>
            <a:lin ang="16200000" scaled="0"/>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solidFill>
                <a:schemeClr val="lt1"/>
              </a:solidFill>
            </a:endParaRPr>
          </a:p>
        </p:txBody>
      </p:sp>
      <p:sp>
        <p:nvSpPr>
          <p:cNvPr id="21" name="动作按钮: 自定义 20">
            <a:hlinkClick r:id="" action="ppaction://hlinkshowjump?jump=endshow" highlightClick="1"/>
          </p:cNvPr>
          <p:cNvSpPr/>
          <p:nvPr>
            <p:custDataLst>
              <p:tags r:id="rId18"/>
            </p:custDataLst>
          </p:nvPr>
        </p:nvSpPr>
        <p:spPr>
          <a:xfrm>
            <a:off x="9096396" y="6500834"/>
            <a:ext cx="428628" cy="357166"/>
          </a:xfrm>
          <a:prstGeom prst="actionButtonBlank">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 pos="0">
                <a:srgbClr val="0CB8CA"/>
              </a:gs>
              <a:gs pos="50000">
                <a:srgbClr val="0CB8CA"/>
              </a:gs>
              <a:gs pos="70000">
                <a:srgbClr val="0CB8CA"/>
              </a:gs>
              <a:gs pos="100000">
                <a:srgbClr val="0CB8CA"/>
              </a:gs>
            </a:gsLst>
            <a:lin ang="16200000" scaled="0"/>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solidFill>
                <a:schemeClr val="lt1"/>
              </a:solidFill>
            </a:endParaRPr>
          </a:p>
        </p:txBody>
      </p:sp>
      <p:sp>
        <p:nvSpPr>
          <p:cNvPr id="22" name="动作按钮: 后退或前一项 21">
            <a:hlinkClick r:id="" action="ppaction://hlinkshowjump?jump=previousslide" highlightClick="1"/>
          </p:cNvPr>
          <p:cNvSpPr/>
          <p:nvPr>
            <p:custDataLst>
              <p:tags r:id="rId19"/>
            </p:custDataLst>
          </p:nvPr>
        </p:nvSpPr>
        <p:spPr>
          <a:xfrm>
            <a:off x="8596330" y="6500834"/>
            <a:ext cx="428628" cy="357166"/>
          </a:xfrm>
          <a:prstGeom prst="actionButtonBackPrevious">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 pos="0">
                <a:srgbClr val="0CB8CA"/>
              </a:gs>
              <a:gs pos="50000">
                <a:srgbClr val="0CB8CA"/>
              </a:gs>
              <a:gs pos="70000">
                <a:srgbClr val="0CB8CA"/>
              </a:gs>
              <a:gs pos="100000">
                <a:srgbClr val="0CB8CA"/>
              </a:gs>
            </a:gsLst>
            <a:lin ang="16200000" scaled="0"/>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solidFill>
                <a:schemeClr val="lt1"/>
              </a:solidFill>
            </a:endParaRPr>
          </a:p>
        </p:txBody>
      </p:sp>
      <p:cxnSp>
        <p:nvCxnSpPr>
          <p:cNvPr id="28" name="直接连接符 27"/>
          <p:cNvCxnSpPr/>
          <p:nvPr>
            <p:custDataLst>
              <p:tags r:id="rId20"/>
            </p:custDataLst>
          </p:nvPr>
        </p:nvCxnSpPr>
        <p:spPr>
          <a:xfrm rot="5400000">
            <a:off x="9380957" y="2499909"/>
            <a:ext cx="14367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linds(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par>
                                <p:cTn id="29" presetID="3" presetClass="entr" presetSubtype="1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par>
                                <p:cTn id="32" presetID="3" presetClass="entr" presetSubtype="1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par>
                                <p:cTn id="35" presetID="3" presetClass="entr" presetSubtype="1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linds(horizontal)">
                                      <p:cBhvr>
                                        <p:cTn id="42" dur="500"/>
                                        <p:tgtEl>
                                          <p:spTgt spid="8"/>
                                        </p:tgtEl>
                                      </p:cBhvr>
                                    </p:animEffect>
                                  </p:childTnLst>
                                </p:cTn>
                              </p:par>
                              <p:par>
                                <p:cTn id="43" presetID="3" presetClass="entr" presetSubtype="1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linds(horizontal)">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linds(horizontal)">
                                      <p:cBhvr>
                                        <p:cTn id="50" dur="500"/>
                                        <p:tgtEl>
                                          <p:spTgt spid="9"/>
                                        </p:tgtEl>
                                      </p:cBhvr>
                                    </p:animEffect>
                                  </p:childTnLst>
                                </p:cTn>
                              </p:par>
                              <p:par>
                                <p:cTn id="51" presetID="3" presetClass="entr" presetSubtype="1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linds(horizontal)">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blinds(horizontal)">
                                      <p:cBhvr>
                                        <p:cTn id="58" dur="500"/>
                                        <p:tgtEl>
                                          <p:spTgt spid="10"/>
                                        </p:tgtEl>
                                      </p:cBhvr>
                                    </p:animEffect>
                                  </p:childTnLst>
                                </p:cTn>
                              </p:par>
                              <p:par>
                                <p:cTn id="59" presetID="3" presetClass="entr" presetSubtype="10"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blinds(horizontal)">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blinds(horizontal)">
                                      <p:cBhvr>
                                        <p:cTn id="66" dur="500"/>
                                        <p:tgtEl>
                                          <p:spTgt spid="11"/>
                                        </p:tgtEl>
                                      </p:cBhvr>
                                    </p:animEffect>
                                  </p:childTnLst>
                                </p:cTn>
                              </p:par>
                              <p:par>
                                <p:cTn id="67" presetID="3" presetClass="entr" presetSubtype="10"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blinds(horizontal)">
                                      <p:cBhvr>
                                        <p:cTn id="6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P spid="4" grpId="0" bldLvl="0" animBg="1"/>
      <p:bldP spid="5" grpId="0" bldLvl="0" animBg="1"/>
      <p:bldP spid="6" grpId="0" bldLvl="0" animBg="1"/>
      <p:bldP spid="7" grpId="0" bldLvl="0" animBg="1"/>
      <p:bldP spid="8" grpId="0" bldLvl="0" animBg="1"/>
      <p:bldP spid="9" grpId="0" bldLvl="0" animBg="1"/>
      <p:bldP spid="10" grpId="0" bldLvl="0" animBg="1"/>
      <p:bldP spid="11"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3"/>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4"/>
          <a:stretch>
            <a:fillRect/>
          </a:stretch>
        </p:blipFill>
        <p:spPr>
          <a:xfrm>
            <a:off x="9280966" y="4213011"/>
            <a:ext cx="1187691" cy="1187691"/>
          </a:xfrm>
          <a:prstGeom prst="rect">
            <a:avLst/>
          </a:prstGeom>
        </p:spPr>
      </p:pic>
      <p:sp>
        <p:nvSpPr>
          <p:cNvPr id="2" name="文本框 1"/>
          <p:cNvSpPr txBox="1"/>
          <p:nvPr>
            <p:custDataLst>
              <p:tags r:id="rId5"/>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7"/>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8"/>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0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1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47.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48.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49.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SPECIAL_SOURCE" val="bdnull"/>
</p:tagLst>
</file>

<file path=ppt/tags/tag157.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158.xml><?xml version="1.0" encoding="utf-8"?>
<p:tagLst xmlns:p="http://schemas.openxmlformats.org/presentationml/2006/main">
  <p:tag name="KSO_WM_UNIT_FILL_FORE_SCHEMECOLOR_INDEX_BRIGHTNESS" val="0.8"/>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59.xml><?xml version="1.0" encoding="utf-8"?>
<p:tagLst xmlns:p="http://schemas.openxmlformats.org/presentationml/2006/main">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
  <p:tag name="KSO_WM_UNIT_FILL_FORE_SCHEMECOLOR_INDEX_3" val="5"/>
  <p:tag name="KSO_WM_UNIT_FILL_FORE_SCHEMECOLOR_INDEX_3_POS" val="0.7"/>
  <p:tag name="KSO_WM_UNIT_FILL_FORE_SCHEMECOLOR_INDEX_3_TRANS" val="0"/>
  <p:tag name="KSO_WM_UNIT_FILL_FORE_SCHEMECOLOR_INDEX_4_BRIGHTNESS" val="0"/>
  <p:tag name="KSO_WM_UNIT_FILL_FORE_SCHEMECOLOR_INDEX_4" val="5"/>
  <p:tag name="KSO_WM_UNIT_FILL_FORE_SCHEMECOLOR_INDEX_4_POS" val="1"/>
  <p:tag name="KSO_WM_UNIT_FILL_FORE_SCHEMECOLOR_INDEX_4_TRANS" val="0"/>
  <p:tag name="KSO_WM_UNIT_FILL_GRADIENT_TYPE" val="0"/>
  <p:tag name="KSO_WM_UNIT_FILL_GRADIENT_ANGLE" val="270"/>
  <p:tag name="KSO_WM_UNIT_FILL_GRADIENT_Direction" val="6"/>
  <p:tag name="KSO_WM_UNIT_FILL_TYPE" val="3"/>
  <p:tag name="KSO_WM_UNIT_TEXT_FILL_FORE_SCHEMECOLOR_INDEX_BRIGHTNESS" val="0"/>
  <p:tag name="KSO_WM_UNIT_TEXT_FILL_FORE_SCHEMECOLOR_INDEX" val="2"/>
  <p:tag name="KSO_WM_UNIT_TEXT_FILL_TYPE" val="1"/>
</p:tagLst>
</file>

<file path=ppt/tags/tag161.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
  <p:tag name="KSO_WM_UNIT_FILL_FORE_SCHEMECOLOR_INDEX_3" val="5"/>
  <p:tag name="KSO_WM_UNIT_FILL_FORE_SCHEMECOLOR_INDEX_3_POS" val="0.7"/>
  <p:tag name="KSO_WM_UNIT_FILL_FORE_SCHEMECOLOR_INDEX_3_TRANS" val="0"/>
  <p:tag name="KSO_WM_UNIT_FILL_FORE_SCHEMECOLOR_INDEX_4_BRIGHTNESS" val="0"/>
  <p:tag name="KSO_WM_UNIT_FILL_FORE_SCHEMECOLOR_INDEX_4" val="5"/>
  <p:tag name="KSO_WM_UNIT_FILL_FORE_SCHEMECOLOR_INDEX_4_POS" val="1"/>
  <p:tag name="KSO_WM_UNIT_FILL_FORE_SCHEMECOLOR_INDEX_4_TRANS" val="0"/>
  <p:tag name="KSO_WM_UNIT_FILL_GRADIENT_TYPE" val="0"/>
  <p:tag name="KSO_WM_UNIT_FILL_GRADIENT_ANGLE" val="270"/>
  <p:tag name="KSO_WM_UNIT_FILL_GRADIENT_Direction" val="6"/>
  <p:tag name="KSO_WM_UNIT_FILL_TYPE" val="3"/>
  <p:tag name="KSO_WM_UNIT_TEXT_FILL_FORE_SCHEMECOLOR_INDEX_BRIGHTNESS" val="0"/>
  <p:tag name="KSO_WM_UNIT_TEXT_FILL_FORE_SCHEMECOLOR_INDEX" val="2"/>
  <p:tag name="KSO_WM_UNIT_TEXT_FILL_TYPE" val="1"/>
</p:tagLst>
</file>

<file path=ppt/tags/tag162.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
  <p:tag name="KSO_WM_UNIT_FILL_FORE_SCHEMECOLOR_INDEX_3" val="5"/>
  <p:tag name="KSO_WM_UNIT_FILL_FORE_SCHEMECOLOR_INDEX_3_POS" val="0.7"/>
  <p:tag name="KSO_WM_UNIT_FILL_FORE_SCHEMECOLOR_INDEX_3_TRANS" val="0"/>
  <p:tag name="KSO_WM_UNIT_FILL_FORE_SCHEMECOLOR_INDEX_4_BRIGHTNESS" val="0"/>
  <p:tag name="KSO_WM_UNIT_FILL_FORE_SCHEMECOLOR_INDEX_4" val="5"/>
  <p:tag name="KSO_WM_UNIT_FILL_FORE_SCHEMECOLOR_INDEX_4_POS" val="1"/>
  <p:tag name="KSO_WM_UNIT_FILL_FORE_SCHEMECOLOR_INDEX_4_TRANS" val="0"/>
  <p:tag name="KSO_WM_UNIT_FILL_GRADIENT_TYPE" val="0"/>
  <p:tag name="KSO_WM_UNIT_FILL_GRADIENT_ANGLE" val="270"/>
  <p:tag name="KSO_WM_UNIT_FILL_GRADIENT_Direction" val="6"/>
  <p:tag name="KSO_WM_UNIT_FILL_TYPE" val="3"/>
  <p:tag name="KSO_WM_UNIT_TEXT_FILL_FORE_SCHEMECOLOR_INDEX_BRIGHTNESS" val="0"/>
  <p:tag name="KSO_WM_UNIT_TEXT_FILL_FORE_SCHEMECOLOR_INDEX" val="2"/>
  <p:tag name="KSO_WM_UNIT_TEXT_FILL_TYPE" val="1"/>
</p:tagLst>
</file>

<file path=ppt/tags/tag163.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
  <p:tag name="KSO_WM_UNIT_FILL_FORE_SCHEMECOLOR_INDEX_3" val="5"/>
  <p:tag name="KSO_WM_UNIT_FILL_FORE_SCHEMECOLOR_INDEX_3_POS" val="0.7"/>
  <p:tag name="KSO_WM_UNIT_FILL_FORE_SCHEMECOLOR_INDEX_3_TRANS" val="0"/>
  <p:tag name="KSO_WM_UNIT_FILL_FORE_SCHEMECOLOR_INDEX_4_BRIGHTNESS" val="0"/>
  <p:tag name="KSO_WM_UNIT_FILL_FORE_SCHEMECOLOR_INDEX_4" val="5"/>
  <p:tag name="KSO_WM_UNIT_FILL_FORE_SCHEMECOLOR_INDEX_4_POS" val="1"/>
  <p:tag name="KSO_WM_UNIT_FILL_FORE_SCHEMECOLOR_INDEX_4_TRANS" val="0"/>
  <p:tag name="KSO_WM_UNIT_FILL_GRADIENT_TYPE" val="0"/>
  <p:tag name="KSO_WM_UNIT_FILL_GRADIENT_ANGLE" val="270"/>
  <p:tag name="KSO_WM_UNIT_FILL_GRADIENT_Direction" val="6"/>
  <p:tag name="KSO_WM_UNIT_FILL_TYPE" val="3"/>
  <p:tag name="KSO_WM_UNIT_TEXT_FILL_FORE_SCHEMECOLOR_INDEX_BRIGHTNESS" val="0"/>
  <p:tag name="KSO_WM_UNIT_TEXT_FILL_FORE_SCHEMECOLOR_INDEX" val="2"/>
  <p:tag name="KSO_WM_UNIT_TEXT_FILL_TYPE" val="1"/>
</p:tagLst>
</file>

<file path=ppt/tags/tag164.xml><?xml version="1.0" encoding="utf-8"?>
<p:tagLst xmlns:p="http://schemas.openxmlformats.org/presentationml/2006/main">
  <p:tag name="KSO_WM_UNIT_FILL_FORE_SCHEMECOLOR_INDEX_BRIGHTNESS" val="0.8"/>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65.xml><?xml version="1.0" encoding="utf-8"?>
<p:tagLst xmlns:p="http://schemas.openxmlformats.org/presentationml/2006/main">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66.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
  <p:tag name="KSO_WM_UNIT_FILL_FORE_SCHEMECOLOR_INDEX_3" val="5"/>
  <p:tag name="KSO_WM_UNIT_FILL_FORE_SCHEMECOLOR_INDEX_3_POS" val="0.7"/>
  <p:tag name="KSO_WM_UNIT_FILL_FORE_SCHEMECOLOR_INDEX_3_TRANS" val="0"/>
  <p:tag name="KSO_WM_UNIT_FILL_FORE_SCHEMECOLOR_INDEX_4_BRIGHTNESS" val="0"/>
  <p:tag name="KSO_WM_UNIT_FILL_FORE_SCHEMECOLOR_INDEX_4" val="5"/>
  <p:tag name="KSO_WM_UNIT_FILL_FORE_SCHEMECOLOR_INDEX_4_POS" val="1"/>
  <p:tag name="KSO_WM_UNIT_FILL_FORE_SCHEMECOLOR_INDEX_4_TRANS" val="0"/>
  <p:tag name="KSO_WM_UNIT_FILL_GRADIENT_TYPE" val="0"/>
  <p:tag name="KSO_WM_UNIT_FILL_GRADIENT_ANGLE" val="270"/>
  <p:tag name="KSO_WM_UNIT_FILL_GRADIENT_Direction" val="6"/>
  <p:tag name="KSO_WM_UNIT_FILL_TYPE" val="3"/>
  <p:tag name="KSO_WM_UNIT_TEXT_FILL_FORE_SCHEMECOLOR_INDEX_BRIGHTNESS" val="0"/>
  <p:tag name="KSO_WM_UNIT_TEXT_FILL_FORE_SCHEMECOLOR_INDEX" val="2"/>
  <p:tag name="KSO_WM_UNIT_TEXT_FILL_TYPE" val="1"/>
</p:tagLst>
</file>

<file path=ppt/tags/tag167.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
  <p:tag name="KSO_WM_UNIT_FILL_FORE_SCHEMECOLOR_INDEX_3" val="5"/>
  <p:tag name="KSO_WM_UNIT_FILL_FORE_SCHEMECOLOR_INDEX_3_POS" val="0.7"/>
  <p:tag name="KSO_WM_UNIT_FILL_FORE_SCHEMECOLOR_INDEX_3_TRANS" val="0"/>
  <p:tag name="KSO_WM_UNIT_FILL_FORE_SCHEMECOLOR_INDEX_4_BRIGHTNESS" val="0"/>
  <p:tag name="KSO_WM_UNIT_FILL_FORE_SCHEMECOLOR_INDEX_4" val="5"/>
  <p:tag name="KSO_WM_UNIT_FILL_FORE_SCHEMECOLOR_INDEX_4_POS" val="1"/>
  <p:tag name="KSO_WM_UNIT_FILL_FORE_SCHEMECOLOR_INDEX_4_TRANS" val="0"/>
  <p:tag name="KSO_WM_UNIT_FILL_GRADIENT_TYPE" val="0"/>
  <p:tag name="KSO_WM_UNIT_FILL_GRADIENT_ANGLE" val="270"/>
  <p:tag name="KSO_WM_UNIT_FILL_GRADIENT_Direction" val="6"/>
  <p:tag name="KSO_WM_UNIT_FILL_TYPE" val="3"/>
  <p:tag name="KSO_WM_UNIT_TEXT_FILL_FORE_SCHEMECOLOR_INDEX_BRIGHTNESS" val="0"/>
  <p:tag name="KSO_WM_UNIT_TEXT_FILL_FORE_SCHEMECOLOR_INDEX" val="2"/>
  <p:tag name="KSO_WM_UNIT_TEXT_FILL_TYPE" val="1"/>
</p:tagLst>
</file>

<file path=ppt/tags/tag168.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
  <p:tag name="KSO_WM_UNIT_FILL_FORE_SCHEMECOLOR_INDEX_3" val="5"/>
  <p:tag name="KSO_WM_UNIT_FILL_FORE_SCHEMECOLOR_INDEX_3_POS" val="0.7"/>
  <p:tag name="KSO_WM_UNIT_FILL_FORE_SCHEMECOLOR_INDEX_3_TRANS" val="0"/>
  <p:tag name="KSO_WM_UNIT_FILL_FORE_SCHEMECOLOR_INDEX_4_BRIGHTNESS" val="0"/>
  <p:tag name="KSO_WM_UNIT_FILL_FORE_SCHEMECOLOR_INDEX_4" val="5"/>
  <p:tag name="KSO_WM_UNIT_FILL_FORE_SCHEMECOLOR_INDEX_4_POS" val="1"/>
  <p:tag name="KSO_WM_UNIT_FILL_FORE_SCHEMECOLOR_INDEX_4_TRANS" val="0"/>
  <p:tag name="KSO_WM_UNIT_FILL_GRADIENT_TYPE" val="0"/>
  <p:tag name="KSO_WM_UNIT_FILL_GRADIENT_ANGLE" val="270"/>
  <p:tag name="KSO_WM_UNIT_FILL_GRADIENT_Direction" val="6"/>
  <p:tag name="KSO_WM_UNIT_FILL_TYPE" val="3"/>
  <p:tag name="KSO_WM_UNIT_TEXT_FILL_FORE_SCHEMECOLOR_INDEX_BRIGHTNESS" val="0"/>
  <p:tag name="KSO_WM_UNIT_TEXT_FILL_FORE_SCHEMECOLOR_INDEX" val="2"/>
  <p:tag name="KSO_WM_UNIT_TEXT_FILL_TYPE" val="1"/>
</p:tagLst>
</file>

<file path=ppt/tags/tag169.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
  <p:tag name="KSO_WM_UNIT_FILL_FORE_SCHEMECOLOR_INDEX_3" val="5"/>
  <p:tag name="KSO_WM_UNIT_FILL_FORE_SCHEMECOLOR_INDEX_3_POS" val="0.7"/>
  <p:tag name="KSO_WM_UNIT_FILL_FORE_SCHEMECOLOR_INDEX_3_TRANS" val="0"/>
  <p:tag name="KSO_WM_UNIT_FILL_FORE_SCHEMECOLOR_INDEX_4_BRIGHTNESS" val="0"/>
  <p:tag name="KSO_WM_UNIT_FILL_FORE_SCHEMECOLOR_INDEX_4" val="5"/>
  <p:tag name="KSO_WM_UNIT_FILL_FORE_SCHEMECOLOR_INDEX_4_POS" val="1"/>
  <p:tag name="KSO_WM_UNIT_FILL_FORE_SCHEMECOLOR_INDEX_4_TRANS" val="0"/>
  <p:tag name="KSO_WM_UNIT_FILL_GRADIENT_TYPE" val="0"/>
  <p:tag name="KSO_WM_UNIT_FILL_GRADIENT_ANGLE" val="270"/>
  <p:tag name="KSO_WM_UNIT_FILL_GRADIENT_Direction" val="6"/>
  <p:tag name="KSO_WM_UNIT_FILL_TYPE" val="3"/>
  <p:tag name="KSO_WM_UNIT_TEXT_FILL_FORE_SCHEMECOLOR_INDEX_BRIGHTNESS" val="0"/>
  <p:tag name="KSO_WM_UNIT_TEXT_FILL_FORE_SCHEMECOLOR_INDEX" val="2"/>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FILL_FORE_SCHEMECOLOR_INDEX_BRIGHTNESS" val="0.8"/>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71.xml><?xml version="1.0" encoding="utf-8"?>
<p:tagLst xmlns:p="http://schemas.openxmlformats.org/presentationml/2006/main">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72.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
  <p:tag name="KSO_WM_UNIT_FILL_FORE_SCHEMECOLOR_INDEX_3" val="5"/>
  <p:tag name="KSO_WM_UNIT_FILL_FORE_SCHEMECOLOR_INDEX_3_POS" val="0.7"/>
  <p:tag name="KSO_WM_UNIT_FILL_FORE_SCHEMECOLOR_INDEX_3_TRANS" val="0"/>
  <p:tag name="KSO_WM_UNIT_FILL_FORE_SCHEMECOLOR_INDEX_4_BRIGHTNESS" val="0"/>
  <p:tag name="KSO_WM_UNIT_FILL_FORE_SCHEMECOLOR_INDEX_4" val="5"/>
  <p:tag name="KSO_WM_UNIT_FILL_FORE_SCHEMECOLOR_INDEX_4_POS" val="1"/>
  <p:tag name="KSO_WM_UNIT_FILL_FORE_SCHEMECOLOR_INDEX_4_TRANS" val="0"/>
  <p:tag name="KSO_WM_UNIT_FILL_GRADIENT_TYPE" val="0"/>
  <p:tag name="KSO_WM_UNIT_FILL_GRADIENT_ANGLE" val="270"/>
  <p:tag name="KSO_WM_UNIT_FILL_GRADIENT_Direction" val="6"/>
  <p:tag name="KSO_WM_UNIT_FILL_TYPE" val="3"/>
  <p:tag name="KSO_WM_UNIT_TEXT_FILL_FORE_SCHEMECOLOR_INDEX_BRIGHTNESS" val="0"/>
  <p:tag name="KSO_WM_UNIT_TEXT_FILL_FORE_SCHEMECOLOR_INDEX" val="2"/>
  <p:tag name="KSO_WM_UNIT_TEXT_FILL_TYPE" val="1"/>
</p:tagLst>
</file>

<file path=ppt/tags/tag173.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
  <p:tag name="KSO_WM_UNIT_FILL_FORE_SCHEMECOLOR_INDEX_3" val="5"/>
  <p:tag name="KSO_WM_UNIT_FILL_FORE_SCHEMECOLOR_INDEX_3_POS" val="0.7"/>
  <p:tag name="KSO_WM_UNIT_FILL_FORE_SCHEMECOLOR_INDEX_3_TRANS" val="0"/>
  <p:tag name="KSO_WM_UNIT_FILL_FORE_SCHEMECOLOR_INDEX_4_BRIGHTNESS" val="0"/>
  <p:tag name="KSO_WM_UNIT_FILL_FORE_SCHEMECOLOR_INDEX_4" val="5"/>
  <p:tag name="KSO_WM_UNIT_FILL_FORE_SCHEMECOLOR_INDEX_4_POS" val="1"/>
  <p:tag name="KSO_WM_UNIT_FILL_FORE_SCHEMECOLOR_INDEX_4_TRANS" val="0"/>
  <p:tag name="KSO_WM_UNIT_FILL_GRADIENT_TYPE" val="0"/>
  <p:tag name="KSO_WM_UNIT_FILL_GRADIENT_ANGLE" val="270"/>
  <p:tag name="KSO_WM_UNIT_FILL_GRADIENT_Direction" val="6"/>
  <p:tag name="KSO_WM_UNIT_FILL_TYPE" val="3"/>
  <p:tag name="KSO_WM_UNIT_TEXT_FILL_FORE_SCHEMECOLOR_INDEX_BRIGHTNESS" val="0"/>
  <p:tag name="KSO_WM_UNIT_TEXT_FILL_FORE_SCHEMECOLOR_INDEX" val="2"/>
  <p:tag name="KSO_WM_UNIT_TEXT_FILL_TYPE" val="1"/>
</p:tagLst>
</file>

<file path=ppt/tags/tag174.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
  <p:tag name="KSO_WM_UNIT_FILL_FORE_SCHEMECOLOR_INDEX_3" val="5"/>
  <p:tag name="KSO_WM_UNIT_FILL_FORE_SCHEMECOLOR_INDEX_3_POS" val="0.7"/>
  <p:tag name="KSO_WM_UNIT_FILL_FORE_SCHEMECOLOR_INDEX_3_TRANS" val="0"/>
  <p:tag name="KSO_WM_UNIT_FILL_FORE_SCHEMECOLOR_INDEX_4_BRIGHTNESS" val="0"/>
  <p:tag name="KSO_WM_UNIT_FILL_FORE_SCHEMECOLOR_INDEX_4" val="5"/>
  <p:tag name="KSO_WM_UNIT_FILL_FORE_SCHEMECOLOR_INDEX_4_POS" val="1"/>
  <p:tag name="KSO_WM_UNIT_FILL_FORE_SCHEMECOLOR_INDEX_4_TRANS" val="0"/>
  <p:tag name="KSO_WM_UNIT_FILL_GRADIENT_TYPE" val="0"/>
  <p:tag name="KSO_WM_UNIT_FILL_GRADIENT_ANGLE" val="270"/>
  <p:tag name="KSO_WM_UNIT_FILL_GRADIENT_Direction" val="6"/>
  <p:tag name="KSO_WM_UNIT_FILL_TYPE" val="3"/>
  <p:tag name="KSO_WM_UNIT_TEXT_FILL_FORE_SCHEMECOLOR_INDEX_BRIGHTNESS" val="0"/>
  <p:tag name="KSO_WM_UNIT_TEXT_FILL_FORE_SCHEMECOLOR_INDEX" val="2"/>
  <p:tag name="KSO_WM_UNIT_TEXT_FILL_TYPE" val="1"/>
</p:tagLst>
</file>

<file path=ppt/tags/tag175.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
  <p:tag name="KSO_WM_UNIT_FILL_FORE_SCHEMECOLOR_INDEX_3" val="5"/>
  <p:tag name="KSO_WM_UNIT_FILL_FORE_SCHEMECOLOR_INDEX_3_POS" val="0.7"/>
  <p:tag name="KSO_WM_UNIT_FILL_FORE_SCHEMECOLOR_INDEX_3_TRANS" val="0"/>
  <p:tag name="KSO_WM_UNIT_FILL_FORE_SCHEMECOLOR_INDEX_4_BRIGHTNESS" val="0"/>
  <p:tag name="KSO_WM_UNIT_FILL_FORE_SCHEMECOLOR_INDEX_4" val="5"/>
  <p:tag name="KSO_WM_UNIT_FILL_FORE_SCHEMECOLOR_INDEX_4_POS" val="1"/>
  <p:tag name="KSO_WM_UNIT_FILL_FORE_SCHEMECOLOR_INDEX_4_TRANS" val="0"/>
  <p:tag name="KSO_WM_UNIT_FILL_GRADIENT_TYPE" val="0"/>
  <p:tag name="KSO_WM_UNIT_FILL_GRADIENT_ANGLE" val="270"/>
  <p:tag name="KSO_WM_UNIT_FILL_GRADIENT_Direction" val="6"/>
  <p:tag name="KSO_WM_UNIT_FILL_TYPE" val="3"/>
  <p:tag name="KSO_WM_UNIT_TEXT_FILL_FORE_SCHEMECOLOR_INDEX_BRIGHTNESS" val="0"/>
  <p:tag name="KSO_WM_UNIT_TEXT_FILL_FORE_SCHEMECOLOR_INDEX" val="2"/>
  <p:tag name="KSO_WM_UNIT_TEXT_FILL_TYPE" val="1"/>
</p:tagLst>
</file>

<file path=ppt/tags/tag176.xml><?xml version="1.0" encoding="utf-8"?>
<p:tagLst xmlns:p="http://schemas.openxmlformats.org/presentationml/2006/main">
  <p:tag name="KSO_WM_UNIT_FILL_FORE_SCHEMECOLOR_INDEX_BRIGHTNESS" val="0.8"/>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77.xml><?xml version="1.0" encoding="utf-8"?>
<p:tagLst xmlns:p="http://schemas.openxmlformats.org/presentationml/2006/main">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78.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
  <p:tag name="KSO_WM_UNIT_FILL_FORE_SCHEMECOLOR_INDEX_3" val="5"/>
  <p:tag name="KSO_WM_UNIT_FILL_FORE_SCHEMECOLOR_INDEX_3_POS" val="0.7"/>
  <p:tag name="KSO_WM_UNIT_FILL_FORE_SCHEMECOLOR_INDEX_3_TRANS" val="0"/>
  <p:tag name="KSO_WM_UNIT_FILL_FORE_SCHEMECOLOR_INDEX_4_BRIGHTNESS" val="0"/>
  <p:tag name="KSO_WM_UNIT_FILL_FORE_SCHEMECOLOR_INDEX_4" val="5"/>
  <p:tag name="KSO_WM_UNIT_FILL_FORE_SCHEMECOLOR_INDEX_4_POS" val="1"/>
  <p:tag name="KSO_WM_UNIT_FILL_FORE_SCHEMECOLOR_INDEX_4_TRANS" val="0"/>
  <p:tag name="KSO_WM_UNIT_FILL_GRADIENT_TYPE" val="0"/>
  <p:tag name="KSO_WM_UNIT_FILL_GRADIENT_ANGLE" val="270"/>
  <p:tag name="KSO_WM_UNIT_FILL_GRADIENT_Direction" val="6"/>
  <p:tag name="KSO_WM_UNIT_FILL_TYPE" val="3"/>
  <p:tag name="KSO_WM_UNIT_TEXT_FILL_FORE_SCHEMECOLOR_INDEX_BRIGHTNESS" val="0"/>
  <p:tag name="KSO_WM_UNIT_TEXT_FILL_FORE_SCHEMECOLOR_INDEX" val="2"/>
  <p:tag name="KSO_WM_UNIT_TEXT_FILL_TYPE" val="1"/>
</p:tagLst>
</file>

<file path=ppt/tags/tag179.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
  <p:tag name="KSO_WM_UNIT_FILL_FORE_SCHEMECOLOR_INDEX_3" val="5"/>
  <p:tag name="KSO_WM_UNIT_FILL_FORE_SCHEMECOLOR_INDEX_3_POS" val="0.7"/>
  <p:tag name="KSO_WM_UNIT_FILL_FORE_SCHEMECOLOR_INDEX_3_TRANS" val="0"/>
  <p:tag name="KSO_WM_UNIT_FILL_FORE_SCHEMECOLOR_INDEX_4_BRIGHTNESS" val="0"/>
  <p:tag name="KSO_WM_UNIT_FILL_FORE_SCHEMECOLOR_INDEX_4" val="5"/>
  <p:tag name="KSO_WM_UNIT_FILL_FORE_SCHEMECOLOR_INDEX_4_POS" val="1"/>
  <p:tag name="KSO_WM_UNIT_FILL_FORE_SCHEMECOLOR_INDEX_4_TRANS" val="0"/>
  <p:tag name="KSO_WM_UNIT_FILL_GRADIENT_TYPE" val="0"/>
  <p:tag name="KSO_WM_UNIT_FILL_GRADIENT_ANGLE" val="270"/>
  <p:tag name="KSO_WM_UNIT_FILL_GRADIENT_Direction" val="6"/>
  <p:tag name="KSO_WM_UNIT_FILL_TYPE" val="3"/>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
  <p:tag name="KSO_WM_UNIT_FILL_FORE_SCHEMECOLOR_INDEX_3" val="5"/>
  <p:tag name="KSO_WM_UNIT_FILL_FORE_SCHEMECOLOR_INDEX_3_POS" val="0.7"/>
  <p:tag name="KSO_WM_UNIT_FILL_FORE_SCHEMECOLOR_INDEX_3_TRANS" val="0"/>
  <p:tag name="KSO_WM_UNIT_FILL_FORE_SCHEMECOLOR_INDEX_4_BRIGHTNESS" val="0"/>
  <p:tag name="KSO_WM_UNIT_FILL_FORE_SCHEMECOLOR_INDEX_4" val="5"/>
  <p:tag name="KSO_WM_UNIT_FILL_FORE_SCHEMECOLOR_INDEX_4_POS" val="1"/>
  <p:tag name="KSO_WM_UNIT_FILL_FORE_SCHEMECOLOR_INDEX_4_TRANS" val="0"/>
  <p:tag name="KSO_WM_UNIT_FILL_GRADIENT_TYPE" val="0"/>
  <p:tag name="KSO_WM_UNIT_FILL_GRADIENT_ANGLE" val="270"/>
  <p:tag name="KSO_WM_UNIT_FILL_GRADIENT_Direction" val="6"/>
  <p:tag name="KSO_WM_UNIT_FILL_TYPE" val="3"/>
  <p:tag name="KSO_WM_UNIT_TEXT_FILL_FORE_SCHEMECOLOR_INDEX_BRIGHTNESS" val="0"/>
  <p:tag name="KSO_WM_UNIT_TEXT_FILL_FORE_SCHEMECOLOR_INDEX" val="2"/>
  <p:tag name="KSO_WM_UNIT_TEXT_FILL_TYPE" val="1"/>
</p:tagLst>
</file>

<file path=ppt/tags/tag181.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
  <p:tag name="KSO_WM_UNIT_FILL_FORE_SCHEMECOLOR_INDEX_3" val="5"/>
  <p:tag name="KSO_WM_UNIT_FILL_FORE_SCHEMECOLOR_INDEX_3_POS" val="0.7"/>
  <p:tag name="KSO_WM_UNIT_FILL_FORE_SCHEMECOLOR_INDEX_3_TRANS" val="0"/>
  <p:tag name="KSO_WM_UNIT_FILL_FORE_SCHEMECOLOR_INDEX_4_BRIGHTNESS" val="0"/>
  <p:tag name="KSO_WM_UNIT_FILL_FORE_SCHEMECOLOR_INDEX_4" val="5"/>
  <p:tag name="KSO_WM_UNIT_FILL_FORE_SCHEMECOLOR_INDEX_4_POS" val="1"/>
  <p:tag name="KSO_WM_UNIT_FILL_FORE_SCHEMECOLOR_INDEX_4_TRANS" val="0"/>
  <p:tag name="KSO_WM_UNIT_FILL_GRADIENT_TYPE" val="0"/>
  <p:tag name="KSO_WM_UNIT_FILL_GRADIENT_ANGLE" val="270"/>
  <p:tag name="KSO_WM_UNIT_FILL_GRADIENT_Direction" val="6"/>
  <p:tag name="KSO_WM_UNIT_FILL_TYPE" val="3"/>
  <p:tag name="KSO_WM_UNIT_TEXT_FILL_FORE_SCHEMECOLOR_INDEX_BRIGHTNESS" val="0"/>
  <p:tag name="KSO_WM_UNIT_TEXT_FILL_FORE_SCHEMECOLOR_INDEX" val="2"/>
  <p:tag name="KSO_WM_UNIT_TEXT_FILL_TYPE" val="1"/>
</p:tagLst>
</file>

<file path=ppt/tags/tag18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8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8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8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8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8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8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8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91.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192.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193.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194.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195.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196.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197.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
  <p:tag name="KSO_WM_UNIT_FILL_FORE_SCHEMECOLOR_INDEX_3" val="5"/>
  <p:tag name="KSO_WM_UNIT_FILL_FORE_SCHEMECOLOR_INDEX_3_POS" val="0.7"/>
  <p:tag name="KSO_WM_UNIT_FILL_FORE_SCHEMECOLOR_INDEX_3_TRANS" val="0"/>
  <p:tag name="KSO_WM_UNIT_FILL_FORE_SCHEMECOLOR_INDEX_4_BRIGHTNESS" val="0"/>
  <p:tag name="KSO_WM_UNIT_FILL_FORE_SCHEMECOLOR_INDEX_4" val="5"/>
  <p:tag name="KSO_WM_UNIT_FILL_FORE_SCHEMECOLOR_INDEX_4_POS" val="1"/>
  <p:tag name="KSO_WM_UNIT_FILL_FORE_SCHEMECOLOR_INDEX_4_TRANS" val="0"/>
  <p:tag name="KSO_WM_UNIT_FILL_GRADIENT_TYPE" val="0"/>
  <p:tag name="KSO_WM_UNIT_FILL_GRADIENT_ANGLE" val="270"/>
  <p:tag name="KSO_WM_UNIT_FILL_GRADIENT_Direction" val="6"/>
  <p:tag name="KSO_WM_UNIT_FILL_TYPE" val="3"/>
  <p:tag name="KSO_WM_UNIT_TEXT_FILL_FORE_SCHEMECOLOR_INDEX_BRIGHTNESS" val="0"/>
  <p:tag name="KSO_WM_UNIT_TEXT_FILL_FORE_SCHEMECOLOR_INDEX" val="2"/>
  <p:tag name="KSO_WM_UNIT_TEXT_FILL_TYPE" val="1"/>
</p:tagLst>
</file>

<file path=ppt/tags/tag198.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
  <p:tag name="KSO_WM_UNIT_FILL_FORE_SCHEMECOLOR_INDEX_3" val="5"/>
  <p:tag name="KSO_WM_UNIT_FILL_FORE_SCHEMECOLOR_INDEX_3_POS" val="0.7"/>
  <p:tag name="KSO_WM_UNIT_FILL_FORE_SCHEMECOLOR_INDEX_3_TRANS" val="0"/>
  <p:tag name="KSO_WM_UNIT_FILL_FORE_SCHEMECOLOR_INDEX_4_BRIGHTNESS" val="0"/>
  <p:tag name="KSO_WM_UNIT_FILL_FORE_SCHEMECOLOR_INDEX_4" val="5"/>
  <p:tag name="KSO_WM_UNIT_FILL_FORE_SCHEMECOLOR_INDEX_4_POS" val="1"/>
  <p:tag name="KSO_WM_UNIT_FILL_FORE_SCHEMECOLOR_INDEX_4_TRANS" val="0"/>
  <p:tag name="KSO_WM_UNIT_FILL_GRADIENT_TYPE" val="0"/>
  <p:tag name="KSO_WM_UNIT_FILL_GRADIENT_ANGLE" val="270"/>
  <p:tag name="KSO_WM_UNIT_FILL_GRADIENT_Direction" val="6"/>
  <p:tag name="KSO_WM_UNIT_FILL_TYPE" val="3"/>
  <p:tag name="KSO_WM_UNIT_TEXT_FILL_FORE_SCHEMECOLOR_INDEX_BRIGHTNESS" val="0"/>
  <p:tag name="KSO_WM_UNIT_TEXT_FILL_FORE_SCHEMECOLOR_INDEX" val="2"/>
  <p:tag name="KSO_WM_UNIT_TEXT_FILL_TYPE" val="1"/>
</p:tagLst>
</file>

<file path=ppt/tags/tag199.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
  <p:tag name="KSO_WM_UNIT_FILL_FORE_SCHEMECOLOR_INDEX_3" val="5"/>
  <p:tag name="KSO_WM_UNIT_FILL_FORE_SCHEMECOLOR_INDEX_3_POS" val="0.7"/>
  <p:tag name="KSO_WM_UNIT_FILL_FORE_SCHEMECOLOR_INDEX_3_TRANS" val="0"/>
  <p:tag name="KSO_WM_UNIT_FILL_FORE_SCHEMECOLOR_INDEX_4_BRIGHTNESS" val="0"/>
  <p:tag name="KSO_WM_UNIT_FILL_FORE_SCHEMECOLOR_INDEX_4" val="5"/>
  <p:tag name="KSO_WM_UNIT_FILL_FORE_SCHEMECOLOR_INDEX_4_POS" val="1"/>
  <p:tag name="KSO_WM_UNIT_FILL_FORE_SCHEMECOLOR_INDEX_4_TRANS" val="0"/>
  <p:tag name="KSO_WM_UNIT_FILL_GRADIENT_TYPE" val="0"/>
  <p:tag name="KSO_WM_UNIT_FILL_GRADIENT_ANGLE" val="270"/>
  <p:tag name="KSO_WM_UNIT_FILL_GRADIENT_Direction" val="6"/>
  <p:tag name="KSO_WM_UNIT_FILL_TYPE" val="3"/>
  <p:tag name="KSO_WM_UNIT_TEXT_FILL_FORE_SCHEMECOLOR_INDEX_BRIGHTNESS" val="0"/>
  <p:tag name="KSO_WM_UNIT_TEXT_FILL_FORE_SCHEMECOLOR_INDEX" val="2"/>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
  <p:tag name="KSO_WM_UNIT_FILL_FORE_SCHEMECOLOR_INDEX_3" val="5"/>
  <p:tag name="KSO_WM_UNIT_FILL_FORE_SCHEMECOLOR_INDEX_3_POS" val="0.7"/>
  <p:tag name="KSO_WM_UNIT_FILL_FORE_SCHEMECOLOR_INDEX_3_TRANS" val="0"/>
  <p:tag name="KSO_WM_UNIT_FILL_FORE_SCHEMECOLOR_INDEX_4_BRIGHTNESS" val="0"/>
  <p:tag name="KSO_WM_UNIT_FILL_FORE_SCHEMECOLOR_INDEX_4" val="5"/>
  <p:tag name="KSO_WM_UNIT_FILL_FORE_SCHEMECOLOR_INDEX_4_POS" val="1"/>
  <p:tag name="KSO_WM_UNIT_FILL_FORE_SCHEMECOLOR_INDEX_4_TRANS" val="0"/>
  <p:tag name="KSO_WM_UNIT_FILL_GRADIENT_TYPE" val="0"/>
  <p:tag name="KSO_WM_UNIT_FILL_GRADIENT_ANGLE" val="270"/>
  <p:tag name="KSO_WM_UNIT_FILL_GRADIENT_Direction" val="6"/>
  <p:tag name="KSO_WM_UNIT_FILL_TYPE" val="3"/>
  <p:tag name="KSO_WM_UNIT_TEXT_FILL_FORE_SCHEMECOLOR_INDEX_BRIGHTNESS" val="0"/>
  <p:tag name="KSO_WM_UNIT_TEXT_FILL_FORE_SCHEMECOLOR_INDEX" val="2"/>
  <p:tag name="KSO_WM_UNIT_TEXT_FILL_TYPE" val="1"/>
</p:tagLst>
</file>

<file path=ppt/tags/tag201.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202.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20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0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05.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06.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07.xml><?xml version="1.0" encoding="utf-8"?>
<p:tagLst xmlns:p="http://schemas.openxmlformats.org/presentationml/2006/main">
  <p:tag name="commondata" val="eyJoZGlkIjoiMmU4YWI0YWE3YWNmZGVjNjMyYTRjYTFjMTc3YzAyZGIifQ=="/>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9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聚合">
  <a:themeElements>
    <a:clrScheme name="">
      <a:dk1>
        <a:srgbClr val="FEFFFF"/>
      </a:dk1>
      <a:lt1>
        <a:srgbClr val="FEFFFF"/>
      </a:lt1>
      <a:dk2>
        <a:srgbClr val="04444A"/>
      </a:dk2>
      <a:lt2>
        <a:srgbClr val="025861"/>
      </a:lt2>
      <a:accent1>
        <a:srgbClr val="0CB8CA"/>
      </a:accent1>
      <a:accent2>
        <a:srgbClr val="EFDB85"/>
      </a:accent2>
      <a:accent3>
        <a:srgbClr val="D9E8B6"/>
      </a:accent3>
      <a:accent4>
        <a:srgbClr val="FFADBB"/>
      </a:accent4>
      <a:accent5>
        <a:srgbClr val="FDDFC4"/>
      </a:accent5>
      <a:accent6>
        <a:srgbClr val="EFE9E0"/>
      </a:accent6>
      <a:hlink>
        <a:srgbClr val="5FCBFB"/>
      </a:hlink>
      <a:folHlink>
        <a:srgbClr val="B759BC"/>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1891</Words>
  <Application>WPS 演示</Application>
  <PresentationFormat>宽屏</PresentationFormat>
  <Paragraphs>94</Paragraphs>
  <Slides>8</Slides>
  <Notes>4</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8</vt:i4>
      </vt:variant>
    </vt:vector>
  </HeadingPairs>
  <TitlesOfParts>
    <vt:vector size="27" baseType="lpstr">
      <vt:lpstr>Arial</vt:lpstr>
      <vt:lpstr>宋体</vt:lpstr>
      <vt:lpstr>Wingdings</vt:lpstr>
      <vt:lpstr>微软雅黑</vt:lpstr>
      <vt:lpstr>Wingdings</vt:lpstr>
      <vt:lpstr>Wingdings 3</vt:lpstr>
      <vt:lpstr>Verdana</vt:lpstr>
      <vt:lpstr>Wingdings 2</vt:lpstr>
      <vt:lpstr>Times New Roman</vt:lpstr>
      <vt:lpstr>Arial Unicode MS</vt:lpstr>
      <vt:lpstr>Calibri</vt:lpstr>
      <vt:lpstr>Lucida Sans Unicode</vt:lpstr>
      <vt:lpstr>黑体</vt:lpstr>
      <vt:lpstr>隶书</vt:lpstr>
      <vt:lpstr>汉仪旗黑-85S</vt:lpstr>
      <vt:lpstr>李旭科毛笔行书</vt:lpstr>
      <vt:lpstr>楷体</vt:lpstr>
      <vt:lpstr>1_聚合</vt:lpstr>
      <vt:lpstr>2_Office 主题​​</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monkeyhappy</cp:lastModifiedBy>
  <cp:revision>151</cp:revision>
  <dcterms:created xsi:type="dcterms:W3CDTF">2019-06-19T02:08:00Z</dcterms:created>
  <dcterms:modified xsi:type="dcterms:W3CDTF">2024-01-18T05:50:45Z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4FF09D4D590B486E82EF39619CB377AA</vt:lpwstr>
  </property>
</Properties>
</file>