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8" r:id="rId3"/>
    <p:sldId id="433" r:id="rId4"/>
    <p:sldId id="257" r:id="rId5"/>
    <p:sldId id="300" r:id="rId6"/>
    <p:sldId id="259" r:id="rId7"/>
    <p:sldId id="260" r:id="rId8"/>
    <p:sldId id="261" r:id="rId9"/>
    <p:sldId id="262" r:id="rId10"/>
    <p:sldId id="263" r:id="rId11"/>
    <p:sldId id="264" r:id="rId12"/>
    <p:sldId id="265" r:id="rId13"/>
    <p:sldId id="266" r:id="rId14"/>
    <p:sldId id="267" r:id="rId15"/>
    <p:sldId id="302" r:id="rId16"/>
    <p:sldId id="268" r:id="rId17"/>
    <p:sldId id="269" r:id="rId18"/>
    <p:sldId id="270" r:id="rId19"/>
    <p:sldId id="271" r:id="rId20"/>
    <p:sldId id="273" r:id="rId21"/>
    <p:sldId id="272"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303" r:id="rId35"/>
    <p:sldId id="287" r:id="rId36"/>
    <p:sldId id="288" r:id="rId37"/>
    <p:sldId id="289" r:id="rId38"/>
    <p:sldId id="290" r:id="rId39"/>
    <p:sldId id="291" r:id="rId40"/>
    <p:sldId id="304" r:id="rId41"/>
    <p:sldId id="293" r:id="rId42"/>
    <p:sldId id="294" r:id="rId43"/>
    <p:sldId id="295" r:id="rId44"/>
    <p:sldId id="296" r:id="rId45"/>
    <p:sldId id="297" r:id="rId46"/>
    <p:sldId id="298" r:id="rId47"/>
    <p:sldId id="299" r:id="rId48"/>
    <p:sldId id="435" r:id="rId49"/>
  </p:sldIdLst>
  <p:sldSz cx="12192000" cy="6858000"/>
  <p:notesSz cx="6858000" cy="9144000"/>
  <p:custDataLst>
    <p:tags r:id="rId54"/>
  </p:custDataLst>
  <p:defaultTextStyle>
    <a:defPPr>
      <a:defRPr lang="zh-CN">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936CAF"/>
    <a:srgbClr val="F26D64"/>
    <a:srgbClr val="FF66FF"/>
    <a:srgbClr val="CC0000"/>
    <a:srgbClr val="FF66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showGuides="1">
      <p:cViewPr varScale="1">
        <p:scale>
          <a:sx n="90" d="100"/>
          <a:sy n="90" d="100"/>
        </p:scale>
        <p:origin x="528" y="90"/>
      </p:cViewPr>
      <p:guideLst>
        <p:guide orient="horz" pos="213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2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1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a:blip r:embed="rId12"/>
          <a:stretch>
            <a:fillRect/>
          </a:stretch>
        </a:blipFill>
        <a:effectLst/>
      </p:bgPr>
    </p:bg>
    <p:spTree>
      <p:nvGrpSpPr>
        <p:cNvPr id="1" name=""/>
        <p:cNvGrpSpPr/>
        <p:nvPr/>
      </p:nvGrpSpPr>
      <p:grpSpPr>
        <a:xfrm>
          <a:off x="0" y="0"/>
          <a:ext cx="0" cy="0"/>
          <a:chOff x="0" y="0"/>
          <a:chExt cx="0" cy="0"/>
        </a:xfrm>
        <a:effectLst/>
      </p:grpSpPr>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zh-CN">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rapidesign.cn/"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7.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2.jpeg"/><Relationship Id="rId7" Type="http://schemas.openxmlformats.org/officeDocument/2006/relationships/image" Target="../media/image41.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22.xml"/><Relationship Id="rId7" Type="http://schemas.openxmlformats.org/officeDocument/2006/relationships/hyperlink" Target="http://www.bofety.com/" TargetMode="External"/><Relationship Id="rId6" Type="http://schemas.openxmlformats.org/officeDocument/2006/relationships/tags" Target="../tags/tag21.xml"/><Relationship Id="rId5" Type="http://schemas.openxmlformats.org/officeDocument/2006/relationships/image" Target="../media/image47.jpeg"/><Relationship Id="rId4" Type="http://schemas.openxmlformats.org/officeDocument/2006/relationships/tags" Target="../tags/tag20.xml"/><Relationship Id="rId3" Type="http://schemas.openxmlformats.org/officeDocument/2006/relationships/image" Target="../media/image46.jpeg"/><Relationship Id="rId2" Type="http://schemas.openxmlformats.org/officeDocument/2006/relationships/tags" Target="../tags/tag19.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矩形 1"/>
          <p:cNvSpPr/>
          <p:nvPr/>
        </p:nvSpPr>
        <p:spPr>
          <a:xfrm>
            <a:off x="1266825" y="1270000"/>
            <a:ext cx="6356350" cy="1311951"/>
          </a:xfrm>
          <a:prstGeom prst="rect">
            <a:avLst/>
          </a:prstGeom>
          <a:effectLst/>
        </p:spPr>
        <p:txBody>
          <a:bodyPr anchorCtr="1">
            <a:spAutoFit/>
          </a:bodyPr>
          <a:lstStyle/>
          <a:p>
            <a:pPr algn="ctr"/>
            <a:r>
              <a:rPr sz="4000" b="1">
                <a:solidFill>
                  <a:srgbClr val="000000"/>
                </a:solidFill>
                <a:effectLst/>
              </a:rPr>
              <a:t>班组安全管理基础知识培训课件</a:t>
            </a:r>
            <a:endParaRPr sz="4000" b="1">
              <a:solidFill>
                <a:srgbClr val="000000"/>
              </a:solidFill>
              <a:effectLst/>
            </a:endParaRPr>
          </a:p>
        </p:txBody>
      </p:sp>
      <p:sp>
        <p:nvSpPr>
          <p:cNvPr id="3" name="文本框 2" descr="7b0a2020202022776f7264617274223a20227b5c2269645c223a32353030343531362c5c227469645c223a31333439377d220a7d0a"/>
          <p:cNvSpPr txBox="1"/>
          <p:nvPr>
            <p:custDataLst>
              <p:tags r:id="rId1"/>
            </p:custDataLst>
          </p:nvPr>
        </p:nvSpPr>
        <p:spPr>
          <a:xfrm>
            <a:off x="6180455" y="384288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730455" y="509081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6973570" y="509143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8216685" y="509081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999460" y="1937265"/>
            <a:ext cx="5096539" cy="1938992"/>
          </a:xfrm>
          <a:prstGeom prst="rect">
            <a:avLst/>
          </a:prstGeom>
          <a:effectLst/>
        </p:spPr>
        <p:txBody>
          <a:bodyPr wrap="square">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完善班组长任用机制</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具有组织能力安全意识强思想觉悟高有责任心团结同志技能过硬盒具有丰富的安全和职业卫生的知识人员， </a:t>
            </a:r>
            <a:endParaRPr lang="zh-CN" altLang="en-US" sz="2000">
              <a:effectLst/>
              <a:latin typeface="微软雅黑" panose="020B0503020204020204" pitchFamily="34" charset="-122"/>
              <a:ea typeface="微软雅黑" panose="020B0503020204020204" pitchFamily="34" charset="-122"/>
            </a:endParaRPr>
          </a:p>
        </p:txBody>
      </p:sp>
      <p:sp>
        <p:nvSpPr>
          <p:cNvPr id="5" name="矩形 4"/>
          <p:cNvSpPr/>
          <p:nvPr/>
        </p:nvSpPr>
        <p:spPr>
          <a:xfrm>
            <a:off x="4003119" y="1185924"/>
            <a:ext cx="4185761" cy="461665"/>
          </a:xfrm>
          <a:prstGeom prst="rect">
            <a:avLst/>
          </a:prstGeom>
          <a:effectLst/>
        </p:spPr>
        <p:txBody>
          <a:bodyPr wrap="none">
            <a:spAutoFit/>
          </a:bodyPr>
          <a:lstStyle/>
          <a:p>
            <a:r>
              <a:rPr lang="zh-CN" altLang="en-US" sz="2400" b="1">
                <a:effectLst/>
                <a:latin typeface="微软雅黑" panose="020B0503020204020204" pitchFamily="34" charset="-122"/>
                <a:ea typeface="微软雅黑" panose="020B0503020204020204" pitchFamily="34" charset="-122"/>
              </a:rPr>
              <a:t>对班组长应进行“四要”管理</a:t>
            </a:r>
            <a:endParaRPr lang="zh-CN" altLang="en-US" sz="2400" b="1">
              <a:effectLst/>
              <a:latin typeface="微软雅黑" panose="020B0503020204020204" pitchFamily="34" charset="-122"/>
              <a:ea typeface="微软雅黑" panose="020B0503020204020204" pitchFamily="34" charset="-122"/>
            </a:endParaRPr>
          </a:p>
        </p:txBody>
      </p:sp>
      <p:sp>
        <p:nvSpPr>
          <p:cNvPr id="6" name="矩形 5"/>
          <p:cNvSpPr/>
          <p:nvPr/>
        </p:nvSpPr>
        <p:spPr>
          <a:xfrm>
            <a:off x="6485860" y="1937265"/>
            <a:ext cx="5124387" cy="1938992"/>
          </a:xfrm>
          <a:prstGeom prst="rect">
            <a:avLst/>
          </a:prstGeom>
          <a:effectLst/>
        </p:spPr>
        <p:txBody>
          <a:bodyPr wrap="square">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健全班组长人才激励机制</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把班组长纳入企业后备管理人才队伍培养计划积极从优秀班组长中选拔管理人员班组长竞争机制</a:t>
            </a:r>
            <a:endParaRPr lang="zh-CN" altLang="en-US" sz="2000">
              <a:effectLst/>
              <a:latin typeface="微软雅黑" panose="020B0503020204020204" pitchFamily="34" charset="-122"/>
              <a:ea typeface="微软雅黑" panose="020B0503020204020204" pitchFamily="34" charset="-122"/>
            </a:endParaRPr>
          </a:p>
        </p:txBody>
      </p:sp>
      <p:sp>
        <p:nvSpPr>
          <p:cNvPr id="7" name="矩形 6"/>
          <p:cNvSpPr/>
          <p:nvPr/>
        </p:nvSpPr>
        <p:spPr>
          <a:xfrm>
            <a:off x="995795" y="4018830"/>
            <a:ext cx="4848447" cy="2400657"/>
          </a:xfrm>
          <a:prstGeom prst="rect">
            <a:avLst/>
          </a:prstGeom>
          <a:effectLst/>
        </p:spPr>
        <p:txBody>
          <a:bodyPr wrap="square">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规范班组组长管理机制</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长岗位责任制制定聘用和解聘条件</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程序：建立定期的思想汇报、工作总结</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制度：实行班组长定期考核，诫勉谈话和末尾淘汰机制</a:t>
            </a:r>
            <a:endParaRPr lang="zh-CN" altLang="en-US" sz="2000">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6485860" y="4018830"/>
            <a:ext cx="5124387" cy="1477328"/>
          </a:xfrm>
          <a:prstGeom prst="rect">
            <a:avLst/>
          </a:prstGeom>
          <a:noFill/>
          <a:effectLst/>
        </p:spPr>
        <p:txBody>
          <a:bodyPr wrap="square" rtlCol="0">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授予班组长现场指挥权</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班组长针对现场作业条件的变化情况，有安全生产现场决策组织指挥权</a:t>
            </a:r>
            <a:endParaRPr lang="zh-CN" altLang="en-US" sz="2000">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4003119" y="1185924"/>
            <a:ext cx="4185761" cy="461665"/>
          </a:xfrm>
          <a:prstGeom prst="rect">
            <a:avLst/>
          </a:prstGeom>
          <a:effectLst/>
        </p:spPr>
        <p:txBody>
          <a:bodyPr wrap="none">
            <a:spAutoFit/>
          </a:bodyPr>
          <a:lstStyle/>
          <a:p>
            <a:r>
              <a:rPr lang="zh-CN" altLang="en-US" sz="2400" b="1">
                <a:effectLst/>
                <a:latin typeface="微软雅黑" panose="020B0503020204020204" pitchFamily="34" charset="-122"/>
                <a:ea typeface="微软雅黑" panose="020B0503020204020204" pitchFamily="34" charset="-122"/>
              </a:rPr>
              <a:t>对班组长应进行“四要”管理</a:t>
            </a:r>
            <a:endParaRPr lang="zh-CN" altLang="en-US" sz="2400" b="1">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35661" y="1862974"/>
            <a:ext cx="6974961" cy="2209297"/>
          </a:xfrm>
          <a:prstGeom prst="rect">
            <a:avLst/>
          </a:prstGeom>
          <a:solidFill>
            <a:srgbClr val="FF6600"/>
          </a:solidFill>
          <a:ln>
            <a:noFill/>
          </a:ln>
          <a:effectLst/>
          <a:scene3d>
            <a:camera prst="orthographicFront">
              <a:rot lat="0" lon="0" rev="0"/>
            </a:camera>
            <a:lightRig rig="contrasting" dir="t">
              <a:rot lat="0" lon="0" rev="7800000"/>
            </a:lightRig>
          </a:scene3d>
          <a:sp3d>
            <a:bevelT w="139700" h="139700"/>
          </a:sp3d>
        </p:spPr>
        <p:txBody>
          <a:bodyPr wrap="none" rtlCol="0" anchor="ctr" anchorCtr="0">
            <a:noAutofit/>
          </a:bodyPr>
          <a:lstStyle/>
          <a:p>
            <a:pPr>
              <a:lnSpc>
                <a:spcPts val="3500"/>
              </a:lnSpc>
            </a:pPr>
            <a:r>
              <a:rPr lang="zh-CN" altLang="en-US" sz="2400" b="1">
                <a:solidFill>
                  <a:srgbClr val="0000FF"/>
                </a:solidFill>
                <a:effectLst/>
                <a:latin typeface="微软雅黑" panose="020B0503020204020204" pitchFamily="34" charset="-122"/>
                <a:ea typeface="微软雅黑" panose="020B0503020204020204" pitchFamily="34" charset="-122"/>
              </a:rPr>
              <a:t>班组长应具备的素质</a:t>
            </a:r>
            <a:endParaRPr lang="en-US" altLang="zh-CN" sz="2400" b="1">
              <a:solidFill>
                <a:srgbClr val="0000FF"/>
              </a:solidFill>
              <a:effectLst/>
              <a:latin typeface="微软雅黑" panose="020B0503020204020204" pitchFamily="34" charset="-122"/>
              <a:ea typeface="微软雅黑" panose="020B0503020204020204" pitchFamily="34" charset="-122"/>
            </a:endParaRPr>
          </a:p>
          <a:p>
            <a:pPr>
              <a:lnSpc>
                <a:spcPts val="3500"/>
              </a:lnSpc>
            </a:pPr>
            <a:r>
              <a:rPr lang="zh-CN" altLang="en-US" sz="2400">
                <a:solidFill>
                  <a:schemeClr val="bg1"/>
                </a:solidFill>
                <a:effectLst/>
                <a:latin typeface="微软雅黑" panose="020B0503020204020204" pitchFamily="34" charset="-122"/>
                <a:ea typeface="微软雅黑" panose="020B0503020204020204" pitchFamily="34" charset="-122"/>
              </a:rPr>
              <a:t>■身体素质</a:t>
            </a:r>
            <a:r>
              <a:rPr lang="en-US" altLang="zh-CN" sz="2400">
                <a:solidFill>
                  <a:schemeClr val="bg1"/>
                </a:solidFill>
                <a:effectLst/>
                <a:latin typeface="微软雅黑" panose="020B0503020204020204" pitchFamily="34" charset="-122"/>
                <a:ea typeface="微软雅黑" panose="020B0503020204020204" pitchFamily="34" charset="-122"/>
              </a:rPr>
              <a:t>      ■ </a:t>
            </a:r>
            <a:r>
              <a:rPr lang="zh-CN" altLang="en-US" sz="2400">
                <a:solidFill>
                  <a:schemeClr val="bg1"/>
                </a:solidFill>
                <a:effectLst/>
                <a:latin typeface="微软雅黑" panose="020B0503020204020204" pitchFamily="34" charset="-122"/>
                <a:ea typeface="微软雅黑" panose="020B0503020204020204" pitchFamily="34" charset="-122"/>
              </a:rPr>
              <a:t>安全管理素质</a:t>
            </a:r>
            <a:endParaRPr lang="en-US" altLang="zh-CN" sz="2400">
              <a:solidFill>
                <a:schemeClr val="bg1"/>
              </a:solidFill>
              <a:effectLst/>
              <a:latin typeface="微软雅黑" panose="020B0503020204020204" pitchFamily="34" charset="-122"/>
              <a:ea typeface="微软雅黑" panose="020B0503020204020204" pitchFamily="34" charset="-122"/>
            </a:endParaRPr>
          </a:p>
          <a:p>
            <a:pPr>
              <a:lnSpc>
                <a:spcPts val="3500"/>
              </a:lnSpc>
            </a:pPr>
            <a:r>
              <a:rPr lang="zh-CN" altLang="en-US" sz="2400">
                <a:solidFill>
                  <a:schemeClr val="bg1"/>
                </a:solidFill>
                <a:effectLst/>
                <a:latin typeface="微软雅黑" panose="020B0503020204020204" pitchFamily="34" charset="-122"/>
                <a:ea typeface="微软雅黑" panose="020B0503020204020204" pitchFamily="34" charset="-122"/>
              </a:rPr>
              <a:t>■政治素质</a:t>
            </a:r>
            <a:endParaRPr lang="en-US" altLang="zh-CN" sz="2400">
              <a:solidFill>
                <a:schemeClr val="bg1"/>
              </a:solidFill>
              <a:effectLst/>
              <a:latin typeface="微软雅黑" panose="020B0503020204020204" pitchFamily="34" charset="-122"/>
              <a:ea typeface="微软雅黑" panose="020B0503020204020204" pitchFamily="34" charset="-122"/>
            </a:endParaRPr>
          </a:p>
          <a:p>
            <a:pPr>
              <a:lnSpc>
                <a:spcPts val="3500"/>
              </a:lnSpc>
            </a:pPr>
            <a:r>
              <a:rPr lang="zh-CN" altLang="en-US" sz="2400">
                <a:solidFill>
                  <a:schemeClr val="bg1"/>
                </a:solidFill>
                <a:effectLst/>
                <a:latin typeface="微软雅黑" panose="020B0503020204020204" pitchFamily="34" charset="-122"/>
                <a:ea typeface="微软雅黑" panose="020B0503020204020204" pitchFamily="34" charset="-122"/>
              </a:rPr>
              <a:t>■文化素质</a:t>
            </a:r>
            <a:r>
              <a:rPr lang="en-US" altLang="zh-CN" sz="2400">
                <a:solidFill>
                  <a:schemeClr val="bg1"/>
                </a:solidFill>
                <a:effectLst/>
                <a:latin typeface="微软雅黑" panose="020B0503020204020204" pitchFamily="34" charset="-122"/>
                <a:ea typeface="微软雅黑" panose="020B0503020204020204" pitchFamily="34" charset="-122"/>
              </a:rPr>
              <a:t>      ■</a:t>
            </a:r>
            <a:r>
              <a:rPr lang="zh-CN" altLang="en-US" sz="2400">
                <a:solidFill>
                  <a:schemeClr val="bg1"/>
                </a:solidFill>
                <a:effectLst/>
                <a:latin typeface="微软雅黑" panose="020B0503020204020204" pitchFamily="34" charset="-122"/>
                <a:ea typeface="微软雅黑" panose="020B0503020204020204" pitchFamily="34" charset="-122"/>
              </a:rPr>
              <a:t>安全技术素质</a:t>
            </a:r>
            <a:endParaRPr lang="zh-CN" altLang="en-US" sz="2400">
              <a:solidFill>
                <a:schemeClr val="bg1"/>
              </a:solidFill>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4518838" y="4199861"/>
            <a:ext cx="6853446" cy="2272417"/>
          </a:xfrm>
          <a:prstGeom prst="rect">
            <a:avLst/>
          </a:prstGeom>
          <a:solidFill>
            <a:srgbClr val="FF6600"/>
          </a:solidFill>
          <a:effectLst/>
        </p:spPr>
        <p:txBody>
          <a:bodyPr wrap="square" rtlCol="0">
            <a:spAutoFit/>
          </a:bodyPr>
          <a:lstStyle/>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坚持原则，敢于负责</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以身作则，起带头作业</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高度的事业心和责任感</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关系员工生活、维护员工利益</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掌握过硬技术、熟悉安全管理</a:t>
            </a:r>
            <a:endParaRPr lang="zh-CN" altLang="en-US" sz="2400">
              <a:solidFill>
                <a:schemeClr val="bg1"/>
              </a:solidFill>
              <a:effectLst/>
              <a:latin typeface="微软雅黑" panose="020B0503020204020204" pitchFamily="34" charset="-122"/>
              <a:ea typeface="微软雅黑" panose="020B0503020204020204" pitchFamily="34" charset="-122"/>
            </a:endParaRPr>
          </a:p>
        </p:txBody>
      </p:sp>
      <p:pic>
        <p:nvPicPr>
          <p:cNvPr id="16" name="图片 15" descr="图片包含 男士, 戴着, 人员, 服装&#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9898" y="1862973"/>
            <a:ext cx="3302386" cy="2209297"/>
          </a:xfrm>
          <a:prstGeom prst="rect">
            <a:avLst/>
          </a:prstGeom>
          <a:effectLst/>
        </p:spPr>
      </p:pic>
      <p:pic>
        <p:nvPicPr>
          <p:cNvPr id="18" name="图片 17" descr="图片包含 男士, 人员, 建筑物, 戴着&#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62" y="4199860"/>
            <a:ext cx="3408626" cy="2272417"/>
          </a:xfrm>
          <a:prstGeom prst="rect">
            <a:avLst/>
          </a:prstGeom>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4561368" y="1371599"/>
            <a:ext cx="5416868"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班组安全工作民主监督管理的要求是：</a:t>
            </a:r>
            <a:endParaRPr lang="zh-CN" altLang="en-US" sz="2400" b="1">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5201011" y="2455988"/>
            <a:ext cx="6449177" cy="4095160"/>
          </a:xfrm>
          <a:prstGeom prst="rect">
            <a:avLst/>
          </a:prstGeom>
          <a:noFill/>
          <a:effectLst/>
        </p:spPr>
        <p:txBody>
          <a:bodyPr wrap="square" rtlCol="0">
            <a:spAutoFit/>
          </a:bodyPr>
          <a:lstStyle/>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班组全员参加，调动员工搞好安全生产的积极性，创造性</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通过安全生产民主对话会，咨询会等，广泛听取职工对安全</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管理工作的意见和建议，</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使安全技术措施和安全管理方法更有效，更符合员工的意愿</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endParaRPr lang="zh-CN" altLang="en-US" sz="2200">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文本框 1"/>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4848447" y="1158947"/>
            <a:ext cx="1659429" cy="646331"/>
          </a:xfrm>
          <a:prstGeom prst="rect">
            <a:avLst/>
          </a:prstGeom>
          <a:noFill/>
          <a:effectLst/>
        </p:spPr>
        <p:txBody>
          <a:bodyPr wrap="none" rtlCol="0">
            <a:spAutoFit/>
          </a:bodyPr>
          <a:lstStyle/>
          <a:p>
            <a:r>
              <a:rPr lang="zh-CN" altLang="en-US" sz="3600" b="1">
                <a:solidFill>
                  <a:srgbClr val="FF0000"/>
                </a:solidFill>
                <a:effectLst/>
                <a:latin typeface="微软雅黑" panose="020B0503020204020204" pitchFamily="34" charset="-122"/>
                <a:ea typeface="微软雅黑" panose="020B0503020204020204" pitchFamily="34" charset="-122"/>
              </a:rPr>
              <a:t>使    命</a:t>
            </a:r>
            <a:endParaRPr lang="zh-CN" altLang="en-US" sz="3600" b="1">
              <a:solidFill>
                <a:srgbClr val="FF0000"/>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24144" y="2411991"/>
            <a:ext cx="3615530" cy="1384995"/>
          </a:xfrm>
          <a:prstGeom prst="rect">
            <a:avLst/>
          </a:prstGeom>
          <a:noFill/>
          <a:effectLst/>
        </p:spPr>
        <p:txBody>
          <a:bodyPr wrap="square" rtlCol="0">
            <a:spAutoFit/>
          </a:bodyPr>
          <a:lstStyle/>
          <a:p>
            <a:pPr algn="r"/>
            <a:r>
              <a:rPr lang="zh-CN" altLang="en-US" sz="2400" b="1">
                <a:solidFill>
                  <a:srgbClr val="0070C0"/>
                </a:solidFill>
                <a:effectLst/>
                <a:latin typeface="微软雅黑" panose="020B0503020204020204" pitchFamily="34" charset="-122"/>
                <a:ea typeface="微软雅黑" panose="020B0503020204020204" pitchFamily="34" charset="-122"/>
              </a:rPr>
              <a:t>防止工伤和重大事故</a:t>
            </a:r>
            <a:endParaRPr lang="en-US" altLang="zh-CN" sz="2400" b="1">
              <a:solidFill>
                <a:srgbClr val="0070C0"/>
              </a:solidFill>
              <a:effectLst/>
              <a:latin typeface="微软雅黑" panose="020B0503020204020204" pitchFamily="34" charset="-122"/>
              <a:ea typeface="微软雅黑" panose="020B0503020204020204" pitchFamily="34" charset="-122"/>
            </a:endParaRPr>
          </a:p>
          <a:p>
            <a:pPr algn="r"/>
            <a:endParaRPr lang="en-US" altLang="zh-CN" sz="2000">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改进机械设备的安全性能</a:t>
            </a:r>
            <a:endParaRPr lang="en-US" altLang="zh-CN" sz="2000">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监督员工严格按操作规程办事</a:t>
            </a:r>
            <a:endParaRPr lang="zh-CN" altLang="en-US" sz="2000">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7665568" y="2286912"/>
            <a:ext cx="2492990" cy="1446550"/>
          </a:xfrm>
          <a:prstGeom prst="rect">
            <a:avLst/>
          </a:prstGeom>
          <a:noFill/>
          <a:effectLst/>
        </p:spPr>
        <p:txBody>
          <a:bodyPr wrap="none" rtlCol="0">
            <a:spAutoFit/>
          </a:bodyPr>
          <a:lstStyle/>
          <a:p>
            <a:r>
              <a:rPr lang="zh-CN" altLang="en-US" sz="2400" b="1">
                <a:solidFill>
                  <a:srgbClr val="00B0F0"/>
                </a:solidFill>
                <a:effectLst/>
                <a:latin typeface="微软雅黑" panose="020B0503020204020204" pitchFamily="34" charset="-122"/>
                <a:ea typeface="微软雅黑" panose="020B0503020204020204" pitchFamily="34" charset="-122"/>
              </a:rPr>
              <a:t>提高产品质量</a:t>
            </a:r>
            <a:endParaRPr lang="en-US" altLang="zh-CN" sz="2400" b="1">
              <a:solidFill>
                <a:srgbClr val="00B0F0"/>
              </a:solidFill>
              <a:effectLst/>
              <a:latin typeface="微软雅黑" panose="020B0503020204020204" pitchFamily="34" charset="-122"/>
              <a:ea typeface="微软雅黑" panose="020B0503020204020204" pitchFamily="34" charset="-122"/>
            </a:endParaRPr>
          </a:p>
          <a:p>
            <a:endParaRPr lang="en-US" altLang="zh-CN" sz="2400" b="1">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质量第一、持续改进</a:t>
            </a:r>
            <a:endParaRPr lang="en-US" altLang="zh-CN" sz="2000">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打造精品、顾客满意</a:t>
            </a:r>
            <a:endParaRPr lang="zh-CN" altLang="en-US" sz="2000">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709818" y="4445776"/>
            <a:ext cx="4321935" cy="1815882"/>
          </a:xfrm>
          <a:prstGeom prst="rect">
            <a:avLst/>
          </a:prstGeom>
          <a:noFill/>
          <a:effectLst/>
        </p:spPr>
        <p:txBody>
          <a:bodyPr wrap="square" rtlCol="0">
            <a:spAutoFit/>
          </a:bodyPr>
          <a:lstStyle/>
          <a:p>
            <a:pPr algn="r"/>
            <a:r>
              <a:rPr lang="zh-CN" altLang="en-US" sz="2400" b="1">
                <a:solidFill>
                  <a:srgbClr val="FF6600"/>
                </a:solidFill>
                <a:effectLst/>
                <a:latin typeface="微软雅黑" panose="020B0503020204020204" pitchFamily="34" charset="-122"/>
                <a:ea typeface="微软雅黑" panose="020B0503020204020204" pitchFamily="34" charset="-122"/>
              </a:rPr>
              <a:t>提高生产效率</a:t>
            </a:r>
            <a:endParaRPr lang="en-US" altLang="zh-CN" sz="2400" b="1">
              <a:solidFill>
                <a:srgbClr val="FF6600"/>
              </a:solidFill>
              <a:effectLst/>
              <a:latin typeface="微软雅黑" panose="020B0503020204020204" pitchFamily="34" charset="-122"/>
              <a:ea typeface="微软雅黑" panose="020B0503020204020204" pitchFamily="34" charset="-122"/>
            </a:endParaRPr>
          </a:p>
          <a:p>
            <a:pPr algn="r"/>
            <a:endParaRPr lang="en-US" altLang="zh-CN" sz="2400" b="1">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不断创新挖掘生产潜力</a:t>
            </a:r>
            <a:endParaRPr lang="en-US" altLang="zh-CN" sz="2000">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改进操作和管理、生产出更多更好的高质量</a:t>
            </a:r>
            <a:r>
              <a:rPr lang="zh-CN" altLang="en-US" sz="2400">
                <a:effectLst/>
                <a:latin typeface="微软雅黑" panose="020B0503020204020204" pitchFamily="34" charset="-122"/>
                <a:ea typeface="微软雅黑" panose="020B0503020204020204" pitchFamily="34" charset="-122"/>
              </a:rPr>
              <a:t>的产品</a:t>
            </a:r>
            <a:endParaRPr lang="zh-CN" altLang="en-US" sz="2400">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8800245" y="4085059"/>
            <a:ext cx="2492990" cy="1754326"/>
          </a:xfrm>
          <a:prstGeom prst="rect">
            <a:avLst/>
          </a:prstGeom>
          <a:noFill/>
          <a:effectLst/>
        </p:spPr>
        <p:txBody>
          <a:bodyPr wrap="none" rtlCol="0">
            <a:spAutoFit/>
          </a:bodyPr>
          <a:lstStyle/>
          <a:p>
            <a:r>
              <a:rPr lang="zh-CN" altLang="en-US" sz="2400" b="1">
                <a:solidFill>
                  <a:srgbClr val="CC0000"/>
                </a:solidFill>
                <a:effectLst/>
                <a:latin typeface="微软雅黑" panose="020B0503020204020204" pitchFamily="34" charset="-122"/>
                <a:ea typeface="微软雅黑" panose="020B0503020204020204" pitchFamily="34" charset="-122"/>
              </a:rPr>
              <a:t>降低成本</a:t>
            </a:r>
            <a:endParaRPr lang="en-US" altLang="zh-CN" sz="2400" b="1">
              <a:solidFill>
                <a:srgbClr val="CC0000"/>
              </a:solidFill>
              <a:effectLst/>
              <a:latin typeface="微软雅黑" panose="020B0503020204020204" pitchFamily="34" charset="-122"/>
              <a:ea typeface="微软雅黑" panose="020B0503020204020204" pitchFamily="34" charset="-122"/>
            </a:endParaRPr>
          </a:p>
          <a:p>
            <a:endParaRPr lang="en-US" altLang="zh-CN" sz="2400" b="1">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包括原材料的节省、</a:t>
            </a:r>
            <a:endParaRPr lang="en-US" altLang="zh-CN" sz="2000">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能源的节约、</a:t>
            </a:r>
            <a:endParaRPr lang="en-US" altLang="zh-CN" sz="2000">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人力成本的降低</a:t>
            </a:r>
            <a:endParaRPr lang="zh-CN" altLang="en-US" sz="2000">
              <a:effectLst/>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585990" y="2237202"/>
            <a:ext cx="5053352" cy="3400825"/>
            <a:chOff x="3569324" y="1728588"/>
            <a:chExt cx="5053352" cy="3400825"/>
          </a:xfrm>
          <a:effectLst/>
        </p:grpSpPr>
        <p:grpSp>
          <p:nvGrpSpPr>
            <p:cNvPr id="9" name="组合 8"/>
            <p:cNvGrpSpPr/>
            <p:nvPr/>
          </p:nvGrpSpPr>
          <p:grpSpPr>
            <a:xfrm>
              <a:off x="3569324" y="1728588"/>
              <a:ext cx="5053352" cy="3400825"/>
              <a:chOff x="4003675" y="1874384"/>
              <a:chExt cx="4271962" cy="2874962"/>
            </a:xfrm>
            <a:effectLst/>
          </p:grpSpPr>
          <p:grpSp>
            <p:nvGrpSpPr>
              <p:cNvPr id="10" name="组合 18"/>
              <p:cNvGrpSpPr/>
              <p:nvPr/>
            </p:nvGrpSpPr>
            <p:grpSpPr>
              <a:xfrm>
                <a:off x="4003675" y="1874384"/>
                <a:ext cx="2092325" cy="1416050"/>
                <a:chOff x="0" y="0"/>
                <a:chExt cx="2093189" cy="1416774"/>
              </a:xfrm>
              <a:effectLst/>
            </p:grpSpPr>
            <p:sp>
              <p:nvSpPr>
                <p:cNvPr id="20" name="等腰三角形 19">
                  <a:hlinkClick r:id="rId1"/>
                </p:cNvPr>
                <p:cNvSpPr>
                  <a:spLocks noChangeArrowheads="1"/>
                </p:cNvSpPr>
                <p:nvPr/>
              </p:nvSpPr>
              <p:spPr>
                <a:xfrm flipH="1" flipV="1">
                  <a:off x="0" y="0"/>
                  <a:ext cx="2093189" cy="1416774"/>
                </a:xfrm>
                <a:prstGeom prst="triangle">
                  <a:avLst>
                    <a:gd name="adj" fmla="val 50000"/>
                  </a:avLst>
                </a:prstGeom>
                <a:solidFill>
                  <a:srgbClr val="546E7A"/>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21" name="文本框 20"/>
                <p:cNvSpPr>
                  <a:spLocks noChangeArrowheads="1"/>
                </p:cNvSpPr>
                <p:nvPr/>
              </p:nvSpPr>
              <p:spPr>
                <a:xfrm>
                  <a:off x="951719" y="122472"/>
                  <a:ext cx="18480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1" name="组合 21"/>
              <p:cNvGrpSpPr/>
              <p:nvPr/>
            </p:nvGrpSpPr>
            <p:grpSpPr>
              <a:xfrm>
                <a:off x="5092700" y="1874384"/>
                <a:ext cx="2093912" cy="1416050"/>
                <a:chOff x="0" y="0"/>
                <a:chExt cx="2093189" cy="1416774"/>
              </a:xfrm>
              <a:effectLst/>
            </p:grpSpPr>
            <p:sp>
              <p:nvSpPr>
                <p:cNvPr id="18" name="等腰三角形 22">
                  <a:hlinkClick r:id="rId1"/>
                </p:cNvPr>
                <p:cNvSpPr>
                  <a:spLocks noChangeArrowheads="1"/>
                </p:cNvSpPr>
                <p:nvPr/>
              </p:nvSpPr>
              <p:spPr>
                <a:xfrm>
                  <a:off x="0" y="0"/>
                  <a:ext cx="2093189" cy="1416774"/>
                </a:xfrm>
                <a:prstGeom prst="triangle">
                  <a:avLst>
                    <a:gd name="adj" fmla="val 50000"/>
                  </a:avLst>
                </a:prstGeom>
                <a:solidFill>
                  <a:srgbClr val="5EC6D3"/>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9" name="文本框 23"/>
                <p:cNvSpPr>
                  <a:spLocks noChangeArrowheads="1"/>
                </p:cNvSpPr>
                <p:nvPr/>
              </p:nvSpPr>
              <p:spPr>
                <a:xfrm>
                  <a:off x="910394" y="550887"/>
                  <a:ext cx="18466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2" name="组合 24"/>
              <p:cNvGrpSpPr/>
              <p:nvPr/>
            </p:nvGrpSpPr>
            <p:grpSpPr>
              <a:xfrm>
                <a:off x="5092700" y="3333296"/>
                <a:ext cx="2093912" cy="1416050"/>
                <a:chOff x="0" y="0"/>
                <a:chExt cx="2093189" cy="1416774"/>
              </a:xfrm>
              <a:effectLst/>
            </p:grpSpPr>
            <p:sp>
              <p:nvSpPr>
                <p:cNvPr id="16" name="等腰三角形 25">
                  <a:hlinkClick r:id="rId1"/>
                </p:cNvPr>
                <p:cNvSpPr>
                  <a:spLocks noChangeArrowheads="1"/>
                </p:cNvSpPr>
                <p:nvPr/>
              </p:nvSpPr>
              <p:spPr>
                <a:xfrm flipH="1" flipV="1">
                  <a:off x="0" y="0"/>
                  <a:ext cx="2093189" cy="1416774"/>
                </a:xfrm>
                <a:prstGeom prst="triangle">
                  <a:avLst>
                    <a:gd name="adj" fmla="val 50000"/>
                  </a:avLst>
                </a:prstGeom>
                <a:solidFill>
                  <a:srgbClr val="F8841D"/>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7" name="文本框 26"/>
                <p:cNvSpPr>
                  <a:spLocks noChangeArrowheads="1"/>
                </p:cNvSpPr>
                <p:nvPr/>
              </p:nvSpPr>
              <p:spPr>
                <a:xfrm>
                  <a:off x="954259" y="180213"/>
                  <a:ext cx="18466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3" name="组合 27"/>
              <p:cNvGrpSpPr/>
              <p:nvPr/>
            </p:nvGrpSpPr>
            <p:grpSpPr>
              <a:xfrm>
                <a:off x="6183312" y="3333296"/>
                <a:ext cx="2092325" cy="1416050"/>
                <a:chOff x="0" y="0"/>
                <a:chExt cx="2093189" cy="1416774"/>
              </a:xfrm>
              <a:effectLst/>
            </p:grpSpPr>
            <p:sp>
              <p:nvSpPr>
                <p:cNvPr id="14" name="等腰三角形 28">
                  <a:hlinkClick r:id="rId1"/>
                </p:cNvPr>
                <p:cNvSpPr>
                  <a:spLocks noChangeArrowheads="1"/>
                </p:cNvSpPr>
                <p:nvPr/>
              </p:nvSpPr>
              <p:spPr>
                <a:xfrm>
                  <a:off x="0" y="0"/>
                  <a:ext cx="2093189" cy="1416774"/>
                </a:xfrm>
                <a:prstGeom prst="triangle">
                  <a:avLst>
                    <a:gd name="adj" fmla="val 50000"/>
                  </a:avLst>
                </a:prstGeom>
                <a:solidFill>
                  <a:srgbClr val="F26D64"/>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5" name="文本框 29"/>
                <p:cNvSpPr>
                  <a:spLocks noChangeArrowheads="1"/>
                </p:cNvSpPr>
                <p:nvPr/>
              </p:nvSpPr>
              <p:spPr>
                <a:xfrm>
                  <a:off x="954190" y="520297"/>
                  <a:ext cx="18480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sp>
          <p:nvSpPr>
            <p:cNvPr id="22" name="矩形 21"/>
            <p:cNvSpPr/>
            <p:nvPr/>
          </p:nvSpPr>
          <p:spPr>
            <a:xfrm>
              <a:off x="4158640" y="1840587"/>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01</a:t>
              </a:r>
              <a:endParaRPr lang="zh-CN" altLang="en-US" sz="4000">
                <a:solidFill>
                  <a:schemeClr val="bg1"/>
                </a:solidFill>
                <a:effectLst/>
                <a:latin typeface="Impact" panose="020B0806030902050204" pitchFamily="34" charset="0"/>
              </a:endParaRPr>
            </a:p>
          </p:txBody>
        </p:sp>
        <p:sp>
          <p:nvSpPr>
            <p:cNvPr id="23" name="矩形 22"/>
            <p:cNvSpPr/>
            <p:nvPr/>
          </p:nvSpPr>
          <p:spPr>
            <a:xfrm>
              <a:off x="5474497" y="2274537"/>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02</a:t>
              </a:r>
              <a:endParaRPr lang="zh-CN" altLang="en-US" sz="4000">
                <a:solidFill>
                  <a:schemeClr val="bg1"/>
                </a:solidFill>
                <a:effectLst/>
                <a:latin typeface="Impact" panose="020B0806030902050204" pitchFamily="34" charset="0"/>
              </a:endParaRPr>
            </a:p>
          </p:txBody>
        </p:sp>
        <p:sp>
          <p:nvSpPr>
            <p:cNvPr id="24" name="矩形 23"/>
            <p:cNvSpPr/>
            <p:nvPr/>
          </p:nvSpPr>
          <p:spPr>
            <a:xfrm>
              <a:off x="5474497" y="3576445"/>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03</a:t>
              </a:r>
              <a:endParaRPr lang="zh-CN" altLang="en-US" sz="4000">
                <a:solidFill>
                  <a:schemeClr val="bg1"/>
                </a:solidFill>
                <a:effectLst/>
                <a:latin typeface="Impact" panose="020B0806030902050204" pitchFamily="34" charset="0"/>
              </a:endParaRPr>
            </a:p>
          </p:txBody>
        </p:sp>
        <p:sp>
          <p:nvSpPr>
            <p:cNvPr id="25" name="矩形 24"/>
            <p:cNvSpPr/>
            <p:nvPr/>
          </p:nvSpPr>
          <p:spPr>
            <a:xfrm>
              <a:off x="6789621" y="3982835"/>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04</a:t>
              </a:r>
              <a:endParaRPr lang="zh-CN" altLang="en-US" sz="4000">
                <a:solidFill>
                  <a:schemeClr val="bg1"/>
                </a:solidFill>
                <a:effectLst/>
                <a:latin typeface="Impact" panose="020B0806030902050204" pitchFamily="34" charset="0"/>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0" name="图片 19" descr="图片包含 植物, 鲜花, 餐桌, 草&#10;&#10;已生成极高可信度的说明"/>
          <p:cNvPicPr>
            <a:picLocks noChangeAspect="1"/>
          </p:cNvPicPr>
          <p:nvPr/>
        </p:nvPicPr>
        <p:blipFill>
          <a:blip r:embed="rId1">
            <a:extLst>
              <a:ext uri="{28A0092B-C50C-407E-A947-70E740481C1C}">
                <a14:useLocalDpi xmlns:a14="http://schemas.microsoft.com/office/drawing/2010/main" val="0"/>
              </a:ext>
            </a:extLst>
          </a:blip>
          <a:srcRect l="13334" t="22015" r="10358" b="28473"/>
          <a:stretch>
            <a:fillRect/>
          </a:stretch>
        </p:blipFill>
        <p:spPr>
          <a:xfrm>
            <a:off x="3969088" y="2402958"/>
            <a:ext cx="5223678" cy="1903367"/>
          </a:xfrm>
          <a:custGeom>
            <a:avLst/>
            <a:gdLst/>
            <a:ahLst/>
            <a:cxnLst/>
            <a:rect l="l" t="t" r="r" b="b"/>
            <a:pathLst>
              <a:path w="4426421" h="1612868">
                <a:moveTo>
                  <a:pt x="3427309" y="1399067"/>
                </a:moveTo>
                <a:cubicBezTo>
                  <a:pt x="3417244" y="1399067"/>
                  <a:pt x="3396319" y="1404572"/>
                  <a:pt x="3364533" y="1415581"/>
                </a:cubicBezTo>
                <a:cubicBezTo>
                  <a:pt x="3332748" y="1426591"/>
                  <a:pt x="3314850" y="1433179"/>
                  <a:pt x="3310842" y="1435346"/>
                </a:cubicBezTo>
                <a:cubicBezTo>
                  <a:pt x="3314668" y="1448919"/>
                  <a:pt x="3318827" y="1463341"/>
                  <a:pt x="3323320" y="1478613"/>
                </a:cubicBezTo>
                <a:cubicBezTo>
                  <a:pt x="3323478" y="1478724"/>
                  <a:pt x="3328713" y="1478780"/>
                  <a:pt x="3339024" y="1478780"/>
                </a:cubicBezTo>
                <a:cubicBezTo>
                  <a:pt x="3349335" y="1478780"/>
                  <a:pt x="3363997" y="1476375"/>
                  <a:pt x="3383012" y="1471565"/>
                </a:cubicBezTo>
                <a:cubicBezTo>
                  <a:pt x="3402026" y="1466754"/>
                  <a:pt x="3414512" y="1456102"/>
                  <a:pt x="3420469" y="1439608"/>
                </a:cubicBezTo>
                <a:cubicBezTo>
                  <a:pt x="3426426" y="1423114"/>
                  <a:pt x="3429405" y="1410303"/>
                  <a:pt x="3429405" y="1401175"/>
                </a:cubicBezTo>
                <a:cubicBezTo>
                  <a:pt x="3429405" y="1399770"/>
                  <a:pt x="3428706" y="1399067"/>
                  <a:pt x="3427309" y="1399067"/>
                </a:cubicBezTo>
                <a:close/>
                <a:moveTo>
                  <a:pt x="1969627" y="1321046"/>
                </a:moveTo>
                <a:cubicBezTo>
                  <a:pt x="1962951" y="1321657"/>
                  <a:pt x="1959614" y="1322677"/>
                  <a:pt x="1959614" y="1324106"/>
                </a:cubicBezTo>
                <a:cubicBezTo>
                  <a:pt x="1959614" y="1325534"/>
                  <a:pt x="1962947" y="1326352"/>
                  <a:pt x="1969615" y="1326558"/>
                </a:cubicBezTo>
                <a:close/>
                <a:moveTo>
                  <a:pt x="981027" y="1268253"/>
                </a:moveTo>
                <a:cubicBezTo>
                  <a:pt x="948404" y="1281271"/>
                  <a:pt x="918599" y="1292931"/>
                  <a:pt x="891611" y="1303234"/>
                </a:cubicBezTo>
                <a:cubicBezTo>
                  <a:pt x="900882" y="1303163"/>
                  <a:pt x="918283" y="1299634"/>
                  <a:pt x="943814" y="1292649"/>
                </a:cubicBezTo>
                <a:cubicBezTo>
                  <a:pt x="969345" y="1285664"/>
                  <a:pt x="984988" y="1281184"/>
                  <a:pt x="990743" y="1279207"/>
                </a:cubicBezTo>
                <a:cubicBezTo>
                  <a:pt x="984266" y="1274191"/>
                  <a:pt x="981027" y="1270539"/>
                  <a:pt x="981027" y="1268253"/>
                </a:cubicBezTo>
                <a:close/>
                <a:moveTo>
                  <a:pt x="3355800" y="1257050"/>
                </a:moveTo>
                <a:cubicBezTo>
                  <a:pt x="3350484" y="1278237"/>
                  <a:pt x="3335680" y="1306545"/>
                  <a:pt x="3311388" y="1341975"/>
                </a:cubicBezTo>
                <a:lnTo>
                  <a:pt x="3289362" y="1372305"/>
                </a:lnTo>
                <a:lnTo>
                  <a:pt x="3292890" y="1370388"/>
                </a:lnTo>
                <a:cubicBezTo>
                  <a:pt x="3304563" y="1364828"/>
                  <a:pt x="3322674" y="1358116"/>
                  <a:pt x="3347221" y="1350252"/>
                </a:cubicBezTo>
                <a:cubicBezTo>
                  <a:pt x="3379952" y="1339766"/>
                  <a:pt x="3413327" y="1330741"/>
                  <a:pt x="3447347" y="1323177"/>
                </a:cubicBezTo>
                <a:cubicBezTo>
                  <a:pt x="3436155" y="1312739"/>
                  <a:pt x="3427508" y="1302246"/>
                  <a:pt x="3421404" y="1291697"/>
                </a:cubicBezTo>
                <a:cubicBezTo>
                  <a:pt x="3410831" y="1275203"/>
                  <a:pt x="3388963" y="1263654"/>
                  <a:pt x="3355800" y="1257050"/>
                </a:cubicBezTo>
                <a:close/>
                <a:moveTo>
                  <a:pt x="1771983" y="1244334"/>
                </a:moveTo>
                <a:cubicBezTo>
                  <a:pt x="1731811" y="1256645"/>
                  <a:pt x="1705995" y="1271053"/>
                  <a:pt x="1694533" y="1287559"/>
                </a:cubicBezTo>
                <a:cubicBezTo>
                  <a:pt x="1683071" y="1304065"/>
                  <a:pt x="1677340" y="1322002"/>
                  <a:pt x="1677340" y="1341370"/>
                </a:cubicBezTo>
                <a:cubicBezTo>
                  <a:pt x="1677340" y="1347259"/>
                  <a:pt x="1678289" y="1350204"/>
                  <a:pt x="1680186" y="1350204"/>
                </a:cubicBezTo>
                <a:cubicBezTo>
                  <a:pt x="1682758" y="1350204"/>
                  <a:pt x="1687171" y="1347724"/>
                  <a:pt x="1693426" y="1342763"/>
                </a:cubicBezTo>
                <a:cubicBezTo>
                  <a:pt x="1699680" y="1337802"/>
                  <a:pt x="1710999" y="1324687"/>
                  <a:pt x="1727382" y="1303419"/>
                </a:cubicBezTo>
                <a:cubicBezTo>
                  <a:pt x="1743765" y="1282150"/>
                  <a:pt x="1758632" y="1262455"/>
                  <a:pt x="1771983" y="1244334"/>
                </a:cubicBezTo>
                <a:close/>
                <a:moveTo>
                  <a:pt x="1099137" y="1215925"/>
                </a:moveTo>
                <a:cubicBezTo>
                  <a:pt x="1070681" y="1221736"/>
                  <a:pt x="1047603" y="1230404"/>
                  <a:pt x="1029902" y="1241929"/>
                </a:cubicBezTo>
                <a:cubicBezTo>
                  <a:pt x="1030902" y="1245977"/>
                  <a:pt x="1030902" y="1248926"/>
                  <a:pt x="1029902" y="1250775"/>
                </a:cubicBezTo>
                <a:cubicBezTo>
                  <a:pt x="1043825" y="1246298"/>
                  <a:pt x="1056032" y="1244060"/>
                  <a:pt x="1066526" y="1244060"/>
                </a:cubicBezTo>
                <a:cubicBezTo>
                  <a:pt x="1077019" y="1244060"/>
                  <a:pt x="1085961" y="1244802"/>
                  <a:pt x="1093350" y="1246286"/>
                </a:cubicBezTo>
                <a:cubicBezTo>
                  <a:pt x="1104082" y="1243850"/>
                  <a:pt x="1108753" y="1242984"/>
                  <a:pt x="1107364" y="1243691"/>
                </a:cubicBezTo>
                <a:cubicBezTo>
                  <a:pt x="1100387" y="1236301"/>
                  <a:pt x="1097645" y="1227046"/>
                  <a:pt x="1099137" y="1215925"/>
                </a:cubicBezTo>
                <a:close/>
                <a:moveTo>
                  <a:pt x="1883366" y="1202471"/>
                </a:moveTo>
                <a:cubicBezTo>
                  <a:pt x="1884819" y="1204337"/>
                  <a:pt x="1880945" y="1206873"/>
                  <a:pt x="1871745" y="1210079"/>
                </a:cubicBezTo>
                <a:cubicBezTo>
                  <a:pt x="1853557" y="1247437"/>
                  <a:pt x="1834836" y="1280312"/>
                  <a:pt x="1815584" y="1308702"/>
                </a:cubicBezTo>
                <a:lnTo>
                  <a:pt x="1801259" y="1327892"/>
                </a:lnTo>
                <a:lnTo>
                  <a:pt x="1809456" y="1322473"/>
                </a:lnTo>
                <a:cubicBezTo>
                  <a:pt x="1812769" y="1320785"/>
                  <a:pt x="1816348" y="1319425"/>
                  <a:pt x="1820191" y="1318391"/>
                </a:cubicBezTo>
                <a:cubicBezTo>
                  <a:pt x="1832082" y="1315303"/>
                  <a:pt x="1858454" y="1293336"/>
                  <a:pt x="1899308" y="1252490"/>
                </a:cubicBezTo>
                <a:cubicBezTo>
                  <a:pt x="1899650" y="1249449"/>
                  <a:pt x="1899820" y="1247132"/>
                  <a:pt x="1899820" y="1245536"/>
                </a:cubicBezTo>
                <a:cubicBezTo>
                  <a:pt x="1899820" y="1243941"/>
                  <a:pt x="1899701" y="1242976"/>
                  <a:pt x="1899463" y="1242643"/>
                </a:cubicBezTo>
                <a:cubicBezTo>
                  <a:pt x="1899225" y="1242310"/>
                  <a:pt x="1895984" y="1241548"/>
                  <a:pt x="1889742" y="1240357"/>
                </a:cubicBezTo>
                <a:cubicBezTo>
                  <a:pt x="1883499" y="1239166"/>
                  <a:pt x="1880377" y="1230725"/>
                  <a:pt x="1880377" y="1215033"/>
                </a:cubicBezTo>
                <a:cubicBezTo>
                  <a:pt x="1880377" y="1208508"/>
                  <a:pt x="1881374" y="1204321"/>
                  <a:pt x="1883366" y="1202471"/>
                </a:cubicBezTo>
                <a:close/>
                <a:moveTo>
                  <a:pt x="2572666" y="1189017"/>
                </a:moveTo>
                <a:cubicBezTo>
                  <a:pt x="2560419" y="1194439"/>
                  <a:pt x="2549058" y="1197832"/>
                  <a:pt x="2538585" y="1199197"/>
                </a:cubicBezTo>
                <a:cubicBezTo>
                  <a:pt x="2528111" y="1200562"/>
                  <a:pt x="2519136" y="1207540"/>
                  <a:pt x="2511659" y="1220128"/>
                </a:cubicBezTo>
                <a:cubicBezTo>
                  <a:pt x="2516676" y="1243234"/>
                  <a:pt x="2526739" y="1266561"/>
                  <a:pt x="2541850" y="1290107"/>
                </a:cubicBezTo>
                <a:lnTo>
                  <a:pt x="2566767" y="1319485"/>
                </a:lnTo>
                <a:lnTo>
                  <a:pt x="2570126" y="1327058"/>
                </a:lnTo>
                <a:lnTo>
                  <a:pt x="2575893" y="1330244"/>
                </a:lnTo>
                <a:lnTo>
                  <a:pt x="2602325" y="1361408"/>
                </a:lnTo>
                <a:cubicBezTo>
                  <a:pt x="2611882" y="1349835"/>
                  <a:pt x="2619420" y="1339564"/>
                  <a:pt x="2624941" y="1330594"/>
                </a:cubicBezTo>
                <a:cubicBezTo>
                  <a:pt x="2630461" y="1321625"/>
                  <a:pt x="2633222" y="1316966"/>
                  <a:pt x="2633222" y="1316617"/>
                </a:cubicBezTo>
                <a:cubicBezTo>
                  <a:pt x="2633222" y="1316267"/>
                  <a:pt x="2633051" y="1316093"/>
                  <a:pt x="2632710" y="1316093"/>
                </a:cubicBezTo>
                <a:cubicBezTo>
                  <a:pt x="2632368" y="1316093"/>
                  <a:pt x="2626342" y="1319083"/>
                  <a:pt x="2614630" y="1325064"/>
                </a:cubicBezTo>
                <a:cubicBezTo>
                  <a:pt x="2602918" y="1331045"/>
                  <a:pt x="2592294" y="1334035"/>
                  <a:pt x="2582757" y="1334035"/>
                </a:cubicBezTo>
                <a:lnTo>
                  <a:pt x="2575893" y="1330244"/>
                </a:lnTo>
                <a:lnTo>
                  <a:pt x="2566767" y="1319485"/>
                </a:lnTo>
                <a:lnTo>
                  <a:pt x="2560844" y="1306127"/>
                </a:lnTo>
                <a:cubicBezTo>
                  <a:pt x="2555771" y="1287522"/>
                  <a:pt x="2553235" y="1270682"/>
                  <a:pt x="2553235" y="1255609"/>
                </a:cubicBezTo>
                <a:cubicBezTo>
                  <a:pt x="2553235" y="1240536"/>
                  <a:pt x="2555640" y="1229961"/>
                  <a:pt x="2560451" y="1223885"/>
                </a:cubicBezTo>
                <a:cubicBezTo>
                  <a:pt x="2565261" y="1217809"/>
                  <a:pt x="2569333" y="1206186"/>
                  <a:pt x="2572666" y="1189017"/>
                </a:cubicBezTo>
                <a:close/>
                <a:moveTo>
                  <a:pt x="1985050" y="1169605"/>
                </a:moveTo>
                <a:lnTo>
                  <a:pt x="1982345" y="1169946"/>
                </a:lnTo>
                <a:cubicBezTo>
                  <a:pt x="1970318" y="1172167"/>
                  <a:pt x="1948636" y="1177718"/>
                  <a:pt x="1917299" y="1186600"/>
                </a:cubicBezTo>
                <a:cubicBezTo>
                  <a:pt x="1935230" y="1188013"/>
                  <a:pt x="1948747" y="1193458"/>
                  <a:pt x="1957851" y="1202936"/>
                </a:cubicBezTo>
                <a:cubicBezTo>
                  <a:pt x="1967658" y="1192176"/>
                  <a:pt x="1975013" y="1183569"/>
                  <a:pt x="1979917" y="1177114"/>
                </a:cubicBezTo>
                <a:close/>
                <a:moveTo>
                  <a:pt x="1026164" y="1153882"/>
                </a:moveTo>
                <a:lnTo>
                  <a:pt x="1026164" y="1170789"/>
                </a:lnTo>
                <a:cubicBezTo>
                  <a:pt x="1033887" y="1163105"/>
                  <a:pt x="1040769" y="1158716"/>
                  <a:pt x="1046809" y="1157621"/>
                </a:cubicBezTo>
                <a:cubicBezTo>
                  <a:pt x="1038729" y="1158621"/>
                  <a:pt x="1031847" y="1157375"/>
                  <a:pt x="1026164" y="1153882"/>
                </a:cubicBezTo>
                <a:close/>
                <a:moveTo>
                  <a:pt x="1103626" y="1138940"/>
                </a:moveTo>
                <a:cubicBezTo>
                  <a:pt x="1103602" y="1138940"/>
                  <a:pt x="1102139" y="1139644"/>
                  <a:pt x="1099238" y="1141053"/>
                </a:cubicBezTo>
                <a:cubicBezTo>
                  <a:pt x="1096337" y="1142462"/>
                  <a:pt x="1087681" y="1148449"/>
                  <a:pt x="1073271" y="1159014"/>
                </a:cubicBezTo>
                <a:lnTo>
                  <a:pt x="1068064" y="1162517"/>
                </a:lnTo>
                <a:lnTo>
                  <a:pt x="1069227" y="1162201"/>
                </a:lnTo>
                <a:cubicBezTo>
                  <a:pt x="1075330" y="1160957"/>
                  <a:pt x="1080659" y="1160335"/>
                  <a:pt x="1085213" y="1160335"/>
                </a:cubicBezTo>
                <a:cubicBezTo>
                  <a:pt x="1094321" y="1160335"/>
                  <a:pt x="1099212" y="1161827"/>
                  <a:pt x="1099887" y="1164812"/>
                </a:cubicBezTo>
                <a:cubicBezTo>
                  <a:pt x="1098887" y="1156438"/>
                  <a:pt x="1100133" y="1147814"/>
                  <a:pt x="1103626" y="1138940"/>
                </a:cubicBezTo>
                <a:close/>
                <a:moveTo>
                  <a:pt x="3428809" y="1134451"/>
                </a:moveTo>
                <a:cubicBezTo>
                  <a:pt x="3425991" y="1134451"/>
                  <a:pt x="3423848" y="1134610"/>
                  <a:pt x="3422380" y="1134927"/>
                </a:cubicBezTo>
                <a:cubicBezTo>
                  <a:pt x="3420435" y="1139991"/>
                  <a:pt x="3416198" y="1145788"/>
                  <a:pt x="3409670" y="1152316"/>
                </a:cubicBezTo>
                <a:cubicBezTo>
                  <a:pt x="3406406" y="1155581"/>
                  <a:pt x="3401770" y="1161772"/>
                  <a:pt x="3395765" y="1170892"/>
                </a:cubicBezTo>
                <a:lnTo>
                  <a:pt x="3389475" y="1180840"/>
                </a:lnTo>
                <a:lnTo>
                  <a:pt x="3392936" y="1179957"/>
                </a:lnTo>
                <a:cubicBezTo>
                  <a:pt x="3406429" y="1178599"/>
                  <a:pt x="3418248" y="1173289"/>
                  <a:pt x="3428392" y="1164026"/>
                </a:cubicBezTo>
                <a:cubicBezTo>
                  <a:pt x="3438537" y="1154763"/>
                  <a:pt x="3443609" y="1147518"/>
                  <a:pt x="3443609" y="1142291"/>
                </a:cubicBezTo>
                <a:cubicBezTo>
                  <a:pt x="3443609" y="1137064"/>
                  <a:pt x="3438675" y="1134451"/>
                  <a:pt x="3428809" y="1134451"/>
                </a:cubicBezTo>
                <a:close/>
                <a:moveTo>
                  <a:pt x="2719327" y="1130712"/>
                </a:moveTo>
                <a:cubicBezTo>
                  <a:pt x="2717431" y="1130712"/>
                  <a:pt x="2716339" y="1130808"/>
                  <a:pt x="2716053" y="1130998"/>
                </a:cubicBezTo>
                <a:lnTo>
                  <a:pt x="2652236" y="1163621"/>
                </a:lnTo>
                <a:cubicBezTo>
                  <a:pt x="2641242" y="1194768"/>
                  <a:pt x="2635746" y="1211921"/>
                  <a:pt x="2635746" y="1215080"/>
                </a:cubicBezTo>
                <a:cubicBezTo>
                  <a:pt x="2635746" y="1218239"/>
                  <a:pt x="2641600" y="1220791"/>
                  <a:pt x="2653307" y="1222736"/>
                </a:cubicBezTo>
                <a:cubicBezTo>
                  <a:pt x="2677064" y="1226363"/>
                  <a:pt x="2696398" y="1236581"/>
                  <a:pt x="2711309" y="1253388"/>
                </a:cubicBezTo>
                <a:cubicBezTo>
                  <a:pt x="2726219" y="1270196"/>
                  <a:pt x="2733675" y="1287178"/>
                  <a:pt x="2733675" y="1304335"/>
                </a:cubicBezTo>
                <a:cubicBezTo>
                  <a:pt x="2733675" y="1321492"/>
                  <a:pt x="2729839" y="1332345"/>
                  <a:pt x="2722167" y="1336893"/>
                </a:cubicBezTo>
                <a:cubicBezTo>
                  <a:pt x="2714496" y="1341441"/>
                  <a:pt x="2705592" y="1349650"/>
                  <a:pt x="2695455" y="1361521"/>
                </a:cubicBezTo>
                <a:cubicBezTo>
                  <a:pt x="2685319" y="1373392"/>
                  <a:pt x="2669901" y="1386050"/>
                  <a:pt x="2649200" y="1399496"/>
                </a:cubicBezTo>
                <a:cubicBezTo>
                  <a:pt x="2659709" y="1405648"/>
                  <a:pt x="2675241" y="1412426"/>
                  <a:pt x="2695795" y="1419832"/>
                </a:cubicBezTo>
                <a:cubicBezTo>
                  <a:pt x="2716349" y="1427238"/>
                  <a:pt x="2729888" y="1430940"/>
                  <a:pt x="2736413" y="1430940"/>
                </a:cubicBezTo>
                <a:cubicBezTo>
                  <a:pt x="2742938" y="1430940"/>
                  <a:pt x="2747079" y="1429504"/>
                  <a:pt x="2748837" y="1426630"/>
                </a:cubicBezTo>
                <a:cubicBezTo>
                  <a:pt x="2750595" y="1423757"/>
                  <a:pt x="2753816" y="1400994"/>
                  <a:pt x="2758499" y="1358342"/>
                </a:cubicBezTo>
                <a:cubicBezTo>
                  <a:pt x="2763182" y="1315690"/>
                  <a:pt x="2765524" y="1276667"/>
                  <a:pt x="2765524" y="1241274"/>
                </a:cubicBezTo>
                <a:cubicBezTo>
                  <a:pt x="2765524" y="1205881"/>
                  <a:pt x="2759938" y="1178605"/>
                  <a:pt x="2748766" y="1159448"/>
                </a:cubicBezTo>
                <a:cubicBezTo>
                  <a:pt x="2737594" y="1140291"/>
                  <a:pt x="2727781" y="1130712"/>
                  <a:pt x="2719327" y="1130712"/>
                </a:cubicBezTo>
                <a:close/>
                <a:moveTo>
                  <a:pt x="1109281" y="1059704"/>
                </a:moveTo>
                <a:cubicBezTo>
                  <a:pt x="1105709" y="1062974"/>
                  <a:pt x="1093549" y="1069608"/>
                  <a:pt x="1072800" y="1079605"/>
                </a:cubicBezTo>
                <a:cubicBezTo>
                  <a:pt x="1052052" y="1089602"/>
                  <a:pt x="1037804" y="1095573"/>
                  <a:pt x="1030057" y="1097518"/>
                </a:cubicBezTo>
                <a:cubicBezTo>
                  <a:pt x="1028962" y="1100153"/>
                  <a:pt x="1028414" y="1103153"/>
                  <a:pt x="1028414" y="1106519"/>
                </a:cubicBezTo>
                <a:cubicBezTo>
                  <a:pt x="1026318" y="1106519"/>
                  <a:pt x="1036792" y="1101959"/>
                  <a:pt x="1059835" y="1092839"/>
                </a:cubicBezTo>
                <a:cubicBezTo>
                  <a:pt x="1068598" y="1088997"/>
                  <a:pt x="1077763" y="1087076"/>
                  <a:pt x="1087332" y="1087076"/>
                </a:cubicBezTo>
                <a:cubicBezTo>
                  <a:pt x="1096901" y="1087076"/>
                  <a:pt x="1104094" y="1090065"/>
                  <a:pt x="1108912" y="1096041"/>
                </a:cubicBezTo>
                <a:cubicBezTo>
                  <a:pt x="1109872" y="1090112"/>
                  <a:pt x="1109996" y="1077999"/>
                  <a:pt x="1109281" y="1059704"/>
                </a:cubicBezTo>
                <a:close/>
                <a:moveTo>
                  <a:pt x="2572202" y="1016341"/>
                </a:moveTo>
                <a:cubicBezTo>
                  <a:pt x="2568598" y="1016341"/>
                  <a:pt x="2559748" y="1017057"/>
                  <a:pt x="2545651" y="1018490"/>
                </a:cubicBezTo>
                <a:cubicBezTo>
                  <a:pt x="2531554" y="1019923"/>
                  <a:pt x="2522089" y="1022282"/>
                  <a:pt x="2517255" y="1025568"/>
                </a:cubicBezTo>
                <a:cubicBezTo>
                  <a:pt x="2512421" y="1028854"/>
                  <a:pt x="2507664" y="1040332"/>
                  <a:pt x="2502985" y="1060001"/>
                </a:cubicBezTo>
                <a:cubicBezTo>
                  <a:pt x="2498306" y="1079670"/>
                  <a:pt x="2495966" y="1098982"/>
                  <a:pt x="2495966" y="1117937"/>
                </a:cubicBezTo>
                <a:cubicBezTo>
                  <a:pt x="2495966" y="1136892"/>
                  <a:pt x="2496939" y="1154509"/>
                  <a:pt x="2498883" y="1170789"/>
                </a:cubicBezTo>
                <a:cubicBezTo>
                  <a:pt x="2513647" y="1148151"/>
                  <a:pt x="2541285" y="1124628"/>
                  <a:pt x="2581798" y="1100220"/>
                </a:cubicBezTo>
                <a:cubicBezTo>
                  <a:pt x="2584680" y="1089489"/>
                  <a:pt x="2586121" y="1076479"/>
                  <a:pt x="2586121" y="1061192"/>
                </a:cubicBezTo>
                <a:cubicBezTo>
                  <a:pt x="2586121" y="1045904"/>
                  <a:pt x="2585267" y="1035060"/>
                  <a:pt x="2583560" y="1028658"/>
                </a:cubicBezTo>
                <a:cubicBezTo>
                  <a:pt x="2581854" y="1022256"/>
                  <a:pt x="2580435" y="1018603"/>
                  <a:pt x="2579304" y="1017698"/>
                </a:cubicBezTo>
                <a:cubicBezTo>
                  <a:pt x="2578173" y="1016793"/>
                  <a:pt x="2575806" y="1016341"/>
                  <a:pt x="2572202" y="1016341"/>
                </a:cubicBezTo>
                <a:close/>
                <a:moveTo>
                  <a:pt x="2577298" y="945046"/>
                </a:moveTo>
                <a:cubicBezTo>
                  <a:pt x="2589696" y="945046"/>
                  <a:pt x="2604406" y="950180"/>
                  <a:pt x="2621429" y="960447"/>
                </a:cubicBezTo>
                <a:cubicBezTo>
                  <a:pt x="2638450" y="970714"/>
                  <a:pt x="2651073" y="985135"/>
                  <a:pt x="2659296" y="1003708"/>
                </a:cubicBezTo>
                <a:cubicBezTo>
                  <a:pt x="2667520" y="1022282"/>
                  <a:pt x="2671631" y="1042892"/>
                  <a:pt x="2671631" y="1065538"/>
                </a:cubicBezTo>
                <a:cubicBezTo>
                  <a:pt x="2671631" y="1071118"/>
                  <a:pt x="2671381" y="1074309"/>
                  <a:pt x="2670881" y="1075110"/>
                </a:cubicBezTo>
                <a:cubicBezTo>
                  <a:pt x="2680684" y="1072126"/>
                  <a:pt x="2694402" y="1070633"/>
                  <a:pt x="2712035" y="1070633"/>
                </a:cubicBezTo>
                <a:cubicBezTo>
                  <a:pt x="2729668" y="1070633"/>
                  <a:pt x="2748865" y="1074576"/>
                  <a:pt x="2769626" y="1082462"/>
                </a:cubicBezTo>
                <a:cubicBezTo>
                  <a:pt x="2790386" y="1090348"/>
                  <a:pt x="2806039" y="1098887"/>
                  <a:pt x="2816584" y="1108079"/>
                </a:cubicBezTo>
                <a:cubicBezTo>
                  <a:pt x="2827129" y="1117270"/>
                  <a:pt x="2833991" y="1128746"/>
                  <a:pt x="2837170" y="1142506"/>
                </a:cubicBezTo>
                <a:cubicBezTo>
                  <a:pt x="2840349" y="1156265"/>
                  <a:pt x="2842188" y="1177417"/>
                  <a:pt x="2842688" y="1205960"/>
                </a:cubicBezTo>
                <a:lnTo>
                  <a:pt x="2846546" y="1367254"/>
                </a:lnTo>
                <a:cubicBezTo>
                  <a:pt x="2846546" y="1396940"/>
                  <a:pt x="2841996" y="1425958"/>
                  <a:pt x="2832895" y="1454306"/>
                </a:cubicBezTo>
                <a:cubicBezTo>
                  <a:pt x="2823795" y="1482655"/>
                  <a:pt x="2812196" y="1503336"/>
                  <a:pt x="2798099" y="1516350"/>
                </a:cubicBezTo>
                <a:cubicBezTo>
                  <a:pt x="2784002" y="1529363"/>
                  <a:pt x="2770703" y="1535870"/>
                  <a:pt x="2758202" y="1535870"/>
                </a:cubicBezTo>
                <a:cubicBezTo>
                  <a:pt x="2752050" y="1535870"/>
                  <a:pt x="2746882" y="1534477"/>
                  <a:pt x="2742700" y="1531691"/>
                </a:cubicBezTo>
                <a:cubicBezTo>
                  <a:pt x="2734071" y="1525936"/>
                  <a:pt x="2716329" y="1516979"/>
                  <a:pt x="2689473" y="1504819"/>
                </a:cubicBezTo>
                <a:cubicBezTo>
                  <a:pt x="2662616" y="1492658"/>
                  <a:pt x="2632781" y="1462583"/>
                  <a:pt x="2599967" y="1414593"/>
                </a:cubicBezTo>
                <a:cubicBezTo>
                  <a:pt x="2577282" y="1413482"/>
                  <a:pt x="2565939" y="1409682"/>
                  <a:pt x="2565939" y="1403193"/>
                </a:cubicBezTo>
                <a:cubicBezTo>
                  <a:pt x="2565939" y="1396704"/>
                  <a:pt x="2570924" y="1390408"/>
                  <a:pt x="2580894" y="1384304"/>
                </a:cubicBezTo>
                <a:cubicBezTo>
                  <a:pt x="2549663" y="1342519"/>
                  <a:pt x="2525711" y="1304848"/>
                  <a:pt x="2509036" y="1271292"/>
                </a:cubicBezTo>
                <a:lnTo>
                  <a:pt x="2497447" y="1245114"/>
                </a:lnTo>
                <a:lnTo>
                  <a:pt x="2497151" y="1251614"/>
                </a:lnTo>
                <a:cubicBezTo>
                  <a:pt x="2495845" y="1258810"/>
                  <a:pt x="2495569" y="1266053"/>
                  <a:pt x="2496323" y="1273343"/>
                </a:cubicBezTo>
                <a:cubicBezTo>
                  <a:pt x="2497078" y="1280634"/>
                  <a:pt x="2497455" y="1290026"/>
                  <a:pt x="2497455" y="1301520"/>
                </a:cubicBezTo>
                <a:cubicBezTo>
                  <a:pt x="2497455" y="1313013"/>
                  <a:pt x="2496308" y="1333418"/>
                  <a:pt x="2494014" y="1362735"/>
                </a:cubicBezTo>
                <a:cubicBezTo>
                  <a:pt x="2491720" y="1392053"/>
                  <a:pt x="2490089" y="1417693"/>
                  <a:pt x="2489120" y="1439656"/>
                </a:cubicBezTo>
                <a:cubicBezTo>
                  <a:pt x="2487930" y="1469913"/>
                  <a:pt x="2480444" y="1485042"/>
                  <a:pt x="2466665" y="1485042"/>
                </a:cubicBezTo>
                <a:cubicBezTo>
                  <a:pt x="2455354" y="1485042"/>
                  <a:pt x="2444154" y="1473003"/>
                  <a:pt x="2433066" y="1448925"/>
                </a:cubicBezTo>
                <a:cubicBezTo>
                  <a:pt x="2421977" y="1424846"/>
                  <a:pt x="2416433" y="1406187"/>
                  <a:pt x="2416433" y="1392948"/>
                </a:cubicBezTo>
                <a:cubicBezTo>
                  <a:pt x="2416433" y="1379708"/>
                  <a:pt x="2418675" y="1365865"/>
                  <a:pt x="2423160" y="1351419"/>
                </a:cubicBezTo>
                <a:cubicBezTo>
                  <a:pt x="2427644" y="1336972"/>
                  <a:pt x="2429887" y="1312195"/>
                  <a:pt x="2429887" y="1277088"/>
                </a:cubicBezTo>
                <a:cubicBezTo>
                  <a:pt x="2429887" y="1264475"/>
                  <a:pt x="2428748" y="1254641"/>
                  <a:pt x="2426469" y="1247584"/>
                </a:cubicBezTo>
                <a:cubicBezTo>
                  <a:pt x="2424191" y="1240528"/>
                  <a:pt x="2418790" y="1229475"/>
                  <a:pt x="2410265" y="1214425"/>
                </a:cubicBezTo>
                <a:cubicBezTo>
                  <a:pt x="2401740" y="1199376"/>
                  <a:pt x="2396775" y="1188718"/>
                  <a:pt x="2395371" y="1182451"/>
                </a:cubicBezTo>
                <a:cubicBezTo>
                  <a:pt x="2393965" y="1176184"/>
                  <a:pt x="2395513" y="1173051"/>
                  <a:pt x="2400014" y="1173051"/>
                </a:cubicBezTo>
                <a:cubicBezTo>
                  <a:pt x="2404514" y="1173051"/>
                  <a:pt x="2410656" y="1176405"/>
                  <a:pt x="2418439" y="1183112"/>
                </a:cubicBezTo>
                <a:cubicBezTo>
                  <a:pt x="2426222" y="1189819"/>
                  <a:pt x="2434409" y="1195447"/>
                  <a:pt x="2443001" y="1199995"/>
                </a:cubicBezTo>
                <a:cubicBezTo>
                  <a:pt x="2451594" y="1204543"/>
                  <a:pt x="2459053" y="1211750"/>
                  <a:pt x="2465379" y="1221617"/>
                </a:cubicBezTo>
                <a:cubicBezTo>
                  <a:pt x="2466475" y="1214520"/>
                  <a:pt x="2470094" y="1205234"/>
                  <a:pt x="2476238" y="1193756"/>
                </a:cubicBezTo>
                <a:cubicBezTo>
                  <a:pt x="2470261" y="1177524"/>
                  <a:pt x="2467272" y="1153719"/>
                  <a:pt x="2467272" y="1122342"/>
                </a:cubicBezTo>
                <a:cubicBezTo>
                  <a:pt x="2467272" y="1077575"/>
                  <a:pt x="2480290" y="1036834"/>
                  <a:pt x="2506325" y="1000119"/>
                </a:cubicBezTo>
                <a:cubicBezTo>
                  <a:pt x="2532360" y="963404"/>
                  <a:pt x="2556017" y="945046"/>
                  <a:pt x="2577298" y="945046"/>
                </a:cubicBezTo>
                <a:close/>
                <a:moveTo>
                  <a:pt x="1892945" y="936355"/>
                </a:moveTo>
                <a:cubicBezTo>
                  <a:pt x="1891353" y="936355"/>
                  <a:pt x="1888037" y="937526"/>
                  <a:pt x="1882997" y="939867"/>
                </a:cubicBezTo>
                <a:cubicBezTo>
                  <a:pt x="1877957" y="942209"/>
                  <a:pt x="1875436" y="944479"/>
                  <a:pt x="1875436" y="946678"/>
                </a:cubicBezTo>
                <a:cubicBezTo>
                  <a:pt x="1875436" y="953115"/>
                  <a:pt x="1879365" y="960790"/>
                  <a:pt x="1887224" y="969704"/>
                </a:cubicBezTo>
                <a:cubicBezTo>
                  <a:pt x="1892629" y="952011"/>
                  <a:pt x="1895332" y="942030"/>
                  <a:pt x="1895332" y="939760"/>
                </a:cubicBezTo>
                <a:cubicBezTo>
                  <a:pt x="1895332" y="937490"/>
                  <a:pt x="1894536" y="936355"/>
                  <a:pt x="1892945" y="936355"/>
                </a:cubicBezTo>
                <a:close/>
                <a:moveTo>
                  <a:pt x="3261360" y="923377"/>
                </a:moveTo>
                <a:cubicBezTo>
                  <a:pt x="3264162" y="923377"/>
                  <a:pt x="3268974" y="925270"/>
                  <a:pt x="3275796" y="929056"/>
                </a:cubicBezTo>
                <a:cubicBezTo>
                  <a:pt x="3282618" y="932842"/>
                  <a:pt x="3297781" y="934970"/>
                  <a:pt x="3321284" y="935438"/>
                </a:cubicBezTo>
                <a:cubicBezTo>
                  <a:pt x="3358947" y="936486"/>
                  <a:pt x="3386058" y="943360"/>
                  <a:pt x="3402615" y="956060"/>
                </a:cubicBezTo>
                <a:cubicBezTo>
                  <a:pt x="3419173" y="968760"/>
                  <a:pt x="3426956" y="986016"/>
                  <a:pt x="3425963" y="1007828"/>
                </a:cubicBezTo>
                <a:cubicBezTo>
                  <a:pt x="3429615" y="1007836"/>
                  <a:pt x="3436312" y="1007840"/>
                  <a:pt x="3446055" y="1007840"/>
                </a:cubicBezTo>
                <a:cubicBezTo>
                  <a:pt x="3455799" y="1007840"/>
                  <a:pt x="3466365" y="1008126"/>
                  <a:pt x="3477756" y="1008697"/>
                </a:cubicBezTo>
                <a:lnTo>
                  <a:pt x="3501402" y="1010090"/>
                </a:lnTo>
                <a:cubicBezTo>
                  <a:pt x="3507299" y="1010090"/>
                  <a:pt x="3512117" y="1008469"/>
                  <a:pt x="3515856" y="1005226"/>
                </a:cubicBezTo>
                <a:cubicBezTo>
                  <a:pt x="3519594" y="1001984"/>
                  <a:pt x="3526460" y="1000363"/>
                  <a:pt x="3536453" y="1000363"/>
                </a:cubicBezTo>
                <a:cubicBezTo>
                  <a:pt x="3555385" y="1000363"/>
                  <a:pt x="3576087" y="1007675"/>
                  <a:pt x="3598562" y="1022300"/>
                </a:cubicBezTo>
                <a:cubicBezTo>
                  <a:pt x="3621038" y="1036925"/>
                  <a:pt x="3632275" y="1052830"/>
                  <a:pt x="3632275" y="1070014"/>
                </a:cubicBezTo>
                <a:cubicBezTo>
                  <a:pt x="3632275" y="1080841"/>
                  <a:pt x="3628388" y="1089678"/>
                  <a:pt x="3620613" y="1096524"/>
                </a:cubicBezTo>
                <a:cubicBezTo>
                  <a:pt x="3612838" y="1103370"/>
                  <a:pt x="3601989" y="1106793"/>
                  <a:pt x="3588067" y="1106793"/>
                </a:cubicBezTo>
                <a:lnTo>
                  <a:pt x="3571684" y="1105293"/>
                </a:lnTo>
                <a:cubicBezTo>
                  <a:pt x="3569335" y="1105293"/>
                  <a:pt x="3565287" y="1107329"/>
                  <a:pt x="3559540" y="1111400"/>
                </a:cubicBezTo>
                <a:cubicBezTo>
                  <a:pt x="3553793" y="1115472"/>
                  <a:pt x="3533687" y="1120930"/>
                  <a:pt x="3499223" y="1127772"/>
                </a:cubicBezTo>
                <a:cubicBezTo>
                  <a:pt x="3506835" y="1129042"/>
                  <a:pt x="3512724" y="1132506"/>
                  <a:pt x="3516892" y="1138166"/>
                </a:cubicBezTo>
                <a:cubicBezTo>
                  <a:pt x="3521059" y="1143825"/>
                  <a:pt x="3523142" y="1153082"/>
                  <a:pt x="3523142" y="1165937"/>
                </a:cubicBezTo>
                <a:cubicBezTo>
                  <a:pt x="3523142" y="1178792"/>
                  <a:pt x="3513990" y="1190214"/>
                  <a:pt x="3495687" y="1200203"/>
                </a:cubicBezTo>
                <a:cubicBezTo>
                  <a:pt x="3477383" y="1210193"/>
                  <a:pt x="3460125" y="1215187"/>
                  <a:pt x="3443912" y="1215187"/>
                </a:cubicBezTo>
                <a:cubicBezTo>
                  <a:pt x="3427700" y="1215187"/>
                  <a:pt x="3412632" y="1212141"/>
                  <a:pt x="3398710" y="1206049"/>
                </a:cubicBezTo>
                <a:cubicBezTo>
                  <a:pt x="3391749" y="1203003"/>
                  <a:pt x="3386528" y="1200064"/>
                  <a:pt x="3383047" y="1197231"/>
                </a:cubicBezTo>
                <a:lnTo>
                  <a:pt x="3381205" y="1194346"/>
                </a:lnTo>
                <a:lnTo>
                  <a:pt x="3373636" y="1207032"/>
                </a:lnTo>
                <a:cubicBezTo>
                  <a:pt x="3395122" y="1207412"/>
                  <a:pt x="3419042" y="1221283"/>
                  <a:pt x="3445395" y="1248644"/>
                </a:cubicBezTo>
                <a:cubicBezTo>
                  <a:pt x="3472493" y="1267670"/>
                  <a:pt x="3493266" y="1281517"/>
                  <a:pt x="3507712" y="1290185"/>
                </a:cubicBezTo>
                <a:cubicBezTo>
                  <a:pt x="3522158" y="1298853"/>
                  <a:pt x="3551271" y="1312567"/>
                  <a:pt x="3595050" y="1331327"/>
                </a:cubicBezTo>
                <a:cubicBezTo>
                  <a:pt x="3638830" y="1350087"/>
                  <a:pt x="3668375" y="1363551"/>
                  <a:pt x="3683686" y="1371719"/>
                </a:cubicBezTo>
                <a:cubicBezTo>
                  <a:pt x="3698998" y="1379886"/>
                  <a:pt x="3710579" y="1388598"/>
                  <a:pt x="3718429" y="1397853"/>
                </a:cubicBezTo>
                <a:cubicBezTo>
                  <a:pt x="3726279" y="1407108"/>
                  <a:pt x="3730204" y="1414692"/>
                  <a:pt x="3730204" y="1420606"/>
                </a:cubicBezTo>
                <a:cubicBezTo>
                  <a:pt x="3730204" y="1430171"/>
                  <a:pt x="3723179" y="1434953"/>
                  <a:pt x="3709130" y="1434953"/>
                </a:cubicBezTo>
                <a:cubicBezTo>
                  <a:pt x="3696232" y="1434953"/>
                  <a:pt x="3678567" y="1436199"/>
                  <a:pt x="3656135" y="1438691"/>
                </a:cubicBezTo>
                <a:lnTo>
                  <a:pt x="3603081" y="1444668"/>
                </a:lnTo>
                <a:cubicBezTo>
                  <a:pt x="3592389" y="1444668"/>
                  <a:pt x="3580808" y="1440424"/>
                  <a:pt x="3568338" y="1431935"/>
                </a:cubicBezTo>
                <a:cubicBezTo>
                  <a:pt x="3555869" y="1423445"/>
                  <a:pt x="3542216" y="1412244"/>
                  <a:pt x="3527381" y="1398329"/>
                </a:cubicBezTo>
                <a:cubicBezTo>
                  <a:pt x="3516213" y="1415792"/>
                  <a:pt x="3509135" y="1430506"/>
                  <a:pt x="3506146" y="1442472"/>
                </a:cubicBezTo>
                <a:cubicBezTo>
                  <a:pt x="3503158" y="1454437"/>
                  <a:pt x="3497270" y="1466157"/>
                  <a:pt x="3488483" y="1477631"/>
                </a:cubicBezTo>
                <a:cubicBezTo>
                  <a:pt x="3479696" y="1489104"/>
                  <a:pt x="3475303" y="1496574"/>
                  <a:pt x="3475303" y="1500038"/>
                </a:cubicBezTo>
                <a:cubicBezTo>
                  <a:pt x="3475303" y="1503503"/>
                  <a:pt x="3476424" y="1507478"/>
                  <a:pt x="3478667" y="1511962"/>
                </a:cubicBezTo>
                <a:cubicBezTo>
                  <a:pt x="3480909" y="1516447"/>
                  <a:pt x="3482030" y="1521303"/>
                  <a:pt x="3482030" y="1526530"/>
                </a:cubicBezTo>
                <a:cubicBezTo>
                  <a:pt x="3482030" y="1531757"/>
                  <a:pt x="3478510" y="1534370"/>
                  <a:pt x="3471469" y="1534370"/>
                </a:cubicBezTo>
                <a:cubicBezTo>
                  <a:pt x="3464429" y="1534370"/>
                  <a:pt x="3457547" y="1533747"/>
                  <a:pt x="3450824" y="1532501"/>
                </a:cubicBezTo>
                <a:cubicBezTo>
                  <a:pt x="3444101" y="1531254"/>
                  <a:pt x="3433834" y="1530631"/>
                  <a:pt x="3420022" y="1530631"/>
                </a:cubicBezTo>
                <a:cubicBezTo>
                  <a:pt x="3406211" y="1530631"/>
                  <a:pt x="3389991" y="1532755"/>
                  <a:pt x="3371362" y="1537001"/>
                </a:cubicBezTo>
                <a:cubicBezTo>
                  <a:pt x="3352732" y="1541248"/>
                  <a:pt x="3341937" y="1545296"/>
                  <a:pt x="3338976" y="1549146"/>
                </a:cubicBezTo>
                <a:cubicBezTo>
                  <a:pt x="3338532" y="1555797"/>
                  <a:pt x="3337510" y="1561727"/>
                  <a:pt x="3335910" y="1566934"/>
                </a:cubicBezTo>
                <a:cubicBezTo>
                  <a:pt x="3334311" y="1572141"/>
                  <a:pt x="3331087" y="1574744"/>
                  <a:pt x="3326237" y="1574744"/>
                </a:cubicBezTo>
                <a:cubicBezTo>
                  <a:pt x="3321387" y="1574744"/>
                  <a:pt x="3313765" y="1573216"/>
                  <a:pt x="3303371" y="1570160"/>
                </a:cubicBezTo>
                <a:cubicBezTo>
                  <a:pt x="3292976" y="1567104"/>
                  <a:pt x="3287430" y="1560961"/>
                  <a:pt x="3286732" y="1551729"/>
                </a:cubicBezTo>
                <a:cubicBezTo>
                  <a:pt x="3285748" y="1541887"/>
                  <a:pt x="3282031" y="1529522"/>
                  <a:pt x="3275582" y="1514635"/>
                </a:cubicBezTo>
                <a:cubicBezTo>
                  <a:pt x="3269132" y="1499749"/>
                  <a:pt x="3258276" y="1468703"/>
                  <a:pt x="3243012" y="1421499"/>
                </a:cubicBezTo>
                <a:cubicBezTo>
                  <a:pt x="3223311" y="1443581"/>
                  <a:pt x="3200209" y="1461311"/>
                  <a:pt x="3173706" y="1474690"/>
                </a:cubicBezTo>
                <a:cubicBezTo>
                  <a:pt x="3147203" y="1488069"/>
                  <a:pt x="3124843" y="1494758"/>
                  <a:pt x="3106626" y="1494758"/>
                </a:cubicBezTo>
                <a:cubicBezTo>
                  <a:pt x="3095569" y="1494758"/>
                  <a:pt x="3090041" y="1491748"/>
                  <a:pt x="3090041" y="1485727"/>
                </a:cubicBezTo>
                <a:cubicBezTo>
                  <a:pt x="3090041" y="1479706"/>
                  <a:pt x="3095773" y="1474511"/>
                  <a:pt x="3107239" y="1470142"/>
                </a:cubicBezTo>
                <a:cubicBezTo>
                  <a:pt x="3118705" y="1465772"/>
                  <a:pt x="3135743" y="1453267"/>
                  <a:pt x="3158353" y="1432625"/>
                </a:cubicBezTo>
                <a:cubicBezTo>
                  <a:pt x="3180963" y="1411984"/>
                  <a:pt x="3202793" y="1388169"/>
                  <a:pt x="3223843" y="1361182"/>
                </a:cubicBezTo>
                <a:cubicBezTo>
                  <a:pt x="3222843" y="1359316"/>
                  <a:pt x="3222343" y="1356451"/>
                  <a:pt x="3222343" y="1352585"/>
                </a:cubicBezTo>
                <a:cubicBezTo>
                  <a:pt x="3222343" y="1339322"/>
                  <a:pt x="3229395" y="1332392"/>
                  <a:pt x="3243500" y="1331797"/>
                </a:cubicBezTo>
                <a:cubicBezTo>
                  <a:pt x="3269781" y="1294253"/>
                  <a:pt x="3288395" y="1264908"/>
                  <a:pt x="3299341" y="1243762"/>
                </a:cubicBezTo>
                <a:cubicBezTo>
                  <a:pt x="3295856" y="1242953"/>
                  <a:pt x="3294114" y="1239357"/>
                  <a:pt x="3294114" y="1232975"/>
                </a:cubicBezTo>
                <a:cubicBezTo>
                  <a:pt x="3294114" y="1224022"/>
                  <a:pt x="3300043" y="1217287"/>
                  <a:pt x="3311901" y="1212770"/>
                </a:cubicBezTo>
                <a:cubicBezTo>
                  <a:pt x="3317998" y="1203198"/>
                  <a:pt x="3325272" y="1192041"/>
                  <a:pt x="3333726" y="1179302"/>
                </a:cubicBezTo>
                <a:cubicBezTo>
                  <a:pt x="3324486" y="1186819"/>
                  <a:pt x="3312090" y="1199550"/>
                  <a:pt x="3296537" y="1217497"/>
                </a:cubicBezTo>
                <a:cubicBezTo>
                  <a:pt x="3280983" y="1235444"/>
                  <a:pt x="3269059" y="1253029"/>
                  <a:pt x="3260764" y="1270254"/>
                </a:cubicBezTo>
                <a:cubicBezTo>
                  <a:pt x="3248017" y="1302313"/>
                  <a:pt x="3235257" y="1318343"/>
                  <a:pt x="3222486" y="1318343"/>
                </a:cubicBezTo>
                <a:cubicBezTo>
                  <a:pt x="3216286" y="1318343"/>
                  <a:pt x="3212030" y="1316031"/>
                  <a:pt x="3209716" y="1311408"/>
                </a:cubicBezTo>
                <a:cubicBezTo>
                  <a:pt x="3207402" y="1306784"/>
                  <a:pt x="3204569" y="1295957"/>
                  <a:pt x="3201215" y="1278927"/>
                </a:cubicBezTo>
                <a:cubicBezTo>
                  <a:pt x="3197862" y="1261897"/>
                  <a:pt x="3196185" y="1248064"/>
                  <a:pt x="3196185" y="1237428"/>
                </a:cubicBezTo>
                <a:cubicBezTo>
                  <a:pt x="3196185" y="1226792"/>
                  <a:pt x="3201550" y="1218791"/>
                  <a:pt x="3212282" y="1213425"/>
                </a:cubicBezTo>
                <a:cubicBezTo>
                  <a:pt x="3218164" y="1210322"/>
                  <a:pt x="3223678" y="1204402"/>
                  <a:pt x="3228826" y="1195667"/>
                </a:cubicBezTo>
                <a:cubicBezTo>
                  <a:pt x="3233973" y="1186932"/>
                  <a:pt x="3236547" y="1180433"/>
                  <a:pt x="3236547" y="1176170"/>
                </a:cubicBezTo>
                <a:cubicBezTo>
                  <a:pt x="3236547" y="1171908"/>
                  <a:pt x="3236507" y="1169737"/>
                  <a:pt x="3236428" y="1169658"/>
                </a:cubicBezTo>
                <a:cubicBezTo>
                  <a:pt x="3224545" y="1160045"/>
                  <a:pt x="3218604" y="1150254"/>
                  <a:pt x="3218604" y="1140285"/>
                </a:cubicBezTo>
                <a:cubicBezTo>
                  <a:pt x="3218604" y="1133221"/>
                  <a:pt x="3221176" y="1129688"/>
                  <a:pt x="3226320" y="1129688"/>
                </a:cubicBezTo>
                <a:cubicBezTo>
                  <a:pt x="3231463" y="1129688"/>
                  <a:pt x="3235305" y="1130958"/>
                  <a:pt x="3237845" y="1133499"/>
                </a:cubicBezTo>
                <a:cubicBezTo>
                  <a:pt x="3245108" y="1141277"/>
                  <a:pt x="3252416" y="1146562"/>
                  <a:pt x="3259770" y="1149352"/>
                </a:cubicBezTo>
                <a:cubicBezTo>
                  <a:pt x="3267124" y="1152142"/>
                  <a:pt x="3276516" y="1161280"/>
                  <a:pt x="3287946" y="1176766"/>
                </a:cubicBezTo>
                <a:cubicBezTo>
                  <a:pt x="3305750" y="1165383"/>
                  <a:pt x="3325030" y="1154382"/>
                  <a:pt x="3345787" y="1143762"/>
                </a:cubicBezTo>
                <a:cubicBezTo>
                  <a:pt x="3349708" y="1135523"/>
                  <a:pt x="3351669" y="1129794"/>
                  <a:pt x="3351669" y="1126575"/>
                </a:cubicBezTo>
                <a:cubicBezTo>
                  <a:pt x="3351669" y="1123356"/>
                  <a:pt x="3351855" y="1121747"/>
                  <a:pt x="3352228" y="1121747"/>
                </a:cubicBezTo>
                <a:cubicBezTo>
                  <a:pt x="3352601" y="1121747"/>
                  <a:pt x="3350918" y="1123614"/>
                  <a:pt x="3347180" y="1127349"/>
                </a:cubicBezTo>
                <a:cubicBezTo>
                  <a:pt x="3343441" y="1131084"/>
                  <a:pt x="3338147" y="1132951"/>
                  <a:pt x="3331297" y="1132951"/>
                </a:cubicBezTo>
                <a:cubicBezTo>
                  <a:pt x="3324447" y="1132951"/>
                  <a:pt x="3321022" y="1129004"/>
                  <a:pt x="3321022" y="1121110"/>
                </a:cubicBezTo>
                <a:cubicBezTo>
                  <a:pt x="3321022" y="1113216"/>
                  <a:pt x="3324941" y="1105197"/>
                  <a:pt x="3332779" y="1097054"/>
                </a:cubicBezTo>
                <a:cubicBezTo>
                  <a:pt x="3340617" y="1088910"/>
                  <a:pt x="3351311" y="1084838"/>
                  <a:pt x="3364860" y="1084838"/>
                </a:cubicBezTo>
                <a:cubicBezTo>
                  <a:pt x="3378410" y="1084838"/>
                  <a:pt x="3390995" y="1087957"/>
                  <a:pt x="3402615" y="1094196"/>
                </a:cubicBezTo>
                <a:cubicBezTo>
                  <a:pt x="3414236" y="1100435"/>
                  <a:pt x="3421328" y="1106781"/>
                  <a:pt x="3423892" y="1113234"/>
                </a:cubicBezTo>
                <a:cubicBezTo>
                  <a:pt x="3444815" y="1108646"/>
                  <a:pt x="3464919" y="1099034"/>
                  <a:pt x="3484203" y="1084397"/>
                </a:cubicBezTo>
                <a:cubicBezTo>
                  <a:pt x="3503487" y="1069760"/>
                  <a:pt x="3513129" y="1060739"/>
                  <a:pt x="3513129" y="1057334"/>
                </a:cubicBezTo>
                <a:cubicBezTo>
                  <a:pt x="3513129" y="1053929"/>
                  <a:pt x="3507936" y="1052226"/>
                  <a:pt x="3497550" y="1052226"/>
                </a:cubicBezTo>
                <a:cubicBezTo>
                  <a:pt x="3487164" y="1052226"/>
                  <a:pt x="3464234" y="1054336"/>
                  <a:pt x="3428762" y="1058555"/>
                </a:cubicBezTo>
                <a:cubicBezTo>
                  <a:pt x="3393289" y="1062773"/>
                  <a:pt x="3367520" y="1066891"/>
                  <a:pt x="3351454" y="1070907"/>
                </a:cubicBezTo>
                <a:cubicBezTo>
                  <a:pt x="3324189" y="1080377"/>
                  <a:pt x="3305411" y="1085112"/>
                  <a:pt x="3295120" y="1085112"/>
                </a:cubicBezTo>
                <a:cubicBezTo>
                  <a:pt x="3284829" y="1085112"/>
                  <a:pt x="3277314" y="1084488"/>
                  <a:pt x="3272575" y="1083242"/>
                </a:cubicBezTo>
                <a:cubicBezTo>
                  <a:pt x="3267836" y="1081996"/>
                  <a:pt x="3263352" y="1081373"/>
                  <a:pt x="3259121" y="1081373"/>
                </a:cubicBezTo>
                <a:cubicBezTo>
                  <a:pt x="3242016" y="1081373"/>
                  <a:pt x="3223625" y="1086493"/>
                  <a:pt x="3203948" y="1096732"/>
                </a:cubicBezTo>
                <a:cubicBezTo>
                  <a:pt x="3204448" y="1097248"/>
                  <a:pt x="3204698" y="1100181"/>
                  <a:pt x="3204698" y="1105531"/>
                </a:cubicBezTo>
                <a:cubicBezTo>
                  <a:pt x="3204698" y="1110881"/>
                  <a:pt x="3203096" y="1119020"/>
                  <a:pt x="3199894" y="1129950"/>
                </a:cubicBezTo>
                <a:cubicBezTo>
                  <a:pt x="3196691" y="1140880"/>
                  <a:pt x="3190331" y="1157746"/>
                  <a:pt x="3180814" y="1180546"/>
                </a:cubicBezTo>
                <a:cubicBezTo>
                  <a:pt x="3171297" y="1203346"/>
                  <a:pt x="3165141" y="1217120"/>
                  <a:pt x="3162347" y="1221867"/>
                </a:cubicBezTo>
                <a:cubicBezTo>
                  <a:pt x="3159553" y="1226613"/>
                  <a:pt x="3156130" y="1230673"/>
                  <a:pt x="3152078" y="1234047"/>
                </a:cubicBezTo>
                <a:cubicBezTo>
                  <a:pt x="3148026" y="1237420"/>
                  <a:pt x="3143341" y="1239107"/>
                  <a:pt x="3138023" y="1239107"/>
                </a:cubicBezTo>
                <a:cubicBezTo>
                  <a:pt x="3124188" y="1239107"/>
                  <a:pt x="3113728" y="1227115"/>
                  <a:pt x="3106644" y="1203132"/>
                </a:cubicBezTo>
                <a:cubicBezTo>
                  <a:pt x="3099560" y="1179149"/>
                  <a:pt x="3096018" y="1160942"/>
                  <a:pt x="3096018" y="1148512"/>
                </a:cubicBezTo>
                <a:cubicBezTo>
                  <a:pt x="3096018" y="1141869"/>
                  <a:pt x="3099129" y="1137515"/>
                  <a:pt x="3105352" y="1135451"/>
                </a:cubicBezTo>
                <a:cubicBezTo>
                  <a:pt x="3110916" y="1133959"/>
                  <a:pt x="3118725" y="1122698"/>
                  <a:pt x="3128778" y="1101667"/>
                </a:cubicBezTo>
                <a:cubicBezTo>
                  <a:pt x="3138830" y="1080637"/>
                  <a:pt x="3143857" y="1062613"/>
                  <a:pt x="3143857" y="1047595"/>
                </a:cubicBezTo>
                <a:cubicBezTo>
                  <a:pt x="3143857" y="1043769"/>
                  <a:pt x="3142984" y="1039862"/>
                  <a:pt x="3141237" y="1035873"/>
                </a:cubicBezTo>
                <a:cubicBezTo>
                  <a:pt x="3139491" y="1031885"/>
                  <a:pt x="3138618" y="1026713"/>
                  <a:pt x="3138618" y="1020359"/>
                </a:cubicBezTo>
                <a:cubicBezTo>
                  <a:pt x="3138618" y="1014005"/>
                  <a:pt x="3142148" y="1010828"/>
                  <a:pt x="3149209" y="1010828"/>
                </a:cubicBezTo>
                <a:cubicBezTo>
                  <a:pt x="3156269" y="1010828"/>
                  <a:pt x="3163933" y="1016248"/>
                  <a:pt x="3172200" y="1027086"/>
                </a:cubicBezTo>
                <a:cubicBezTo>
                  <a:pt x="3180466" y="1037925"/>
                  <a:pt x="3186886" y="1050690"/>
                  <a:pt x="3191458" y="1065383"/>
                </a:cubicBezTo>
                <a:cubicBezTo>
                  <a:pt x="3217755" y="1047476"/>
                  <a:pt x="3238335" y="1035445"/>
                  <a:pt x="3253198" y="1029289"/>
                </a:cubicBezTo>
                <a:cubicBezTo>
                  <a:pt x="3268061" y="1023133"/>
                  <a:pt x="3290455" y="1018587"/>
                  <a:pt x="3320379" y="1015650"/>
                </a:cubicBezTo>
                <a:cubicBezTo>
                  <a:pt x="3323792" y="1013285"/>
                  <a:pt x="3325499" y="1011596"/>
                  <a:pt x="3325499" y="1010584"/>
                </a:cubicBezTo>
                <a:cubicBezTo>
                  <a:pt x="3325499" y="1009572"/>
                  <a:pt x="3324264" y="1007824"/>
                  <a:pt x="3321796" y="1005340"/>
                </a:cubicBezTo>
                <a:cubicBezTo>
                  <a:pt x="3301865" y="986837"/>
                  <a:pt x="3285291" y="970845"/>
                  <a:pt x="3272075" y="957363"/>
                </a:cubicBezTo>
                <a:cubicBezTo>
                  <a:pt x="3258859" y="943882"/>
                  <a:pt x="3252251" y="934847"/>
                  <a:pt x="3252251" y="930259"/>
                </a:cubicBezTo>
                <a:cubicBezTo>
                  <a:pt x="3252251" y="925671"/>
                  <a:pt x="3255288" y="923377"/>
                  <a:pt x="3261360" y="923377"/>
                </a:cubicBezTo>
                <a:close/>
                <a:moveTo>
                  <a:pt x="1114234" y="892730"/>
                </a:moveTo>
                <a:cubicBezTo>
                  <a:pt x="1133308" y="892730"/>
                  <a:pt x="1147943" y="899666"/>
                  <a:pt x="1158138" y="913536"/>
                </a:cubicBezTo>
                <a:cubicBezTo>
                  <a:pt x="1168334" y="927407"/>
                  <a:pt x="1173432" y="943391"/>
                  <a:pt x="1173432" y="961489"/>
                </a:cubicBezTo>
                <a:cubicBezTo>
                  <a:pt x="1173019" y="960997"/>
                  <a:pt x="1175464" y="960751"/>
                  <a:pt x="1180766" y="960751"/>
                </a:cubicBezTo>
                <a:cubicBezTo>
                  <a:pt x="1196919" y="960751"/>
                  <a:pt x="1211072" y="965380"/>
                  <a:pt x="1223224" y="974639"/>
                </a:cubicBezTo>
                <a:cubicBezTo>
                  <a:pt x="1235376" y="983898"/>
                  <a:pt x="1241453" y="995434"/>
                  <a:pt x="1241453" y="1009245"/>
                </a:cubicBezTo>
                <a:cubicBezTo>
                  <a:pt x="1241453" y="1023056"/>
                  <a:pt x="1236400" y="1030382"/>
                  <a:pt x="1226296" y="1031224"/>
                </a:cubicBezTo>
                <a:cubicBezTo>
                  <a:pt x="1212429" y="1032216"/>
                  <a:pt x="1195304" y="1036216"/>
                  <a:pt x="1174920" y="1043225"/>
                </a:cubicBezTo>
                <a:cubicBezTo>
                  <a:pt x="1175920" y="1054393"/>
                  <a:pt x="1176421" y="1069554"/>
                  <a:pt x="1176421" y="1088707"/>
                </a:cubicBezTo>
                <a:cubicBezTo>
                  <a:pt x="1176421" y="1147881"/>
                  <a:pt x="1173182" y="1195177"/>
                  <a:pt x="1166705" y="1230594"/>
                </a:cubicBezTo>
                <a:cubicBezTo>
                  <a:pt x="1173674" y="1226117"/>
                  <a:pt x="1182447" y="1223879"/>
                  <a:pt x="1193024" y="1223879"/>
                </a:cubicBezTo>
                <a:cubicBezTo>
                  <a:pt x="1203600" y="1223879"/>
                  <a:pt x="1211258" y="1225143"/>
                  <a:pt x="1215997" y="1227671"/>
                </a:cubicBezTo>
                <a:cubicBezTo>
                  <a:pt x="1220736" y="1230199"/>
                  <a:pt x="1226786" y="1235710"/>
                  <a:pt x="1234148" y="1244203"/>
                </a:cubicBezTo>
                <a:cubicBezTo>
                  <a:pt x="1241510" y="1252696"/>
                  <a:pt x="1245191" y="1260098"/>
                  <a:pt x="1245191" y="1266408"/>
                </a:cubicBezTo>
                <a:cubicBezTo>
                  <a:pt x="1245191" y="1272718"/>
                  <a:pt x="1237500" y="1276540"/>
                  <a:pt x="1222117" y="1277874"/>
                </a:cubicBezTo>
                <a:cubicBezTo>
                  <a:pt x="1202638" y="1279374"/>
                  <a:pt x="1184167" y="1281846"/>
                  <a:pt x="1166705" y="1285291"/>
                </a:cubicBezTo>
                <a:cubicBezTo>
                  <a:pt x="1182683" y="1292070"/>
                  <a:pt x="1198034" y="1304567"/>
                  <a:pt x="1212758" y="1322784"/>
                </a:cubicBezTo>
                <a:cubicBezTo>
                  <a:pt x="1227482" y="1341001"/>
                  <a:pt x="1246427" y="1360213"/>
                  <a:pt x="1269593" y="1380422"/>
                </a:cubicBezTo>
                <a:cubicBezTo>
                  <a:pt x="1292759" y="1400631"/>
                  <a:pt x="1310870" y="1413859"/>
                  <a:pt x="1323927" y="1420106"/>
                </a:cubicBezTo>
                <a:cubicBezTo>
                  <a:pt x="1365400" y="1440608"/>
                  <a:pt x="1393793" y="1457305"/>
                  <a:pt x="1409104" y="1470195"/>
                </a:cubicBezTo>
                <a:cubicBezTo>
                  <a:pt x="1424416" y="1483086"/>
                  <a:pt x="1432072" y="1496457"/>
                  <a:pt x="1432072" y="1510308"/>
                </a:cubicBezTo>
                <a:cubicBezTo>
                  <a:pt x="1432072" y="1523857"/>
                  <a:pt x="1425793" y="1530631"/>
                  <a:pt x="1413236" y="1530631"/>
                </a:cubicBezTo>
                <a:cubicBezTo>
                  <a:pt x="1403290" y="1530631"/>
                  <a:pt x="1384343" y="1526440"/>
                  <a:pt x="1356395" y="1518058"/>
                </a:cubicBezTo>
                <a:cubicBezTo>
                  <a:pt x="1328447" y="1509676"/>
                  <a:pt x="1308457" y="1501824"/>
                  <a:pt x="1296424" y="1494502"/>
                </a:cubicBezTo>
                <a:cubicBezTo>
                  <a:pt x="1284390" y="1487180"/>
                  <a:pt x="1271278" y="1475902"/>
                  <a:pt x="1257085" y="1460670"/>
                </a:cubicBezTo>
                <a:cubicBezTo>
                  <a:pt x="1242893" y="1445438"/>
                  <a:pt x="1224819" y="1423888"/>
                  <a:pt x="1202864" y="1396019"/>
                </a:cubicBezTo>
                <a:cubicBezTo>
                  <a:pt x="1180909" y="1368151"/>
                  <a:pt x="1165157" y="1349682"/>
                  <a:pt x="1155608" y="1340614"/>
                </a:cubicBezTo>
                <a:cubicBezTo>
                  <a:pt x="1146060" y="1331545"/>
                  <a:pt x="1135011" y="1324570"/>
                  <a:pt x="1122461" y="1319688"/>
                </a:cubicBezTo>
                <a:cubicBezTo>
                  <a:pt x="1109912" y="1314807"/>
                  <a:pt x="1095456" y="1312366"/>
                  <a:pt x="1079093" y="1312366"/>
                </a:cubicBezTo>
                <a:cubicBezTo>
                  <a:pt x="1062730" y="1312366"/>
                  <a:pt x="1048448" y="1315009"/>
                  <a:pt x="1036248" y="1320296"/>
                </a:cubicBezTo>
                <a:cubicBezTo>
                  <a:pt x="1022564" y="1350839"/>
                  <a:pt x="1007973" y="1378838"/>
                  <a:pt x="992475" y="1404291"/>
                </a:cubicBezTo>
                <a:lnTo>
                  <a:pt x="990579" y="1407165"/>
                </a:lnTo>
                <a:lnTo>
                  <a:pt x="1001022" y="1401462"/>
                </a:lnTo>
                <a:cubicBezTo>
                  <a:pt x="1006792" y="1398538"/>
                  <a:pt x="1014269" y="1394908"/>
                  <a:pt x="1023455" y="1390572"/>
                </a:cubicBezTo>
                <a:cubicBezTo>
                  <a:pt x="1041826" y="1381901"/>
                  <a:pt x="1053600" y="1376803"/>
                  <a:pt x="1058775" y="1375279"/>
                </a:cubicBezTo>
                <a:cubicBezTo>
                  <a:pt x="1058775" y="1366111"/>
                  <a:pt x="1055842" y="1361108"/>
                  <a:pt x="1049976" y="1360271"/>
                </a:cubicBezTo>
                <a:cubicBezTo>
                  <a:pt x="1044110" y="1359433"/>
                  <a:pt x="1039874" y="1357278"/>
                  <a:pt x="1037266" y="1353806"/>
                </a:cubicBezTo>
                <a:cubicBezTo>
                  <a:pt x="1034659" y="1350333"/>
                  <a:pt x="1033355" y="1344699"/>
                  <a:pt x="1033355" y="1336905"/>
                </a:cubicBezTo>
                <a:cubicBezTo>
                  <a:pt x="1033355" y="1329110"/>
                  <a:pt x="1035327" y="1323897"/>
                  <a:pt x="1039272" y="1321266"/>
                </a:cubicBezTo>
                <a:cubicBezTo>
                  <a:pt x="1043217" y="1318635"/>
                  <a:pt x="1048468" y="1317319"/>
                  <a:pt x="1055024" y="1317319"/>
                </a:cubicBezTo>
                <a:cubicBezTo>
                  <a:pt x="1061581" y="1317319"/>
                  <a:pt x="1072384" y="1318664"/>
                  <a:pt x="1087433" y="1321355"/>
                </a:cubicBezTo>
                <a:cubicBezTo>
                  <a:pt x="1102483" y="1324046"/>
                  <a:pt x="1113194" y="1328729"/>
                  <a:pt x="1119568" y="1335405"/>
                </a:cubicBezTo>
                <a:cubicBezTo>
                  <a:pt x="1125942" y="1342080"/>
                  <a:pt x="1129339" y="1351597"/>
                  <a:pt x="1129760" y="1363956"/>
                </a:cubicBezTo>
                <a:cubicBezTo>
                  <a:pt x="1141293" y="1365654"/>
                  <a:pt x="1151455" y="1372602"/>
                  <a:pt x="1160246" y="1384798"/>
                </a:cubicBezTo>
                <a:cubicBezTo>
                  <a:pt x="1169037" y="1396994"/>
                  <a:pt x="1173432" y="1407039"/>
                  <a:pt x="1173432" y="1414933"/>
                </a:cubicBezTo>
                <a:cubicBezTo>
                  <a:pt x="1173432" y="1422826"/>
                  <a:pt x="1170926" y="1430006"/>
                  <a:pt x="1165913" y="1436471"/>
                </a:cubicBezTo>
                <a:cubicBezTo>
                  <a:pt x="1160901" y="1442936"/>
                  <a:pt x="1155559" y="1445670"/>
                  <a:pt x="1149887" y="1444674"/>
                </a:cubicBezTo>
                <a:cubicBezTo>
                  <a:pt x="1144216" y="1443678"/>
                  <a:pt x="1139634" y="1443180"/>
                  <a:pt x="1136142" y="1443180"/>
                </a:cubicBezTo>
                <a:cubicBezTo>
                  <a:pt x="1132649" y="1443180"/>
                  <a:pt x="1130574" y="1443505"/>
                  <a:pt x="1129915" y="1444156"/>
                </a:cubicBezTo>
                <a:cubicBezTo>
                  <a:pt x="1123922" y="1464445"/>
                  <a:pt x="1119243" y="1482459"/>
                  <a:pt x="1115877" y="1498199"/>
                </a:cubicBezTo>
                <a:cubicBezTo>
                  <a:pt x="1126410" y="1497215"/>
                  <a:pt x="1137820" y="1496722"/>
                  <a:pt x="1150108" y="1496722"/>
                </a:cubicBezTo>
                <a:cubicBezTo>
                  <a:pt x="1179627" y="1496722"/>
                  <a:pt x="1201608" y="1501679"/>
                  <a:pt x="1216050" y="1511593"/>
                </a:cubicBezTo>
                <a:cubicBezTo>
                  <a:pt x="1230493" y="1521507"/>
                  <a:pt x="1237714" y="1537525"/>
                  <a:pt x="1237714" y="1559647"/>
                </a:cubicBezTo>
                <a:cubicBezTo>
                  <a:pt x="1237714" y="1569759"/>
                  <a:pt x="1234573" y="1575925"/>
                  <a:pt x="1228290" y="1578143"/>
                </a:cubicBezTo>
                <a:cubicBezTo>
                  <a:pt x="1222007" y="1580362"/>
                  <a:pt x="1213389" y="1581471"/>
                  <a:pt x="1202436" y="1581471"/>
                </a:cubicBezTo>
                <a:cubicBezTo>
                  <a:pt x="1177790" y="1581471"/>
                  <a:pt x="1160109" y="1579229"/>
                  <a:pt x="1149393" y="1574744"/>
                </a:cubicBezTo>
                <a:cubicBezTo>
                  <a:pt x="1138678" y="1570259"/>
                  <a:pt x="1125626" y="1568017"/>
                  <a:pt x="1110240" y="1568017"/>
                </a:cubicBezTo>
                <a:cubicBezTo>
                  <a:pt x="1094853" y="1568017"/>
                  <a:pt x="1080573" y="1569968"/>
                  <a:pt x="1067401" y="1573869"/>
                </a:cubicBezTo>
                <a:cubicBezTo>
                  <a:pt x="1054229" y="1577770"/>
                  <a:pt x="1038570" y="1583376"/>
                  <a:pt x="1020425" y="1590687"/>
                </a:cubicBezTo>
                <a:cubicBezTo>
                  <a:pt x="1002280" y="1597997"/>
                  <a:pt x="990217" y="1601652"/>
                  <a:pt x="984236" y="1601652"/>
                </a:cubicBezTo>
                <a:cubicBezTo>
                  <a:pt x="978255" y="1601652"/>
                  <a:pt x="973609" y="1600231"/>
                  <a:pt x="970300" y="1597390"/>
                </a:cubicBezTo>
                <a:cubicBezTo>
                  <a:pt x="966990" y="1594548"/>
                  <a:pt x="965335" y="1590687"/>
                  <a:pt x="965335" y="1585805"/>
                </a:cubicBezTo>
                <a:lnTo>
                  <a:pt x="965335" y="1579828"/>
                </a:lnTo>
                <a:cubicBezTo>
                  <a:pt x="965335" y="1572803"/>
                  <a:pt x="963092" y="1566674"/>
                  <a:pt x="958608" y="1561439"/>
                </a:cubicBezTo>
                <a:cubicBezTo>
                  <a:pt x="954123" y="1556204"/>
                  <a:pt x="951880" y="1549737"/>
                  <a:pt x="951880" y="1542038"/>
                </a:cubicBezTo>
                <a:cubicBezTo>
                  <a:pt x="951880" y="1534338"/>
                  <a:pt x="956768" y="1528657"/>
                  <a:pt x="966543" y="1524994"/>
                </a:cubicBezTo>
                <a:cubicBezTo>
                  <a:pt x="976318" y="1521331"/>
                  <a:pt x="999938" y="1515804"/>
                  <a:pt x="1037403" y="1508414"/>
                </a:cubicBezTo>
                <a:cubicBezTo>
                  <a:pt x="1048658" y="1502588"/>
                  <a:pt x="1054286" y="1487638"/>
                  <a:pt x="1054286" y="1463564"/>
                </a:cubicBezTo>
                <a:cubicBezTo>
                  <a:pt x="1038808" y="1460643"/>
                  <a:pt x="1022854" y="1453977"/>
                  <a:pt x="1006423" y="1443567"/>
                </a:cubicBezTo>
                <a:cubicBezTo>
                  <a:pt x="998208" y="1438362"/>
                  <a:pt x="992046" y="1433821"/>
                  <a:pt x="987939" y="1429943"/>
                </a:cubicBezTo>
                <a:lnTo>
                  <a:pt x="981844" y="1420407"/>
                </a:lnTo>
                <a:lnTo>
                  <a:pt x="968548" y="1440563"/>
                </a:lnTo>
                <a:cubicBezTo>
                  <a:pt x="960345" y="1452017"/>
                  <a:pt x="951916" y="1462835"/>
                  <a:pt x="943260" y="1473017"/>
                </a:cubicBezTo>
                <a:cubicBezTo>
                  <a:pt x="908637" y="1513744"/>
                  <a:pt x="876899" y="1539262"/>
                  <a:pt x="848046" y="1549568"/>
                </a:cubicBezTo>
                <a:cubicBezTo>
                  <a:pt x="819193" y="1559875"/>
                  <a:pt x="800755" y="1565029"/>
                  <a:pt x="792730" y="1565029"/>
                </a:cubicBezTo>
                <a:cubicBezTo>
                  <a:pt x="784705" y="1565029"/>
                  <a:pt x="780693" y="1561989"/>
                  <a:pt x="780693" y="1555908"/>
                </a:cubicBezTo>
                <a:cubicBezTo>
                  <a:pt x="780693" y="1551202"/>
                  <a:pt x="787279" y="1545621"/>
                  <a:pt x="800451" y="1539168"/>
                </a:cubicBezTo>
                <a:cubicBezTo>
                  <a:pt x="813623" y="1532715"/>
                  <a:pt x="828804" y="1520654"/>
                  <a:pt x="845992" y="1502985"/>
                </a:cubicBezTo>
                <a:cubicBezTo>
                  <a:pt x="863181" y="1485316"/>
                  <a:pt x="886354" y="1453872"/>
                  <a:pt x="915513" y="1408652"/>
                </a:cubicBezTo>
                <a:cubicBezTo>
                  <a:pt x="944671" y="1363432"/>
                  <a:pt x="960528" y="1340802"/>
                  <a:pt x="963084" y="1340762"/>
                </a:cubicBezTo>
                <a:cubicBezTo>
                  <a:pt x="943701" y="1347398"/>
                  <a:pt x="923972" y="1356455"/>
                  <a:pt x="903898" y="1367932"/>
                </a:cubicBezTo>
                <a:cubicBezTo>
                  <a:pt x="896080" y="1372743"/>
                  <a:pt x="887682" y="1375148"/>
                  <a:pt x="878705" y="1375148"/>
                </a:cubicBezTo>
                <a:cubicBezTo>
                  <a:pt x="869727" y="1375148"/>
                  <a:pt x="862236" y="1371358"/>
                  <a:pt x="856232" y="1363777"/>
                </a:cubicBezTo>
                <a:cubicBezTo>
                  <a:pt x="850227" y="1356197"/>
                  <a:pt x="847225" y="1347025"/>
                  <a:pt x="847225" y="1336262"/>
                </a:cubicBezTo>
                <a:cubicBezTo>
                  <a:pt x="847225" y="1325499"/>
                  <a:pt x="848008" y="1315414"/>
                  <a:pt x="849576" y="1306008"/>
                </a:cubicBezTo>
                <a:cubicBezTo>
                  <a:pt x="851144" y="1296602"/>
                  <a:pt x="854029" y="1291899"/>
                  <a:pt x="858232" y="1291899"/>
                </a:cubicBezTo>
                <a:cubicBezTo>
                  <a:pt x="862435" y="1291899"/>
                  <a:pt x="865530" y="1292522"/>
                  <a:pt x="867519" y="1293769"/>
                </a:cubicBezTo>
                <a:cubicBezTo>
                  <a:pt x="869507" y="1295015"/>
                  <a:pt x="870763" y="1295638"/>
                  <a:pt x="871287" y="1295638"/>
                </a:cubicBezTo>
                <a:cubicBezTo>
                  <a:pt x="874462" y="1295638"/>
                  <a:pt x="888426" y="1289387"/>
                  <a:pt x="913179" y="1276885"/>
                </a:cubicBezTo>
                <a:cubicBezTo>
                  <a:pt x="937932" y="1264384"/>
                  <a:pt x="958556" y="1253629"/>
                  <a:pt x="975050" y="1244620"/>
                </a:cubicBezTo>
                <a:cubicBezTo>
                  <a:pt x="971573" y="1229006"/>
                  <a:pt x="969333" y="1212675"/>
                  <a:pt x="968329" y="1195625"/>
                </a:cubicBezTo>
                <a:cubicBezTo>
                  <a:pt x="967325" y="1178576"/>
                  <a:pt x="966593" y="1147651"/>
                  <a:pt x="966132" y="1102852"/>
                </a:cubicBezTo>
                <a:cubicBezTo>
                  <a:pt x="948900" y="1100256"/>
                  <a:pt x="931253" y="1090197"/>
                  <a:pt x="913191" y="1072675"/>
                </a:cubicBezTo>
                <a:cubicBezTo>
                  <a:pt x="895129" y="1055153"/>
                  <a:pt x="886098" y="1043455"/>
                  <a:pt x="886098" y="1037582"/>
                </a:cubicBezTo>
                <a:cubicBezTo>
                  <a:pt x="886098" y="1031708"/>
                  <a:pt x="890964" y="1028771"/>
                  <a:pt x="900696" y="1028771"/>
                </a:cubicBezTo>
                <a:lnTo>
                  <a:pt x="924722" y="1030271"/>
                </a:lnTo>
                <a:cubicBezTo>
                  <a:pt x="936136" y="1030271"/>
                  <a:pt x="950741" y="1027581"/>
                  <a:pt x="968537" y="1022199"/>
                </a:cubicBezTo>
                <a:cubicBezTo>
                  <a:pt x="969887" y="1016135"/>
                  <a:pt x="970561" y="1009241"/>
                  <a:pt x="970561" y="1001518"/>
                </a:cubicBezTo>
                <a:cubicBezTo>
                  <a:pt x="970561" y="993794"/>
                  <a:pt x="969565" y="988191"/>
                  <a:pt x="967573" y="984706"/>
                </a:cubicBezTo>
                <a:cubicBezTo>
                  <a:pt x="965581" y="981221"/>
                  <a:pt x="964584" y="977515"/>
                  <a:pt x="964584" y="973586"/>
                </a:cubicBezTo>
                <a:cubicBezTo>
                  <a:pt x="964584" y="964029"/>
                  <a:pt x="970397" y="959251"/>
                  <a:pt x="982021" y="959251"/>
                </a:cubicBezTo>
                <a:cubicBezTo>
                  <a:pt x="993646" y="959251"/>
                  <a:pt x="1005723" y="962166"/>
                  <a:pt x="1018252" y="967996"/>
                </a:cubicBezTo>
                <a:cubicBezTo>
                  <a:pt x="1030781" y="973826"/>
                  <a:pt x="1037411" y="984861"/>
                  <a:pt x="1038141" y="1001101"/>
                </a:cubicBezTo>
                <a:cubicBezTo>
                  <a:pt x="1041340" y="996537"/>
                  <a:pt x="1064661" y="987714"/>
                  <a:pt x="1108102" y="974633"/>
                </a:cubicBezTo>
                <a:cubicBezTo>
                  <a:pt x="1108102" y="960814"/>
                  <a:pt x="1105513" y="951603"/>
                  <a:pt x="1100334" y="946999"/>
                </a:cubicBezTo>
                <a:cubicBezTo>
                  <a:pt x="1095154" y="942395"/>
                  <a:pt x="1091065" y="940093"/>
                  <a:pt x="1088064" y="940093"/>
                </a:cubicBezTo>
                <a:cubicBezTo>
                  <a:pt x="1088525" y="940093"/>
                  <a:pt x="1087135" y="942211"/>
                  <a:pt x="1083897" y="946445"/>
                </a:cubicBezTo>
                <a:cubicBezTo>
                  <a:pt x="1080659" y="950680"/>
                  <a:pt x="1076160" y="952797"/>
                  <a:pt x="1070401" y="952797"/>
                </a:cubicBezTo>
                <a:cubicBezTo>
                  <a:pt x="1064643" y="952797"/>
                  <a:pt x="1061763" y="949261"/>
                  <a:pt x="1061763" y="942189"/>
                </a:cubicBezTo>
                <a:cubicBezTo>
                  <a:pt x="1061763" y="934259"/>
                  <a:pt x="1065895" y="926798"/>
                  <a:pt x="1074158" y="919805"/>
                </a:cubicBezTo>
                <a:cubicBezTo>
                  <a:pt x="1076301" y="918011"/>
                  <a:pt x="1079694" y="912923"/>
                  <a:pt x="1084338" y="904541"/>
                </a:cubicBezTo>
                <a:cubicBezTo>
                  <a:pt x="1088608" y="896667"/>
                  <a:pt x="1098573" y="892730"/>
                  <a:pt x="1114234" y="892730"/>
                </a:cubicBezTo>
                <a:close/>
                <a:moveTo>
                  <a:pt x="1879032" y="881515"/>
                </a:moveTo>
                <a:cubicBezTo>
                  <a:pt x="1897288" y="881515"/>
                  <a:pt x="1917325" y="889998"/>
                  <a:pt x="1939141" y="906964"/>
                </a:cubicBezTo>
                <a:cubicBezTo>
                  <a:pt x="1960957" y="923931"/>
                  <a:pt x="1971865" y="943895"/>
                  <a:pt x="1971865" y="966859"/>
                </a:cubicBezTo>
                <a:cubicBezTo>
                  <a:pt x="1971865" y="975534"/>
                  <a:pt x="1970994" y="981739"/>
                  <a:pt x="1969252" y="985474"/>
                </a:cubicBezTo>
                <a:lnTo>
                  <a:pt x="1968518" y="986886"/>
                </a:lnTo>
                <a:lnTo>
                  <a:pt x="1971627" y="985790"/>
                </a:lnTo>
                <a:cubicBezTo>
                  <a:pt x="1975365" y="984543"/>
                  <a:pt x="1980132" y="983920"/>
                  <a:pt x="1985926" y="983920"/>
                </a:cubicBezTo>
                <a:cubicBezTo>
                  <a:pt x="2002198" y="983920"/>
                  <a:pt x="2015384" y="989550"/>
                  <a:pt x="2025485" y="1000809"/>
                </a:cubicBezTo>
                <a:cubicBezTo>
                  <a:pt x="2035585" y="1012069"/>
                  <a:pt x="2040635" y="1025171"/>
                  <a:pt x="2040635" y="1040118"/>
                </a:cubicBezTo>
                <a:cubicBezTo>
                  <a:pt x="2040635" y="1049484"/>
                  <a:pt x="2037316" y="1055090"/>
                  <a:pt x="2030676" y="1056935"/>
                </a:cubicBezTo>
                <a:cubicBezTo>
                  <a:pt x="2024036" y="1058781"/>
                  <a:pt x="2016359" y="1059704"/>
                  <a:pt x="2007643" y="1059704"/>
                </a:cubicBezTo>
                <a:cubicBezTo>
                  <a:pt x="1998928" y="1059704"/>
                  <a:pt x="1987256" y="1062101"/>
                  <a:pt x="1972627" y="1066895"/>
                </a:cubicBezTo>
                <a:cubicBezTo>
                  <a:pt x="1957998" y="1071689"/>
                  <a:pt x="1942734" y="1077845"/>
                  <a:pt x="1926836" y="1085361"/>
                </a:cubicBezTo>
                <a:cubicBezTo>
                  <a:pt x="1918660" y="1105356"/>
                  <a:pt x="1911993" y="1117885"/>
                  <a:pt x="1906833" y="1122950"/>
                </a:cubicBezTo>
                <a:cubicBezTo>
                  <a:pt x="1945282" y="1108503"/>
                  <a:pt x="1972972" y="1101280"/>
                  <a:pt x="1989903" y="1101280"/>
                </a:cubicBezTo>
                <a:cubicBezTo>
                  <a:pt x="2006834" y="1101280"/>
                  <a:pt x="2025503" y="1108491"/>
                  <a:pt x="2045910" y="1122914"/>
                </a:cubicBezTo>
                <a:cubicBezTo>
                  <a:pt x="2066317" y="1137336"/>
                  <a:pt x="2076521" y="1152596"/>
                  <a:pt x="2076521" y="1168693"/>
                </a:cubicBezTo>
                <a:cubicBezTo>
                  <a:pt x="2076521" y="1177695"/>
                  <a:pt x="2073900" y="1186194"/>
                  <a:pt x="2068657" y="1194191"/>
                </a:cubicBezTo>
                <a:cubicBezTo>
                  <a:pt x="2063414" y="1202188"/>
                  <a:pt x="2050317" y="1216791"/>
                  <a:pt x="2029366" y="1238000"/>
                </a:cubicBezTo>
                <a:cubicBezTo>
                  <a:pt x="2008415" y="1259209"/>
                  <a:pt x="1991431" y="1274076"/>
                  <a:pt x="1978413" y="1282600"/>
                </a:cubicBezTo>
                <a:cubicBezTo>
                  <a:pt x="1978032" y="1284291"/>
                  <a:pt x="1977842" y="1287212"/>
                  <a:pt x="1977842" y="1291363"/>
                </a:cubicBezTo>
                <a:cubicBezTo>
                  <a:pt x="1977842" y="1295515"/>
                  <a:pt x="1979810" y="1299372"/>
                  <a:pt x="1983748" y="1302936"/>
                </a:cubicBezTo>
                <a:cubicBezTo>
                  <a:pt x="1987685" y="1306500"/>
                  <a:pt x="2001885" y="1310866"/>
                  <a:pt x="2026348" y="1316033"/>
                </a:cubicBezTo>
                <a:cubicBezTo>
                  <a:pt x="2047716" y="1320542"/>
                  <a:pt x="2061047" y="1327791"/>
                  <a:pt x="2066341" y="1337780"/>
                </a:cubicBezTo>
                <a:cubicBezTo>
                  <a:pt x="2071635" y="1347769"/>
                  <a:pt x="2074283" y="1355943"/>
                  <a:pt x="2074283" y="1362301"/>
                </a:cubicBezTo>
                <a:cubicBezTo>
                  <a:pt x="2074283" y="1380835"/>
                  <a:pt x="2059102" y="1388816"/>
                  <a:pt x="2028741" y="1386244"/>
                </a:cubicBezTo>
                <a:cubicBezTo>
                  <a:pt x="2016525" y="1384831"/>
                  <a:pt x="2005137" y="1384125"/>
                  <a:pt x="1994576" y="1384125"/>
                </a:cubicBezTo>
                <a:cubicBezTo>
                  <a:pt x="1984015" y="1384125"/>
                  <a:pt x="1975322" y="1385054"/>
                  <a:pt x="1968496" y="1386911"/>
                </a:cubicBezTo>
                <a:cubicBezTo>
                  <a:pt x="1966154" y="1435155"/>
                  <a:pt x="1963227" y="1474065"/>
                  <a:pt x="1959715" y="1503640"/>
                </a:cubicBezTo>
                <a:cubicBezTo>
                  <a:pt x="1956202" y="1533215"/>
                  <a:pt x="1951714" y="1556988"/>
                  <a:pt x="1946249" y="1574958"/>
                </a:cubicBezTo>
                <a:cubicBezTo>
                  <a:pt x="1940784" y="1592929"/>
                  <a:pt x="1936226" y="1603740"/>
                  <a:pt x="1932574" y="1607391"/>
                </a:cubicBezTo>
                <a:cubicBezTo>
                  <a:pt x="1928923" y="1611042"/>
                  <a:pt x="1924290" y="1612868"/>
                  <a:pt x="1918674" y="1612868"/>
                </a:cubicBezTo>
                <a:cubicBezTo>
                  <a:pt x="1913058" y="1612868"/>
                  <a:pt x="1908301" y="1610213"/>
                  <a:pt x="1904404" y="1604903"/>
                </a:cubicBezTo>
                <a:cubicBezTo>
                  <a:pt x="1900507" y="1599592"/>
                  <a:pt x="1896774" y="1582535"/>
                  <a:pt x="1893206" y="1553730"/>
                </a:cubicBezTo>
                <a:cubicBezTo>
                  <a:pt x="1889639" y="1524924"/>
                  <a:pt x="1887855" y="1496728"/>
                  <a:pt x="1887855" y="1469142"/>
                </a:cubicBezTo>
                <a:cubicBezTo>
                  <a:pt x="1887855" y="1441555"/>
                  <a:pt x="1888355" y="1422185"/>
                  <a:pt x="1889355" y="1411033"/>
                </a:cubicBezTo>
                <a:cubicBezTo>
                  <a:pt x="1875345" y="1421995"/>
                  <a:pt x="1863520" y="1427476"/>
                  <a:pt x="1853880" y="1427476"/>
                </a:cubicBezTo>
                <a:cubicBezTo>
                  <a:pt x="1844240" y="1427476"/>
                  <a:pt x="1828929" y="1423475"/>
                  <a:pt x="1807946" y="1415474"/>
                </a:cubicBezTo>
                <a:cubicBezTo>
                  <a:pt x="1786963" y="1407473"/>
                  <a:pt x="1776472" y="1397627"/>
                  <a:pt x="1776472" y="1385935"/>
                </a:cubicBezTo>
                <a:cubicBezTo>
                  <a:pt x="1776472" y="1380089"/>
                  <a:pt x="1777332" y="1373879"/>
                  <a:pt x="1779054" y="1367306"/>
                </a:cubicBezTo>
                <a:lnTo>
                  <a:pt x="1786243" y="1347994"/>
                </a:lnTo>
                <a:lnTo>
                  <a:pt x="1756231" y="1380422"/>
                </a:lnTo>
                <a:cubicBezTo>
                  <a:pt x="1715599" y="1419268"/>
                  <a:pt x="1687512" y="1438691"/>
                  <a:pt x="1671971" y="1438691"/>
                </a:cubicBezTo>
                <a:cubicBezTo>
                  <a:pt x="1663477" y="1438691"/>
                  <a:pt x="1657044" y="1434945"/>
                  <a:pt x="1652670" y="1427452"/>
                </a:cubicBezTo>
                <a:cubicBezTo>
                  <a:pt x="1648297" y="1419959"/>
                  <a:pt x="1642296" y="1404012"/>
                  <a:pt x="1634668" y="1379613"/>
                </a:cubicBezTo>
                <a:cubicBezTo>
                  <a:pt x="1627040" y="1355213"/>
                  <a:pt x="1623226" y="1335764"/>
                  <a:pt x="1623226" y="1321266"/>
                </a:cubicBezTo>
                <a:cubicBezTo>
                  <a:pt x="1623226" y="1306768"/>
                  <a:pt x="1625905" y="1294300"/>
                  <a:pt x="1631263" y="1283862"/>
                </a:cubicBezTo>
                <a:cubicBezTo>
                  <a:pt x="1636621" y="1273425"/>
                  <a:pt x="1650396" y="1256470"/>
                  <a:pt x="1672590" y="1232999"/>
                </a:cubicBezTo>
                <a:cubicBezTo>
                  <a:pt x="1694783" y="1209528"/>
                  <a:pt x="1716313" y="1192383"/>
                  <a:pt x="1737181" y="1181564"/>
                </a:cubicBezTo>
                <a:cubicBezTo>
                  <a:pt x="1758049" y="1170745"/>
                  <a:pt x="1783520" y="1160871"/>
                  <a:pt x="1813595" y="1151941"/>
                </a:cubicBezTo>
                <a:cubicBezTo>
                  <a:pt x="1815215" y="1148598"/>
                  <a:pt x="1816730" y="1145632"/>
                  <a:pt x="1818142" y="1143044"/>
                </a:cubicBezTo>
                <a:lnTo>
                  <a:pt x="1820937" y="1138323"/>
                </a:lnTo>
                <a:lnTo>
                  <a:pt x="1813121" y="1143707"/>
                </a:lnTo>
                <a:cubicBezTo>
                  <a:pt x="1808596" y="1146633"/>
                  <a:pt x="1803114" y="1150024"/>
                  <a:pt x="1796677" y="1153882"/>
                </a:cubicBezTo>
                <a:cubicBezTo>
                  <a:pt x="1783778" y="1161859"/>
                  <a:pt x="1768784" y="1165848"/>
                  <a:pt x="1751695" y="1165848"/>
                </a:cubicBezTo>
                <a:cubicBezTo>
                  <a:pt x="1734605" y="1165848"/>
                  <a:pt x="1718510" y="1161939"/>
                  <a:pt x="1703409" y="1154120"/>
                </a:cubicBezTo>
                <a:cubicBezTo>
                  <a:pt x="1688308" y="1146302"/>
                  <a:pt x="1675779" y="1134856"/>
                  <a:pt x="1665821" y="1119783"/>
                </a:cubicBezTo>
                <a:cubicBezTo>
                  <a:pt x="1655863" y="1104709"/>
                  <a:pt x="1650884" y="1093355"/>
                  <a:pt x="1650884" y="1085719"/>
                </a:cubicBezTo>
                <a:cubicBezTo>
                  <a:pt x="1650884" y="1079154"/>
                  <a:pt x="1653462" y="1075872"/>
                  <a:pt x="1658618" y="1075872"/>
                </a:cubicBezTo>
                <a:cubicBezTo>
                  <a:pt x="1663773" y="1075872"/>
                  <a:pt x="1668966" y="1077740"/>
                  <a:pt x="1674197" y="1081474"/>
                </a:cubicBezTo>
                <a:cubicBezTo>
                  <a:pt x="1679428" y="1085209"/>
                  <a:pt x="1686456" y="1087076"/>
                  <a:pt x="1695283" y="1087076"/>
                </a:cubicBezTo>
                <a:cubicBezTo>
                  <a:pt x="1704109" y="1087076"/>
                  <a:pt x="1723072" y="1081730"/>
                  <a:pt x="1752171" y="1071038"/>
                </a:cubicBezTo>
                <a:cubicBezTo>
                  <a:pt x="1781270" y="1060346"/>
                  <a:pt x="1818747" y="1045174"/>
                  <a:pt x="1864602" y="1025521"/>
                </a:cubicBezTo>
                <a:cubicBezTo>
                  <a:pt x="1870237" y="1011638"/>
                  <a:pt x="1874250" y="1001240"/>
                  <a:pt x="1876639" y="994326"/>
                </a:cubicBezTo>
                <a:cubicBezTo>
                  <a:pt x="1874170" y="984563"/>
                  <a:pt x="1864860" y="974002"/>
                  <a:pt x="1848707" y="962644"/>
                </a:cubicBezTo>
                <a:cubicBezTo>
                  <a:pt x="1835435" y="952547"/>
                  <a:pt x="1828800" y="941709"/>
                  <a:pt x="1828800" y="930128"/>
                </a:cubicBezTo>
                <a:cubicBezTo>
                  <a:pt x="1828800" y="918547"/>
                  <a:pt x="1833572" y="907550"/>
                  <a:pt x="1843117" y="897136"/>
                </a:cubicBezTo>
                <a:cubicBezTo>
                  <a:pt x="1852662" y="886722"/>
                  <a:pt x="1864634" y="881515"/>
                  <a:pt x="1879032" y="881515"/>
                </a:cubicBezTo>
                <a:close/>
                <a:moveTo>
                  <a:pt x="3443966" y="510087"/>
                </a:moveTo>
                <a:cubicBezTo>
                  <a:pt x="3441211" y="510087"/>
                  <a:pt x="3426424" y="513409"/>
                  <a:pt x="3399603" y="520053"/>
                </a:cubicBezTo>
                <a:cubicBezTo>
                  <a:pt x="3372782" y="526696"/>
                  <a:pt x="3348926" y="533705"/>
                  <a:pt x="3328035" y="541079"/>
                </a:cubicBezTo>
                <a:cubicBezTo>
                  <a:pt x="3331344" y="552088"/>
                  <a:pt x="3336933" y="566328"/>
                  <a:pt x="3344799" y="583799"/>
                </a:cubicBezTo>
                <a:cubicBezTo>
                  <a:pt x="3375819" y="581965"/>
                  <a:pt x="3398144" y="577526"/>
                  <a:pt x="3411777" y="570482"/>
                </a:cubicBezTo>
                <a:cubicBezTo>
                  <a:pt x="3425410" y="563437"/>
                  <a:pt x="3434871" y="553245"/>
                  <a:pt x="3440162" y="539906"/>
                </a:cubicBezTo>
                <a:cubicBezTo>
                  <a:pt x="3445452" y="526567"/>
                  <a:pt x="3448097" y="518263"/>
                  <a:pt x="3448097" y="514993"/>
                </a:cubicBezTo>
                <a:cubicBezTo>
                  <a:pt x="3448097" y="511722"/>
                  <a:pt x="3446720" y="510087"/>
                  <a:pt x="3443966" y="510087"/>
                </a:cubicBezTo>
                <a:close/>
                <a:moveTo>
                  <a:pt x="2573964" y="455378"/>
                </a:moveTo>
                <a:cubicBezTo>
                  <a:pt x="2573964" y="455973"/>
                  <a:pt x="2572686" y="456894"/>
                  <a:pt x="2570130" y="458140"/>
                </a:cubicBezTo>
                <a:cubicBezTo>
                  <a:pt x="2567574" y="459386"/>
                  <a:pt x="2562562" y="460010"/>
                  <a:pt x="2555093" y="460010"/>
                </a:cubicBezTo>
                <a:cubicBezTo>
                  <a:pt x="2547623" y="460010"/>
                  <a:pt x="2532193" y="458513"/>
                  <a:pt x="2508801" y="455521"/>
                </a:cubicBezTo>
                <a:cubicBezTo>
                  <a:pt x="2507087" y="455521"/>
                  <a:pt x="2506229" y="455969"/>
                  <a:pt x="2506229" y="456866"/>
                </a:cubicBezTo>
                <a:cubicBezTo>
                  <a:pt x="2506229" y="462407"/>
                  <a:pt x="2511645" y="467258"/>
                  <a:pt x="2522476" y="471422"/>
                </a:cubicBezTo>
                <a:cubicBezTo>
                  <a:pt x="2533306" y="475585"/>
                  <a:pt x="2543293" y="477666"/>
                  <a:pt x="2552438" y="477666"/>
                </a:cubicBezTo>
                <a:cubicBezTo>
                  <a:pt x="2558073" y="477666"/>
                  <a:pt x="2563070" y="474497"/>
                  <a:pt x="2567427" y="468159"/>
                </a:cubicBezTo>
                <a:cubicBezTo>
                  <a:pt x="2571785" y="461821"/>
                  <a:pt x="2573964" y="457561"/>
                  <a:pt x="2573964" y="455378"/>
                </a:cubicBezTo>
                <a:close/>
                <a:moveTo>
                  <a:pt x="1122116" y="401157"/>
                </a:moveTo>
                <a:cubicBezTo>
                  <a:pt x="1123394" y="403514"/>
                  <a:pt x="1123686" y="404693"/>
                  <a:pt x="1122991" y="404693"/>
                </a:cubicBezTo>
                <a:lnTo>
                  <a:pt x="1123348" y="404518"/>
                </a:lnTo>
                <a:close/>
                <a:moveTo>
                  <a:pt x="1890653" y="391227"/>
                </a:moveTo>
                <a:cubicBezTo>
                  <a:pt x="1870412" y="394212"/>
                  <a:pt x="1851033" y="397601"/>
                  <a:pt x="1832515" y="401395"/>
                </a:cubicBezTo>
                <a:cubicBezTo>
                  <a:pt x="1831292" y="405673"/>
                  <a:pt x="1828093" y="412496"/>
                  <a:pt x="1822918" y="421862"/>
                </a:cubicBezTo>
                <a:cubicBezTo>
                  <a:pt x="1837642" y="425537"/>
                  <a:pt x="1850009" y="429434"/>
                  <a:pt x="1860018" y="433554"/>
                </a:cubicBezTo>
                <a:cubicBezTo>
                  <a:pt x="1874424" y="411829"/>
                  <a:pt x="1884636" y="397720"/>
                  <a:pt x="1890653" y="391227"/>
                </a:cubicBezTo>
                <a:close/>
                <a:moveTo>
                  <a:pt x="1218247" y="386750"/>
                </a:moveTo>
                <a:cubicBezTo>
                  <a:pt x="1204372" y="393259"/>
                  <a:pt x="1192196" y="400323"/>
                  <a:pt x="1181719" y="407943"/>
                </a:cubicBezTo>
                <a:cubicBezTo>
                  <a:pt x="1171241" y="415563"/>
                  <a:pt x="1153711" y="431764"/>
                  <a:pt x="1129129" y="456545"/>
                </a:cubicBezTo>
                <a:cubicBezTo>
                  <a:pt x="1131129" y="469411"/>
                  <a:pt x="1132328" y="477194"/>
                  <a:pt x="1132725" y="479893"/>
                </a:cubicBezTo>
                <a:cubicBezTo>
                  <a:pt x="1160911" y="472067"/>
                  <a:pt x="1185283" y="467364"/>
                  <a:pt x="1205841" y="465784"/>
                </a:cubicBezTo>
                <a:cubicBezTo>
                  <a:pt x="1199856" y="446837"/>
                  <a:pt x="1196864" y="433117"/>
                  <a:pt x="1196864" y="424624"/>
                </a:cubicBezTo>
                <a:cubicBezTo>
                  <a:pt x="1196864" y="416131"/>
                  <a:pt x="1199630" y="411884"/>
                  <a:pt x="1205162" y="411884"/>
                </a:cubicBezTo>
                <a:cubicBezTo>
                  <a:pt x="1210695" y="411884"/>
                  <a:pt x="1215330" y="416371"/>
                  <a:pt x="1219069" y="425344"/>
                </a:cubicBezTo>
                <a:lnTo>
                  <a:pt x="1221086" y="430935"/>
                </a:lnTo>
                <a:lnTo>
                  <a:pt x="1220566" y="425791"/>
                </a:lnTo>
                <a:cubicBezTo>
                  <a:pt x="1219869" y="417115"/>
                  <a:pt x="1219097" y="404102"/>
                  <a:pt x="1218247" y="386750"/>
                </a:cubicBezTo>
                <a:close/>
                <a:moveTo>
                  <a:pt x="442543" y="380761"/>
                </a:moveTo>
                <a:cubicBezTo>
                  <a:pt x="433010" y="385722"/>
                  <a:pt x="422140" y="388258"/>
                  <a:pt x="409932" y="388370"/>
                </a:cubicBezTo>
                <a:cubicBezTo>
                  <a:pt x="418131" y="388100"/>
                  <a:pt x="425348" y="387965"/>
                  <a:pt x="431583" y="387965"/>
                </a:cubicBezTo>
                <a:cubicBezTo>
                  <a:pt x="437818" y="387965"/>
                  <a:pt x="441472" y="385564"/>
                  <a:pt x="442543" y="380761"/>
                </a:cubicBezTo>
                <a:close/>
                <a:moveTo>
                  <a:pt x="3974605" y="346943"/>
                </a:moveTo>
                <a:lnTo>
                  <a:pt x="3982247" y="347603"/>
                </a:lnTo>
                <a:cubicBezTo>
                  <a:pt x="3985637" y="347603"/>
                  <a:pt x="3987331" y="347444"/>
                  <a:pt x="3987331" y="347126"/>
                </a:cubicBezTo>
                <a:close/>
                <a:moveTo>
                  <a:pt x="3436849" y="336571"/>
                </a:moveTo>
                <a:lnTo>
                  <a:pt x="3436282" y="336976"/>
                </a:lnTo>
                <a:cubicBezTo>
                  <a:pt x="3433227" y="339107"/>
                  <a:pt x="3425481" y="344436"/>
                  <a:pt x="3413045" y="352960"/>
                </a:cubicBezTo>
                <a:cubicBezTo>
                  <a:pt x="3404766" y="359041"/>
                  <a:pt x="3394368" y="362081"/>
                  <a:pt x="3381851" y="362081"/>
                </a:cubicBezTo>
                <a:cubicBezTo>
                  <a:pt x="3369333" y="362081"/>
                  <a:pt x="3354387" y="359088"/>
                  <a:pt x="3337012" y="353103"/>
                </a:cubicBezTo>
                <a:cubicBezTo>
                  <a:pt x="3338004" y="360041"/>
                  <a:pt x="3338500" y="368034"/>
                  <a:pt x="3338500" y="377082"/>
                </a:cubicBezTo>
                <a:cubicBezTo>
                  <a:pt x="3338500" y="386131"/>
                  <a:pt x="3337254" y="394489"/>
                  <a:pt x="3334761" y="402157"/>
                </a:cubicBezTo>
                <a:cubicBezTo>
                  <a:pt x="3359296" y="400831"/>
                  <a:pt x="3382575" y="393444"/>
                  <a:pt x="3404598" y="379994"/>
                </a:cubicBezTo>
                <a:cubicBezTo>
                  <a:pt x="3415609" y="373269"/>
                  <a:pt x="3423867" y="366096"/>
                  <a:pt x="3429373" y="358477"/>
                </a:cubicBezTo>
                <a:close/>
                <a:moveTo>
                  <a:pt x="1871550" y="271649"/>
                </a:moveTo>
                <a:lnTo>
                  <a:pt x="1861637" y="301880"/>
                </a:lnTo>
                <a:cubicBezTo>
                  <a:pt x="1857998" y="312724"/>
                  <a:pt x="1854061" y="324223"/>
                  <a:pt x="1849826" y="336375"/>
                </a:cubicBezTo>
                <a:cubicBezTo>
                  <a:pt x="1879473" y="331525"/>
                  <a:pt x="1902527" y="328418"/>
                  <a:pt x="1918989" y="327052"/>
                </a:cubicBezTo>
                <a:cubicBezTo>
                  <a:pt x="1920529" y="325314"/>
                  <a:pt x="1921299" y="322969"/>
                  <a:pt x="1921299" y="320016"/>
                </a:cubicBezTo>
                <a:cubicBezTo>
                  <a:pt x="1921299" y="317063"/>
                  <a:pt x="1917876" y="311749"/>
                  <a:pt x="1911030" y="304073"/>
                </a:cubicBezTo>
                <a:cubicBezTo>
                  <a:pt x="1904184" y="296398"/>
                  <a:pt x="1899828" y="292560"/>
                  <a:pt x="1897963" y="292560"/>
                </a:cubicBezTo>
                <a:lnTo>
                  <a:pt x="1892748" y="294060"/>
                </a:lnTo>
                <a:cubicBezTo>
                  <a:pt x="1882366" y="294060"/>
                  <a:pt x="1876303" y="290322"/>
                  <a:pt x="1874561" y="282845"/>
                </a:cubicBezTo>
                <a:cubicBezTo>
                  <a:pt x="1873690" y="279106"/>
                  <a:pt x="1873003" y="276302"/>
                  <a:pt x="1872500" y="274433"/>
                </a:cubicBezTo>
                <a:close/>
                <a:moveTo>
                  <a:pt x="1221533" y="265652"/>
                </a:moveTo>
                <a:cubicBezTo>
                  <a:pt x="1197538" y="299997"/>
                  <a:pt x="1172940" y="317404"/>
                  <a:pt x="1147738" y="317873"/>
                </a:cubicBezTo>
                <a:cubicBezTo>
                  <a:pt x="1146572" y="322826"/>
                  <a:pt x="1143857" y="328247"/>
                  <a:pt x="1139594" y="334137"/>
                </a:cubicBezTo>
                <a:cubicBezTo>
                  <a:pt x="1150929" y="330620"/>
                  <a:pt x="1159101" y="326753"/>
                  <a:pt x="1164110" y="322534"/>
                </a:cubicBezTo>
                <a:cubicBezTo>
                  <a:pt x="1169118" y="318315"/>
                  <a:pt x="1174853" y="316206"/>
                  <a:pt x="1181314" y="316206"/>
                </a:cubicBezTo>
                <a:cubicBezTo>
                  <a:pt x="1191093" y="316206"/>
                  <a:pt x="1204075" y="322183"/>
                  <a:pt x="1220259" y="334137"/>
                </a:cubicBezTo>
                <a:close/>
                <a:moveTo>
                  <a:pt x="4173009" y="251448"/>
                </a:moveTo>
                <a:cubicBezTo>
                  <a:pt x="4175676" y="261116"/>
                  <a:pt x="4179387" y="275721"/>
                  <a:pt x="4184141" y="295263"/>
                </a:cubicBezTo>
                <a:cubicBezTo>
                  <a:pt x="4187602" y="295453"/>
                  <a:pt x="4200739" y="287428"/>
                  <a:pt x="4223551" y="271188"/>
                </a:cubicBezTo>
                <a:cubicBezTo>
                  <a:pt x="4207811" y="270950"/>
                  <a:pt x="4190963" y="264370"/>
                  <a:pt x="4173009" y="251448"/>
                </a:cubicBezTo>
                <a:close/>
                <a:moveTo>
                  <a:pt x="4224409" y="165485"/>
                </a:moveTo>
                <a:cubicBezTo>
                  <a:pt x="4203549" y="168413"/>
                  <a:pt x="4188747" y="171336"/>
                  <a:pt x="4180004" y="174254"/>
                </a:cubicBezTo>
                <a:cubicBezTo>
                  <a:pt x="4171261" y="177171"/>
                  <a:pt x="4166437" y="180903"/>
                  <a:pt x="4165532" y="185451"/>
                </a:cubicBezTo>
                <a:cubicBezTo>
                  <a:pt x="4167413" y="191698"/>
                  <a:pt x="4168837" y="202136"/>
                  <a:pt x="4169807" y="216765"/>
                </a:cubicBezTo>
                <a:cubicBezTo>
                  <a:pt x="4192079" y="203271"/>
                  <a:pt x="4211061" y="192071"/>
                  <a:pt x="4226754" y="183165"/>
                </a:cubicBezTo>
                <a:cubicBezTo>
                  <a:pt x="4227611" y="172791"/>
                  <a:pt x="4226829" y="166897"/>
                  <a:pt x="4224409" y="165485"/>
                </a:cubicBezTo>
                <a:close/>
                <a:moveTo>
                  <a:pt x="1213461" y="149030"/>
                </a:moveTo>
                <a:cubicBezTo>
                  <a:pt x="1210929" y="149030"/>
                  <a:pt x="1208373" y="149852"/>
                  <a:pt x="1205793" y="151495"/>
                </a:cubicBezTo>
                <a:cubicBezTo>
                  <a:pt x="1189561" y="162314"/>
                  <a:pt x="1177881" y="167723"/>
                  <a:pt x="1170753" y="167723"/>
                </a:cubicBezTo>
                <a:cubicBezTo>
                  <a:pt x="1163625" y="167723"/>
                  <a:pt x="1157942" y="166852"/>
                  <a:pt x="1153703" y="165110"/>
                </a:cubicBezTo>
                <a:cubicBezTo>
                  <a:pt x="1149465" y="163367"/>
                  <a:pt x="1144807" y="162496"/>
                  <a:pt x="1139731" y="162496"/>
                </a:cubicBezTo>
                <a:cubicBezTo>
                  <a:pt x="1134656" y="162496"/>
                  <a:pt x="1130248" y="163740"/>
                  <a:pt x="1126510" y="166229"/>
                </a:cubicBezTo>
                <a:lnTo>
                  <a:pt x="1122986" y="167819"/>
                </a:lnTo>
                <a:lnTo>
                  <a:pt x="1127656" y="171014"/>
                </a:lnTo>
                <a:cubicBezTo>
                  <a:pt x="1129872" y="172970"/>
                  <a:pt x="1131923" y="175253"/>
                  <a:pt x="1133808" y="177861"/>
                </a:cubicBezTo>
                <a:cubicBezTo>
                  <a:pt x="1141349" y="188295"/>
                  <a:pt x="1146508" y="200267"/>
                  <a:pt x="1149286" y="213776"/>
                </a:cubicBezTo>
                <a:cubicBezTo>
                  <a:pt x="1160518" y="206815"/>
                  <a:pt x="1172245" y="203335"/>
                  <a:pt x="1184469" y="203335"/>
                </a:cubicBezTo>
                <a:cubicBezTo>
                  <a:pt x="1196693" y="203335"/>
                  <a:pt x="1209365" y="211054"/>
                  <a:pt x="1222486" y="226492"/>
                </a:cubicBezTo>
                <a:cubicBezTo>
                  <a:pt x="1222851" y="216380"/>
                  <a:pt x="1223033" y="206212"/>
                  <a:pt x="1223033" y="195988"/>
                </a:cubicBezTo>
                <a:cubicBezTo>
                  <a:pt x="1223033" y="164683"/>
                  <a:pt x="1219842" y="149030"/>
                  <a:pt x="1213461" y="149030"/>
                </a:cubicBezTo>
                <a:close/>
                <a:moveTo>
                  <a:pt x="4349281" y="135576"/>
                </a:moveTo>
                <a:cubicBezTo>
                  <a:pt x="4336993" y="135576"/>
                  <a:pt x="4315115" y="139569"/>
                  <a:pt x="4283642" y="147554"/>
                </a:cubicBezTo>
                <a:cubicBezTo>
                  <a:pt x="4286135" y="151951"/>
                  <a:pt x="4287381" y="158845"/>
                  <a:pt x="4287381" y="168235"/>
                </a:cubicBezTo>
                <a:cubicBezTo>
                  <a:pt x="4296858" y="170299"/>
                  <a:pt x="4305581" y="176597"/>
                  <a:pt x="4313551" y="187130"/>
                </a:cubicBezTo>
                <a:cubicBezTo>
                  <a:pt x="4321519" y="197663"/>
                  <a:pt x="4325505" y="207486"/>
                  <a:pt x="4325505" y="216598"/>
                </a:cubicBezTo>
                <a:cubicBezTo>
                  <a:pt x="4325505" y="225710"/>
                  <a:pt x="4323861" y="232898"/>
                  <a:pt x="4320575" y="238160"/>
                </a:cubicBezTo>
                <a:cubicBezTo>
                  <a:pt x="4308328" y="257758"/>
                  <a:pt x="4300979" y="269896"/>
                  <a:pt x="4298531" y="274576"/>
                </a:cubicBezTo>
                <a:lnTo>
                  <a:pt x="4295776" y="279285"/>
                </a:lnTo>
                <a:lnTo>
                  <a:pt x="4307520" y="276153"/>
                </a:lnTo>
                <a:cubicBezTo>
                  <a:pt x="4312953" y="274208"/>
                  <a:pt x="4316408" y="269918"/>
                  <a:pt x="4317885" y="263283"/>
                </a:cubicBezTo>
                <a:lnTo>
                  <a:pt x="4335779" y="203311"/>
                </a:lnTo>
                <a:cubicBezTo>
                  <a:pt x="4342193" y="180895"/>
                  <a:pt x="4346771" y="165663"/>
                  <a:pt x="4349513" y="157615"/>
                </a:cubicBezTo>
                <a:cubicBezTo>
                  <a:pt x="4352256" y="149566"/>
                  <a:pt x="4353627" y="143668"/>
                  <a:pt x="4353627" y="139922"/>
                </a:cubicBezTo>
                <a:cubicBezTo>
                  <a:pt x="4353627" y="137025"/>
                  <a:pt x="4352179" y="135576"/>
                  <a:pt x="4349281" y="135576"/>
                </a:cubicBezTo>
                <a:close/>
                <a:moveTo>
                  <a:pt x="1967650" y="129599"/>
                </a:moveTo>
                <a:cubicBezTo>
                  <a:pt x="1948457" y="143061"/>
                  <a:pt x="1929205" y="159444"/>
                  <a:pt x="1909893" y="178748"/>
                </a:cubicBezTo>
                <a:cubicBezTo>
                  <a:pt x="1903138" y="189091"/>
                  <a:pt x="1894328" y="206843"/>
                  <a:pt x="1883461" y="232005"/>
                </a:cubicBezTo>
                <a:cubicBezTo>
                  <a:pt x="1882485" y="231330"/>
                  <a:pt x="1883434" y="230993"/>
                  <a:pt x="1886307" y="230993"/>
                </a:cubicBezTo>
                <a:cubicBezTo>
                  <a:pt x="1903230" y="230993"/>
                  <a:pt x="1920083" y="217634"/>
                  <a:pt x="1936867" y="190916"/>
                </a:cubicBezTo>
                <a:cubicBezTo>
                  <a:pt x="1953651" y="164199"/>
                  <a:pt x="1963912" y="143760"/>
                  <a:pt x="1967650" y="129599"/>
                </a:cubicBezTo>
                <a:close/>
                <a:moveTo>
                  <a:pt x="130242" y="120360"/>
                </a:moveTo>
                <a:cubicBezTo>
                  <a:pt x="139775" y="120360"/>
                  <a:pt x="152791" y="122658"/>
                  <a:pt x="169289" y="127254"/>
                </a:cubicBezTo>
                <a:cubicBezTo>
                  <a:pt x="185787" y="131849"/>
                  <a:pt x="198126" y="139789"/>
                  <a:pt x="206305" y="151072"/>
                </a:cubicBezTo>
                <a:cubicBezTo>
                  <a:pt x="214485" y="162355"/>
                  <a:pt x="218575" y="173384"/>
                  <a:pt x="218575" y="184160"/>
                </a:cubicBezTo>
                <a:cubicBezTo>
                  <a:pt x="218575" y="194935"/>
                  <a:pt x="216578" y="200767"/>
                  <a:pt x="212586" y="201656"/>
                </a:cubicBezTo>
                <a:cubicBezTo>
                  <a:pt x="194814" y="225643"/>
                  <a:pt x="182106" y="258591"/>
                  <a:pt x="174462" y="300501"/>
                </a:cubicBezTo>
                <a:cubicBezTo>
                  <a:pt x="187424" y="311169"/>
                  <a:pt x="193905" y="323675"/>
                  <a:pt x="193905" y="338018"/>
                </a:cubicBezTo>
                <a:cubicBezTo>
                  <a:pt x="193905" y="347535"/>
                  <a:pt x="189896" y="357798"/>
                  <a:pt x="181880" y="368808"/>
                </a:cubicBezTo>
                <a:cubicBezTo>
                  <a:pt x="171958" y="385087"/>
                  <a:pt x="166997" y="393962"/>
                  <a:pt x="166997" y="395430"/>
                </a:cubicBezTo>
                <a:cubicBezTo>
                  <a:pt x="171100" y="387945"/>
                  <a:pt x="178197" y="379158"/>
                  <a:pt x="188285" y="369070"/>
                </a:cubicBezTo>
                <a:cubicBezTo>
                  <a:pt x="192627" y="364728"/>
                  <a:pt x="197191" y="362557"/>
                  <a:pt x="201977" y="362557"/>
                </a:cubicBezTo>
                <a:cubicBezTo>
                  <a:pt x="213534" y="362557"/>
                  <a:pt x="219313" y="371070"/>
                  <a:pt x="219313" y="388096"/>
                </a:cubicBezTo>
                <a:cubicBezTo>
                  <a:pt x="219313" y="395239"/>
                  <a:pt x="217459" y="402375"/>
                  <a:pt x="213753" y="409503"/>
                </a:cubicBezTo>
                <a:cubicBezTo>
                  <a:pt x="210046" y="416631"/>
                  <a:pt x="198596" y="430815"/>
                  <a:pt x="179403" y="452056"/>
                </a:cubicBezTo>
                <a:cubicBezTo>
                  <a:pt x="160210" y="473297"/>
                  <a:pt x="141204" y="492954"/>
                  <a:pt x="122384" y="511028"/>
                </a:cubicBezTo>
                <a:cubicBezTo>
                  <a:pt x="103564" y="529101"/>
                  <a:pt x="90819" y="540315"/>
                  <a:pt x="84147" y="544669"/>
                </a:cubicBezTo>
                <a:cubicBezTo>
                  <a:pt x="77476" y="549023"/>
                  <a:pt x="70169" y="551199"/>
                  <a:pt x="62228" y="551199"/>
                </a:cubicBezTo>
                <a:cubicBezTo>
                  <a:pt x="54286" y="551199"/>
                  <a:pt x="44422" y="546169"/>
                  <a:pt x="32635" y="536108"/>
                </a:cubicBezTo>
                <a:cubicBezTo>
                  <a:pt x="20848" y="526047"/>
                  <a:pt x="14954" y="514770"/>
                  <a:pt x="14954" y="502277"/>
                </a:cubicBezTo>
                <a:cubicBezTo>
                  <a:pt x="14954" y="489783"/>
                  <a:pt x="19463" y="482036"/>
                  <a:pt x="28479" y="479036"/>
                </a:cubicBezTo>
                <a:cubicBezTo>
                  <a:pt x="38751" y="475019"/>
                  <a:pt x="46577" y="470096"/>
                  <a:pt x="51959" y="464266"/>
                </a:cubicBezTo>
                <a:cubicBezTo>
                  <a:pt x="57340" y="458436"/>
                  <a:pt x="64690" y="447020"/>
                  <a:pt x="74009" y="430018"/>
                </a:cubicBezTo>
                <a:cubicBezTo>
                  <a:pt x="61055" y="422906"/>
                  <a:pt x="54578" y="416101"/>
                  <a:pt x="54578" y="409604"/>
                </a:cubicBezTo>
                <a:cubicBezTo>
                  <a:pt x="54578" y="403108"/>
                  <a:pt x="64202" y="399057"/>
                  <a:pt x="83451" y="397454"/>
                </a:cubicBezTo>
                <a:cubicBezTo>
                  <a:pt x="83633" y="397010"/>
                  <a:pt x="84721" y="395684"/>
                  <a:pt x="86713" y="393477"/>
                </a:cubicBezTo>
                <a:cubicBezTo>
                  <a:pt x="80133" y="396962"/>
                  <a:pt x="70471" y="398704"/>
                  <a:pt x="57727" y="398704"/>
                </a:cubicBezTo>
                <a:cubicBezTo>
                  <a:pt x="44984" y="398704"/>
                  <a:pt x="32176" y="395781"/>
                  <a:pt x="19306" y="389935"/>
                </a:cubicBezTo>
                <a:cubicBezTo>
                  <a:pt x="6435" y="384089"/>
                  <a:pt x="0" y="377479"/>
                  <a:pt x="0" y="370105"/>
                </a:cubicBezTo>
                <a:cubicBezTo>
                  <a:pt x="0" y="362731"/>
                  <a:pt x="2619" y="356798"/>
                  <a:pt x="7858" y="352306"/>
                </a:cubicBezTo>
                <a:lnTo>
                  <a:pt x="35135" y="330243"/>
                </a:lnTo>
                <a:cubicBezTo>
                  <a:pt x="53233" y="313575"/>
                  <a:pt x="66833" y="302619"/>
                  <a:pt x="75938" y="297376"/>
                </a:cubicBezTo>
                <a:cubicBezTo>
                  <a:pt x="85042" y="292133"/>
                  <a:pt x="92781" y="289345"/>
                  <a:pt x="99155" y="289012"/>
                </a:cubicBezTo>
                <a:lnTo>
                  <a:pt x="103167" y="246780"/>
                </a:lnTo>
                <a:cubicBezTo>
                  <a:pt x="84038" y="242081"/>
                  <a:pt x="67544" y="234328"/>
                  <a:pt x="53685" y="223522"/>
                </a:cubicBezTo>
                <a:cubicBezTo>
                  <a:pt x="39826" y="212715"/>
                  <a:pt x="32897" y="203148"/>
                  <a:pt x="32897" y="194822"/>
                </a:cubicBezTo>
                <a:cubicBezTo>
                  <a:pt x="32897" y="186495"/>
                  <a:pt x="37959" y="181320"/>
                  <a:pt x="48083" y="179296"/>
                </a:cubicBezTo>
                <a:cubicBezTo>
                  <a:pt x="58207" y="177272"/>
                  <a:pt x="71048" y="170803"/>
                  <a:pt x="86606" y="159889"/>
                </a:cubicBezTo>
                <a:cubicBezTo>
                  <a:pt x="102163" y="148975"/>
                  <a:pt x="110942" y="139658"/>
                  <a:pt x="112942" y="131939"/>
                </a:cubicBezTo>
                <a:cubicBezTo>
                  <a:pt x="114943" y="124219"/>
                  <a:pt x="120709" y="120360"/>
                  <a:pt x="130242" y="120360"/>
                </a:cubicBezTo>
                <a:close/>
                <a:moveTo>
                  <a:pt x="500425" y="111383"/>
                </a:moveTo>
                <a:cubicBezTo>
                  <a:pt x="510923" y="111383"/>
                  <a:pt x="523258" y="118191"/>
                  <a:pt x="537430" y="131808"/>
                </a:cubicBezTo>
                <a:cubicBezTo>
                  <a:pt x="551602" y="145425"/>
                  <a:pt x="558689" y="156575"/>
                  <a:pt x="558689" y="165258"/>
                </a:cubicBezTo>
                <a:cubicBezTo>
                  <a:pt x="558689" y="173942"/>
                  <a:pt x="555831" y="182003"/>
                  <a:pt x="550116" y="189440"/>
                </a:cubicBezTo>
                <a:cubicBezTo>
                  <a:pt x="529209" y="218118"/>
                  <a:pt x="516870" y="250654"/>
                  <a:pt x="513100" y="287047"/>
                </a:cubicBezTo>
                <a:cubicBezTo>
                  <a:pt x="535023" y="301883"/>
                  <a:pt x="545985" y="319825"/>
                  <a:pt x="545985" y="340876"/>
                </a:cubicBezTo>
                <a:cubicBezTo>
                  <a:pt x="545985" y="361926"/>
                  <a:pt x="534432" y="385032"/>
                  <a:pt x="511326" y="410194"/>
                </a:cubicBezTo>
                <a:cubicBezTo>
                  <a:pt x="507365" y="421179"/>
                  <a:pt x="504468" y="431954"/>
                  <a:pt x="502634" y="442519"/>
                </a:cubicBezTo>
                <a:cubicBezTo>
                  <a:pt x="520168" y="442035"/>
                  <a:pt x="534481" y="444635"/>
                  <a:pt x="545574" y="450318"/>
                </a:cubicBezTo>
                <a:cubicBezTo>
                  <a:pt x="556666" y="456001"/>
                  <a:pt x="565862" y="466548"/>
                  <a:pt x="573161" y="481959"/>
                </a:cubicBezTo>
                <a:cubicBezTo>
                  <a:pt x="580459" y="497369"/>
                  <a:pt x="584108" y="510893"/>
                  <a:pt x="584108" y="522529"/>
                </a:cubicBezTo>
                <a:cubicBezTo>
                  <a:pt x="584108" y="534166"/>
                  <a:pt x="576155" y="538813"/>
                  <a:pt x="560248" y="536471"/>
                </a:cubicBezTo>
                <a:cubicBezTo>
                  <a:pt x="531753" y="529352"/>
                  <a:pt x="508099" y="525792"/>
                  <a:pt x="489287" y="525792"/>
                </a:cubicBezTo>
                <a:cubicBezTo>
                  <a:pt x="470475" y="525792"/>
                  <a:pt x="447167" y="532265"/>
                  <a:pt x="419362" y="545211"/>
                </a:cubicBezTo>
                <a:cubicBezTo>
                  <a:pt x="416353" y="546219"/>
                  <a:pt x="412912" y="546723"/>
                  <a:pt x="409039" y="546723"/>
                </a:cubicBezTo>
                <a:cubicBezTo>
                  <a:pt x="395394" y="546723"/>
                  <a:pt x="381994" y="542002"/>
                  <a:pt x="368837" y="532560"/>
                </a:cubicBezTo>
                <a:cubicBezTo>
                  <a:pt x="355681" y="523119"/>
                  <a:pt x="349103" y="509950"/>
                  <a:pt x="349103" y="493055"/>
                </a:cubicBezTo>
                <a:cubicBezTo>
                  <a:pt x="349103" y="476160"/>
                  <a:pt x="352591" y="465971"/>
                  <a:pt x="359568" y="462486"/>
                </a:cubicBezTo>
                <a:cubicBezTo>
                  <a:pt x="392954" y="437594"/>
                  <a:pt x="409646" y="422267"/>
                  <a:pt x="409646" y="416504"/>
                </a:cubicBezTo>
                <a:cubicBezTo>
                  <a:pt x="409646" y="414559"/>
                  <a:pt x="406610" y="411279"/>
                  <a:pt x="400538" y="406664"/>
                </a:cubicBezTo>
                <a:cubicBezTo>
                  <a:pt x="394466" y="402048"/>
                  <a:pt x="390850" y="396267"/>
                  <a:pt x="389691" y="389322"/>
                </a:cubicBezTo>
                <a:cubicBezTo>
                  <a:pt x="374586" y="388274"/>
                  <a:pt x="367034" y="380142"/>
                  <a:pt x="367034" y="364926"/>
                </a:cubicBezTo>
                <a:cubicBezTo>
                  <a:pt x="367034" y="342884"/>
                  <a:pt x="394196" y="317412"/>
                  <a:pt x="448520" y="288512"/>
                </a:cubicBezTo>
                <a:cubicBezTo>
                  <a:pt x="448520" y="258651"/>
                  <a:pt x="449268" y="240355"/>
                  <a:pt x="450764" y="233624"/>
                </a:cubicBezTo>
                <a:cubicBezTo>
                  <a:pt x="452261" y="226893"/>
                  <a:pt x="453009" y="222841"/>
                  <a:pt x="453009" y="221468"/>
                </a:cubicBezTo>
                <a:cubicBezTo>
                  <a:pt x="453009" y="220095"/>
                  <a:pt x="450723" y="217721"/>
                  <a:pt x="446151" y="214348"/>
                </a:cubicBezTo>
                <a:cubicBezTo>
                  <a:pt x="441579" y="210974"/>
                  <a:pt x="432109" y="205761"/>
                  <a:pt x="417742" y="198709"/>
                </a:cubicBezTo>
                <a:cubicBezTo>
                  <a:pt x="403376" y="191656"/>
                  <a:pt x="396192" y="182776"/>
                  <a:pt x="396192" y="172069"/>
                </a:cubicBezTo>
                <a:cubicBezTo>
                  <a:pt x="396192" y="163576"/>
                  <a:pt x="400582" y="158267"/>
                  <a:pt x="409360" y="156144"/>
                </a:cubicBezTo>
                <a:cubicBezTo>
                  <a:pt x="418139" y="154021"/>
                  <a:pt x="430536" y="148657"/>
                  <a:pt x="446550" y="140053"/>
                </a:cubicBezTo>
                <a:cubicBezTo>
                  <a:pt x="462564" y="131449"/>
                  <a:pt x="472922" y="124519"/>
                  <a:pt x="477625" y="119264"/>
                </a:cubicBezTo>
                <a:cubicBezTo>
                  <a:pt x="482328" y="114010"/>
                  <a:pt x="489928" y="111383"/>
                  <a:pt x="500425" y="111383"/>
                </a:cubicBezTo>
                <a:close/>
                <a:moveTo>
                  <a:pt x="4033605" y="96428"/>
                </a:moveTo>
                <a:cubicBezTo>
                  <a:pt x="4046833" y="96428"/>
                  <a:pt x="4056873" y="97986"/>
                  <a:pt x="4063727" y="101102"/>
                </a:cubicBezTo>
                <a:cubicBezTo>
                  <a:pt x="4070581" y="104217"/>
                  <a:pt x="4077427" y="112615"/>
                  <a:pt x="4084266" y="126295"/>
                </a:cubicBezTo>
                <a:cubicBezTo>
                  <a:pt x="4091104" y="139975"/>
                  <a:pt x="4094523" y="152237"/>
                  <a:pt x="4094523" y="163080"/>
                </a:cubicBezTo>
                <a:cubicBezTo>
                  <a:pt x="4094523" y="173922"/>
                  <a:pt x="4092122" y="186011"/>
                  <a:pt x="4087319" y="199346"/>
                </a:cubicBezTo>
                <a:cubicBezTo>
                  <a:pt x="4075175" y="233350"/>
                  <a:pt x="4069103" y="260635"/>
                  <a:pt x="4069103" y="281201"/>
                </a:cubicBezTo>
                <a:cubicBezTo>
                  <a:pt x="4069103" y="289599"/>
                  <a:pt x="4070349" y="295914"/>
                  <a:pt x="4072842" y="300144"/>
                </a:cubicBezTo>
                <a:cubicBezTo>
                  <a:pt x="4075335" y="304375"/>
                  <a:pt x="4076581" y="310523"/>
                  <a:pt x="4076581" y="318587"/>
                </a:cubicBezTo>
                <a:cubicBezTo>
                  <a:pt x="4076581" y="326652"/>
                  <a:pt x="4072592" y="341800"/>
                  <a:pt x="4064615" y="364033"/>
                </a:cubicBezTo>
                <a:cubicBezTo>
                  <a:pt x="4075918" y="349095"/>
                  <a:pt x="4086343" y="341626"/>
                  <a:pt x="4095892" y="341626"/>
                </a:cubicBezTo>
                <a:cubicBezTo>
                  <a:pt x="4105441" y="341626"/>
                  <a:pt x="4110215" y="349472"/>
                  <a:pt x="4110215" y="365164"/>
                </a:cubicBezTo>
                <a:cubicBezTo>
                  <a:pt x="4110215" y="380857"/>
                  <a:pt x="4100549" y="399546"/>
                  <a:pt x="4081218" y="421231"/>
                </a:cubicBezTo>
                <a:cubicBezTo>
                  <a:pt x="4061886" y="442916"/>
                  <a:pt x="4037727" y="463831"/>
                  <a:pt x="4008739" y="483977"/>
                </a:cubicBezTo>
                <a:cubicBezTo>
                  <a:pt x="3995269" y="493954"/>
                  <a:pt x="3986037" y="502689"/>
                  <a:pt x="3981045" y="510182"/>
                </a:cubicBezTo>
                <a:cubicBezTo>
                  <a:pt x="3970726" y="526565"/>
                  <a:pt x="3958570" y="534757"/>
                  <a:pt x="3944576" y="534757"/>
                </a:cubicBezTo>
                <a:cubicBezTo>
                  <a:pt x="3930582" y="534757"/>
                  <a:pt x="3921003" y="526720"/>
                  <a:pt x="3915840" y="510647"/>
                </a:cubicBezTo>
                <a:cubicBezTo>
                  <a:pt x="3910677" y="494573"/>
                  <a:pt x="3908095" y="479885"/>
                  <a:pt x="3908095" y="466582"/>
                </a:cubicBezTo>
                <a:cubicBezTo>
                  <a:pt x="3908095" y="453390"/>
                  <a:pt x="3912772" y="444593"/>
                  <a:pt x="3922127" y="440192"/>
                </a:cubicBezTo>
                <a:cubicBezTo>
                  <a:pt x="3931481" y="435790"/>
                  <a:pt x="3938741" y="430669"/>
                  <a:pt x="3943909" y="424827"/>
                </a:cubicBezTo>
                <a:cubicBezTo>
                  <a:pt x="3949077" y="418985"/>
                  <a:pt x="3958320" y="406158"/>
                  <a:pt x="3971639" y="386346"/>
                </a:cubicBezTo>
                <a:cubicBezTo>
                  <a:pt x="3949215" y="373955"/>
                  <a:pt x="3938003" y="363823"/>
                  <a:pt x="3938003" y="355949"/>
                </a:cubicBezTo>
                <a:cubicBezTo>
                  <a:pt x="3938003" y="352421"/>
                  <a:pt x="3938949" y="349774"/>
                  <a:pt x="3940840" y="348010"/>
                </a:cubicBezTo>
                <a:lnTo>
                  <a:pt x="3948575" y="345605"/>
                </a:lnTo>
                <a:lnTo>
                  <a:pt x="3925347" y="342334"/>
                </a:lnTo>
                <a:cubicBezTo>
                  <a:pt x="3904876" y="338139"/>
                  <a:pt x="3894641" y="330708"/>
                  <a:pt x="3894641" y="320040"/>
                </a:cubicBezTo>
                <a:cubicBezTo>
                  <a:pt x="3894641" y="309372"/>
                  <a:pt x="3901094" y="299509"/>
                  <a:pt x="3914001" y="290453"/>
                </a:cubicBezTo>
                <a:cubicBezTo>
                  <a:pt x="3926907" y="281396"/>
                  <a:pt x="3939323" y="273367"/>
                  <a:pt x="3951249" y="266366"/>
                </a:cubicBezTo>
                <a:cubicBezTo>
                  <a:pt x="3963175" y="259365"/>
                  <a:pt x="3977933" y="255436"/>
                  <a:pt x="3995523" y="254579"/>
                </a:cubicBezTo>
                <a:cubicBezTo>
                  <a:pt x="3997571" y="238609"/>
                  <a:pt x="3999079" y="223611"/>
                  <a:pt x="4000047" y="209585"/>
                </a:cubicBezTo>
                <a:cubicBezTo>
                  <a:pt x="3998872" y="210585"/>
                  <a:pt x="3995927" y="211086"/>
                  <a:pt x="3991213" y="211086"/>
                </a:cubicBezTo>
                <a:cubicBezTo>
                  <a:pt x="3978330" y="211086"/>
                  <a:pt x="3963251" y="203817"/>
                  <a:pt x="3945975" y="189279"/>
                </a:cubicBezTo>
                <a:cubicBezTo>
                  <a:pt x="3928699" y="174742"/>
                  <a:pt x="3920061" y="164578"/>
                  <a:pt x="3920061" y="158787"/>
                </a:cubicBezTo>
                <a:cubicBezTo>
                  <a:pt x="3920061" y="152997"/>
                  <a:pt x="3921756" y="149254"/>
                  <a:pt x="3925145" y="147560"/>
                </a:cubicBezTo>
                <a:cubicBezTo>
                  <a:pt x="3928534" y="145865"/>
                  <a:pt x="3931872" y="145018"/>
                  <a:pt x="3935158" y="145018"/>
                </a:cubicBezTo>
                <a:lnTo>
                  <a:pt x="3941135" y="145018"/>
                </a:lnTo>
                <a:cubicBezTo>
                  <a:pt x="3950667" y="145018"/>
                  <a:pt x="3961119" y="141607"/>
                  <a:pt x="3972490" y="134784"/>
                </a:cubicBezTo>
                <a:cubicBezTo>
                  <a:pt x="3983860" y="127962"/>
                  <a:pt x="3994753" y="118403"/>
                  <a:pt x="4005167" y="106108"/>
                </a:cubicBezTo>
                <a:cubicBezTo>
                  <a:pt x="4010898" y="99655"/>
                  <a:pt x="4020377" y="96428"/>
                  <a:pt x="4033605" y="96428"/>
                </a:cubicBezTo>
                <a:close/>
                <a:moveTo>
                  <a:pt x="4304323" y="88213"/>
                </a:moveTo>
                <a:cubicBezTo>
                  <a:pt x="4338240" y="88213"/>
                  <a:pt x="4367069" y="95496"/>
                  <a:pt x="4390810" y="110061"/>
                </a:cubicBezTo>
                <a:cubicBezTo>
                  <a:pt x="4414551" y="124626"/>
                  <a:pt x="4426421" y="142303"/>
                  <a:pt x="4426421" y="163091"/>
                </a:cubicBezTo>
                <a:cubicBezTo>
                  <a:pt x="4426421" y="171235"/>
                  <a:pt x="4423795" y="180691"/>
                  <a:pt x="4418539" y="191458"/>
                </a:cubicBezTo>
                <a:cubicBezTo>
                  <a:pt x="4413285" y="202225"/>
                  <a:pt x="4406467" y="219729"/>
                  <a:pt x="4398085" y="243971"/>
                </a:cubicBezTo>
                <a:cubicBezTo>
                  <a:pt x="4380543" y="298589"/>
                  <a:pt x="4358639" y="331152"/>
                  <a:pt x="4332375" y="341661"/>
                </a:cubicBezTo>
                <a:cubicBezTo>
                  <a:pt x="4316277" y="356838"/>
                  <a:pt x="4305018" y="367038"/>
                  <a:pt x="4298596" y="372260"/>
                </a:cubicBezTo>
                <a:cubicBezTo>
                  <a:pt x="4316630" y="371260"/>
                  <a:pt x="4330857" y="378333"/>
                  <a:pt x="4341275" y="393477"/>
                </a:cubicBezTo>
                <a:cubicBezTo>
                  <a:pt x="4351693" y="408622"/>
                  <a:pt x="4356901" y="420024"/>
                  <a:pt x="4356901" y="427684"/>
                </a:cubicBezTo>
                <a:cubicBezTo>
                  <a:pt x="4356901" y="435344"/>
                  <a:pt x="4350190" y="441511"/>
                  <a:pt x="4336767" y="446186"/>
                </a:cubicBezTo>
                <a:cubicBezTo>
                  <a:pt x="4331957" y="447782"/>
                  <a:pt x="4322055" y="454934"/>
                  <a:pt x="4307061" y="467642"/>
                </a:cubicBezTo>
                <a:lnTo>
                  <a:pt x="4291471" y="481242"/>
                </a:lnTo>
                <a:lnTo>
                  <a:pt x="4308541" y="480743"/>
                </a:lnTo>
                <a:cubicBezTo>
                  <a:pt x="4315207" y="480083"/>
                  <a:pt x="4322481" y="478940"/>
                  <a:pt x="4330362" y="477315"/>
                </a:cubicBezTo>
                <a:cubicBezTo>
                  <a:pt x="4346126" y="474065"/>
                  <a:pt x="4355421" y="472440"/>
                  <a:pt x="4358247" y="472440"/>
                </a:cubicBezTo>
                <a:cubicBezTo>
                  <a:pt x="4375273" y="472440"/>
                  <a:pt x="4389272" y="479470"/>
                  <a:pt x="4400245" y="493532"/>
                </a:cubicBezTo>
                <a:cubicBezTo>
                  <a:pt x="4411219" y="507593"/>
                  <a:pt x="4416707" y="521718"/>
                  <a:pt x="4416707" y="535906"/>
                </a:cubicBezTo>
                <a:cubicBezTo>
                  <a:pt x="4416707" y="550094"/>
                  <a:pt x="4410267" y="557188"/>
                  <a:pt x="4397389" y="557188"/>
                </a:cubicBezTo>
                <a:cubicBezTo>
                  <a:pt x="4384509" y="557188"/>
                  <a:pt x="4370470" y="555567"/>
                  <a:pt x="4355270" y="552325"/>
                </a:cubicBezTo>
                <a:cubicBezTo>
                  <a:pt x="4340069" y="549082"/>
                  <a:pt x="4325115" y="547461"/>
                  <a:pt x="4310407" y="547461"/>
                </a:cubicBezTo>
                <a:cubicBezTo>
                  <a:pt x="4275903" y="547461"/>
                  <a:pt x="4237327" y="554569"/>
                  <a:pt x="4194679" y="568785"/>
                </a:cubicBezTo>
                <a:cubicBezTo>
                  <a:pt x="4173041" y="576000"/>
                  <a:pt x="4157957" y="579608"/>
                  <a:pt x="4149429" y="579608"/>
                </a:cubicBezTo>
                <a:cubicBezTo>
                  <a:pt x="4140900" y="579608"/>
                  <a:pt x="4133056" y="572595"/>
                  <a:pt x="4125896" y="558569"/>
                </a:cubicBezTo>
                <a:cubicBezTo>
                  <a:pt x="4118737" y="544544"/>
                  <a:pt x="4115157" y="533816"/>
                  <a:pt x="4115157" y="526387"/>
                </a:cubicBezTo>
                <a:cubicBezTo>
                  <a:pt x="4115157" y="508472"/>
                  <a:pt x="4129591" y="497752"/>
                  <a:pt x="4158459" y="494228"/>
                </a:cubicBezTo>
                <a:cubicBezTo>
                  <a:pt x="4165961" y="493339"/>
                  <a:pt x="4175011" y="490476"/>
                  <a:pt x="4185611" y="485638"/>
                </a:cubicBezTo>
                <a:cubicBezTo>
                  <a:pt x="4196213" y="480800"/>
                  <a:pt x="4203128" y="478992"/>
                  <a:pt x="4206359" y="480214"/>
                </a:cubicBezTo>
                <a:cubicBezTo>
                  <a:pt x="4190047" y="477444"/>
                  <a:pt x="4174880" y="471715"/>
                  <a:pt x="4160859" y="463028"/>
                </a:cubicBezTo>
                <a:cubicBezTo>
                  <a:pt x="4146837" y="454340"/>
                  <a:pt x="4139827" y="445809"/>
                  <a:pt x="4139827" y="437435"/>
                </a:cubicBezTo>
                <a:cubicBezTo>
                  <a:pt x="4139827" y="424489"/>
                  <a:pt x="4145061" y="416044"/>
                  <a:pt x="4155531" y="412099"/>
                </a:cubicBezTo>
                <a:cubicBezTo>
                  <a:pt x="4178121" y="403240"/>
                  <a:pt x="4199143" y="389763"/>
                  <a:pt x="4218598" y="371665"/>
                </a:cubicBezTo>
                <a:cubicBezTo>
                  <a:pt x="4219407" y="370760"/>
                  <a:pt x="4219041" y="370308"/>
                  <a:pt x="4217497" y="370308"/>
                </a:cubicBezTo>
                <a:cubicBezTo>
                  <a:pt x="4215953" y="370308"/>
                  <a:pt x="4211317" y="371429"/>
                  <a:pt x="4203591" y="373671"/>
                </a:cubicBezTo>
                <a:cubicBezTo>
                  <a:pt x="4195863" y="375914"/>
                  <a:pt x="4190107" y="377035"/>
                  <a:pt x="4186321" y="377035"/>
                </a:cubicBezTo>
                <a:cubicBezTo>
                  <a:pt x="4168048" y="377035"/>
                  <a:pt x="4158297" y="365910"/>
                  <a:pt x="4157067" y="343662"/>
                </a:cubicBezTo>
                <a:cubicBezTo>
                  <a:pt x="4156598" y="337518"/>
                  <a:pt x="4155136" y="330769"/>
                  <a:pt x="4152679" y="323415"/>
                </a:cubicBezTo>
                <a:cubicBezTo>
                  <a:pt x="4150223" y="316061"/>
                  <a:pt x="4146825" y="310215"/>
                  <a:pt x="4142487" y="305877"/>
                </a:cubicBezTo>
                <a:cubicBezTo>
                  <a:pt x="4138149" y="301539"/>
                  <a:pt x="4133518" y="288349"/>
                  <a:pt x="4128593" y="266307"/>
                </a:cubicBezTo>
                <a:cubicBezTo>
                  <a:pt x="4123668" y="244264"/>
                  <a:pt x="4120473" y="223125"/>
                  <a:pt x="4119008" y="202888"/>
                </a:cubicBezTo>
                <a:cubicBezTo>
                  <a:pt x="4117544" y="182651"/>
                  <a:pt x="4115291" y="170124"/>
                  <a:pt x="4112251" y="165306"/>
                </a:cubicBezTo>
                <a:cubicBezTo>
                  <a:pt x="4109211" y="160488"/>
                  <a:pt x="4107691" y="155281"/>
                  <a:pt x="4107691" y="149685"/>
                </a:cubicBezTo>
                <a:cubicBezTo>
                  <a:pt x="4107691" y="144089"/>
                  <a:pt x="4111477" y="141291"/>
                  <a:pt x="4119050" y="141291"/>
                </a:cubicBezTo>
                <a:cubicBezTo>
                  <a:pt x="4126916" y="141291"/>
                  <a:pt x="4136707" y="147264"/>
                  <a:pt x="4148423" y="159210"/>
                </a:cubicBezTo>
                <a:cubicBezTo>
                  <a:pt x="4160503" y="137453"/>
                  <a:pt x="4181028" y="120181"/>
                  <a:pt x="4209996" y="107394"/>
                </a:cubicBezTo>
                <a:cubicBezTo>
                  <a:pt x="4238963" y="94607"/>
                  <a:pt x="4270406" y="88213"/>
                  <a:pt x="4304323" y="88213"/>
                </a:cubicBezTo>
                <a:close/>
                <a:moveTo>
                  <a:pt x="3260615" y="62793"/>
                </a:moveTo>
                <a:cubicBezTo>
                  <a:pt x="3273669" y="62793"/>
                  <a:pt x="3287047" y="67359"/>
                  <a:pt x="3300751" y="76491"/>
                </a:cubicBezTo>
                <a:cubicBezTo>
                  <a:pt x="3314455" y="85623"/>
                  <a:pt x="3321308" y="97547"/>
                  <a:pt x="3321308" y="112264"/>
                </a:cubicBezTo>
                <a:cubicBezTo>
                  <a:pt x="3321308" y="119646"/>
                  <a:pt x="3319315" y="126420"/>
                  <a:pt x="3315331" y="132588"/>
                </a:cubicBezTo>
                <a:cubicBezTo>
                  <a:pt x="3316124" y="136390"/>
                  <a:pt x="3316323" y="138291"/>
                  <a:pt x="3315926" y="138291"/>
                </a:cubicBezTo>
                <a:cubicBezTo>
                  <a:pt x="3320681" y="138291"/>
                  <a:pt x="3331626" y="122312"/>
                  <a:pt x="3348763" y="90356"/>
                </a:cubicBezTo>
                <a:cubicBezTo>
                  <a:pt x="3357050" y="74973"/>
                  <a:pt x="3364138" y="67282"/>
                  <a:pt x="3370028" y="67282"/>
                </a:cubicBezTo>
                <a:cubicBezTo>
                  <a:pt x="3375917" y="67282"/>
                  <a:pt x="3378862" y="70100"/>
                  <a:pt x="3378862" y="75735"/>
                </a:cubicBezTo>
                <a:cubicBezTo>
                  <a:pt x="3378862" y="81371"/>
                  <a:pt x="3375820" y="94208"/>
                  <a:pt x="3369736" y="114246"/>
                </a:cubicBezTo>
                <a:cubicBezTo>
                  <a:pt x="3363652" y="134284"/>
                  <a:pt x="3359409" y="149344"/>
                  <a:pt x="3357008" y="159424"/>
                </a:cubicBezTo>
                <a:cubicBezTo>
                  <a:pt x="3354607" y="169505"/>
                  <a:pt x="3353534" y="176978"/>
                  <a:pt x="3353788" y="181844"/>
                </a:cubicBezTo>
                <a:cubicBezTo>
                  <a:pt x="3365408" y="183392"/>
                  <a:pt x="3375769" y="186039"/>
                  <a:pt x="3384869" y="189785"/>
                </a:cubicBezTo>
                <a:cubicBezTo>
                  <a:pt x="3393969" y="193532"/>
                  <a:pt x="3404644" y="200533"/>
                  <a:pt x="3416891" y="210788"/>
                </a:cubicBezTo>
                <a:cubicBezTo>
                  <a:pt x="3438862" y="207311"/>
                  <a:pt x="3464012" y="205573"/>
                  <a:pt x="3492341" y="205573"/>
                </a:cubicBezTo>
                <a:cubicBezTo>
                  <a:pt x="3553674" y="205573"/>
                  <a:pt x="3596068" y="215832"/>
                  <a:pt x="3619523" y="236351"/>
                </a:cubicBezTo>
                <a:cubicBezTo>
                  <a:pt x="3642979" y="256869"/>
                  <a:pt x="3654706" y="275058"/>
                  <a:pt x="3654706" y="290917"/>
                </a:cubicBezTo>
                <a:cubicBezTo>
                  <a:pt x="3654706" y="300323"/>
                  <a:pt x="3651269" y="307808"/>
                  <a:pt x="3644395" y="313372"/>
                </a:cubicBezTo>
                <a:cubicBezTo>
                  <a:pt x="3637521" y="318936"/>
                  <a:pt x="3630142" y="321718"/>
                  <a:pt x="3622256" y="321718"/>
                </a:cubicBezTo>
                <a:cubicBezTo>
                  <a:pt x="3614370" y="321718"/>
                  <a:pt x="3606962" y="321087"/>
                  <a:pt x="3600033" y="319825"/>
                </a:cubicBezTo>
                <a:cubicBezTo>
                  <a:pt x="3586198" y="316595"/>
                  <a:pt x="3567237" y="314979"/>
                  <a:pt x="3543151" y="314979"/>
                </a:cubicBezTo>
                <a:cubicBezTo>
                  <a:pt x="3519064" y="314979"/>
                  <a:pt x="3505914" y="314968"/>
                  <a:pt x="3503699" y="314944"/>
                </a:cubicBezTo>
                <a:cubicBezTo>
                  <a:pt x="3510184" y="323064"/>
                  <a:pt x="3513427" y="330009"/>
                  <a:pt x="3513427" y="335780"/>
                </a:cubicBezTo>
                <a:cubicBezTo>
                  <a:pt x="3513427" y="341550"/>
                  <a:pt x="3510228" y="350706"/>
                  <a:pt x="3503830" y="363247"/>
                </a:cubicBezTo>
                <a:cubicBezTo>
                  <a:pt x="3497433" y="375789"/>
                  <a:pt x="3489460" y="389800"/>
                  <a:pt x="3479911" y="405282"/>
                </a:cubicBezTo>
                <a:cubicBezTo>
                  <a:pt x="3470362" y="420764"/>
                  <a:pt x="3463008" y="431389"/>
                  <a:pt x="3457848" y="437155"/>
                </a:cubicBezTo>
                <a:cubicBezTo>
                  <a:pt x="3452689" y="442922"/>
                  <a:pt x="3447669" y="445805"/>
                  <a:pt x="3442787" y="445805"/>
                </a:cubicBezTo>
                <a:cubicBezTo>
                  <a:pt x="3437905" y="445805"/>
                  <a:pt x="3433347" y="444559"/>
                  <a:pt x="3429113" y="442067"/>
                </a:cubicBezTo>
                <a:cubicBezTo>
                  <a:pt x="3424878" y="439574"/>
                  <a:pt x="3418464" y="438328"/>
                  <a:pt x="3409872" y="438328"/>
                </a:cubicBezTo>
                <a:cubicBezTo>
                  <a:pt x="3401280" y="438328"/>
                  <a:pt x="3390008" y="441567"/>
                  <a:pt x="3376058" y="448044"/>
                </a:cubicBezTo>
                <a:cubicBezTo>
                  <a:pt x="3362108" y="454521"/>
                  <a:pt x="3350753" y="457759"/>
                  <a:pt x="3341995" y="457759"/>
                </a:cubicBezTo>
                <a:cubicBezTo>
                  <a:pt x="3333236" y="457759"/>
                  <a:pt x="3326800" y="456763"/>
                  <a:pt x="3322689" y="454771"/>
                </a:cubicBezTo>
                <a:cubicBezTo>
                  <a:pt x="3320276" y="464240"/>
                  <a:pt x="3319546" y="475357"/>
                  <a:pt x="3320498" y="488120"/>
                </a:cubicBezTo>
                <a:cubicBezTo>
                  <a:pt x="3356264" y="476658"/>
                  <a:pt x="3385696" y="468189"/>
                  <a:pt x="3408795" y="462712"/>
                </a:cubicBezTo>
                <a:cubicBezTo>
                  <a:pt x="3431893" y="457235"/>
                  <a:pt x="3449526" y="454497"/>
                  <a:pt x="3461694" y="454497"/>
                </a:cubicBezTo>
                <a:cubicBezTo>
                  <a:pt x="3480792" y="454497"/>
                  <a:pt x="3498798" y="460597"/>
                  <a:pt x="3515713" y="472797"/>
                </a:cubicBezTo>
                <a:cubicBezTo>
                  <a:pt x="3532628" y="484997"/>
                  <a:pt x="3541085" y="499372"/>
                  <a:pt x="3541085" y="515921"/>
                </a:cubicBezTo>
                <a:cubicBezTo>
                  <a:pt x="3541085" y="523152"/>
                  <a:pt x="3538783" y="529725"/>
                  <a:pt x="3534180" y="535638"/>
                </a:cubicBezTo>
                <a:cubicBezTo>
                  <a:pt x="3515844" y="558927"/>
                  <a:pt x="3505059" y="573161"/>
                  <a:pt x="3501824" y="578340"/>
                </a:cubicBezTo>
                <a:cubicBezTo>
                  <a:pt x="3498590" y="583519"/>
                  <a:pt x="3496972" y="587273"/>
                  <a:pt x="3496972" y="589603"/>
                </a:cubicBezTo>
                <a:cubicBezTo>
                  <a:pt x="3496972" y="591933"/>
                  <a:pt x="3498343" y="594842"/>
                  <a:pt x="3501086" y="598330"/>
                </a:cubicBezTo>
                <a:cubicBezTo>
                  <a:pt x="3503828" y="601819"/>
                  <a:pt x="3505200" y="606321"/>
                  <a:pt x="3505200" y="611838"/>
                </a:cubicBezTo>
                <a:cubicBezTo>
                  <a:pt x="3505200" y="617355"/>
                  <a:pt x="3501957" y="622331"/>
                  <a:pt x="3495472" y="626768"/>
                </a:cubicBezTo>
                <a:cubicBezTo>
                  <a:pt x="3488987" y="631206"/>
                  <a:pt x="3482764" y="633424"/>
                  <a:pt x="3476803" y="633424"/>
                </a:cubicBezTo>
                <a:cubicBezTo>
                  <a:pt x="3470842" y="633424"/>
                  <a:pt x="3467595" y="633178"/>
                  <a:pt x="3467064" y="632686"/>
                </a:cubicBezTo>
                <a:cubicBezTo>
                  <a:pt x="3446490" y="629193"/>
                  <a:pt x="3428257" y="627447"/>
                  <a:pt x="3412367" y="627447"/>
                </a:cubicBezTo>
                <a:cubicBezTo>
                  <a:pt x="3385919" y="627447"/>
                  <a:pt x="3367337" y="632432"/>
                  <a:pt x="3356621" y="642401"/>
                </a:cubicBezTo>
                <a:cubicBezTo>
                  <a:pt x="3345906" y="652371"/>
                  <a:pt x="3335692" y="657356"/>
                  <a:pt x="3325981" y="657356"/>
                </a:cubicBezTo>
                <a:cubicBezTo>
                  <a:pt x="3316269" y="657356"/>
                  <a:pt x="3309215" y="651934"/>
                  <a:pt x="3304817" y="641092"/>
                </a:cubicBezTo>
                <a:cubicBezTo>
                  <a:pt x="3300420" y="630249"/>
                  <a:pt x="3294794" y="613652"/>
                  <a:pt x="3287940" y="591300"/>
                </a:cubicBezTo>
                <a:cubicBezTo>
                  <a:pt x="3281086" y="568948"/>
                  <a:pt x="3277659" y="542379"/>
                  <a:pt x="3277659" y="511593"/>
                </a:cubicBezTo>
                <a:cubicBezTo>
                  <a:pt x="3277659" y="480808"/>
                  <a:pt x="3279288" y="442101"/>
                  <a:pt x="3282547" y="395472"/>
                </a:cubicBezTo>
                <a:cubicBezTo>
                  <a:pt x="3285805" y="348843"/>
                  <a:pt x="3289375" y="319863"/>
                  <a:pt x="3293256" y="308532"/>
                </a:cubicBezTo>
                <a:cubicBezTo>
                  <a:pt x="3297138" y="297201"/>
                  <a:pt x="3302702" y="291536"/>
                  <a:pt x="3309949" y="291536"/>
                </a:cubicBezTo>
                <a:cubicBezTo>
                  <a:pt x="3320045" y="291536"/>
                  <a:pt x="3327769" y="304490"/>
                  <a:pt x="3333119" y="330398"/>
                </a:cubicBezTo>
                <a:cubicBezTo>
                  <a:pt x="3359820" y="312920"/>
                  <a:pt x="3382875" y="299458"/>
                  <a:pt x="3402282" y="290012"/>
                </a:cubicBezTo>
                <a:cubicBezTo>
                  <a:pt x="3421689" y="280566"/>
                  <a:pt x="3437108" y="275844"/>
                  <a:pt x="3448538" y="275844"/>
                </a:cubicBezTo>
                <a:cubicBezTo>
                  <a:pt x="3459968" y="275844"/>
                  <a:pt x="3470981" y="279574"/>
                  <a:pt x="3481577" y="287036"/>
                </a:cubicBezTo>
                <a:cubicBezTo>
                  <a:pt x="3489531" y="285837"/>
                  <a:pt x="3503435" y="281362"/>
                  <a:pt x="3523291" y="273611"/>
                </a:cubicBezTo>
                <a:cubicBezTo>
                  <a:pt x="3543147" y="265860"/>
                  <a:pt x="3553644" y="261481"/>
                  <a:pt x="3554783" y="260473"/>
                </a:cubicBezTo>
                <a:cubicBezTo>
                  <a:pt x="3555922" y="259465"/>
                  <a:pt x="3556492" y="258401"/>
                  <a:pt x="3556492" y="257282"/>
                </a:cubicBezTo>
                <a:cubicBezTo>
                  <a:pt x="3556492" y="254464"/>
                  <a:pt x="3551886" y="251416"/>
                  <a:pt x="3542674" y="248138"/>
                </a:cubicBezTo>
                <a:cubicBezTo>
                  <a:pt x="3533463" y="244860"/>
                  <a:pt x="3518632" y="243220"/>
                  <a:pt x="3498181" y="243220"/>
                </a:cubicBezTo>
                <a:cubicBezTo>
                  <a:pt x="3477730" y="243220"/>
                  <a:pt x="3454622" y="246499"/>
                  <a:pt x="3428857" y="253055"/>
                </a:cubicBezTo>
                <a:cubicBezTo>
                  <a:pt x="3416601" y="264850"/>
                  <a:pt x="3405699" y="273885"/>
                  <a:pt x="3396150" y="280160"/>
                </a:cubicBezTo>
                <a:cubicBezTo>
                  <a:pt x="3386601" y="286434"/>
                  <a:pt x="3377328" y="289572"/>
                  <a:pt x="3368331" y="289572"/>
                </a:cubicBezTo>
                <a:cubicBezTo>
                  <a:pt x="3359334" y="289572"/>
                  <a:pt x="3348581" y="287329"/>
                  <a:pt x="3336071" y="282845"/>
                </a:cubicBezTo>
                <a:cubicBezTo>
                  <a:pt x="3306727" y="286829"/>
                  <a:pt x="3285226" y="290137"/>
                  <a:pt x="3271569" y="292768"/>
                </a:cubicBezTo>
                <a:cubicBezTo>
                  <a:pt x="3257913" y="295400"/>
                  <a:pt x="3248380" y="297690"/>
                  <a:pt x="3242970" y="299638"/>
                </a:cubicBezTo>
                <a:cubicBezTo>
                  <a:pt x="3237561" y="301587"/>
                  <a:pt x="3233911" y="303978"/>
                  <a:pt x="3232023" y="306812"/>
                </a:cubicBezTo>
                <a:cubicBezTo>
                  <a:pt x="3230134" y="309645"/>
                  <a:pt x="3225029" y="321826"/>
                  <a:pt x="3216711" y="343352"/>
                </a:cubicBezTo>
                <a:cubicBezTo>
                  <a:pt x="3208393" y="364879"/>
                  <a:pt x="3202783" y="380714"/>
                  <a:pt x="3199882" y="390858"/>
                </a:cubicBezTo>
                <a:cubicBezTo>
                  <a:pt x="3196981" y="401002"/>
                  <a:pt x="3195296" y="409924"/>
                  <a:pt x="3194828" y="417623"/>
                </a:cubicBezTo>
                <a:cubicBezTo>
                  <a:pt x="3193430" y="432919"/>
                  <a:pt x="3186953" y="440567"/>
                  <a:pt x="3175396" y="440567"/>
                </a:cubicBezTo>
                <a:cubicBezTo>
                  <a:pt x="3163284" y="440567"/>
                  <a:pt x="3153380" y="429849"/>
                  <a:pt x="3145684" y="408414"/>
                </a:cubicBezTo>
                <a:cubicBezTo>
                  <a:pt x="3137989" y="386979"/>
                  <a:pt x="3134141" y="371792"/>
                  <a:pt x="3134141" y="362854"/>
                </a:cubicBezTo>
                <a:cubicBezTo>
                  <a:pt x="3134141" y="353917"/>
                  <a:pt x="3137044" y="346676"/>
                  <a:pt x="3142851" y="341132"/>
                </a:cubicBezTo>
                <a:cubicBezTo>
                  <a:pt x="3148657" y="335587"/>
                  <a:pt x="3153392" y="327894"/>
                  <a:pt x="3157055" y="318051"/>
                </a:cubicBezTo>
                <a:cubicBezTo>
                  <a:pt x="3160718" y="308209"/>
                  <a:pt x="3162550" y="299374"/>
                  <a:pt x="3162550" y="291548"/>
                </a:cubicBezTo>
                <a:cubicBezTo>
                  <a:pt x="3162550" y="283722"/>
                  <a:pt x="3161551" y="276945"/>
                  <a:pt x="3159555" y="271218"/>
                </a:cubicBezTo>
                <a:cubicBezTo>
                  <a:pt x="3157559" y="265491"/>
                  <a:pt x="3156561" y="260096"/>
                  <a:pt x="3156561" y="255031"/>
                </a:cubicBezTo>
                <a:cubicBezTo>
                  <a:pt x="3156561" y="249967"/>
                  <a:pt x="3159416" y="247435"/>
                  <a:pt x="3165127" y="247435"/>
                </a:cubicBezTo>
                <a:cubicBezTo>
                  <a:pt x="3170838" y="247435"/>
                  <a:pt x="3178208" y="249037"/>
                  <a:pt x="3187237" y="252239"/>
                </a:cubicBezTo>
                <a:cubicBezTo>
                  <a:pt x="3196266" y="255442"/>
                  <a:pt x="3202840" y="261310"/>
                  <a:pt x="3206960" y="269843"/>
                </a:cubicBezTo>
                <a:cubicBezTo>
                  <a:pt x="3228669" y="253682"/>
                  <a:pt x="3272143" y="240049"/>
                  <a:pt x="3337381" y="228945"/>
                </a:cubicBezTo>
                <a:cubicBezTo>
                  <a:pt x="3337436" y="230977"/>
                  <a:pt x="3334369" y="229219"/>
                  <a:pt x="3328178" y="223670"/>
                </a:cubicBezTo>
                <a:cubicBezTo>
                  <a:pt x="3316088" y="223202"/>
                  <a:pt x="3307467" y="221680"/>
                  <a:pt x="3302311" y="219104"/>
                </a:cubicBezTo>
                <a:cubicBezTo>
                  <a:pt x="3297156" y="216529"/>
                  <a:pt x="3291873" y="210187"/>
                  <a:pt x="3286464" y="200078"/>
                </a:cubicBezTo>
                <a:cubicBezTo>
                  <a:pt x="3281054" y="189970"/>
                  <a:pt x="3276131" y="184916"/>
                  <a:pt x="3271694" y="184916"/>
                </a:cubicBezTo>
                <a:cubicBezTo>
                  <a:pt x="3267257" y="184916"/>
                  <a:pt x="3252561" y="196449"/>
                  <a:pt x="3227605" y="219515"/>
                </a:cubicBezTo>
                <a:cubicBezTo>
                  <a:pt x="3219176" y="227349"/>
                  <a:pt x="3211988" y="231267"/>
                  <a:pt x="3206043" y="231267"/>
                </a:cubicBezTo>
                <a:cubicBezTo>
                  <a:pt x="3193486" y="231267"/>
                  <a:pt x="3187207" y="216515"/>
                  <a:pt x="3187207" y="187011"/>
                </a:cubicBezTo>
                <a:cubicBezTo>
                  <a:pt x="3187207" y="177089"/>
                  <a:pt x="3188777" y="168360"/>
                  <a:pt x="3191916" y="160823"/>
                </a:cubicBezTo>
                <a:cubicBezTo>
                  <a:pt x="3195055" y="153287"/>
                  <a:pt x="3199380" y="149129"/>
                  <a:pt x="3204888" y="148351"/>
                </a:cubicBezTo>
                <a:cubicBezTo>
                  <a:pt x="3215469" y="146581"/>
                  <a:pt x="3225385" y="138930"/>
                  <a:pt x="3234636" y="125396"/>
                </a:cubicBezTo>
                <a:cubicBezTo>
                  <a:pt x="3243887" y="111863"/>
                  <a:pt x="3248513" y="103126"/>
                  <a:pt x="3248513" y="99185"/>
                </a:cubicBezTo>
                <a:cubicBezTo>
                  <a:pt x="3248513" y="95244"/>
                  <a:pt x="3247267" y="91529"/>
                  <a:pt x="3244774" y="88040"/>
                </a:cubicBezTo>
                <a:cubicBezTo>
                  <a:pt x="3242282" y="84552"/>
                  <a:pt x="3241035" y="81164"/>
                  <a:pt x="3241035" y="77878"/>
                </a:cubicBezTo>
                <a:cubicBezTo>
                  <a:pt x="3241035" y="67822"/>
                  <a:pt x="3247562" y="62793"/>
                  <a:pt x="3260615" y="62793"/>
                </a:cubicBezTo>
                <a:close/>
                <a:moveTo>
                  <a:pt x="1866376" y="40374"/>
                </a:moveTo>
                <a:cubicBezTo>
                  <a:pt x="1879020" y="40374"/>
                  <a:pt x="1893026" y="46575"/>
                  <a:pt x="1908393" y="58977"/>
                </a:cubicBezTo>
                <a:cubicBezTo>
                  <a:pt x="1923760" y="71380"/>
                  <a:pt x="1933924" y="82863"/>
                  <a:pt x="1938885" y="93428"/>
                </a:cubicBezTo>
                <a:cubicBezTo>
                  <a:pt x="1954855" y="87459"/>
                  <a:pt x="1967990" y="84474"/>
                  <a:pt x="1978289" y="84474"/>
                </a:cubicBezTo>
                <a:cubicBezTo>
                  <a:pt x="1988588" y="84474"/>
                  <a:pt x="1996729" y="86268"/>
                  <a:pt x="2002714" y="89856"/>
                </a:cubicBezTo>
                <a:cubicBezTo>
                  <a:pt x="2008699" y="93444"/>
                  <a:pt x="2017534" y="101209"/>
                  <a:pt x="2029217" y="113151"/>
                </a:cubicBezTo>
                <a:cubicBezTo>
                  <a:pt x="2040901" y="125093"/>
                  <a:pt x="2048932" y="134764"/>
                  <a:pt x="2053310" y="142166"/>
                </a:cubicBezTo>
                <a:cubicBezTo>
                  <a:pt x="2057688" y="149568"/>
                  <a:pt x="2059876" y="156339"/>
                  <a:pt x="2059876" y="162478"/>
                </a:cubicBezTo>
                <a:cubicBezTo>
                  <a:pt x="2059876" y="168618"/>
                  <a:pt x="2057796" y="174363"/>
                  <a:pt x="2053637" y="179713"/>
                </a:cubicBezTo>
                <a:cubicBezTo>
                  <a:pt x="2049478" y="185062"/>
                  <a:pt x="2036937" y="196794"/>
                  <a:pt x="2016014" y="214907"/>
                </a:cubicBezTo>
                <a:cubicBezTo>
                  <a:pt x="1995090" y="233021"/>
                  <a:pt x="1972337" y="250392"/>
                  <a:pt x="1947755" y="267021"/>
                </a:cubicBezTo>
                <a:cubicBezTo>
                  <a:pt x="1972139" y="278380"/>
                  <a:pt x="1989744" y="296767"/>
                  <a:pt x="2000571" y="322183"/>
                </a:cubicBezTo>
                <a:cubicBezTo>
                  <a:pt x="2012080" y="322183"/>
                  <a:pt x="2028027" y="320996"/>
                  <a:pt x="2048410" y="318623"/>
                </a:cubicBezTo>
                <a:lnTo>
                  <a:pt x="2098345" y="311717"/>
                </a:lnTo>
                <a:cubicBezTo>
                  <a:pt x="2117522" y="311717"/>
                  <a:pt x="2136836" y="320905"/>
                  <a:pt x="2156287" y="339280"/>
                </a:cubicBezTo>
                <a:cubicBezTo>
                  <a:pt x="2175738" y="357655"/>
                  <a:pt x="2185463" y="375173"/>
                  <a:pt x="2185463" y="391834"/>
                </a:cubicBezTo>
                <a:cubicBezTo>
                  <a:pt x="2185463" y="398684"/>
                  <a:pt x="2182915" y="404782"/>
                  <a:pt x="2177820" y="410128"/>
                </a:cubicBezTo>
                <a:cubicBezTo>
                  <a:pt x="2172724" y="415474"/>
                  <a:pt x="2167032" y="417334"/>
                  <a:pt x="2160746" y="415706"/>
                </a:cubicBezTo>
                <a:cubicBezTo>
                  <a:pt x="2128543" y="404308"/>
                  <a:pt x="2099476" y="396758"/>
                  <a:pt x="2073545" y="393055"/>
                </a:cubicBezTo>
                <a:cubicBezTo>
                  <a:pt x="2047613" y="389352"/>
                  <a:pt x="2017494" y="387500"/>
                  <a:pt x="1983188" y="387500"/>
                </a:cubicBezTo>
                <a:cubicBezTo>
                  <a:pt x="1970004" y="417647"/>
                  <a:pt x="1957447" y="444008"/>
                  <a:pt x="1945517" y="466582"/>
                </a:cubicBezTo>
                <a:cubicBezTo>
                  <a:pt x="2016303" y="499356"/>
                  <a:pt x="2062156" y="526462"/>
                  <a:pt x="2083075" y="547901"/>
                </a:cubicBezTo>
                <a:cubicBezTo>
                  <a:pt x="2103995" y="569341"/>
                  <a:pt x="2114454" y="592070"/>
                  <a:pt x="2114454" y="616089"/>
                </a:cubicBezTo>
                <a:cubicBezTo>
                  <a:pt x="2114454" y="640107"/>
                  <a:pt x="2105683" y="652117"/>
                  <a:pt x="2088142" y="652117"/>
                </a:cubicBezTo>
                <a:cubicBezTo>
                  <a:pt x="2077751" y="652117"/>
                  <a:pt x="2065147" y="645937"/>
                  <a:pt x="2050327" y="633579"/>
                </a:cubicBezTo>
                <a:cubicBezTo>
                  <a:pt x="1985049" y="576524"/>
                  <a:pt x="1937361" y="541341"/>
                  <a:pt x="1907262" y="528030"/>
                </a:cubicBezTo>
                <a:cubicBezTo>
                  <a:pt x="1880386" y="561185"/>
                  <a:pt x="1845881" y="585297"/>
                  <a:pt x="1803749" y="600366"/>
                </a:cubicBezTo>
                <a:cubicBezTo>
                  <a:pt x="1761617" y="615436"/>
                  <a:pt x="1720115" y="622970"/>
                  <a:pt x="1679245" y="622970"/>
                </a:cubicBezTo>
                <a:cubicBezTo>
                  <a:pt x="1668593" y="622970"/>
                  <a:pt x="1658929" y="621363"/>
                  <a:pt x="1650253" y="618148"/>
                </a:cubicBezTo>
                <a:cubicBezTo>
                  <a:pt x="1641578" y="614934"/>
                  <a:pt x="1637240" y="610141"/>
                  <a:pt x="1637240" y="603772"/>
                </a:cubicBezTo>
                <a:cubicBezTo>
                  <a:pt x="1637240" y="597402"/>
                  <a:pt x="1641054" y="593451"/>
                  <a:pt x="1648682" y="591919"/>
                </a:cubicBezTo>
                <a:cubicBezTo>
                  <a:pt x="1675399" y="585878"/>
                  <a:pt x="1705689" y="572871"/>
                  <a:pt x="1739550" y="552896"/>
                </a:cubicBezTo>
                <a:cubicBezTo>
                  <a:pt x="1773412" y="532921"/>
                  <a:pt x="1798113" y="514822"/>
                  <a:pt x="1813655" y="498598"/>
                </a:cubicBezTo>
                <a:cubicBezTo>
                  <a:pt x="1805900" y="497288"/>
                  <a:pt x="1797480" y="496633"/>
                  <a:pt x="1788396" y="496633"/>
                </a:cubicBezTo>
                <a:cubicBezTo>
                  <a:pt x="1779311" y="496633"/>
                  <a:pt x="1770532" y="497879"/>
                  <a:pt x="1762059" y="500372"/>
                </a:cubicBezTo>
                <a:cubicBezTo>
                  <a:pt x="1753586" y="502864"/>
                  <a:pt x="1746912" y="504110"/>
                  <a:pt x="1742039" y="504110"/>
                </a:cubicBezTo>
                <a:cubicBezTo>
                  <a:pt x="1728656" y="504110"/>
                  <a:pt x="1719929" y="496554"/>
                  <a:pt x="1715857" y="481441"/>
                </a:cubicBezTo>
                <a:cubicBezTo>
                  <a:pt x="1711785" y="466328"/>
                  <a:pt x="1709749" y="453759"/>
                  <a:pt x="1709749" y="443734"/>
                </a:cubicBezTo>
                <a:cubicBezTo>
                  <a:pt x="1709749" y="433709"/>
                  <a:pt x="1711992" y="425426"/>
                  <a:pt x="1716476" y="418885"/>
                </a:cubicBezTo>
                <a:cubicBezTo>
                  <a:pt x="1627465" y="454636"/>
                  <a:pt x="1577377" y="475037"/>
                  <a:pt x="1566213" y="480089"/>
                </a:cubicBezTo>
                <a:cubicBezTo>
                  <a:pt x="1555049" y="485142"/>
                  <a:pt x="1545383" y="487668"/>
                  <a:pt x="1537216" y="487668"/>
                </a:cubicBezTo>
                <a:cubicBezTo>
                  <a:pt x="1516189" y="487668"/>
                  <a:pt x="1505676" y="470924"/>
                  <a:pt x="1505676" y="437435"/>
                </a:cubicBezTo>
                <a:cubicBezTo>
                  <a:pt x="1505676" y="429252"/>
                  <a:pt x="1507428" y="422455"/>
                  <a:pt x="1510933" y="417046"/>
                </a:cubicBezTo>
                <a:cubicBezTo>
                  <a:pt x="1514437" y="411636"/>
                  <a:pt x="1519170" y="407739"/>
                  <a:pt x="1525131" y="405354"/>
                </a:cubicBezTo>
                <a:cubicBezTo>
                  <a:pt x="1531092" y="402969"/>
                  <a:pt x="1559828" y="395954"/>
                  <a:pt x="1611338" y="384310"/>
                </a:cubicBezTo>
                <a:cubicBezTo>
                  <a:pt x="1662848" y="372665"/>
                  <a:pt x="1700290" y="364505"/>
                  <a:pt x="1723661" y="359830"/>
                </a:cubicBezTo>
                <a:cubicBezTo>
                  <a:pt x="1747033" y="355155"/>
                  <a:pt x="1765435" y="351861"/>
                  <a:pt x="1778865" y="349948"/>
                </a:cubicBezTo>
                <a:cubicBezTo>
                  <a:pt x="1785612" y="331906"/>
                  <a:pt x="1796462" y="295834"/>
                  <a:pt x="1811417" y="241732"/>
                </a:cubicBezTo>
                <a:cubicBezTo>
                  <a:pt x="1805170" y="247757"/>
                  <a:pt x="1777563" y="279416"/>
                  <a:pt x="1728597" y="336708"/>
                </a:cubicBezTo>
                <a:cubicBezTo>
                  <a:pt x="1719389" y="347146"/>
                  <a:pt x="1711662" y="352365"/>
                  <a:pt x="1705415" y="352365"/>
                </a:cubicBezTo>
                <a:cubicBezTo>
                  <a:pt x="1695406" y="352365"/>
                  <a:pt x="1684407" y="341602"/>
                  <a:pt x="1672417" y="320075"/>
                </a:cubicBezTo>
                <a:cubicBezTo>
                  <a:pt x="1660427" y="298549"/>
                  <a:pt x="1654433" y="278931"/>
                  <a:pt x="1654433" y="261223"/>
                </a:cubicBezTo>
                <a:cubicBezTo>
                  <a:pt x="1654433" y="243514"/>
                  <a:pt x="1660576" y="233184"/>
                  <a:pt x="1672864" y="230231"/>
                </a:cubicBezTo>
                <a:cubicBezTo>
                  <a:pt x="1682698" y="229207"/>
                  <a:pt x="1692923" y="219233"/>
                  <a:pt x="1703540" y="200310"/>
                </a:cubicBezTo>
                <a:cubicBezTo>
                  <a:pt x="1714156" y="181387"/>
                  <a:pt x="1719464" y="163750"/>
                  <a:pt x="1719464" y="147399"/>
                </a:cubicBezTo>
                <a:cubicBezTo>
                  <a:pt x="1719464" y="143367"/>
                  <a:pt x="1718843" y="139481"/>
                  <a:pt x="1717601" y="135743"/>
                </a:cubicBezTo>
                <a:cubicBezTo>
                  <a:pt x="1716359" y="132004"/>
                  <a:pt x="1715738" y="127883"/>
                  <a:pt x="1715738" y="123378"/>
                </a:cubicBezTo>
                <a:cubicBezTo>
                  <a:pt x="1715738" y="118874"/>
                  <a:pt x="1718215" y="116621"/>
                  <a:pt x="1723168" y="116621"/>
                </a:cubicBezTo>
                <a:cubicBezTo>
                  <a:pt x="1728120" y="116621"/>
                  <a:pt x="1734990" y="120161"/>
                  <a:pt x="1743777" y="127242"/>
                </a:cubicBezTo>
                <a:cubicBezTo>
                  <a:pt x="1752564" y="134322"/>
                  <a:pt x="1760531" y="143166"/>
                  <a:pt x="1767679" y="153775"/>
                </a:cubicBezTo>
                <a:cubicBezTo>
                  <a:pt x="1774826" y="164383"/>
                  <a:pt x="1779333" y="169687"/>
                  <a:pt x="1781199" y="169687"/>
                </a:cubicBezTo>
                <a:cubicBezTo>
                  <a:pt x="1783064" y="169687"/>
                  <a:pt x="1787719" y="167453"/>
                  <a:pt x="1795164" y="162984"/>
                </a:cubicBezTo>
                <a:lnTo>
                  <a:pt x="1841123" y="137612"/>
                </a:lnTo>
                <a:cubicBezTo>
                  <a:pt x="1847727" y="119991"/>
                  <a:pt x="1851029" y="105310"/>
                  <a:pt x="1851029" y="93571"/>
                </a:cubicBezTo>
                <a:cubicBezTo>
                  <a:pt x="1851029" y="91182"/>
                  <a:pt x="1850751" y="89987"/>
                  <a:pt x="1850195" y="89987"/>
                </a:cubicBezTo>
                <a:cubicBezTo>
                  <a:pt x="1849640" y="89987"/>
                  <a:pt x="1848270" y="90844"/>
                  <a:pt x="1846088" y="92559"/>
                </a:cubicBezTo>
                <a:cubicBezTo>
                  <a:pt x="1843905" y="94273"/>
                  <a:pt x="1838067" y="104128"/>
                  <a:pt x="1828573" y="122122"/>
                </a:cubicBezTo>
                <a:cubicBezTo>
                  <a:pt x="1822120" y="108827"/>
                  <a:pt x="1818894" y="97067"/>
                  <a:pt x="1818894" y="86844"/>
                </a:cubicBezTo>
                <a:cubicBezTo>
                  <a:pt x="1818894" y="66905"/>
                  <a:pt x="1823646" y="54175"/>
                  <a:pt x="1833152" y="48654"/>
                </a:cubicBezTo>
                <a:cubicBezTo>
                  <a:pt x="1842657" y="43134"/>
                  <a:pt x="1853731" y="40374"/>
                  <a:pt x="1866376" y="40374"/>
                </a:cubicBezTo>
                <a:close/>
                <a:moveTo>
                  <a:pt x="333541" y="38873"/>
                </a:moveTo>
                <a:cubicBezTo>
                  <a:pt x="347575" y="38873"/>
                  <a:pt x="361075" y="47150"/>
                  <a:pt x="374041" y="63704"/>
                </a:cubicBezTo>
                <a:cubicBezTo>
                  <a:pt x="387006" y="80258"/>
                  <a:pt x="393489" y="98937"/>
                  <a:pt x="393489" y="119741"/>
                </a:cubicBezTo>
                <a:cubicBezTo>
                  <a:pt x="393489" y="123725"/>
                  <a:pt x="393128" y="128603"/>
                  <a:pt x="392406" y="134374"/>
                </a:cubicBezTo>
                <a:cubicBezTo>
                  <a:pt x="384000" y="186737"/>
                  <a:pt x="373606" y="275824"/>
                  <a:pt x="361223" y="401633"/>
                </a:cubicBezTo>
                <a:cubicBezTo>
                  <a:pt x="358167" y="432264"/>
                  <a:pt x="352663" y="457708"/>
                  <a:pt x="344709" y="477964"/>
                </a:cubicBezTo>
                <a:cubicBezTo>
                  <a:pt x="336756" y="498221"/>
                  <a:pt x="320349" y="525351"/>
                  <a:pt x="295489" y="559355"/>
                </a:cubicBezTo>
                <a:cubicBezTo>
                  <a:pt x="270629" y="593360"/>
                  <a:pt x="254470" y="613084"/>
                  <a:pt x="247013" y="618529"/>
                </a:cubicBezTo>
                <a:cubicBezTo>
                  <a:pt x="239555" y="623974"/>
                  <a:pt x="230578" y="626697"/>
                  <a:pt x="220081" y="626697"/>
                </a:cubicBezTo>
                <a:cubicBezTo>
                  <a:pt x="209583" y="626697"/>
                  <a:pt x="203295" y="620024"/>
                  <a:pt x="201215" y="606677"/>
                </a:cubicBezTo>
                <a:cubicBezTo>
                  <a:pt x="199136" y="593330"/>
                  <a:pt x="198096" y="584755"/>
                  <a:pt x="198096" y="580953"/>
                </a:cubicBezTo>
                <a:cubicBezTo>
                  <a:pt x="198096" y="567412"/>
                  <a:pt x="201448" y="560641"/>
                  <a:pt x="208151" y="560641"/>
                </a:cubicBezTo>
                <a:cubicBezTo>
                  <a:pt x="214854" y="560641"/>
                  <a:pt x="222837" y="554769"/>
                  <a:pt x="232100" y="543026"/>
                </a:cubicBezTo>
                <a:cubicBezTo>
                  <a:pt x="241363" y="531282"/>
                  <a:pt x="252515" y="511258"/>
                  <a:pt x="265557" y="482953"/>
                </a:cubicBezTo>
                <a:cubicBezTo>
                  <a:pt x="278598" y="454648"/>
                  <a:pt x="287571" y="432528"/>
                  <a:pt x="292477" y="416593"/>
                </a:cubicBezTo>
                <a:cubicBezTo>
                  <a:pt x="297382" y="400659"/>
                  <a:pt x="302688" y="370357"/>
                  <a:pt x="308395" y="325689"/>
                </a:cubicBezTo>
                <a:cubicBezTo>
                  <a:pt x="314103" y="281021"/>
                  <a:pt x="316956" y="247007"/>
                  <a:pt x="316956" y="223647"/>
                </a:cubicBezTo>
                <a:cubicBezTo>
                  <a:pt x="316956" y="207093"/>
                  <a:pt x="317528" y="191245"/>
                  <a:pt x="318674" y="176102"/>
                </a:cubicBezTo>
                <a:lnTo>
                  <a:pt x="323216" y="137913"/>
                </a:lnTo>
                <a:lnTo>
                  <a:pt x="318311" y="145485"/>
                </a:lnTo>
                <a:cubicBezTo>
                  <a:pt x="315821" y="149349"/>
                  <a:pt x="312927" y="153856"/>
                  <a:pt x="309628" y="159008"/>
                </a:cubicBezTo>
                <a:cubicBezTo>
                  <a:pt x="296432" y="179613"/>
                  <a:pt x="286262" y="204513"/>
                  <a:pt x="279118" y="233707"/>
                </a:cubicBezTo>
                <a:cubicBezTo>
                  <a:pt x="294564" y="256202"/>
                  <a:pt x="302288" y="273530"/>
                  <a:pt x="302288" y="285690"/>
                </a:cubicBezTo>
                <a:cubicBezTo>
                  <a:pt x="302288" y="289087"/>
                  <a:pt x="301692" y="292282"/>
                  <a:pt x="300502" y="295275"/>
                </a:cubicBezTo>
                <a:cubicBezTo>
                  <a:pt x="294064" y="313602"/>
                  <a:pt x="288643" y="343824"/>
                  <a:pt x="284238" y="385941"/>
                </a:cubicBezTo>
                <a:cubicBezTo>
                  <a:pt x="282761" y="399935"/>
                  <a:pt x="276022" y="406931"/>
                  <a:pt x="264021" y="406931"/>
                </a:cubicBezTo>
                <a:cubicBezTo>
                  <a:pt x="257044" y="406931"/>
                  <a:pt x="252119" y="404417"/>
                  <a:pt x="249245" y="399389"/>
                </a:cubicBezTo>
                <a:cubicBezTo>
                  <a:pt x="246372" y="394360"/>
                  <a:pt x="241240" y="384331"/>
                  <a:pt x="233850" y="369302"/>
                </a:cubicBezTo>
                <a:cubicBezTo>
                  <a:pt x="226461" y="354272"/>
                  <a:pt x="222766" y="340848"/>
                  <a:pt x="222766" y="329029"/>
                </a:cubicBezTo>
                <a:cubicBezTo>
                  <a:pt x="222766" y="317210"/>
                  <a:pt x="223514" y="307310"/>
                  <a:pt x="225010" y="299329"/>
                </a:cubicBezTo>
                <a:cubicBezTo>
                  <a:pt x="226506" y="291348"/>
                  <a:pt x="227254" y="285305"/>
                  <a:pt x="227254" y="281201"/>
                </a:cubicBezTo>
                <a:cubicBezTo>
                  <a:pt x="227254" y="270383"/>
                  <a:pt x="220881" y="254825"/>
                  <a:pt x="208133" y="234529"/>
                </a:cubicBezTo>
                <a:cubicBezTo>
                  <a:pt x="205926" y="231608"/>
                  <a:pt x="204823" y="228477"/>
                  <a:pt x="204823" y="225135"/>
                </a:cubicBezTo>
                <a:cubicBezTo>
                  <a:pt x="204823" y="215578"/>
                  <a:pt x="210740" y="210800"/>
                  <a:pt x="222575" y="210800"/>
                </a:cubicBezTo>
                <a:cubicBezTo>
                  <a:pt x="234410" y="210800"/>
                  <a:pt x="245094" y="213788"/>
                  <a:pt x="254627" y="219765"/>
                </a:cubicBezTo>
                <a:cubicBezTo>
                  <a:pt x="264795" y="185150"/>
                  <a:pt x="274984" y="155769"/>
                  <a:pt x="285196" y="131623"/>
                </a:cubicBezTo>
                <a:cubicBezTo>
                  <a:pt x="295408" y="107477"/>
                  <a:pt x="300513" y="93537"/>
                  <a:pt x="300513" y="89802"/>
                </a:cubicBezTo>
                <a:cubicBezTo>
                  <a:pt x="300513" y="86068"/>
                  <a:pt x="299890" y="82704"/>
                  <a:pt x="298644" y="79712"/>
                </a:cubicBezTo>
                <a:cubicBezTo>
                  <a:pt x="297398" y="76720"/>
                  <a:pt x="296775" y="72159"/>
                  <a:pt x="296775" y="66032"/>
                </a:cubicBezTo>
                <a:cubicBezTo>
                  <a:pt x="296775" y="59904"/>
                  <a:pt x="300555" y="53846"/>
                  <a:pt x="308116" y="47857"/>
                </a:cubicBezTo>
                <a:cubicBezTo>
                  <a:pt x="315676" y="41868"/>
                  <a:pt x="324151" y="38873"/>
                  <a:pt x="333541" y="38873"/>
                </a:cubicBezTo>
                <a:close/>
                <a:moveTo>
                  <a:pt x="974252" y="26920"/>
                </a:moveTo>
                <a:cubicBezTo>
                  <a:pt x="983436" y="26920"/>
                  <a:pt x="1003073" y="34776"/>
                  <a:pt x="1033164" y="50488"/>
                </a:cubicBezTo>
                <a:cubicBezTo>
                  <a:pt x="1063256" y="66200"/>
                  <a:pt x="1078301" y="84558"/>
                  <a:pt x="1078301" y="105560"/>
                </a:cubicBezTo>
                <a:cubicBezTo>
                  <a:pt x="1078301" y="126563"/>
                  <a:pt x="1066589" y="145276"/>
                  <a:pt x="1043166" y="161698"/>
                </a:cubicBezTo>
                <a:cubicBezTo>
                  <a:pt x="1023394" y="176930"/>
                  <a:pt x="1001466" y="194091"/>
                  <a:pt x="977384" y="213181"/>
                </a:cubicBezTo>
                <a:cubicBezTo>
                  <a:pt x="989203" y="223285"/>
                  <a:pt x="997888" y="232644"/>
                  <a:pt x="1003441" y="241256"/>
                </a:cubicBezTo>
                <a:cubicBezTo>
                  <a:pt x="1008993" y="249868"/>
                  <a:pt x="1011769" y="258591"/>
                  <a:pt x="1011769" y="267426"/>
                </a:cubicBezTo>
                <a:cubicBezTo>
                  <a:pt x="1011769" y="276260"/>
                  <a:pt x="1008947" y="286188"/>
                  <a:pt x="1003304" y="297209"/>
                </a:cubicBezTo>
                <a:cubicBezTo>
                  <a:pt x="997660" y="308231"/>
                  <a:pt x="988774" y="321441"/>
                  <a:pt x="976646" y="336839"/>
                </a:cubicBezTo>
                <a:cubicBezTo>
                  <a:pt x="987853" y="344142"/>
                  <a:pt x="995418" y="351460"/>
                  <a:pt x="999339" y="358794"/>
                </a:cubicBezTo>
                <a:cubicBezTo>
                  <a:pt x="1040836" y="262584"/>
                  <a:pt x="1065565" y="209093"/>
                  <a:pt x="1073527" y="198322"/>
                </a:cubicBezTo>
                <a:cubicBezTo>
                  <a:pt x="1073527" y="186090"/>
                  <a:pt x="1075267" y="177014"/>
                  <a:pt x="1078748" y="171092"/>
                </a:cubicBezTo>
                <a:cubicBezTo>
                  <a:pt x="1082228" y="165171"/>
                  <a:pt x="1090390" y="162210"/>
                  <a:pt x="1103233" y="162210"/>
                </a:cubicBezTo>
                <a:lnTo>
                  <a:pt x="1105994" y="162506"/>
                </a:lnTo>
                <a:lnTo>
                  <a:pt x="1104923" y="157495"/>
                </a:lnTo>
                <a:cubicBezTo>
                  <a:pt x="1104923" y="149185"/>
                  <a:pt x="1106940" y="141430"/>
                  <a:pt x="1110972" y="134231"/>
                </a:cubicBezTo>
                <a:cubicBezTo>
                  <a:pt x="1115004" y="127031"/>
                  <a:pt x="1121604" y="120157"/>
                  <a:pt x="1130772" y="113609"/>
                </a:cubicBezTo>
                <a:cubicBezTo>
                  <a:pt x="1139940" y="107061"/>
                  <a:pt x="1153046" y="99197"/>
                  <a:pt x="1170092" y="90017"/>
                </a:cubicBezTo>
                <a:cubicBezTo>
                  <a:pt x="1187138" y="80837"/>
                  <a:pt x="1200640" y="76247"/>
                  <a:pt x="1210597" y="76247"/>
                </a:cubicBezTo>
                <a:cubicBezTo>
                  <a:pt x="1220555" y="76247"/>
                  <a:pt x="1229737" y="78208"/>
                  <a:pt x="1238143" y="82129"/>
                </a:cubicBezTo>
                <a:cubicBezTo>
                  <a:pt x="1246548" y="86050"/>
                  <a:pt x="1258401" y="94623"/>
                  <a:pt x="1273701" y="107846"/>
                </a:cubicBezTo>
                <a:cubicBezTo>
                  <a:pt x="1289000" y="121070"/>
                  <a:pt x="1299503" y="132167"/>
                  <a:pt x="1305211" y="141136"/>
                </a:cubicBezTo>
                <a:cubicBezTo>
                  <a:pt x="1310917" y="150106"/>
                  <a:pt x="1313771" y="159895"/>
                  <a:pt x="1313771" y="170503"/>
                </a:cubicBezTo>
                <a:cubicBezTo>
                  <a:pt x="1313771" y="181112"/>
                  <a:pt x="1311870" y="200979"/>
                  <a:pt x="1308068" y="230106"/>
                </a:cubicBezTo>
                <a:cubicBezTo>
                  <a:pt x="1304266" y="259232"/>
                  <a:pt x="1297944" y="336018"/>
                  <a:pt x="1289101" y="460462"/>
                </a:cubicBezTo>
                <a:cubicBezTo>
                  <a:pt x="1298626" y="459478"/>
                  <a:pt x="1308794" y="458986"/>
                  <a:pt x="1319605" y="458986"/>
                </a:cubicBezTo>
                <a:cubicBezTo>
                  <a:pt x="1351061" y="458986"/>
                  <a:pt x="1374400" y="466177"/>
                  <a:pt x="1389620" y="480560"/>
                </a:cubicBezTo>
                <a:cubicBezTo>
                  <a:pt x="1404840" y="494942"/>
                  <a:pt x="1412450" y="507656"/>
                  <a:pt x="1412450" y="518701"/>
                </a:cubicBezTo>
                <a:cubicBezTo>
                  <a:pt x="1412450" y="529746"/>
                  <a:pt x="1409013" y="538049"/>
                  <a:pt x="1402139" y="543609"/>
                </a:cubicBezTo>
                <a:cubicBezTo>
                  <a:pt x="1395265" y="549169"/>
                  <a:pt x="1386530" y="551950"/>
                  <a:pt x="1375934" y="551950"/>
                </a:cubicBezTo>
                <a:cubicBezTo>
                  <a:pt x="1365337" y="551950"/>
                  <a:pt x="1353701" y="549838"/>
                  <a:pt x="1341024" y="545615"/>
                </a:cubicBezTo>
                <a:cubicBezTo>
                  <a:pt x="1312259" y="535860"/>
                  <a:pt x="1283541" y="530498"/>
                  <a:pt x="1254871" y="529530"/>
                </a:cubicBezTo>
                <a:cubicBezTo>
                  <a:pt x="1243473" y="542484"/>
                  <a:pt x="1232824" y="548961"/>
                  <a:pt x="1222926" y="548961"/>
                </a:cubicBezTo>
                <a:cubicBezTo>
                  <a:pt x="1213028" y="548961"/>
                  <a:pt x="1208579" y="541984"/>
                  <a:pt x="1209579" y="528030"/>
                </a:cubicBezTo>
                <a:cubicBezTo>
                  <a:pt x="1180100" y="529982"/>
                  <a:pt x="1149842" y="534259"/>
                  <a:pt x="1118806" y="540859"/>
                </a:cubicBezTo>
                <a:cubicBezTo>
                  <a:pt x="1087771" y="547459"/>
                  <a:pt x="1066030" y="554696"/>
                  <a:pt x="1053584" y="562570"/>
                </a:cubicBezTo>
                <a:cubicBezTo>
                  <a:pt x="1041138" y="570444"/>
                  <a:pt x="1030886" y="574381"/>
                  <a:pt x="1022830" y="574381"/>
                </a:cubicBezTo>
                <a:cubicBezTo>
                  <a:pt x="1014773" y="574381"/>
                  <a:pt x="1009374" y="568595"/>
                  <a:pt x="1006631" y="557022"/>
                </a:cubicBezTo>
                <a:cubicBezTo>
                  <a:pt x="1003889" y="545449"/>
                  <a:pt x="1002518" y="535737"/>
                  <a:pt x="1002518" y="527887"/>
                </a:cubicBezTo>
                <a:cubicBezTo>
                  <a:pt x="1002518" y="502805"/>
                  <a:pt x="1012190" y="487126"/>
                  <a:pt x="1031533" y="480851"/>
                </a:cubicBezTo>
                <a:cubicBezTo>
                  <a:pt x="1050877" y="474577"/>
                  <a:pt x="1063629" y="467431"/>
                  <a:pt x="1069788" y="459414"/>
                </a:cubicBezTo>
                <a:cubicBezTo>
                  <a:pt x="1067796" y="398954"/>
                  <a:pt x="1071284" y="337236"/>
                  <a:pt x="1080254" y="274260"/>
                </a:cubicBezTo>
                <a:cubicBezTo>
                  <a:pt x="1082746" y="257829"/>
                  <a:pt x="1083992" y="245778"/>
                  <a:pt x="1083992" y="238107"/>
                </a:cubicBezTo>
                <a:lnTo>
                  <a:pt x="1084214" y="229343"/>
                </a:lnTo>
                <a:lnTo>
                  <a:pt x="1084074" y="230171"/>
                </a:lnTo>
                <a:cubicBezTo>
                  <a:pt x="1079880" y="246860"/>
                  <a:pt x="1059767" y="300446"/>
                  <a:pt x="1023735" y="390929"/>
                </a:cubicBezTo>
                <a:cubicBezTo>
                  <a:pt x="1025227" y="396073"/>
                  <a:pt x="1025973" y="401609"/>
                  <a:pt x="1025973" y="407539"/>
                </a:cubicBezTo>
                <a:cubicBezTo>
                  <a:pt x="1025973" y="426612"/>
                  <a:pt x="1014194" y="459196"/>
                  <a:pt x="990635" y="505289"/>
                </a:cubicBezTo>
                <a:cubicBezTo>
                  <a:pt x="981872" y="521847"/>
                  <a:pt x="974344" y="539575"/>
                  <a:pt x="968049" y="558474"/>
                </a:cubicBezTo>
                <a:cubicBezTo>
                  <a:pt x="958334" y="586017"/>
                  <a:pt x="947253" y="599789"/>
                  <a:pt x="934807" y="599789"/>
                </a:cubicBezTo>
                <a:cubicBezTo>
                  <a:pt x="922361" y="599789"/>
                  <a:pt x="913092" y="589540"/>
                  <a:pt x="907000" y="569041"/>
                </a:cubicBezTo>
                <a:cubicBezTo>
                  <a:pt x="900908" y="548542"/>
                  <a:pt x="897862" y="531937"/>
                  <a:pt x="897862" y="519225"/>
                </a:cubicBezTo>
                <a:cubicBezTo>
                  <a:pt x="897862" y="506513"/>
                  <a:pt x="904208" y="492756"/>
                  <a:pt x="916900" y="477952"/>
                </a:cubicBezTo>
                <a:cubicBezTo>
                  <a:pt x="942578" y="449131"/>
                  <a:pt x="954202" y="425208"/>
                  <a:pt x="951773" y="406181"/>
                </a:cubicBezTo>
                <a:cubicBezTo>
                  <a:pt x="948217" y="406626"/>
                  <a:pt x="944354" y="407890"/>
                  <a:pt x="940183" y="409973"/>
                </a:cubicBezTo>
                <a:cubicBezTo>
                  <a:pt x="936011" y="412057"/>
                  <a:pt x="927999" y="419671"/>
                  <a:pt x="916144" y="432816"/>
                </a:cubicBezTo>
                <a:cubicBezTo>
                  <a:pt x="904289" y="445960"/>
                  <a:pt x="892538" y="452532"/>
                  <a:pt x="880890" y="452532"/>
                </a:cubicBezTo>
                <a:cubicBezTo>
                  <a:pt x="869241" y="452532"/>
                  <a:pt x="861433" y="443748"/>
                  <a:pt x="857464" y="426178"/>
                </a:cubicBezTo>
                <a:cubicBezTo>
                  <a:pt x="853495" y="408608"/>
                  <a:pt x="851511" y="392709"/>
                  <a:pt x="851511" y="378481"/>
                </a:cubicBezTo>
                <a:cubicBezTo>
                  <a:pt x="851511" y="364253"/>
                  <a:pt x="853094" y="354447"/>
                  <a:pt x="856262" y="349061"/>
                </a:cubicBezTo>
                <a:cubicBezTo>
                  <a:pt x="859429" y="343676"/>
                  <a:pt x="866541" y="338723"/>
                  <a:pt x="877597" y="334202"/>
                </a:cubicBezTo>
                <a:cubicBezTo>
                  <a:pt x="888654" y="329682"/>
                  <a:pt x="898179" y="321256"/>
                  <a:pt x="906172" y="308925"/>
                </a:cubicBezTo>
                <a:cubicBezTo>
                  <a:pt x="914166" y="296594"/>
                  <a:pt x="918869" y="284412"/>
                  <a:pt x="920281" y="272379"/>
                </a:cubicBezTo>
                <a:cubicBezTo>
                  <a:pt x="894294" y="299287"/>
                  <a:pt x="873164" y="312741"/>
                  <a:pt x="856893" y="312741"/>
                </a:cubicBezTo>
                <a:cubicBezTo>
                  <a:pt x="849487" y="312741"/>
                  <a:pt x="842899" y="310336"/>
                  <a:pt x="837128" y="305526"/>
                </a:cubicBezTo>
                <a:cubicBezTo>
                  <a:pt x="831358" y="300716"/>
                  <a:pt x="825835" y="288548"/>
                  <a:pt x="820561" y="269021"/>
                </a:cubicBezTo>
                <a:cubicBezTo>
                  <a:pt x="815286" y="249495"/>
                  <a:pt x="812649" y="235092"/>
                  <a:pt x="812649" y="225814"/>
                </a:cubicBezTo>
                <a:cubicBezTo>
                  <a:pt x="812649" y="216535"/>
                  <a:pt x="814814" y="208958"/>
                  <a:pt x="819144" y="203085"/>
                </a:cubicBezTo>
                <a:cubicBezTo>
                  <a:pt x="823474" y="197211"/>
                  <a:pt x="830592" y="192246"/>
                  <a:pt x="840498" y="188190"/>
                </a:cubicBezTo>
                <a:cubicBezTo>
                  <a:pt x="867779" y="177696"/>
                  <a:pt x="896495" y="158700"/>
                  <a:pt x="926645" y="131201"/>
                </a:cubicBezTo>
                <a:cubicBezTo>
                  <a:pt x="956796" y="103701"/>
                  <a:pt x="971871" y="81688"/>
                  <a:pt x="971871" y="65162"/>
                </a:cubicBezTo>
                <a:cubicBezTo>
                  <a:pt x="971871" y="60241"/>
                  <a:pt x="970250" y="55292"/>
                  <a:pt x="967007" y="50315"/>
                </a:cubicBezTo>
                <a:cubicBezTo>
                  <a:pt x="963765" y="45339"/>
                  <a:pt x="962144" y="40195"/>
                  <a:pt x="962144" y="34885"/>
                </a:cubicBezTo>
                <a:cubicBezTo>
                  <a:pt x="962144" y="29575"/>
                  <a:pt x="966180" y="26920"/>
                  <a:pt x="974252" y="26920"/>
                </a:cubicBezTo>
                <a:close/>
                <a:moveTo>
                  <a:pt x="2572529" y="2988"/>
                </a:moveTo>
                <a:cubicBezTo>
                  <a:pt x="2577050" y="2988"/>
                  <a:pt x="2580679" y="3861"/>
                  <a:pt x="2583418" y="5607"/>
                </a:cubicBezTo>
                <a:cubicBezTo>
                  <a:pt x="2586156" y="7354"/>
                  <a:pt x="2587871" y="8227"/>
                  <a:pt x="2588561" y="8227"/>
                </a:cubicBezTo>
                <a:lnTo>
                  <a:pt x="2598312" y="6727"/>
                </a:lnTo>
                <a:cubicBezTo>
                  <a:pt x="2605726" y="6727"/>
                  <a:pt x="2616404" y="11563"/>
                  <a:pt x="2630346" y="21234"/>
                </a:cubicBezTo>
                <a:cubicBezTo>
                  <a:pt x="2644288" y="30906"/>
                  <a:pt x="2651260" y="42360"/>
                  <a:pt x="2651260" y="55596"/>
                </a:cubicBezTo>
                <a:cubicBezTo>
                  <a:pt x="2651260" y="68832"/>
                  <a:pt x="2646810" y="79339"/>
                  <a:pt x="2637913" y="87118"/>
                </a:cubicBezTo>
                <a:cubicBezTo>
                  <a:pt x="2632015" y="91936"/>
                  <a:pt x="2624752" y="97540"/>
                  <a:pt x="2616124" y="103929"/>
                </a:cubicBezTo>
                <a:cubicBezTo>
                  <a:pt x="2635381" y="105636"/>
                  <a:pt x="2655942" y="113649"/>
                  <a:pt x="2677811" y="127968"/>
                </a:cubicBezTo>
                <a:cubicBezTo>
                  <a:pt x="2699678" y="142287"/>
                  <a:pt x="2717516" y="159738"/>
                  <a:pt x="2731323" y="180320"/>
                </a:cubicBezTo>
                <a:cubicBezTo>
                  <a:pt x="2745130" y="200902"/>
                  <a:pt x="2764643" y="222823"/>
                  <a:pt x="2789860" y="246084"/>
                </a:cubicBezTo>
                <a:cubicBezTo>
                  <a:pt x="2815077" y="269345"/>
                  <a:pt x="2837041" y="285529"/>
                  <a:pt x="2855749" y="294638"/>
                </a:cubicBezTo>
                <a:cubicBezTo>
                  <a:pt x="2874458" y="303746"/>
                  <a:pt x="2895189" y="316351"/>
                  <a:pt x="2917942" y="332452"/>
                </a:cubicBezTo>
                <a:cubicBezTo>
                  <a:pt x="2940695" y="348553"/>
                  <a:pt x="2954262" y="359525"/>
                  <a:pt x="2958643" y="365367"/>
                </a:cubicBezTo>
                <a:cubicBezTo>
                  <a:pt x="2963025" y="371209"/>
                  <a:pt x="2965215" y="377295"/>
                  <a:pt x="2965215" y="383625"/>
                </a:cubicBezTo>
                <a:cubicBezTo>
                  <a:pt x="2965215" y="389955"/>
                  <a:pt x="2962983" y="394541"/>
                  <a:pt x="2958518" y="397383"/>
                </a:cubicBezTo>
                <a:cubicBezTo>
                  <a:pt x="2954053" y="400224"/>
                  <a:pt x="2940448" y="401903"/>
                  <a:pt x="2917703" y="402419"/>
                </a:cubicBezTo>
                <a:cubicBezTo>
                  <a:pt x="2894959" y="402935"/>
                  <a:pt x="2878385" y="403193"/>
                  <a:pt x="2867983" y="403193"/>
                </a:cubicBezTo>
                <a:cubicBezTo>
                  <a:pt x="2857581" y="403193"/>
                  <a:pt x="2846663" y="402264"/>
                  <a:pt x="2835229" y="400407"/>
                </a:cubicBezTo>
                <a:cubicBezTo>
                  <a:pt x="2823795" y="398549"/>
                  <a:pt x="2814879" y="394837"/>
                  <a:pt x="2808482" y="389269"/>
                </a:cubicBezTo>
                <a:cubicBezTo>
                  <a:pt x="2802084" y="383700"/>
                  <a:pt x="2782514" y="360263"/>
                  <a:pt x="2749772" y="318956"/>
                </a:cubicBezTo>
                <a:cubicBezTo>
                  <a:pt x="2717030" y="277649"/>
                  <a:pt x="2696801" y="249344"/>
                  <a:pt x="2689086" y="234041"/>
                </a:cubicBezTo>
                <a:cubicBezTo>
                  <a:pt x="2662217" y="186805"/>
                  <a:pt x="2626344" y="162956"/>
                  <a:pt x="2581465" y="162496"/>
                </a:cubicBezTo>
                <a:cubicBezTo>
                  <a:pt x="2558804" y="202271"/>
                  <a:pt x="2536717" y="243554"/>
                  <a:pt x="2515207" y="286345"/>
                </a:cubicBezTo>
                <a:cubicBezTo>
                  <a:pt x="2517747" y="286305"/>
                  <a:pt x="2529163" y="280735"/>
                  <a:pt x="2549455" y="269634"/>
                </a:cubicBezTo>
                <a:cubicBezTo>
                  <a:pt x="2569747" y="258534"/>
                  <a:pt x="2584712" y="245880"/>
                  <a:pt x="2594348" y="231671"/>
                </a:cubicBezTo>
                <a:cubicBezTo>
                  <a:pt x="2599547" y="224734"/>
                  <a:pt x="2609046" y="221265"/>
                  <a:pt x="2622845" y="221265"/>
                </a:cubicBezTo>
                <a:cubicBezTo>
                  <a:pt x="2636644" y="221265"/>
                  <a:pt x="2652305" y="224798"/>
                  <a:pt x="2669827" y="231862"/>
                </a:cubicBezTo>
                <a:cubicBezTo>
                  <a:pt x="2687350" y="238926"/>
                  <a:pt x="2696110" y="251749"/>
                  <a:pt x="2696110" y="270331"/>
                </a:cubicBezTo>
                <a:cubicBezTo>
                  <a:pt x="2696110" y="288913"/>
                  <a:pt x="2691393" y="301085"/>
                  <a:pt x="2681960" y="306847"/>
                </a:cubicBezTo>
                <a:cubicBezTo>
                  <a:pt x="2672526" y="312610"/>
                  <a:pt x="2666514" y="319276"/>
                  <a:pt x="2663922" y="326844"/>
                </a:cubicBezTo>
                <a:cubicBezTo>
                  <a:pt x="2661330" y="334412"/>
                  <a:pt x="2659102" y="350579"/>
                  <a:pt x="2657237" y="375344"/>
                </a:cubicBezTo>
                <a:cubicBezTo>
                  <a:pt x="2664785" y="376074"/>
                  <a:pt x="2671905" y="380392"/>
                  <a:pt x="2678596" y="388298"/>
                </a:cubicBezTo>
                <a:cubicBezTo>
                  <a:pt x="2685287" y="396204"/>
                  <a:pt x="2688633" y="406586"/>
                  <a:pt x="2688633" y="419445"/>
                </a:cubicBezTo>
                <a:cubicBezTo>
                  <a:pt x="2688633" y="432304"/>
                  <a:pt x="2684404" y="443623"/>
                  <a:pt x="2675947" y="453402"/>
                </a:cubicBezTo>
                <a:cubicBezTo>
                  <a:pt x="2667490" y="463181"/>
                  <a:pt x="2659765" y="474130"/>
                  <a:pt x="2652772" y="486251"/>
                </a:cubicBezTo>
                <a:cubicBezTo>
                  <a:pt x="2647527" y="495341"/>
                  <a:pt x="2644249" y="500826"/>
                  <a:pt x="2642938" y="502706"/>
                </a:cubicBezTo>
                <a:lnTo>
                  <a:pt x="2642847" y="502800"/>
                </a:lnTo>
                <a:lnTo>
                  <a:pt x="2659751" y="503841"/>
                </a:lnTo>
                <a:cubicBezTo>
                  <a:pt x="2682582" y="506399"/>
                  <a:pt x="2700599" y="512114"/>
                  <a:pt x="2713803" y="520987"/>
                </a:cubicBezTo>
                <a:cubicBezTo>
                  <a:pt x="2731408" y="532818"/>
                  <a:pt x="2740211" y="548661"/>
                  <a:pt x="2740211" y="568517"/>
                </a:cubicBezTo>
                <a:cubicBezTo>
                  <a:pt x="2740211" y="588373"/>
                  <a:pt x="2729198" y="598301"/>
                  <a:pt x="2707171" y="598301"/>
                </a:cubicBezTo>
                <a:cubicBezTo>
                  <a:pt x="2695852" y="598301"/>
                  <a:pt x="2682962" y="595933"/>
                  <a:pt x="2668500" y="591199"/>
                </a:cubicBezTo>
                <a:cubicBezTo>
                  <a:pt x="2654038" y="586464"/>
                  <a:pt x="2641262" y="584096"/>
                  <a:pt x="2630174" y="584096"/>
                </a:cubicBezTo>
                <a:cubicBezTo>
                  <a:pt x="2611639" y="584096"/>
                  <a:pt x="2589789" y="588456"/>
                  <a:pt x="2564624" y="597175"/>
                </a:cubicBezTo>
                <a:cubicBezTo>
                  <a:pt x="2539458" y="605895"/>
                  <a:pt x="2521110" y="610254"/>
                  <a:pt x="2509581" y="610254"/>
                </a:cubicBezTo>
                <a:cubicBezTo>
                  <a:pt x="2498052" y="610254"/>
                  <a:pt x="2488832" y="606800"/>
                  <a:pt x="2481923" y="599890"/>
                </a:cubicBezTo>
                <a:cubicBezTo>
                  <a:pt x="2475013" y="592980"/>
                  <a:pt x="2471558" y="580231"/>
                  <a:pt x="2471558" y="561641"/>
                </a:cubicBezTo>
                <a:cubicBezTo>
                  <a:pt x="2471558" y="543052"/>
                  <a:pt x="2474587" y="531364"/>
                  <a:pt x="2480643" y="526577"/>
                </a:cubicBezTo>
                <a:cubicBezTo>
                  <a:pt x="2486699" y="521791"/>
                  <a:pt x="2502165" y="516945"/>
                  <a:pt x="2527042" y="512040"/>
                </a:cubicBezTo>
                <a:cubicBezTo>
                  <a:pt x="2528423" y="511857"/>
                  <a:pt x="2529113" y="511270"/>
                  <a:pt x="2529113" y="510278"/>
                </a:cubicBezTo>
                <a:cubicBezTo>
                  <a:pt x="2529113" y="509286"/>
                  <a:pt x="2528748" y="508607"/>
                  <a:pt x="2528018" y="508242"/>
                </a:cubicBezTo>
                <a:cubicBezTo>
                  <a:pt x="2484401" y="484001"/>
                  <a:pt x="2462593" y="461645"/>
                  <a:pt x="2462593" y="441174"/>
                </a:cubicBezTo>
                <a:cubicBezTo>
                  <a:pt x="2462593" y="413091"/>
                  <a:pt x="2501320" y="391807"/>
                  <a:pt x="2578774" y="377321"/>
                </a:cubicBezTo>
                <a:cubicBezTo>
                  <a:pt x="2579560" y="364819"/>
                  <a:pt x="2579953" y="358775"/>
                  <a:pt x="2579953" y="359187"/>
                </a:cubicBezTo>
                <a:cubicBezTo>
                  <a:pt x="2567674" y="358036"/>
                  <a:pt x="2555245" y="354453"/>
                  <a:pt x="2542669" y="348436"/>
                </a:cubicBezTo>
                <a:cubicBezTo>
                  <a:pt x="2530092" y="342419"/>
                  <a:pt x="2521023" y="334990"/>
                  <a:pt x="2515463" y="326148"/>
                </a:cubicBezTo>
                <a:cubicBezTo>
                  <a:pt x="2509902" y="317305"/>
                  <a:pt x="2505729" y="311094"/>
                  <a:pt x="2502943" y="307514"/>
                </a:cubicBezTo>
                <a:cubicBezTo>
                  <a:pt x="2466963" y="361672"/>
                  <a:pt x="2434419" y="401373"/>
                  <a:pt x="2405312" y="426618"/>
                </a:cubicBezTo>
                <a:cubicBezTo>
                  <a:pt x="2376205" y="451864"/>
                  <a:pt x="2356050" y="464486"/>
                  <a:pt x="2344846" y="464486"/>
                </a:cubicBezTo>
                <a:cubicBezTo>
                  <a:pt x="2333643" y="464486"/>
                  <a:pt x="2328041" y="458444"/>
                  <a:pt x="2328041" y="446359"/>
                </a:cubicBezTo>
                <a:cubicBezTo>
                  <a:pt x="2328041" y="434274"/>
                  <a:pt x="2329003" y="423961"/>
                  <a:pt x="2330928" y="415421"/>
                </a:cubicBezTo>
                <a:cubicBezTo>
                  <a:pt x="2332853" y="406880"/>
                  <a:pt x="2335252" y="401415"/>
                  <a:pt x="2338125" y="399026"/>
                </a:cubicBezTo>
                <a:cubicBezTo>
                  <a:pt x="2340999" y="396636"/>
                  <a:pt x="2345658" y="395442"/>
                  <a:pt x="2352103" y="395442"/>
                </a:cubicBezTo>
                <a:cubicBezTo>
                  <a:pt x="2358088" y="395442"/>
                  <a:pt x="2370328" y="384655"/>
                  <a:pt x="2388822" y="363081"/>
                </a:cubicBezTo>
                <a:cubicBezTo>
                  <a:pt x="2407316" y="341507"/>
                  <a:pt x="2431283" y="302162"/>
                  <a:pt x="2460724" y="245048"/>
                </a:cubicBezTo>
                <a:cubicBezTo>
                  <a:pt x="2490164" y="187934"/>
                  <a:pt x="2507230" y="157007"/>
                  <a:pt x="2511921" y="152269"/>
                </a:cubicBezTo>
                <a:cubicBezTo>
                  <a:pt x="2503951" y="150070"/>
                  <a:pt x="2499967" y="144706"/>
                  <a:pt x="2499967" y="136177"/>
                </a:cubicBezTo>
                <a:cubicBezTo>
                  <a:pt x="2499967" y="127649"/>
                  <a:pt x="2503312" y="120832"/>
                  <a:pt x="2510004" y="115728"/>
                </a:cubicBezTo>
                <a:cubicBezTo>
                  <a:pt x="2516695" y="110625"/>
                  <a:pt x="2524160" y="107422"/>
                  <a:pt x="2532399" y="106120"/>
                </a:cubicBezTo>
                <a:cubicBezTo>
                  <a:pt x="2548798" y="78005"/>
                  <a:pt x="2559702" y="58894"/>
                  <a:pt x="2565112" y="48785"/>
                </a:cubicBezTo>
                <a:cubicBezTo>
                  <a:pt x="2570521" y="38677"/>
                  <a:pt x="2573226" y="32601"/>
                  <a:pt x="2573226" y="30557"/>
                </a:cubicBezTo>
                <a:cubicBezTo>
                  <a:pt x="2573226" y="28513"/>
                  <a:pt x="2571980" y="25747"/>
                  <a:pt x="2569487" y="22258"/>
                </a:cubicBezTo>
                <a:cubicBezTo>
                  <a:pt x="2566995" y="18770"/>
                  <a:pt x="2565749" y="14686"/>
                  <a:pt x="2565749" y="10007"/>
                </a:cubicBezTo>
                <a:cubicBezTo>
                  <a:pt x="2565749" y="5328"/>
                  <a:pt x="2568009" y="2988"/>
                  <a:pt x="2572529" y="2988"/>
                </a:cubicBezTo>
                <a:close/>
                <a:moveTo>
                  <a:pt x="3420582" y="0"/>
                </a:moveTo>
                <a:cubicBezTo>
                  <a:pt x="3429511" y="0"/>
                  <a:pt x="3444972" y="6494"/>
                  <a:pt x="3466963" y="19484"/>
                </a:cubicBezTo>
                <a:cubicBezTo>
                  <a:pt x="3488953" y="32474"/>
                  <a:pt x="3502481" y="44914"/>
                  <a:pt x="3507545" y="56804"/>
                </a:cubicBezTo>
                <a:cubicBezTo>
                  <a:pt x="3518912" y="54820"/>
                  <a:pt x="3529990" y="53828"/>
                  <a:pt x="3540781" y="53828"/>
                </a:cubicBezTo>
                <a:cubicBezTo>
                  <a:pt x="3551573" y="53828"/>
                  <a:pt x="3563415" y="57050"/>
                  <a:pt x="3576309" y="63496"/>
                </a:cubicBezTo>
                <a:cubicBezTo>
                  <a:pt x="3589204" y="69941"/>
                  <a:pt x="3595651" y="77476"/>
                  <a:pt x="3595651" y="86100"/>
                </a:cubicBezTo>
                <a:cubicBezTo>
                  <a:pt x="3595651" y="94724"/>
                  <a:pt x="3593097" y="101590"/>
                  <a:pt x="3587990" y="106697"/>
                </a:cubicBezTo>
                <a:cubicBezTo>
                  <a:pt x="3582882" y="111805"/>
                  <a:pt x="3574028" y="115014"/>
                  <a:pt x="3561427" y="116324"/>
                </a:cubicBezTo>
                <a:cubicBezTo>
                  <a:pt x="3548826" y="117633"/>
                  <a:pt x="3539502" y="119296"/>
                  <a:pt x="3533453" y="121312"/>
                </a:cubicBezTo>
                <a:cubicBezTo>
                  <a:pt x="3527405" y="123328"/>
                  <a:pt x="3522471" y="124852"/>
                  <a:pt x="3518654" y="125884"/>
                </a:cubicBezTo>
                <a:cubicBezTo>
                  <a:pt x="3529615" y="133973"/>
                  <a:pt x="3535096" y="145129"/>
                  <a:pt x="3535096" y="159353"/>
                </a:cubicBezTo>
                <a:cubicBezTo>
                  <a:pt x="3535096" y="167790"/>
                  <a:pt x="3532826" y="174605"/>
                  <a:pt x="3528286" y="179796"/>
                </a:cubicBezTo>
                <a:cubicBezTo>
                  <a:pt x="3523745" y="184987"/>
                  <a:pt x="3513385" y="190502"/>
                  <a:pt x="3497204" y="196340"/>
                </a:cubicBezTo>
                <a:cubicBezTo>
                  <a:pt x="3481024" y="202178"/>
                  <a:pt x="3468778" y="205097"/>
                  <a:pt x="3460468" y="205097"/>
                </a:cubicBezTo>
                <a:cubicBezTo>
                  <a:pt x="3452157" y="205097"/>
                  <a:pt x="3443906" y="203297"/>
                  <a:pt x="3435715" y="199697"/>
                </a:cubicBezTo>
                <a:cubicBezTo>
                  <a:pt x="3427523" y="196098"/>
                  <a:pt x="3423428" y="190480"/>
                  <a:pt x="3423428" y="182844"/>
                </a:cubicBezTo>
                <a:cubicBezTo>
                  <a:pt x="3423428" y="175208"/>
                  <a:pt x="3429033" y="169146"/>
                  <a:pt x="3440245" y="164657"/>
                </a:cubicBezTo>
                <a:cubicBezTo>
                  <a:pt x="3451457" y="160168"/>
                  <a:pt x="3457063" y="156269"/>
                  <a:pt x="3457063" y="152959"/>
                </a:cubicBezTo>
                <a:cubicBezTo>
                  <a:pt x="3457063" y="149649"/>
                  <a:pt x="3456253" y="145351"/>
                  <a:pt x="3454634" y="140065"/>
                </a:cubicBezTo>
                <a:cubicBezTo>
                  <a:pt x="3451260" y="144803"/>
                  <a:pt x="3446774" y="149975"/>
                  <a:pt x="3441174" y="155579"/>
                </a:cubicBezTo>
                <a:cubicBezTo>
                  <a:pt x="3435574" y="161182"/>
                  <a:pt x="3429956" y="163984"/>
                  <a:pt x="3424321" y="163984"/>
                </a:cubicBezTo>
                <a:cubicBezTo>
                  <a:pt x="3409771" y="163984"/>
                  <a:pt x="3402496" y="152747"/>
                  <a:pt x="3402496" y="130272"/>
                </a:cubicBezTo>
                <a:cubicBezTo>
                  <a:pt x="3402496" y="107797"/>
                  <a:pt x="3404358" y="92547"/>
                  <a:pt x="3408080" y="84522"/>
                </a:cubicBezTo>
                <a:cubicBezTo>
                  <a:pt x="3411803" y="76497"/>
                  <a:pt x="3418998" y="69703"/>
                  <a:pt x="3429666" y="64139"/>
                </a:cubicBezTo>
                <a:cubicBezTo>
                  <a:pt x="3430992" y="47724"/>
                  <a:pt x="3428158" y="35710"/>
                  <a:pt x="3421165" y="28098"/>
                </a:cubicBezTo>
                <a:cubicBezTo>
                  <a:pt x="3413204" y="20153"/>
                  <a:pt x="3409223" y="13483"/>
                  <a:pt x="3409223" y="8090"/>
                </a:cubicBezTo>
                <a:cubicBezTo>
                  <a:pt x="3409223" y="2696"/>
                  <a:pt x="3413010" y="0"/>
                  <a:pt x="3420582" y="0"/>
                </a:cubicBezTo>
                <a:close/>
              </a:path>
            </a:pathLst>
          </a:custGeom>
          <a:effectLst/>
        </p:spPr>
      </p:pic>
      <p:pic>
        <p:nvPicPr>
          <p:cNvPr id="7" name="Picture 2"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23" t="1550" r="24935" b="67907"/>
          <a:stretch>
            <a:fillRect/>
          </a:stretch>
        </p:blipFill>
        <p:spPr>
          <a:xfrm>
            <a:off x="1831390" y="2016320"/>
            <a:ext cx="1732016" cy="229000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班组安全管理原则</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Rounded Rectangle 18"/>
          <p:cNvSpPr/>
          <p:nvPr/>
        </p:nvSpPr>
        <p:spPr>
          <a:xfrm>
            <a:off x="1043255" y="2667184"/>
            <a:ext cx="2831459" cy="3128970"/>
          </a:xfrm>
          <a:prstGeom prst="roundRect">
            <a:avLst/>
          </a:prstGeom>
          <a:solidFill>
            <a:srgbClr val="5EC6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200">
                <a:effectLst/>
                <a:latin typeface="微软雅黑" panose="020B0503020204020204" pitchFamily="34" charset="-122"/>
                <a:ea typeface="微软雅黑" panose="020B0503020204020204" pitchFamily="34" charset="-122"/>
              </a:rPr>
              <a:t>根据工作</a:t>
            </a:r>
            <a:endParaRPr lang="en-US" altLang="zh-CN" sz="2200">
              <a:effectLst/>
              <a:latin typeface="微软雅黑" panose="020B0503020204020204" pitchFamily="34" charset="-122"/>
              <a:ea typeface="微软雅黑" panose="020B0503020204020204" pitchFamily="34" charset="-122"/>
            </a:endParaRPr>
          </a:p>
          <a:p>
            <a:r>
              <a:rPr lang="zh-CN" altLang="en-US" sz="2200">
                <a:effectLst/>
                <a:latin typeface="微软雅黑" panose="020B0503020204020204" pitchFamily="34" charset="-122"/>
                <a:ea typeface="微软雅黑" panose="020B0503020204020204" pitchFamily="34" charset="-122"/>
              </a:rPr>
              <a:t>现场状况和作业人员的情况变化，将安全管理过程和措施与班组实际相结合，实行动态管理</a:t>
            </a:r>
            <a:endParaRPr lang="en-US" sz="2200">
              <a:effectLst/>
              <a:latin typeface="微软雅黑" panose="020B0503020204020204" pitchFamily="34" charset="-122"/>
              <a:ea typeface="微软雅黑" panose="020B0503020204020204" pitchFamily="34" charset="-122"/>
            </a:endParaRPr>
          </a:p>
        </p:txBody>
      </p:sp>
      <p:sp>
        <p:nvSpPr>
          <p:cNvPr id="5" name="Freeform 16"/>
          <p:cNvSpPr/>
          <p:nvPr/>
        </p:nvSpPr>
        <p:spPr>
          <a:xfrm>
            <a:off x="1045625" y="5253145"/>
            <a:ext cx="2826716" cy="527485"/>
          </a:xfrm>
          <a:custGeom>
            <a:avLst/>
            <a:gdLst>
              <a:gd name="connsiteX0" fmla="*/ 1168064 w 2336129"/>
              <a:gd name="connsiteY0" fmla="*/ 0 h 527485"/>
              <a:gd name="connsiteX1" fmla="*/ 2334066 w 2336129"/>
              <a:gd name="connsiteY1" fmla="*/ 156250 h 527485"/>
              <a:gd name="connsiteX2" fmla="*/ 2336129 w 2336129"/>
              <a:gd name="connsiteY2" fmla="*/ 156910 h 527485"/>
              <a:gd name="connsiteX3" fmla="*/ 2330165 w 2336129"/>
              <a:gd name="connsiteY3" fmla="*/ 216071 h 527485"/>
              <a:gd name="connsiteX4" fmla="*/ 1948073 w 2336129"/>
              <a:gd name="connsiteY4" fmla="*/ 527485 h 527485"/>
              <a:gd name="connsiteX5" fmla="*/ 388056 w 2336129"/>
              <a:gd name="connsiteY5" fmla="*/ 527485 h 527485"/>
              <a:gd name="connsiteX6" fmla="*/ 5964 w 2336129"/>
              <a:gd name="connsiteY6" fmla="*/ 216071 h 527485"/>
              <a:gd name="connsiteX7" fmla="*/ 0 w 2336129"/>
              <a:gd name="connsiteY7" fmla="*/ 156909 h 527485"/>
              <a:gd name="connsiteX8" fmla="*/ 2063 w 2336129"/>
              <a:gd name="connsiteY8" fmla="*/ 156250 h 527485"/>
              <a:gd name="connsiteX9" fmla="*/ 1168064 w 2336129"/>
              <a:gd name="connsiteY9" fmla="*/ 0 h 5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129" h="527485">
                <a:moveTo>
                  <a:pt x="1168064" y="0"/>
                </a:moveTo>
                <a:cubicBezTo>
                  <a:pt x="1581663" y="0"/>
                  <a:pt x="1975684" y="55637"/>
                  <a:pt x="2334066" y="156250"/>
                </a:cubicBezTo>
                <a:lnTo>
                  <a:pt x="2336129" y="156910"/>
                </a:lnTo>
                <a:lnTo>
                  <a:pt x="2330165" y="216071"/>
                </a:lnTo>
                <a:cubicBezTo>
                  <a:pt x="2293798" y="393795"/>
                  <a:pt x="2136548" y="527485"/>
                  <a:pt x="1948073" y="527485"/>
                </a:cubicBezTo>
                <a:lnTo>
                  <a:pt x="388056" y="527485"/>
                </a:lnTo>
                <a:cubicBezTo>
                  <a:pt x="199581" y="527485"/>
                  <a:pt x="42331" y="393795"/>
                  <a:pt x="5964" y="216071"/>
                </a:cubicBezTo>
                <a:lnTo>
                  <a:pt x="0" y="156909"/>
                </a:lnTo>
                <a:lnTo>
                  <a:pt x="2063" y="156250"/>
                </a:lnTo>
                <a:cubicBezTo>
                  <a:pt x="360445" y="55637"/>
                  <a:pt x="754466" y="0"/>
                  <a:pt x="1168064" y="0"/>
                </a:cubicBezTo>
                <a:close/>
              </a:path>
            </a:pathLst>
          </a:custGeom>
          <a:solidFill>
            <a:srgbClr val="546E7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目的性原则</a:t>
            </a:r>
            <a:endParaRPr lang="en-US" sz="2400" b="1">
              <a:effectLst/>
              <a:latin typeface="微软雅黑" panose="020B0503020204020204" pitchFamily="34" charset="-122"/>
              <a:ea typeface="微软雅黑" panose="020B0503020204020204" pitchFamily="34" charset="-122"/>
            </a:endParaRPr>
          </a:p>
        </p:txBody>
      </p:sp>
      <p:sp>
        <p:nvSpPr>
          <p:cNvPr id="6" name="Rounded Rectangle 37"/>
          <p:cNvSpPr/>
          <p:nvPr/>
        </p:nvSpPr>
        <p:spPr>
          <a:xfrm>
            <a:off x="4697147" y="2667184"/>
            <a:ext cx="2831459" cy="3113446"/>
          </a:xfrm>
          <a:prstGeom prst="roundRect">
            <a:avLst/>
          </a:prstGeom>
          <a:solidFill>
            <a:srgbClr val="9BBB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200">
                <a:effectLst/>
                <a:latin typeface="微软雅黑" panose="020B0503020204020204" pitchFamily="34" charset="-122"/>
                <a:ea typeface="微软雅黑" panose="020B0503020204020204" pitchFamily="34" charset="-122"/>
              </a:rPr>
              <a:t>以人为本</a:t>
            </a:r>
            <a:endParaRPr lang="en-US" altLang="zh-CN" sz="2200">
              <a:effectLst/>
              <a:latin typeface="微软雅黑" panose="020B0503020204020204" pitchFamily="34" charset="-122"/>
              <a:ea typeface="微软雅黑" panose="020B0503020204020204" pitchFamily="34" charset="-122"/>
            </a:endParaRPr>
          </a:p>
          <a:p>
            <a:r>
              <a:rPr lang="zh-CN" altLang="en-US" sz="2200">
                <a:effectLst/>
                <a:latin typeface="微软雅黑" panose="020B0503020204020204" pitchFamily="34" charset="-122"/>
                <a:ea typeface="微软雅黑" panose="020B0503020204020204" pitchFamily="34" charset="-122"/>
              </a:rPr>
              <a:t>实现人才合理配置、营造员工发挥创造力的环境，培养和发掘每位员工的潜能，实现企业与员工共同成长</a:t>
            </a:r>
            <a:endParaRPr lang="en-US" sz="2200">
              <a:effectLst/>
              <a:latin typeface="微软雅黑" panose="020B0503020204020204" pitchFamily="34" charset="-122"/>
              <a:ea typeface="微软雅黑" panose="020B0503020204020204" pitchFamily="34" charset="-122"/>
            </a:endParaRPr>
          </a:p>
        </p:txBody>
      </p:sp>
      <p:sp>
        <p:nvSpPr>
          <p:cNvPr id="7" name="Freeform 38"/>
          <p:cNvSpPr/>
          <p:nvPr/>
        </p:nvSpPr>
        <p:spPr>
          <a:xfrm>
            <a:off x="4699517" y="5244997"/>
            <a:ext cx="2826716" cy="527485"/>
          </a:xfrm>
          <a:custGeom>
            <a:avLst/>
            <a:gdLst>
              <a:gd name="connsiteX0" fmla="*/ 1168064 w 2336129"/>
              <a:gd name="connsiteY0" fmla="*/ 0 h 527485"/>
              <a:gd name="connsiteX1" fmla="*/ 2334066 w 2336129"/>
              <a:gd name="connsiteY1" fmla="*/ 156250 h 527485"/>
              <a:gd name="connsiteX2" fmla="*/ 2336129 w 2336129"/>
              <a:gd name="connsiteY2" fmla="*/ 156910 h 527485"/>
              <a:gd name="connsiteX3" fmla="*/ 2330165 w 2336129"/>
              <a:gd name="connsiteY3" fmla="*/ 216071 h 527485"/>
              <a:gd name="connsiteX4" fmla="*/ 1948073 w 2336129"/>
              <a:gd name="connsiteY4" fmla="*/ 527485 h 527485"/>
              <a:gd name="connsiteX5" fmla="*/ 388056 w 2336129"/>
              <a:gd name="connsiteY5" fmla="*/ 527485 h 527485"/>
              <a:gd name="connsiteX6" fmla="*/ 5964 w 2336129"/>
              <a:gd name="connsiteY6" fmla="*/ 216071 h 527485"/>
              <a:gd name="connsiteX7" fmla="*/ 0 w 2336129"/>
              <a:gd name="connsiteY7" fmla="*/ 156909 h 527485"/>
              <a:gd name="connsiteX8" fmla="*/ 2063 w 2336129"/>
              <a:gd name="connsiteY8" fmla="*/ 156250 h 527485"/>
              <a:gd name="connsiteX9" fmla="*/ 1168064 w 2336129"/>
              <a:gd name="connsiteY9" fmla="*/ 0 h 5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129" h="527485">
                <a:moveTo>
                  <a:pt x="1168064" y="0"/>
                </a:moveTo>
                <a:cubicBezTo>
                  <a:pt x="1581663" y="0"/>
                  <a:pt x="1975684" y="55637"/>
                  <a:pt x="2334066" y="156250"/>
                </a:cubicBezTo>
                <a:lnTo>
                  <a:pt x="2336129" y="156910"/>
                </a:lnTo>
                <a:lnTo>
                  <a:pt x="2330165" y="216071"/>
                </a:lnTo>
                <a:cubicBezTo>
                  <a:pt x="2293798" y="393795"/>
                  <a:pt x="2136548" y="527485"/>
                  <a:pt x="1948073" y="527485"/>
                </a:cubicBezTo>
                <a:lnTo>
                  <a:pt x="388056" y="527485"/>
                </a:lnTo>
                <a:cubicBezTo>
                  <a:pt x="199581" y="527485"/>
                  <a:pt x="42331" y="393795"/>
                  <a:pt x="5964" y="216071"/>
                </a:cubicBezTo>
                <a:lnTo>
                  <a:pt x="0" y="156909"/>
                </a:lnTo>
                <a:lnTo>
                  <a:pt x="2063" y="156250"/>
                </a:lnTo>
                <a:cubicBezTo>
                  <a:pt x="360445" y="55637"/>
                  <a:pt x="754466" y="0"/>
                  <a:pt x="1168064" y="0"/>
                </a:cubicBezTo>
                <a:close/>
              </a:path>
            </a:pathLst>
          </a:custGeom>
          <a:solidFill>
            <a:srgbClr val="546E7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规范性原则</a:t>
            </a:r>
            <a:endParaRPr lang="en-US" sz="2400" b="1">
              <a:effectLst/>
              <a:latin typeface="微软雅黑" panose="020B0503020204020204" pitchFamily="34" charset="-122"/>
              <a:ea typeface="微软雅黑" panose="020B0503020204020204" pitchFamily="34" charset="-122"/>
            </a:endParaRPr>
          </a:p>
        </p:txBody>
      </p:sp>
      <p:sp>
        <p:nvSpPr>
          <p:cNvPr id="8" name="Rounded Rectangle 41"/>
          <p:cNvSpPr/>
          <p:nvPr/>
        </p:nvSpPr>
        <p:spPr>
          <a:xfrm>
            <a:off x="8351038" y="2667183"/>
            <a:ext cx="2831459" cy="3118337"/>
          </a:xfrm>
          <a:prstGeom prst="roundRect">
            <a:avLst/>
          </a:prstGeom>
          <a:solidFill>
            <a:srgbClr val="F884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200">
                <a:effectLst/>
                <a:latin typeface="微软雅黑" panose="020B0503020204020204" pitchFamily="34" charset="-122"/>
                <a:ea typeface="微软雅黑" panose="020B0503020204020204" pitchFamily="34" charset="-122"/>
              </a:rPr>
              <a:t>建立规范</a:t>
            </a:r>
            <a:endParaRPr lang="en-US" altLang="zh-CN" sz="2200">
              <a:effectLst/>
              <a:latin typeface="微软雅黑" panose="020B0503020204020204" pitchFamily="34" charset="-122"/>
              <a:ea typeface="微软雅黑" panose="020B0503020204020204" pitchFamily="34" charset="-122"/>
            </a:endParaRPr>
          </a:p>
          <a:p>
            <a:r>
              <a:rPr lang="zh-CN" altLang="en-US" sz="2200">
                <a:effectLst/>
                <a:latin typeface="微软雅黑" panose="020B0503020204020204" pitchFamily="34" charset="-122"/>
                <a:ea typeface="微软雅黑" panose="020B0503020204020204" pitchFamily="34" charset="-122"/>
              </a:rPr>
              <a:t>化的运行机制，完善各种管理制度，技术规范、操作规程和作业标准、实现标准化管理</a:t>
            </a:r>
            <a:endParaRPr lang="en-US" sz="2200">
              <a:effectLst/>
              <a:latin typeface="微软雅黑" panose="020B0503020204020204" pitchFamily="34" charset="-122"/>
              <a:ea typeface="微软雅黑" panose="020B0503020204020204" pitchFamily="34" charset="-122"/>
            </a:endParaRPr>
          </a:p>
        </p:txBody>
      </p:sp>
      <p:sp>
        <p:nvSpPr>
          <p:cNvPr id="9" name="Freeform 42"/>
          <p:cNvSpPr/>
          <p:nvPr/>
        </p:nvSpPr>
        <p:spPr>
          <a:xfrm>
            <a:off x="8353408" y="5244996"/>
            <a:ext cx="2826716" cy="527485"/>
          </a:xfrm>
          <a:custGeom>
            <a:avLst/>
            <a:gdLst>
              <a:gd name="connsiteX0" fmla="*/ 1168064 w 2336129"/>
              <a:gd name="connsiteY0" fmla="*/ 0 h 527485"/>
              <a:gd name="connsiteX1" fmla="*/ 2334066 w 2336129"/>
              <a:gd name="connsiteY1" fmla="*/ 156250 h 527485"/>
              <a:gd name="connsiteX2" fmla="*/ 2336129 w 2336129"/>
              <a:gd name="connsiteY2" fmla="*/ 156910 h 527485"/>
              <a:gd name="connsiteX3" fmla="*/ 2330165 w 2336129"/>
              <a:gd name="connsiteY3" fmla="*/ 216071 h 527485"/>
              <a:gd name="connsiteX4" fmla="*/ 1948073 w 2336129"/>
              <a:gd name="connsiteY4" fmla="*/ 527485 h 527485"/>
              <a:gd name="connsiteX5" fmla="*/ 388056 w 2336129"/>
              <a:gd name="connsiteY5" fmla="*/ 527485 h 527485"/>
              <a:gd name="connsiteX6" fmla="*/ 5964 w 2336129"/>
              <a:gd name="connsiteY6" fmla="*/ 216071 h 527485"/>
              <a:gd name="connsiteX7" fmla="*/ 0 w 2336129"/>
              <a:gd name="connsiteY7" fmla="*/ 156909 h 527485"/>
              <a:gd name="connsiteX8" fmla="*/ 2063 w 2336129"/>
              <a:gd name="connsiteY8" fmla="*/ 156250 h 527485"/>
              <a:gd name="connsiteX9" fmla="*/ 1168064 w 2336129"/>
              <a:gd name="connsiteY9" fmla="*/ 0 h 5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129" h="527485">
                <a:moveTo>
                  <a:pt x="1168064" y="0"/>
                </a:moveTo>
                <a:cubicBezTo>
                  <a:pt x="1581663" y="0"/>
                  <a:pt x="1975684" y="55637"/>
                  <a:pt x="2334066" y="156250"/>
                </a:cubicBezTo>
                <a:lnTo>
                  <a:pt x="2336129" y="156910"/>
                </a:lnTo>
                <a:lnTo>
                  <a:pt x="2330165" y="216071"/>
                </a:lnTo>
                <a:cubicBezTo>
                  <a:pt x="2293798" y="393795"/>
                  <a:pt x="2136548" y="527485"/>
                  <a:pt x="1948073" y="527485"/>
                </a:cubicBezTo>
                <a:lnTo>
                  <a:pt x="388056" y="527485"/>
                </a:lnTo>
                <a:cubicBezTo>
                  <a:pt x="199581" y="527485"/>
                  <a:pt x="42331" y="393795"/>
                  <a:pt x="5964" y="216071"/>
                </a:cubicBezTo>
                <a:lnTo>
                  <a:pt x="0" y="156909"/>
                </a:lnTo>
                <a:lnTo>
                  <a:pt x="2063" y="156250"/>
                </a:lnTo>
                <a:cubicBezTo>
                  <a:pt x="360445" y="55637"/>
                  <a:pt x="754466" y="0"/>
                  <a:pt x="1168064" y="0"/>
                </a:cubicBezTo>
                <a:close/>
              </a:path>
            </a:pathLst>
          </a:custGeom>
          <a:solidFill>
            <a:srgbClr val="546E7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prstClr val="white"/>
                </a:solidFill>
                <a:effectLst/>
                <a:latin typeface="微软雅黑" panose="020B0503020204020204" pitchFamily="34" charset="-122"/>
                <a:ea typeface="微软雅黑" panose="020B0503020204020204" pitchFamily="34" charset="-122"/>
              </a:rPr>
              <a:t>规范性原则</a:t>
            </a:r>
            <a:endParaRPr lang="en-US" altLang="zh-CN" sz="2400" b="1">
              <a:solidFill>
                <a:prstClr val="white"/>
              </a:solidFill>
              <a:effectLst/>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568856" y="1799016"/>
            <a:ext cx="1468924" cy="1469748"/>
            <a:chOff x="1724521" y="1402964"/>
            <a:chExt cx="1468924" cy="1469748"/>
          </a:xfrm>
          <a:effectLst/>
        </p:grpSpPr>
        <p:sp>
          <p:nvSpPr>
            <p:cNvPr id="17" name="Freeform 5"/>
            <p:cNvSpPr/>
            <p:nvPr/>
          </p:nvSpPr>
          <p:spPr>
            <a:xfrm>
              <a:off x="1724521" y="1402964"/>
              <a:ext cx="1468924" cy="1469748"/>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anchor="t" anchorCtr="0" compatLnSpc="1"/>
            <a:lstStyle/>
            <a:p>
              <a:endParaRPr lang="zh-CN" altLang="en-US">
                <a:effectLst/>
              </a:endParaRPr>
            </a:p>
          </p:txBody>
        </p:sp>
        <p:sp>
          <p:nvSpPr>
            <p:cNvPr id="18" name="Freeform 41"/>
            <p:cNvSpPr>
              <a:spLocks noEditPoints="1"/>
            </p:cNvSpPr>
            <p:nvPr/>
          </p:nvSpPr>
          <p:spPr>
            <a:xfrm>
              <a:off x="1835309" y="1513398"/>
              <a:ext cx="1247352" cy="124888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46E7A"/>
            </a:solidFill>
            <a:ln>
              <a:noFill/>
            </a:ln>
            <a:effectLst/>
          </p:spPr>
          <p:txBody>
            <a:bodyPr vert="horz" wrap="square" lIns="91440" tIns="45720" rIns="91440" bIns="45720" anchor="t" anchorCtr="0" compatLnSpc="1"/>
            <a:lstStyle/>
            <a:p>
              <a:endParaRPr lang="zh-CN" altLang="en-US">
                <a:effectLst/>
              </a:endParaRPr>
            </a:p>
          </p:txBody>
        </p:sp>
      </p:grpSp>
      <p:grpSp>
        <p:nvGrpSpPr>
          <p:cNvPr id="20" name="组合 19"/>
          <p:cNvGrpSpPr/>
          <p:nvPr/>
        </p:nvGrpSpPr>
        <p:grpSpPr>
          <a:xfrm>
            <a:off x="7234982" y="1799016"/>
            <a:ext cx="1468924" cy="1469748"/>
            <a:chOff x="1724521" y="1402964"/>
            <a:chExt cx="1468924" cy="1469748"/>
          </a:xfrm>
          <a:effectLst/>
        </p:grpSpPr>
        <p:sp>
          <p:nvSpPr>
            <p:cNvPr id="21" name="Freeform 5"/>
            <p:cNvSpPr/>
            <p:nvPr/>
          </p:nvSpPr>
          <p:spPr>
            <a:xfrm>
              <a:off x="1724521" y="1402964"/>
              <a:ext cx="1468924" cy="1469748"/>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anchor="t" anchorCtr="0" compatLnSpc="1"/>
            <a:lstStyle/>
            <a:p>
              <a:endParaRPr lang="zh-CN" altLang="en-US">
                <a:effectLst/>
              </a:endParaRPr>
            </a:p>
          </p:txBody>
        </p:sp>
        <p:sp>
          <p:nvSpPr>
            <p:cNvPr id="22" name="Freeform 41"/>
            <p:cNvSpPr>
              <a:spLocks noEditPoints="1"/>
            </p:cNvSpPr>
            <p:nvPr/>
          </p:nvSpPr>
          <p:spPr>
            <a:xfrm>
              <a:off x="1835309" y="1513398"/>
              <a:ext cx="1247352" cy="124888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46E7A"/>
            </a:solidFill>
            <a:ln>
              <a:noFill/>
            </a:ln>
            <a:effectLst/>
          </p:spPr>
          <p:txBody>
            <a:bodyPr vert="horz" wrap="square" lIns="91440" tIns="45720" rIns="91440" bIns="45720" anchor="t" anchorCtr="0" compatLnSpc="1"/>
            <a:lstStyle/>
            <a:p>
              <a:endParaRPr lang="zh-CN" altLang="en-US">
                <a:effectLst/>
              </a:endParaRPr>
            </a:p>
          </p:txBody>
        </p:sp>
      </p:grpSp>
      <p:grpSp>
        <p:nvGrpSpPr>
          <p:cNvPr id="26" name="Group 21"/>
          <p:cNvGrpSpPr/>
          <p:nvPr/>
        </p:nvGrpSpPr>
        <p:grpSpPr>
          <a:xfrm>
            <a:off x="7728042" y="2262326"/>
            <a:ext cx="503804" cy="500596"/>
            <a:chOff x="744538" y="3198813"/>
            <a:chExt cx="249237" cy="247650"/>
          </a:xfrm>
          <a:solidFill>
            <a:srgbClr val="F26D64"/>
          </a:solidFill>
          <a:effectLst/>
        </p:grpSpPr>
        <p:sp>
          <p:nvSpPr>
            <p:cNvPr id="27" name="Freeform 8"/>
            <p:cNvSpPr/>
            <p:nvPr/>
          </p:nvSpPr>
          <p:spPr>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28" name="Freeform 9"/>
            <p:cNvSpPr/>
            <p:nvPr/>
          </p:nvSpPr>
          <p:spPr>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5">
                  <a:moveTo>
                    <a:pt x="94" y="0"/>
                  </a:moveTo>
                  <a:lnTo>
                    <a:pt x="0" y="96"/>
                  </a:lnTo>
                  <a:lnTo>
                    <a:pt x="9" y="106"/>
                  </a:lnTo>
                  <a:lnTo>
                    <a:pt x="104" y="10"/>
                  </a:lnTo>
                  <a:lnTo>
                    <a:pt x="94"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29" name="Freeform 10"/>
            <p:cNvSpPr/>
            <p:nvPr/>
          </p:nvSpPr>
          <p:spPr>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0" name="Freeform 11"/>
            <p:cNvSpPr/>
            <p:nvPr/>
          </p:nvSpPr>
          <p:spPr>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grpSp>
      <p:grpSp>
        <p:nvGrpSpPr>
          <p:cNvPr id="31" name="Group 21"/>
          <p:cNvGrpSpPr/>
          <p:nvPr/>
        </p:nvGrpSpPr>
        <p:grpSpPr>
          <a:xfrm>
            <a:off x="4053550" y="2262326"/>
            <a:ext cx="503804" cy="500596"/>
            <a:chOff x="744538" y="3198813"/>
            <a:chExt cx="249237" cy="247650"/>
          </a:xfrm>
          <a:solidFill>
            <a:srgbClr val="F26D64"/>
          </a:solidFill>
          <a:effectLst/>
        </p:grpSpPr>
        <p:sp>
          <p:nvSpPr>
            <p:cNvPr id="32" name="Freeform 8"/>
            <p:cNvSpPr/>
            <p:nvPr/>
          </p:nvSpPr>
          <p:spPr>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3" name="Freeform 9"/>
            <p:cNvSpPr/>
            <p:nvPr/>
          </p:nvSpPr>
          <p:spPr>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5">
                  <a:moveTo>
                    <a:pt x="94" y="0"/>
                  </a:moveTo>
                  <a:lnTo>
                    <a:pt x="0" y="96"/>
                  </a:lnTo>
                  <a:lnTo>
                    <a:pt x="9" y="106"/>
                  </a:lnTo>
                  <a:lnTo>
                    <a:pt x="104" y="10"/>
                  </a:lnTo>
                  <a:lnTo>
                    <a:pt x="94"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4" name="Freeform 10"/>
            <p:cNvSpPr/>
            <p:nvPr/>
          </p:nvSpPr>
          <p:spPr>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5" name="Freeform 11"/>
            <p:cNvSpPr/>
            <p:nvPr/>
          </p:nvSpPr>
          <p:spPr>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班组安全生产建设目标</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4308285" y="1180213"/>
            <a:ext cx="5416868"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提高防范事故、保证安全生产五种能力</a:t>
            </a:r>
            <a:endParaRPr lang="zh-CN" altLang="en-US" sz="2400" b="1">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4308285" y="2711301"/>
            <a:ext cx="7287572" cy="2862322"/>
          </a:xfrm>
          <a:prstGeom prst="rect">
            <a:avLst/>
          </a:prstGeom>
          <a:noFill/>
          <a:effectLst/>
        </p:spPr>
        <p:txBody>
          <a:bodyPr wrap="none" rtlCol="0">
            <a:spAutoFit/>
          </a:bodyPr>
          <a:lstStyle/>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隐患排查治理能力</a:t>
            </a:r>
            <a:endParaRPr lang="en-US" altLang="zh-CN" sz="24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0000FF"/>
                </a:solidFill>
                <a:effectLst/>
                <a:latin typeface="微软雅黑" panose="020B0503020204020204" pitchFamily="34" charset="-122"/>
                <a:ea typeface="微软雅黑" panose="020B0503020204020204" pitchFamily="34" charset="-122"/>
              </a:rPr>
              <a:t>抵制“三违”能力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强化安全教育</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应急处置能力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搞好班组应急演练</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0000FF"/>
                </a:solidFill>
                <a:effectLst/>
                <a:latin typeface="微软雅黑" panose="020B0503020204020204" pitchFamily="34" charset="-122"/>
                <a:ea typeface="微软雅黑" panose="020B0503020204020204" pitchFamily="34" charset="-122"/>
              </a:rPr>
              <a:t>组织管理能力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抓好班组长选拔使用</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自我保护能力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强化班组安全生产应知应会技能培训</a:t>
            </a:r>
            <a:endParaRPr lang="zh-CN" altLang="en-US" sz="2400">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11108" r="13810" b="31993"/>
          <a:stretch>
            <a:fillRect/>
          </a:stretch>
        </p:blipFill>
        <p:spPr>
          <a:xfrm>
            <a:off x="350875" y="970538"/>
            <a:ext cx="3785191" cy="5087592"/>
          </a:xfrm>
          <a:prstGeom prst="rect">
            <a:avLst/>
          </a:prstGeom>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椭圆 3"/>
          <p:cNvSpPr/>
          <p:nvPr/>
        </p:nvSpPr>
        <p:spPr>
          <a:xfrm>
            <a:off x="2385499" y="1730633"/>
            <a:ext cx="1005840" cy="1005840"/>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人</a:t>
            </a:r>
            <a:endParaRPr lang="zh-CN" altLang="en-US" sz="2400" b="1">
              <a:effectLst/>
              <a:latin typeface="微软雅黑" panose="020B0503020204020204" pitchFamily="34" charset="-122"/>
              <a:ea typeface="微软雅黑" panose="020B0503020204020204" pitchFamily="34" charset="-122"/>
            </a:endParaRPr>
          </a:p>
        </p:txBody>
      </p:sp>
      <p:sp>
        <p:nvSpPr>
          <p:cNvPr id="5" name="椭圆 4"/>
          <p:cNvSpPr/>
          <p:nvPr/>
        </p:nvSpPr>
        <p:spPr>
          <a:xfrm>
            <a:off x="702612" y="3161519"/>
            <a:ext cx="1005840" cy="100584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管</a:t>
            </a:r>
            <a:endParaRPr lang="zh-CN" altLang="en-US" sz="2400" b="1">
              <a:effectLst/>
              <a:latin typeface="微软雅黑" panose="020B0503020204020204" pitchFamily="34" charset="-122"/>
              <a:ea typeface="微软雅黑" panose="020B0503020204020204" pitchFamily="34" charset="-122"/>
            </a:endParaRPr>
          </a:p>
        </p:txBody>
      </p:sp>
      <p:sp>
        <p:nvSpPr>
          <p:cNvPr id="6" name="椭圆 5"/>
          <p:cNvSpPr/>
          <p:nvPr/>
        </p:nvSpPr>
        <p:spPr>
          <a:xfrm>
            <a:off x="2396132" y="3414121"/>
            <a:ext cx="1005840" cy="1005840"/>
          </a:xfrm>
          <a:prstGeom prst="ellipse">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现场</a:t>
            </a:r>
            <a:endParaRPr lang="zh-CN" altLang="en-US" sz="2000" b="1">
              <a:effectLst/>
              <a:latin typeface="微软雅黑" panose="020B0503020204020204" pitchFamily="34" charset="-122"/>
              <a:ea typeface="微软雅黑" panose="020B0503020204020204" pitchFamily="34" charset="-122"/>
            </a:endParaRPr>
          </a:p>
        </p:txBody>
      </p:sp>
      <p:sp>
        <p:nvSpPr>
          <p:cNvPr id="7" name="椭圆 6"/>
          <p:cNvSpPr/>
          <p:nvPr/>
        </p:nvSpPr>
        <p:spPr>
          <a:xfrm>
            <a:off x="1314974" y="4738679"/>
            <a:ext cx="1005840" cy="1005840"/>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环</a:t>
            </a:r>
            <a:endParaRPr lang="zh-CN" altLang="en-US" sz="2400" b="1">
              <a:effectLst/>
              <a:latin typeface="微软雅黑" panose="020B0503020204020204" pitchFamily="34" charset="-122"/>
              <a:ea typeface="微软雅黑" panose="020B0503020204020204" pitchFamily="34" charset="-122"/>
            </a:endParaRPr>
          </a:p>
        </p:txBody>
      </p:sp>
      <p:sp>
        <p:nvSpPr>
          <p:cNvPr id="8" name="椭圆 7"/>
          <p:cNvSpPr/>
          <p:nvPr/>
        </p:nvSpPr>
        <p:spPr>
          <a:xfrm>
            <a:off x="3480415" y="4738679"/>
            <a:ext cx="1005840" cy="1005840"/>
          </a:xfrm>
          <a:prstGeom prst="ellipse">
            <a:avLst/>
          </a:prstGeom>
          <a:solidFill>
            <a:srgbClr val="FF66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物</a:t>
            </a:r>
            <a:endParaRPr lang="zh-CN" altLang="en-US" sz="2400" b="1">
              <a:effectLst/>
              <a:latin typeface="微软雅黑" panose="020B0503020204020204" pitchFamily="34" charset="-122"/>
              <a:ea typeface="微软雅黑" panose="020B0503020204020204" pitchFamily="34" charset="-122"/>
            </a:endParaRPr>
          </a:p>
        </p:txBody>
      </p:sp>
      <p:sp>
        <p:nvSpPr>
          <p:cNvPr id="9" name="椭圆 8"/>
          <p:cNvSpPr/>
          <p:nvPr/>
        </p:nvSpPr>
        <p:spPr>
          <a:xfrm>
            <a:off x="4057766" y="3140255"/>
            <a:ext cx="1005840" cy="1005840"/>
          </a:xfrm>
          <a:prstGeom prst="ellipse">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机</a:t>
            </a:r>
            <a:endParaRPr lang="zh-CN" altLang="en-US" sz="2400" b="1">
              <a:effectLst/>
              <a:latin typeface="微软雅黑" panose="020B0503020204020204" pitchFamily="34" charset="-122"/>
              <a:ea typeface="微软雅黑" panose="020B0503020204020204" pitchFamily="34" charset="-122"/>
            </a:endParaRPr>
          </a:p>
        </p:txBody>
      </p:sp>
      <p:cxnSp>
        <p:nvCxnSpPr>
          <p:cNvPr id="11" name="直接连接符 10"/>
          <p:cNvCxnSpPr>
            <a:stCxn id="6" idx="5"/>
            <a:endCxn id="8" idx="1"/>
          </p:cNvCxnSpPr>
          <p:nvPr/>
        </p:nvCxnSpPr>
        <p:spPr>
          <a:xfrm>
            <a:off x="3254670" y="4272659"/>
            <a:ext cx="373047" cy="61332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 idx="3"/>
            <a:endCxn id="7" idx="7"/>
          </p:cNvCxnSpPr>
          <p:nvPr/>
        </p:nvCxnSpPr>
        <p:spPr>
          <a:xfrm flipH="1">
            <a:off x="2173512" y="4272659"/>
            <a:ext cx="369922" cy="61332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8" idx="2"/>
          </p:cNvCxnSpPr>
          <p:nvPr/>
        </p:nvCxnSpPr>
        <p:spPr>
          <a:xfrm>
            <a:off x="2320814" y="5241599"/>
            <a:ext cx="1159601" cy="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2"/>
            <a:endCxn id="5" idx="6"/>
          </p:cNvCxnSpPr>
          <p:nvPr/>
        </p:nvCxnSpPr>
        <p:spPr>
          <a:xfrm flipH="1" flipV="1">
            <a:off x="1708452" y="3664439"/>
            <a:ext cx="687680" cy="25260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 idx="6"/>
            <a:endCxn id="9" idx="2"/>
          </p:cNvCxnSpPr>
          <p:nvPr/>
        </p:nvCxnSpPr>
        <p:spPr>
          <a:xfrm flipV="1">
            <a:off x="3401972" y="3643175"/>
            <a:ext cx="655794" cy="273866"/>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4"/>
            <a:endCxn id="6" idx="0"/>
          </p:cNvCxnSpPr>
          <p:nvPr/>
        </p:nvCxnSpPr>
        <p:spPr>
          <a:xfrm>
            <a:off x="2888419" y="2736473"/>
            <a:ext cx="10633" cy="677648"/>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5"/>
            <a:endCxn id="9" idx="1"/>
          </p:cNvCxnSpPr>
          <p:nvPr/>
        </p:nvCxnSpPr>
        <p:spPr>
          <a:xfrm>
            <a:off x="3244037" y="2589171"/>
            <a:ext cx="961031" cy="698386"/>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4" idx="3"/>
            <a:endCxn id="5" idx="7"/>
          </p:cNvCxnSpPr>
          <p:nvPr/>
        </p:nvCxnSpPr>
        <p:spPr>
          <a:xfrm flipH="1">
            <a:off x="1561150" y="2589171"/>
            <a:ext cx="971651" cy="71965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 idx="4"/>
            <a:endCxn id="7" idx="1"/>
          </p:cNvCxnSpPr>
          <p:nvPr/>
        </p:nvCxnSpPr>
        <p:spPr>
          <a:xfrm>
            <a:off x="1205532" y="4167359"/>
            <a:ext cx="256744" cy="71862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9" idx="4"/>
            <a:endCxn id="8" idx="7"/>
          </p:cNvCxnSpPr>
          <p:nvPr/>
        </p:nvCxnSpPr>
        <p:spPr>
          <a:xfrm flipH="1">
            <a:off x="4338953" y="4146095"/>
            <a:ext cx="221733" cy="73988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7631733" y="1271111"/>
            <a:ext cx="2319866" cy="1200329"/>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培训上岗</a:t>
            </a:r>
            <a:endParaRPr lang="en-US" altLang="zh-CN">
              <a:effectLst/>
            </a:endParaRPr>
          </a:p>
          <a:p>
            <a:pPr marL="285750" indent="-285750">
              <a:buFont typeface="Wingdings" panose="05000000000000000000" pitchFamily="2" charset="2"/>
              <a:buChar char="u"/>
            </a:pPr>
            <a:r>
              <a:rPr lang="zh-CN" altLang="en-US">
                <a:effectLst/>
              </a:rPr>
              <a:t>健康体检</a:t>
            </a:r>
            <a:endParaRPr lang="en-US" altLang="zh-CN">
              <a:effectLst/>
            </a:endParaRPr>
          </a:p>
          <a:p>
            <a:pPr marL="285750" indent="-285750">
              <a:buFont typeface="Wingdings" panose="05000000000000000000" pitchFamily="2" charset="2"/>
              <a:buChar char="u"/>
            </a:pPr>
            <a:r>
              <a:rPr lang="zh-CN" altLang="en-US">
                <a:effectLst/>
              </a:rPr>
              <a:t>特殊工种持证上岗</a:t>
            </a:r>
            <a:endParaRPr lang="en-US" altLang="zh-CN">
              <a:effectLst/>
            </a:endParaRPr>
          </a:p>
          <a:p>
            <a:pPr marL="285750" indent="-285750">
              <a:buFont typeface="Wingdings" panose="05000000000000000000" pitchFamily="2" charset="2"/>
              <a:buChar char="u"/>
            </a:pPr>
            <a:r>
              <a:rPr lang="zh-CN" altLang="en-US">
                <a:effectLst/>
              </a:rPr>
              <a:t>按章操作</a:t>
            </a:r>
            <a:endParaRPr lang="zh-CN" altLang="en-US">
              <a:effectLst/>
            </a:endParaRPr>
          </a:p>
        </p:txBody>
      </p:sp>
      <p:sp>
        <p:nvSpPr>
          <p:cNvPr id="34" name="文本框 33"/>
          <p:cNvSpPr txBox="1"/>
          <p:nvPr/>
        </p:nvSpPr>
        <p:spPr>
          <a:xfrm>
            <a:off x="7631733" y="2617880"/>
            <a:ext cx="2319866" cy="923330"/>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安全防护装置齐全</a:t>
            </a:r>
            <a:endParaRPr lang="en-US" altLang="zh-CN">
              <a:effectLst/>
            </a:endParaRPr>
          </a:p>
          <a:p>
            <a:pPr marL="285750" indent="-285750">
              <a:buFont typeface="Wingdings" panose="05000000000000000000" pitchFamily="2" charset="2"/>
              <a:buChar char="u"/>
            </a:pPr>
            <a:r>
              <a:rPr lang="zh-CN" altLang="en-US">
                <a:effectLst/>
              </a:rPr>
              <a:t>定期维护、保养</a:t>
            </a:r>
            <a:endParaRPr lang="en-US" altLang="zh-CN">
              <a:effectLst/>
            </a:endParaRPr>
          </a:p>
          <a:p>
            <a:pPr marL="285750" indent="-285750">
              <a:buFont typeface="Wingdings" panose="05000000000000000000" pitchFamily="2" charset="2"/>
              <a:buChar char="u"/>
            </a:pPr>
            <a:r>
              <a:rPr lang="zh-CN" altLang="en-US">
                <a:effectLst/>
              </a:rPr>
              <a:t>警示标识齐全</a:t>
            </a:r>
            <a:endParaRPr lang="zh-CN" altLang="en-US">
              <a:effectLst/>
            </a:endParaRPr>
          </a:p>
        </p:txBody>
      </p:sp>
      <p:sp>
        <p:nvSpPr>
          <p:cNvPr id="35" name="文本框 34"/>
          <p:cNvSpPr txBox="1"/>
          <p:nvPr/>
        </p:nvSpPr>
        <p:spPr>
          <a:xfrm>
            <a:off x="7631733" y="3687650"/>
            <a:ext cx="1396536" cy="646331"/>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定置管理</a:t>
            </a:r>
            <a:endParaRPr lang="en-US" altLang="zh-CN">
              <a:effectLst/>
            </a:endParaRPr>
          </a:p>
          <a:p>
            <a:pPr marL="285750" indent="-285750">
              <a:buFont typeface="Wingdings" panose="05000000000000000000" pitchFamily="2" charset="2"/>
              <a:buChar char="u"/>
            </a:pPr>
            <a:r>
              <a:rPr lang="zh-CN" altLang="en-US">
                <a:effectLst/>
              </a:rPr>
              <a:t>目视管理</a:t>
            </a:r>
            <a:endParaRPr lang="zh-CN" altLang="en-US">
              <a:effectLst/>
            </a:endParaRPr>
          </a:p>
        </p:txBody>
      </p:sp>
      <p:sp>
        <p:nvSpPr>
          <p:cNvPr id="36" name="文本框 35"/>
          <p:cNvSpPr txBox="1"/>
          <p:nvPr/>
        </p:nvSpPr>
        <p:spPr>
          <a:xfrm>
            <a:off x="7631733" y="4480421"/>
            <a:ext cx="2089033" cy="923330"/>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尘、毒、噪监测</a:t>
            </a:r>
            <a:endParaRPr lang="en-US" altLang="zh-CN">
              <a:effectLst/>
            </a:endParaRPr>
          </a:p>
          <a:p>
            <a:pPr marL="285750" indent="-285750">
              <a:buFont typeface="Wingdings" panose="05000000000000000000" pitchFamily="2" charset="2"/>
              <a:buChar char="u"/>
            </a:pPr>
            <a:r>
              <a:rPr lang="zh-CN" altLang="en-US">
                <a:effectLst/>
              </a:rPr>
              <a:t>环境卫生</a:t>
            </a:r>
            <a:endParaRPr lang="en-US" altLang="zh-CN">
              <a:effectLst/>
            </a:endParaRPr>
          </a:p>
          <a:p>
            <a:pPr marL="285750" indent="-285750">
              <a:buFont typeface="Wingdings" panose="05000000000000000000" pitchFamily="2" charset="2"/>
              <a:buChar char="u"/>
            </a:pPr>
            <a:r>
              <a:rPr lang="zh-CN" altLang="en-US">
                <a:effectLst/>
              </a:rPr>
              <a:t>通风、照明</a:t>
            </a:r>
            <a:endParaRPr lang="zh-CN" altLang="en-US">
              <a:effectLst/>
            </a:endParaRPr>
          </a:p>
        </p:txBody>
      </p:sp>
      <p:sp>
        <p:nvSpPr>
          <p:cNvPr id="37" name="文本框 36"/>
          <p:cNvSpPr txBox="1"/>
          <p:nvPr/>
        </p:nvSpPr>
        <p:spPr>
          <a:xfrm>
            <a:off x="7631733" y="5550190"/>
            <a:ext cx="1858201" cy="923330"/>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建立责任制</a:t>
            </a:r>
            <a:endParaRPr lang="en-US" altLang="zh-CN">
              <a:effectLst/>
            </a:endParaRPr>
          </a:p>
          <a:p>
            <a:pPr marL="285750" indent="-285750">
              <a:buFont typeface="Wingdings" panose="05000000000000000000" pitchFamily="2" charset="2"/>
              <a:buChar char="u"/>
            </a:pPr>
            <a:r>
              <a:rPr lang="zh-CN" altLang="en-US">
                <a:effectLst/>
              </a:rPr>
              <a:t>制定安全规程</a:t>
            </a:r>
            <a:endParaRPr lang="en-US" altLang="zh-CN">
              <a:effectLst/>
            </a:endParaRPr>
          </a:p>
          <a:p>
            <a:pPr marL="285750" indent="-285750">
              <a:buFont typeface="Wingdings" panose="05000000000000000000" pitchFamily="2" charset="2"/>
              <a:buChar char="u"/>
            </a:pPr>
            <a:r>
              <a:rPr lang="zh-CN" altLang="en-US">
                <a:effectLst/>
              </a:rPr>
              <a:t>安全教育培训</a:t>
            </a:r>
            <a:endParaRPr lang="zh-CN" altLang="en-US">
              <a:effectLst/>
            </a:endParaRPr>
          </a:p>
        </p:txBody>
      </p:sp>
      <p:sp>
        <p:nvSpPr>
          <p:cNvPr id="38" name="矩形: 剪去对角 37"/>
          <p:cNvSpPr/>
          <p:nvPr/>
        </p:nvSpPr>
        <p:spPr>
          <a:xfrm>
            <a:off x="5801025" y="1597676"/>
            <a:ext cx="1188914" cy="552952"/>
          </a:xfrm>
          <a:prstGeom prst="snip2Diag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人</a:t>
            </a:r>
            <a:endParaRPr lang="zh-CN" altLang="en-US" sz="2400" b="1">
              <a:effectLst/>
              <a:latin typeface="微软雅黑" panose="020B0503020204020204" pitchFamily="34" charset="-122"/>
              <a:ea typeface="微软雅黑" panose="020B0503020204020204" pitchFamily="34" charset="-122"/>
            </a:endParaRPr>
          </a:p>
        </p:txBody>
      </p:sp>
      <p:sp>
        <p:nvSpPr>
          <p:cNvPr id="39" name="矩形: 剪去对角 38"/>
          <p:cNvSpPr/>
          <p:nvPr/>
        </p:nvSpPr>
        <p:spPr>
          <a:xfrm>
            <a:off x="5801025" y="2805728"/>
            <a:ext cx="1188914" cy="552952"/>
          </a:xfrm>
          <a:prstGeom prst="snip2Diag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机</a:t>
            </a:r>
            <a:endParaRPr lang="zh-CN" altLang="en-US" sz="2400" b="1">
              <a:effectLst/>
              <a:latin typeface="微软雅黑" panose="020B0503020204020204" pitchFamily="34" charset="-122"/>
              <a:ea typeface="微软雅黑" panose="020B0503020204020204" pitchFamily="34" charset="-122"/>
            </a:endParaRPr>
          </a:p>
        </p:txBody>
      </p:sp>
      <p:sp>
        <p:nvSpPr>
          <p:cNvPr id="40" name="矩形: 剪去对角 39"/>
          <p:cNvSpPr/>
          <p:nvPr/>
        </p:nvSpPr>
        <p:spPr>
          <a:xfrm>
            <a:off x="5801025" y="3739655"/>
            <a:ext cx="1188914" cy="552952"/>
          </a:xfrm>
          <a:prstGeom prst="snip2DiagRect">
            <a:avLst/>
          </a:prstGeom>
          <a:solidFill>
            <a:srgbClr val="FF66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物</a:t>
            </a:r>
            <a:endParaRPr lang="zh-CN" altLang="en-US" sz="2400" b="1">
              <a:effectLst/>
              <a:latin typeface="微软雅黑" panose="020B0503020204020204" pitchFamily="34" charset="-122"/>
              <a:ea typeface="微软雅黑" panose="020B0503020204020204" pitchFamily="34" charset="-122"/>
            </a:endParaRPr>
          </a:p>
        </p:txBody>
      </p:sp>
      <p:sp>
        <p:nvSpPr>
          <p:cNvPr id="41" name="矩形: 剪去对角 40"/>
          <p:cNvSpPr/>
          <p:nvPr/>
        </p:nvSpPr>
        <p:spPr>
          <a:xfrm>
            <a:off x="5801025" y="4662949"/>
            <a:ext cx="1188914" cy="552952"/>
          </a:xfrm>
          <a:prstGeom prst="snip2Diag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环</a:t>
            </a:r>
            <a:endParaRPr lang="zh-CN" altLang="en-US" sz="2400" b="1">
              <a:effectLst/>
              <a:latin typeface="微软雅黑" panose="020B0503020204020204" pitchFamily="34" charset="-122"/>
              <a:ea typeface="微软雅黑" panose="020B0503020204020204" pitchFamily="34" charset="-122"/>
            </a:endParaRPr>
          </a:p>
        </p:txBody>
      </p:sp>
      <p:sp>
        <p:nvSpPr>
          <p:cNvPr id="42" name="矩形: 剪去对角 41"/>
          <p:cNvSpPr/>
          <p:nvPr/>
        </p:nvSpPr>
        <p:spPr>
          <a:xfrm>
            <a:off x="5801025" y="5735379"/>
            <a:ext cx="1188914" cy="552952"/>
          </a:xfrm>
          <a:prstGeom prst="snip2DiagRect">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管</a:t>
            </a:r>
            <a:endParaRPr lang="zh-CN" altLang="en-US" sz="2400" b="1">
              <a:effectLst/>
              <a:latin typeface="微软雅黑" panose="020B0503020204020204" pitchFamily="34" charset="-122"/>
              <a:ea typeface="微软雅黑" panose="020B0503020204020204" pitchFamily="34" charset="-122"/>
            </a:endParaRPr>
          </a:p>
        </p:txBody>
      </p:sp>
      <p:cxnSp>
        <p:nvCxnSpPr>
          <p:cNvPr id="70" name="直接连接符 69"/>
          <p:cNvCxnSpPr>
            <a:stCxn id="38" idx="0"/>
            <a:endCxn id="33" idx="1"/>
          </p:cNvCxnSpPr>
          <p:nvPr/>
        </p:nvCxnSpPr>
        <p:spPr>
          <a:xfrm flipV="1">
            <a:off x="6989939" y="1871276"/>
            <a:ext cx="641794" cy="2876"/>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39" idx="0"/>
            <a:endCxn id="34" idx="1"/>
          </p:cNvCxnSpPr>
          <p:nvPr/>
        </p:nvCxnSpPr>
        <p:spPr>
          <a:xfrm flipV="1">
            <a:off x="6989939" y="3079545"/>
            <a:ext cx="641794" cy="2659"/>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40" idx="0"/>
            <a:endCxn id="35" idx="1"/>
          </p:cNvCxnSpPr>
          <p:nvPr/>
        </p:nvCxnSpPr>
        <p:spPr>
          <a:xfrm flipV="1">
            <a:off x="6989939" y="4010816"/>
            <a:ext cx="641794" cy="5315"/>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1" idx="0"/>
            <a:endCxn id="36" idx="1"/>
          </p:cNvCxnSpPr>
          <p:nvPr/>
        </p:nvCxnSpPr>
        <p:spPr>
          <a:xfrm>
            <a:off x="6989939" y="4939425"/>
            <a:ext cx="641794" cy="2661"/>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2" idx="0"/>
            <a:endCxn id="37" idx="1"/>
          </p:cNvCxnSpPr>
          <p:nvPr/>
        </p:nvCxnSpPr>
        <p:spPr>
          <a:xfrm>
            <a:off x="6989939" y="6011855"/>
            <a:ext cx="641794" cy="0"/>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839097" y="2152751"/>
            <a:ext cx="10822194" cy="3587329"/>
          </a:xfrm>
          <a:prstGeom prst="rect">
            <a:avLst/>
          </a:prstGeom>
          <a:noFill/>
          <a:effectLst/>
        </p:spPr>
        <p:txBody>
          <a:bodyPr wrap="square" rtlCol="0">
            <a:spAutoFit/>
          </a:bodyPr>
          <a:lstStyle/>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班组安全生产责任是企业安全生产责任制的重要组成部分，因此班组安全生产责任制内容和企业安全生产责任制，目标管理内容衔接一致，并完善“三长”、“六员”的安全生产责任体系</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构建班组安全生产责任体系的基本原则：“管生产，必须管安全”“谁主管（谁审批）谁负责”；</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构建班组安全生产责任体系的基本要求：“人人有责，监督考核”；</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企业安全生产责任体系是事故责任追究。</a:t>
            </a:r>
            <a:endParaRPr lang="zh-CN" altLang="en-US" sz="2200">
              <a:effectLst/>
              <a:latin typeface="微软雅黑" panose="020B0503020204020204" pitchFamily="34" charset="-122"/>
              <a:ea typeface="微软雅黑" panose="020B0503020204020204" pitchFamily="34" charset="-122"/>
            </a:endParaRPr>
          </a:p>
        </p:txBody>
      </p:sp>
      <p:sp>
        <p:nvSpPr>
          <p:cNvPr id="6" name="矩形: 对角圆角 5"/>
          <p:cNvSpPr/>
          <p:nvPr/>
        </p:nvSpPr>
        <p:spPr>
          <a:xfrm>
            <a:off x="3061946" y="1201371"/>
            <a:ext cx="6125081" cy="631870"/>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建立健全班组安全生产责任制度基本要求</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菱形 1"/>
          <p:cNvSpPr/>
          <p:nvPr/>
        </p:nvSpPr>
        <p:spPr>
          <a:xfrm>
            <a:off x="4052835" y="2894514"/>
            <a:ext cx="2031192" cy="2031192"/>
          </a:xfrm>
          <a:prstGeom prst="diamond">
            <a:avLst/>
          </a:prstGeom>
          <a:solidFill>
            <a:srgbClr val="9BBB4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生产</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奖惩</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3" name="菱形 2"/>
          <p:cNvSpPr/>
          <p:nvPr/>
        </p:nvSpPr>
        <p:spPr>
          <a:xfrm>
            <a:off x="2021640" y="2894512"/>
            <a:ext cx="2031192" cy="2031192"/>
          </a:xfrm>
          <a:prstGeom prst="diamond">
            <a:avLst/>
          </a:prstGeom>
          <a:solidFill>
            <a:srgbClr val="F26D64"/>
          </a:solidFill>
          <a:ln>
            <a:noFill/>
          </a:ln>
          <a:effectLst/>
        </p:spPr>
        <p:txBody>
          <a:bodyPr vert="horz" wrap="square" lIns="91440" tIns="45720" rIns="91440" bIns="45720" anchor="ctr" anchorCtr="0" compatLnSpc="1"/>
          <a:lstStyle/>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工伤</a:t>
            </a:r>
            <a:endParaRPr lang="en-US" altLang="zh-CN" sz="2000" b="1">
              <a:solidFill>
                <a:prstClr val="white"/>
              </a:solidFill>
              <a:effectLst/>
              <a:latin typeface="微软雅黑" panose="020B0503020204020204" pitchFamily="34" charset="-122"/>
              <a:ea typeface="微软雅黑" panose="020B0503020204020204" pitchFamily="34" charset="-122"/>
            </a:endParaRPr>
          </a:p>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事故</a:t>
            </a:r>
            <a:endParaRPr lang="en-US" altLang="zh-CN" sz="2000" b="1">
              <a:solidFill>
                <a:prstClr val="white"/>
              </a:solidFill>
              <a:effectLst/>
              <a:latin typeface="微软雅黑" panose="020B0503020204020204" pitchFamily="34" charset="-122"/>
              <a:ea typeface="微软雅黑" panose="020B0503020204020204" pitchFamily="34" charset="-122"/>
            </a:endParaRPr>
          </a:p>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管理</a:t>
            </a:r>
            <a:endParaRPr lang="en-US" altLang="zh-CN" sz="2000" b="1">
              <a:solidFill>
                <a:prstClr val="white"/>
              </a:solidFill>
              <a:effectLst/>
              <a:latin typeface="微软雅黑" panose="020B0503020204020204" pitchFamily="34" charset="-122"/>
              <a:ea typeface="微软雅黑" panose="020B0503020204020204" pitchFamily="34" charset="-122"/>
            </a:endParaRPr>
          </a:p>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制度</a:t>
            </a:r>
            <a:endParaRPr lang="en-US" altLang="zh-CN" sz="2000" b="1">
              <a:solidFill>
                <a:prstClr val="white"/>
              </a:solidFill>
              <a:effectLst/>
              <a:latin typeface="微软雅黑" panose="020B0503020204020204" pitchFamily="34" charset="-122"/>
              <a:ea typeface="微软雅黑" panose="020B0503020204020204" pitchFamily="34" charset="-122"/>
            </a:endParaRPr>
          </a:p>
        </p:txBody>
      </p:sp>
      <p:sp>
        <p:nvSpPr>
          <p:cNvPr id="4" name="菱形 3"/>
          <p:cNvSpPr/>
          <p:nvPr/>
        </p:nvSpPr>
        <p:spPr>
          <a:xfrm>
            <a:off x="5068431" y="3910109"/>
            <a:ext cx="2031192" cy="2031192"/>
          </a:xfrm>
          <a:prstGeom prst="diamond">
            <a:avLst/>
          </a:prstGeom>
          <a:solidFill>
            <a:srgbClr val="546E7A"/>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班组</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活动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5" name="菱形 4"/>
          <p:cNvSpPr/>
          <p:nvPr/>
        </p:nvSpPr>
        <p:spPr>
          <a:xfrm>
            <a:off x="6084025" y="2894512"/>
            <a:ext cx="2031192" cy="2031192"/>
          </a:xfrm>
          <a:prstGeom prst="diamond">
            <a:avLst/>
          </a:prstGeom>
          <a:solidFill>
            <a:srgbClr val="E1B8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危险</a:t>
            </a:r>
            <a:endParaRPr lang="en-US" altLang="zh-CN" sz="2000" b="1">
              <a:effectLst/>
              <a:latin typeface="微软雅黑" panose="020B0503020204020204" pitchFamily="34" charset="-122"/>
              <a:ea typeface="微软雅黑" panose="020B0503020204020204" pitchFamily="34" charset="-122"/>
            </a:endParaRPr>
          </a:p>
          <a:p>
            <a:pPr algn="ctr"/>
            <a:r>
              <a:rPr lang="zh-CN" altLang="en-US" sz="2000" b="1">
                <a:effectLst/>
                <a:latin typeface="微软雅黑" panose="020B0503020204020204" pitchFamily="34" charset="-122"/>
                <a:ea typeface="微软雅黑" panose="020B0503020204020204" pitchFamily="34" charset="-122"/>
              </a:rPr>
              <a:t>作业</a:t>
            </a:r>
            <a:endParaRPr lang="en-US" altLang="zh-CN" sz="2000" b="1">
              <a:effectLst/>
              <a:latin typeface="微软雅黑" panose="020B0503020204020204" pitchFamily="34" charset="-122"/>
              <a:ea typeface="微软雅黑" panose="020B0503020204020204" pitchFamily="34" charset="-122"/>
            </a:endParaRPr>
          </a:p>
          <a:p>
            <a:pPr algn="ctr"/>
            <a:r>
              <a:rPr lang="zh-CN" altLang="en-US" sz="2000" b="1">
                <a:effectLst/>
                <a:latin typeface="微软雅黑" panose="020B0503020204020204" pitchFamily="34" charset="-122"/>
                <a:ea typeface="微软雅黑" panose="020B0503020204020204" pitchFamily="34" charset="-122"/>
              </a:rPr>
              <a:t>管理</a:t>
            </a:r>
            <a:endParaRPr lang="en-US" altLang="zh-CN" sz="2000" b="1">
              <a:effectLst/>
              <a:latin typeface="微软雅黑" panose="020B0503020204020204" pitchFamily="34" charset="-122"/>
              <a:ea typeface="微软雅黑" panose="020B0503020204020204" pitchFamily="34" charset="-122"/>
            </a:endParaRPr>
          </a:p>
          <a:p>
            <a:pPr algn="ctr"/>
            <a:r>
              <a:rPr lang="zh-CN" altLang="en-US" sz="2000" b="1">
                <a:effectLst/>
                <a:latin typeface="微软雅黑" panose="020B0503020204020204" pitchFamily="34" charset="-122"/>
                <a:ea typeface="微软雅黑" panose="020B0503020204020204" pitchFamily="34" charset="-122"/>
              </a:rPr>
              <a:t>制度</a:t>
            </a:r>
            <a:endParaRPr lang="zh-CN" altLang="en-US" sz="2000" b="1">
              <a:effectLst/>
              <a:latin typeface="微软雅黑" panose="020B0503020204020204" pitchFamily="34" charset="-122"/>
              <a:ea typeface="微软雅黑" panose="020B0503020204020204" pitchFamily="34" charset="-122"/>
            </a:endParaRPr>
          </a:p>
        </p:txBody>
      </p:sp>
      <p:sp>
        <p:nvSpPr>
          <p:cNvPr id="6" name="菱形 5"/>
          <p:cNvSpPr/>
          <p:nvPr/>
        </p:nvSpPr>
        <p:spPr>
          <a:xfrm>
            <a:off x="5068429" y="1878916"/>
            <a:ext cx="2031192" cy="2031192"/>
          </a:xfrm>
          <a:prstGeom prst="diamond">
            <a:avLst/>
          </a:prstGeom>
          <a:solidFill>
            <a:srgbClr val="F8841D"/>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文明</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生产</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检查</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7" name="菱形 6"/>
          <p:cNvSpPr/>
          <p:nvPr/>
        </p:nvSpPr>
        <p:spPr>
          <a:xfrm>
            <a:off x="8115215" y="2894510"/>
            <a:ext cx="2031192" cy="2031192"/>
          </a:xfrm>
          <a:prstGeom prst="diamond">
            <a:avLst/>
          </a:prstGeom>
          <a:solidFill>
            <a:srgbClr val="936CAF"/>
          </a:solidFill>
          <a:ln>
            <a:noFill/>
          </a:ln>
          <a:effec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教育</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379305" y="4925702"/>
            <a:ext cx="1807284" cy="1323439"/>
          </a:xfrm>
          <a:prstGeom prst="rect">
            <a:avLst/>
          </a:prstGeom>
          <a:noFill/>
          <a:effectLst/>
        </p:spPr>
        <p:txBody>
          <a:bodyPr wrap="square" rtlCol="0">
            <a:spAutoFit/>
          </a:bodyPr>
          <a:lstStyle/>
          <a:p>
            <a:r>
              <a:rPr lang="zh-CN" altLang="en-US" sz="2000">
                <a:effectLst/>
                <a:latin typeface="微软雅黑" panose="020B0503020204020204" pitchFamily="34" charset="-122"/>
                <a:ea typeface="微软雅黑" panose="020B0503020204020204" pitchFamily="34" charset="-122"/>
              </a:rPr>
              <a:t>保证制度无漏洞可操作性强，有效控制各种危险危害因素</a:t>
            </a:r>
            <a:endParaRPr lang="zh-CN" altLang="en-US" sz="2000">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10049581" y="856109"/>
            <a:ext cx="2077871" cy="1323439"/>
          </a:xfrm>
          <a:prstGeom prst="rect">
            <a:avLst/>
          </a:prstGeom>
          <a:noFill/>
          <a:effectLst/>
        </p:spPr>
        <p:txBody>
          <a:bodyPr wrap="square" rtlCol="0">
            <a:spAutoFit/>
          </a:bodyPr>
          <a:lstStyle/>
          <a:p>
            <a:r>
              <a:rPr lang="zh-CN" altLang="en-US" sz="2000">
                <a:solidFill>
                  <a:schemeClr val="bg1"/>
                </a:solidFill>
                <a:effectLst/>
                <a:latin typeface="微软雅黑" panose="020B0503020204020204" pitchFamily="34" charset="-122"/>
                <a:ea typeface="微软雅黑" panose="020B0503020204020204" pitchFamily="34" charset="-122"/>
              </a:rPr>
              <a:t>形成有责任、有落实、有考核、有监督的全方位安全管理体系</a:t>
            </a:r>
            <a:endParaRPr lang="zh-CN" altLang="en-US" sz="2000">
              <a:solidFill>
                <a:schemeClr val="bg1"/>
              </a:solidFill>
              <a:effectLst/>
              <a:latin typeface="微软雅黑" panose="020B0503020204020204" pitchFamily="34" charset="-122"/>
              <a:ea typeface="微软雅黑" panose="020B0503020204020204" pitchFamily="34" charset="-122"/>
            </a:endParaRPr>
          </a:p>
        </p:txBody>
      </p:sp>
      <p:sp>
        <p:nvSpPr>
          <p:cNvPr id="22" name="矩形: 对角圆角 21"/>
          <p:cNvSpPr/>
          <p:nvPr/>
        </p:nvSpPr>
        <p:spPr>
          <a:xfrm>
            <a:off x="3992268" y="1133751"/>
            <a:ext cx="4183513"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建设本质安全管理制度</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8" name="文本框 7"/>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9" name="椭圆 8"/>
          <p:cNvSpPr/>
          <p:nvPr/>
        </p:nvSpPr>
        <p:spPr>
          <a:xfrm>
            <a:off x="2065016" y="5885796"/>
            <a:ext cx="2730538" cy="440587"/>
          </a:xfrm>
          <a:prstGeom prst="ellipse">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0" name="AutoShape 4"/>
          <p:cNvSpPr/>
          <p:nvPr/>
        </p:nvSpPr>
        <p:spPr>
          <a:xfrm rot="16200000">
            <a:off x="2573291" y="1631635"/>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450">
              <a:effectLst/>
            </a:endParaRPr>
          </a:p>
        </p:txBody>
      </p:sp>
      <p:sp>
        <p:nvSpPr>
          <p:cNvPr id="11" name="AutoShape 5"/>
          <p:cNvSpPr/>
          <p:nvPr/>
        </p:nvSpPr>
        <p:spPr>
          <a:xfrm>
            <a:off x="3222137" y="2258981"/>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9BBB40"/>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sp>
        <p:nvSpPr>
          <p:cNvPr id="12" name="AutoShape 6"/>
          <p:cNvSpPr/>
          <p:nvPr/>
        </p:nvSpPr>
        <p:spPr>
          <a:xfrm>
            <a:off x="4686581" y="2958544"/>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8841D"/>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sp>
        <p:nvSpPr>
          <p:cNvPr id="13" name="AutoShape 7"/>
          <p:cNvSpPr/>
          <p:nvPr/>
        </p:nvSpPr>
        <p:spPr>
          <a:xfrm>
            <a:off x="1404009" y="4194246"/>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5EC6D3"/>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b="1" kern="0">
              <a:solidFill>
                <a:schemeClr val="bg1"/>
              </a:solidFill>
              <a:effectLst/>
              <a:latin typeface="Calibri" panose="020F0502020204030204"/>
              <a:cs typeface="Arial" panose="020B0604020202020204" pitchFamily="34" charset="0"/>
            </a:endParaRPr>
          </a:p>
        </p:txBody>
      </p:sp>
      <p:sp>
        <p:nvSpPr>
          <p:cNvPr id="14" name="AutoShape 8"/>
          <p:cNvSpPr/>
          <p:nvPr/>
        </p:nvSpPr>
        <p:spPr>
          <a:xfrm>
            <a:off x="5069898" y="4194246"/>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26D64"/>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sp>
        <p:nvSpPr>
          <p:cNvPr id="15" name="AutoShape 9"/>
          <p:cNvSpPr/>
          <p:nvPr/>
        </p:nvSpPr>
        <p:spPr>
          <a:xfrm>
            <a:off x="1791150" y="2958544"/>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936CAF"/>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grpSp>
        <p:nvGrpSpPr>
          <p:cNvPr id="16" name="Group 10"/>
          <p:cNvGrpSpPr/>
          <p:nvPr/>
        </p:nvGrpSpPr>
        <p:grpSpPr>
          <a:xfrm>
            <a:off x="2943013" y="3054112"/>
            <a:ext cx="923403" cy="3272271"/>
            <a:chOff x="0" y="0"/>
            <a:chExt cx="966" cy="3423"/>
          </a:xfrm>
          <a:solidFill>
            <a:srgbClr val="546E7A"/>
          </a:solidFill>
          <a:effectLst/>
        </p:grpSpPr>
        <p:sp>
          <p:nvSpPr>
            <p:cNvPr id="17" name="AutoShape 11"/>
            <p:cNvSpPr/>
            <p:nvPr/>
          </p:nvSpPr>
          <p:spPr>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sp>
          <p:nvSpPr>
            <p:cNvPr id="18" name="AutoShape 12"/>
            <p:cNvSpPr/>
            <p:nvPr/>
          </p:nvSpPr>
          <p:spPr>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sp>
          <p:nvSpPr>
            <p:cNvPr id="19" name="AutoShape 13"/>
            <p:cNvSpPr/>
            <p:nvPr/>
          </p:nvSpPr>
          <p:spPr>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sp>
          <p:nvSpPr>
            <p:cNvPr id="20" name="AutoShape 14"/>
            <p:cNvSpPr/>
            <p:nvPr/>
          </p:nvSpPr>
          <p:spPr>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grpSp>
      <p:sp>
        <p:nvSpPr>
          <p:cNvPr id="21" name="AutoShape 15"/>
          <p:cNvSpPr/>
          <p:nvPr/>
        </p:nvSpPr>
        <p:spPr>
          <a:xfrm>
            <a:off x="1528276" y="4315618"/>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2" name="AutoShape 16"/>
          <p:cNvSpPr/>
          <p:nvPr/>
        </p:nvSpPr>
        <p:spPr>
          <a:xfrm>
            <a:off x="1922109" y="3063669"/>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3" name="AutoShape 17"/>
          <p:cNvSpPr/>
          <p:nvPr/>
        </p:nvSpPr>
        <p:spPr>
          <a:xfrm>
            <a:off x="3347361" y="2401378"/>
            <a:ext cx="279124" cy="279060"/>
          </a:xfrm>
          <a:custGeom>
            <a:avLst/>
            <a:gdLst>
              <a:gd name="T0" fmla="*/ 4 w 21600"/>
              <a:gd name="T1" fmla="*/ 4 h 21600"/>
              <a:gd name="T2" fmla="*/ 4 w 21600"/>
              <a:gd name="T3" fmla="*/ 4 h 21600"/>
              <a:gd name="T4" fmla="*/ 4 w 21600"/>
              <a:gd name="T5" fmla="*/ 4 h 21600"/>
              <a:gd name="T6" fmla="*/ 4 w 21600"/>
              <a:gd name="T7" fmla="*/ 4 h 21600"/>
              <a:gd name="T8" fmla="*/ 4 w 21600"/>
              <a:gd name="T9" fmla="*/ 4 h 21600"/>
              <a:gd name="T10" fmla="*/ 4 w 21600"/>
              <a:gd name="T11" fmla="*/ 4 h 21600"/>
              <a:gd name="T12" fmla="*/ 3 w 21600"/>
              <a:gd name="T13" fmla="*/ 4 h 21600"/>
              <a:gd name="T14" fmla="*/ 2 w 21600"/>
              <a:gd name="T15" fmla="*/ 2 h 21600"/>
              <a:gd name="T16" fmla="*/ 2 w 21600"/>
              <a:gd name="T17" fmla="*/ 3 h 21600"/>
              <a:gd name="T18" fmla="*/ 2 w 21600"/>
              <a:gd name="T19" fmla="*/ 3 h 21600"/>
              <a:gd name="T20" fmla="*/ 2 w 21600"/>
              <a:gd name="T21" fmla="*/ 4 h 21600"/>
              <a:gd name="T22" fmla="*/ 2 w 21600"/>
              <a:gd name="T23" fmla="*/ 4 h 21600"/>
              <a:gd name="T24" fmla="*/ 2 w 21600"/>
              <a:gd name="T25" fmla="*/ 4 h 21600"/>
              <a:gd name="T26" fmla="*/ 2 w 21600"/>
              <a:gd name="T27" fmla="*/ 4 h 21600"/>
              <a:gd name="T28" fmla="*/ 1 w 21600"/>
              <a:gd name="T29" fmla="*/ 4 h 21600"/>
              <a:gd name="T30" fmla="*/ 1 w 21600"/>
              <a:gd name="T31" fmla="*/ 4 h 21600"/>
              <a:gd name="T32" fmla="*/ 1 w 21600"/>
              <a:gd name="T33" fmla="*/ 4 h 21600"/>
              <a:gd name="T34" fmla="*/ 1 w 21600"/>
              <a:gd name="T35" fmla="*/ 3 h 21600"/>
              <a:gd name="T36" fmla="*/ 0 w 21600"/>
              <a:gd name="T37" fmla="*/ 3 h 21600"/>
              <a:gd name="T38" fmla="*/ 0 w 21600"/>
              <a:gd name="T39" fmla="*/ 3 h 21600"/>
              <a:gd name="T40" fmla="*/ 0 w 21600"/>
              <a:gd name="T41" fmla="*/ 3 h 21600"/>
              <a:gd name="T42" fmla="*/ 0 w 21600"/>
              <a:gd name="T43" fmla="*/ 2 h 21600"/>
              <a:gd name="T44" fmla="*/ 0 w 21600"/>
              <a:gd name="T45" fmla="*/ 2 h 21600"/>
              <a:gd name="T46" fmla="*/ 0 w 21600"/>
              <a:gd name="T47" fmla="*/ 2 h 21600"/>
              <a:gd name="T48" fmla="*/ 0 w 21600"/>
              <a:gd name="T49" fmla="*/ 2 h 21600"/>
              <a:gd name="T50" fmla="*/ 1 w 21600"/>
              <a:gd name="T51" fmla="*/ 2 h 21600"/>
              <a:gd name="T52" fmla="*/ 1 w 21600"/>
              <a:gd name="T53" fmla="*/ 2 h 21600"/>
              <a:gd name="T54" fmla="*/ 2 w 21600"/>
              <a:gd name="T55" fmla="*/ 2 h 21600"/>
              <a:gd name="T56" fmla="*/ 0 w 21600"/>
              <a:gd name="T57" fmla="*/ 1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2 w 21600"/>
              <a:gd name="T73" fmla="*/ 1 h 21600"/>
              <a:gd name="T74" fmla="*/ 3 w 21600"/>
              <a:gd name="T75" fmla="*/ 0 h 21600"/>
              <a:gd name="T76" fmla="*/ 3 w 21600"/>
              <a:gd name="T77" fmla="*/ 0 h 21600"/>
              <a:gd name="T78" fmla="*/ 4 w 21600"/>
              <a:gd name="T79" fmla="*/ 0 h 21600"/>
              <a:gd name="T80" fmla="*/ 4 w 21600"/>
              <a:gd name="T81" fmla="*/ 0 h 21600"/>
              <a:gd name="T82" fmla="*/ 4 w 21600"/>
              <a:gd name="T83" fmla="*/ 0 h 21600"/>
              <a:gd name="T84" fmla="*/ 4 w 21600"/>
              <a:gd name="T85" fmla="*/ 0 h 21600"/>
              <a:gd name="T86" fmla="*/ 4 w 21600"/>
              <a:gd name="T87" fmla="*/ 1 h 21600"/>
              <a:gd name="T88" fmla="*/ 4 w 21600"/>
              <a:gd name="T89" fmla="*/ 1 h 21600"/>
              <a:gd name="T90" fmla="*/ 3 w 21600"/>
              <a:gd name="T91" fmla="*/ 2 h 21600"/>
              <a:gd name="T92" fmla="*/ 4 w 21600"/>
              <a:gd name="T93" fmla="*/ 4 h 21600"/>
              <a:gd name="T94" fmla="*/ 4 w 21600"/>
              <a:gd name="T95" fmla="*/ 4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4" name="AutoShape 18"/>
          <p:cNvSpPr/>
          <p:nvPr/>
        </p:nvSpPr>
        <p:spPr>
          <a:xfrm>
            <a:off x="4795554" y="3086606"/>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5" name="AutoShape 19"/>
          <p:cNvSpPr/>
          <p:nvPr/>
        </p:nvSpPr>
        <p:spPr>
          <a:xfrm>
            <a:off x="5183651" y="4303195"/>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6" name="文本框 25"/>
          <p:cNvSpPr txBox="1"/>
          <p:nvPr/>
        </p:nvSpPr>
        <p:spPr>
          <a:xfrm>
            <a:off x="711521" y="4867049"/>
            <a:ext cx="1210588" cy="707886"/>
          </a:xfrm>
          <a:prstGeom prst="rect">
            <a:avLst/>
          </a:prstGeom>
          <a:noFill/>
          <a:effectLst/>
        </p:spPr>
        <p:txBody>
          <a:bodyPr wrap="none" rtlCol="0">
            <a:spAutoFit/>
          </a:bodyPr>
          <a:lstStyle/>
          <a:p>
            <a:pPr algn="r"/>
            <a:r>
              <a:rPr lang="zh-CN" altLang="en-US" sz="2000" b="1">
                <a:solidFill>
                  <a:srgbClr val="595959"/>
                </a:solidFill>
                <a:effectLst/>
                <a:latin typeface="微软雅黑" panose="020B0503020204020204" pitchFamily="34" charset="-122"/>
                <a:ea typeface="微软雅黑" panose="020B0503020204020204" pitchFamily="34" charset="-122"/>
              </a:rPr>
              <a:t>安全思想</a:t>
            </a:r>
            <a:endParaRPr lang="en-US" altLang="zh-CN" sz="2000" b="1">
              <a:solidFill>
                <a:srgbClr val="595959"/>
              </a:solidFill>
              <a:effectLst/>
              <a:latin typeface="微软雅黑" panose="020B0503020204020204" pitchFamily="34" charset="-122"/>
              <a:ea typeface="微软雅黑" panose="020B0503020204020204" pitchFamily="34" charset="-122"/>
            </a:endParaRPr>
          </a:p>
          <a:p>
            <a:pPr algn="r"/>
            <a:r>
              <a:rPr lang="zh-CN" altLang="en-US" sz="2000" b="1">
                <a:solidFill>
                  <a:srgbClr val="595959"/>
                </a:solidFill>
                <a:effectLst/>
                <a:latin typeface="微软雅黑" panose="020B0503020204020204" pitchFamily="34" charset="-122"/>
                <a:ea typeface="微软雅黑" panose="020B0503020204020204" pitchFamily="34" charset="-122"/>
              </a:rPr>
              <a:t>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27" name="文本框 26"/>
          <p:cNvSpPr txBox="1"/>
          <p:nvPr/>
        </p:nvSpPr>
        <p:spPr>
          <a:xfrm>
            <a:off x="474940" y="2902710"/>
            <a:ext cx="1210588" cy="707886"/>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安全生产</a:t>
            </a:r>
            <a:endParaRPr lang="en-US" altLang="zh-CN" sz="2000" b="1">
              <a:solidFill>
                <a:srgbClr val="595959"/>
              </a:solidFill>
              <a:effectLst/>
              <a:latin typeface="微软雅黑" panose="020B0503020204020204" pitchFamily="34" charset="-122"/>
              <a:ea typeface="微软雅黑" panose="020B0503020204020204" pitchFamily="34" charset="-122"/>
            </a:endParaRPr>
          </a:p>
          <a:p>
            <a:r>
              <a:rPr lang="zh-CN" altLang="en-US" sz="2000" b="1">
                <a:solidFill>
                  <a:srgbClr val="595959"/>
                </a:solidFill>
                <a:effectLst/>
                <a:latin typeface="微软雅黑" panose="020B0503020204020204" pitchFamily="34" charset="-122"/>
                <a:ea typeface="微软雅黑" panose="020B0503020204020204" pitchFamily="34" charset="-122"/>
              </a:rPr>
              <a:t>知识教育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28" name="文本框 27"/>
          <p:cNvSpPr txBox="1"/>
          <p:nvPr/>
        </p:nvSpPr>
        <p:spPr>
          <a:xfrm>
            <a:off x="5068544" y="4867049"/>
            <a:ext cx="1210588" cy="707886"/>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事故案例</a:t>
            </a:r>
            <a:endParaRPr lang="en-US" altLang="zh-CN" sz="2000" b="1">
              <a:solidFill>
                <a:srgbClr val="595959"/>
              </a:solidFill>
              <a:effectLst/>
              <a:latin typeface="微软雅黑" panose="020B0503020204020204" pitchFamily="34" charset="-122"/>
              <a:ea typeface="微软雅黑" panose="020B0503020204020204" pitchFamily="34" charset="-122"/>
            </a:endParaRPr>
          </a:p>
          <a:p>
            <a:r>
              <a:rPr lang="zh-CN" altLang="en-US" sz="2000" b="1">
                <a:solidFill>
                  <a:srgbClr val="595959"/>
                </a:solidFill>
                <a:effectLst/>
                <a:latin typeface="微软雅黑" panose="020B0503020204020204" pitchFamily="34" charset="-122"/>
                <a:ea typeface="微软雅黑" panose="020B0503020204020204" pitchFamily="34" charset="-122"/>
              </a:rPr>
              <a:t>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29" name="文本框 28"/>
          <p:cNvSpPr txBox="1"/>
          <p:nvPr/>
        </p:nvSpPr>
        <p:spPr>
          <a:xfrm>
            <a:off x="5339464" y="2902710"/>
            <a:ext cx="1210588" cy="707886"/>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安全生产</a:t>
            </a:r>
            <a:endParaRPr lang="en-US" altLang="zh-CN" sz="2000" b="1">
              <a:solidFill>
                <a:srgbClr val="595959"/>
              </a:solidFill>
              <a:effectLst/>
              <a:latin typeface="微软雅黑" panose="020B0503020204020204" pitchFamily="34" charset="-122"/>
              <a:ea typeface="微软雅黑" panose="020B0503020204020204" pitchFamily="34" charset="-122"/>
            </a:endParaRPr>
          </a:p>
          <a:p>
            <a:r>
              <a:rPr lang="zh-CN" altLang="en-US" sz="2000" b="1">
                <a:solidFill>
                  <a:srgbClr val="595959"/>
                </a:solidFill>
                <a:effectLst/>
                <a:latin typeface="微软雅黑" panose="020B0503020204020204" pitchFamily="34" charset="-122"/>
                <a:ea typeface="微软雅黑" panose="020B0503020204020204" pitchFamily="34" charset="-122"/>
              </a:rPr>
              <a:t>经验教育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2193591" y="1806309"/>
            <a:ext cx="2492990" cy="400110"/>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安全技能教育与训练</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7014842" y="1618519"/>
            <a:ext cx="1846659" cy="3992988"/>
          </a:xfrm>
          <a:prstGeom prst="rect">
            <a:avLst/>
          </a:prstGeom>
          <a:noFill/>
          <a:effectLst/>
        </p:spPr>
        <p:txBody>
          <a:bodyPr vert="eaVert" wrap="square" rtlCol="0">
            <a:spAutoFit/>
          </a:bodyPr>
          <a:lstStyle/>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张贴安全警示语</a:t>
            </a:r>
            <a:endParaRPr lang="en-US" altLang="zh-CN" sz="24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把隐患当做事故来抓</a:t>
            </a:r>
            <a:endParaRPr lang="zh-CN" altLang="en-US" sz="24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用别人的事故警示自己</a:t>
            </a:r>
            <a:endParaRPr lang="zh-CN" altLang="en-US" sz="2400" b="1">
              <a:solidFill>
                <a:srgbClr val="FF0000"/>
              </a:solidFill>
              <a:effectLst/>
              <a:latin typeface="微软雅黑" panose="020B0503020204020204" pitchFamily="34" charset="-122"/>
              <a:ea typeface="微软雅黑" panose="020B0503020204020204" pitchFamily="34" charset="-122"/>
            </a:endParaRPr>
          </a:p>
        </p:txBody>
      </p:sp>
      <p:pic>
        <p:nvPicPr>
          <p:cNvPr id="36" name="图片 35" descr="图片包含 轮廓&#10;&#10;已生成极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43130" t="26470" r="42509"/>
          <a:stretch>
            <a:fillRect/>
          </a:stretch>
        </p:blipFill>
        <p:spPr>
          <a:xfrm flipH="1">
            <a:off x="9262333" y="1043491"/>
            <a:ext cx="2381051" cy="5143044"/>
          </a:xfrm>
          <a:prstGeom prst="rect">
            <a:avLst/>
          </a:prstGeom>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6" name="矩形: 对角圆角 5"/>
          <p:cNvSpPr/>
          <p:nvPr/>
        </p:nvSpPr>
        <p:spPr>
          <a:xfrm>
            <a:off x="1043255" y="1445723"/>
            <a:ext cx="3775393"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操作人员</a:t>
            </a:r>
            <a:r>
              <a:rPr lang="en-US" altLang="zh-CN" sz="2400" b="1">
                <a:solidFill>
                  <a:schemeClr val="bg1"/>
                </a:solidFill>
                <a:effectLst/>
                <a:latin typeface="微软雅黑" panose="020B0503020204020204" pitchFamily="34" charset="-122"/>
                <a:ea typeface="微软雅黑" panose="020B0503020204020204" pitchFamily="34" charset="-122"/>
              </a:rPr>
              <a:t>6</a:t>
            </a:r>
            <a:r>
              <a:rPr lang="zh-CN" altLang="en-US" sz="2400" b="1">
                <a:solidFill>
                  <a:schemeClr val="bg1"/>
                </a:solidFill>
                <a:effectLst/>
                <a:latin typeface="微软雅黑" panose="020B0503020204020204" pitchFamily="34" charset="-122"/>
                <a:ea typeface="微软雅黑" panose="020B0503020204020204" pitchFamily="34" charset="-122"/>
              </a:rPr>
              <a:t>个严格遵守</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309353" y="2395641"/>
            <a:ext cx="3243196" cy="3351046"/>
          </a:xfrm>
          <a:prstGeom prst="rect">
            <a:avLst/>
          </a:prstGeom>
          <a:noFill/>
          <a:effectLst/>
        </p:spPr>
        <p:txBody>
          <a:bodyPr wrap="none" rtlCol="0">
            <a:spAutoFit/>
          </a:bodyPr>
          <a:lstStyle/>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严格进行交接班；</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严格进行巡回检查；</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严格控制工艺指标；</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严格执行操作票；</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严格遵守劳动纪律；</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严格执行安全规定；</a:t>
            </a:r>
            <a:endParaRPr lang="zh-CN" altLang="en-US" sz="2400">
              <a:effectLst/>
              <a:latin typeface="微软雅黑" panose="020B0503020204020204" pitchFamily="34" charset="-122"/>
              <a:ea typeface="微软雅黑" panose="020B0503020204020204" pitchFamily="34" charset="-122"/>
            </a:endParaRPr>
          </a:p>
        </p:txBody>
      </p:sp>
      <p:pic>
        <p:nvPicPr>
          <p:cNvPr id="9" name="图片 8" descr="图片包含 人员, 地面, 戴着, 橙色&#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8302" y="1920456"/>
            <a:ext cx="4760259" cy="4284233"/>
          </a:xfrm>
          <a:prstGeom prst="rect">
            <a:avLst/>
          </a:prstGeom>
          <a:ln>
            <a:noFill/>
          </a:ln>
          <a:effectLst>
            <a:softEdge rad="112500"/>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grpSp>
        <p:nvGrpSpPr>
          <p:cNvPr id="4" name="Group 64"/>
          <p:cNvGrpSpPr/>
          <p:nvPr/>
        </p:nvGrpSpPr>
        <p:grpSpPr>
          <a:xfrm>
            <a:off x="599506" y="2297693"/>
            <a:ext cx="2619375" cy="1831731"/>
            <a:chOff x="481903" y="1497356"/>
            <a:chExt cx="1964531" cy="1373798"/>
          </a:xfrm>
          <a:effectLst/>
        </p:grpSpPr>
        <p:sp>
          <p:nvSpPr>
            <p:cNvPr id="5"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46E7A"/>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6" tIns="290000" rIns="580548" bIns="290000" anchor="ctr" anchorCtr="0">
              <a:noAutofit/>
            </a:bodyPr>
            <a:lstStyle/>
            <a:p>
              <a:pPr marL="228600" lvl="1" indent="-228600" defTabSz="1066800">
                <a:lnSpc>
                  <a:spcPct val="90000"/>
                </a:lnSpc>
                <a:spcBef>
                  <a:spcPct val="0"/>
                </a:spcBef>
                <a:spcAft>
                  <a:spcPct val="15000"/>
                </a:spcAft>
              </a:pPr>
              <a:r>
                <a:rPr lang="en-US" sz="6400">
                  <a:solidFill>
                    <a:schemeClr val="bg1"/>
                  </a:solidFill>
                  <a:effectLst/>
                  <a:latin typeface="FontAwesome" pitchFamily="2" charset="0"/>
                </a:rPr>
                <a:t> </a:t>
              </a:r>
              <a:endParaRPr lang="en-US" sz="6400">
                <a:effectLst/>
              </a:endParaRPr>
            </a:p>
          </p:txBody>
        </p:sp>
        <p:sp>
          <p:nvSpPr>
            <p:cNvPr id="6"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546E7A"/>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546E7A"/>
                  </a:solidFill>
                  <a:effectLst/>
                </a:rPr>
                <a:t>01</a:t>
              </a:r>
              <a:endParaRPr lang="en-US" sz="3735">
                <a:solidFill>
                  <a:srgbClr val="546E7A"/>
                </a:solidFill>
                <a:effectLst/>
              </a:endParaRPr>
            </a:p>
          </p:txBody>
        </p:sp>
      </p:grpSp>
      <p:grpSp>
        <p:nvGrpSpPr>
          <p:cNvPr id="7" name="Group 68"/>
          <p:cNvGrpSpPr/>
          <p:nvPr/>
        </p:nvGrpSpPr>
        <p:grpSpPr>
          <a:xfrm>
            <a:off x="3349850" y="2297693"/>
            <a:ext cx="2619375" cy="1831731"/>
            <a:chOff x="2544661" y="1497356"/>
            <a:chExt cx="1964531" cy="1373798"/>
          </a:xfrm>
          <a:effectLst/>
        </p:grpSpPr>
        <p:sp>
          <p:nvSpPr>
            <p:cNvPr id="8"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EC6D3"/>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90000" anchor="ctr" anchorCtr="0">
              <a:noAutofit/>
            </a:bodyPr>
            <a:lstStyle/>
            <a:p>
              <a:pPr marL="228600" lvl="1" indent="-228600" defTabSz="1066800">
                <a:lnSpc>
                  <a:spcPct val="90000"/>
                </a:lnSpc>
                <a:spcBef>
                  <a:spcPct val="0"/>
                </a:spcBef>
                <a:spcAft>
                  <a:spcPct val="15000"/>
                </a:spcAft>
              </a:pPr>
              <a:r>
                <a:rPr lang="en-US" sz="4800">
                  <a:solidFill>
                    <a:schemeClr val="bg1"/>
                  </a:solidFill>
                  <a:effectLst/>
                  <a:latin typeface="FontAwesome" pitchFamily="2" charset="0"/>
                </a:rPr>
                <a:t> </a:t>
              </a:r>
              <a:endParaRPr lang="en-US" sz="4800">
                <a:effectLst/>
              </a:endParaRPr>
            </a:p>
          </p:txBody>
        </p:sp>
        <p:sp>
          <p:nvSpPr>
            <p:cNvPr id="9"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5EC6D3"/>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5EC6D3"/>
                  </a:solidFill>
                  <a:effectLst/>
                </a:rPr>
                <a:t>02</a:t>
              </a:r>
              <a:endParaRPr lang="en-US" sz="3735">
                <a:solidFill>
                  <a:srgbClr val="5EC6D3"/>
                </a:solidFill>
                <a:effectLst/>
              </a:endParaRPr>
            </a:p>
          </p:txBody>
        </p:sp>
      </p:grpSp>
      <p:grpSp>
        <p:nvGrpSpPr>
          <p:cNvPr id="10" name="Group 69"/>
          <p:cNvGrpSpPr/>
          <p:nvPr/>
        </p:nvGrpSpPr>
        <p:grpSpPr>
          <a:xfrm>
            <a:off x="6100194" y="2297693"/>
            <a:ext cx="2619375" cy="1831731"/>
            <a:chOff x="4607419" y="1497356"/>
            <a:chExt cx="1964531" cy="1373798"/>
          </a:xfrm>
          <a:effectLst/>
        </p:grpSpPr>
        <p:sp>
          <p:nvSpPr>
            <p:cNvPr id="11"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F8841D"/>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90000" anchor="ctr" anchorCtr="0">
              <a:noAutofit/>
            </a:bodyPr>
            <a:lstStyle/>
            <a:p>
              <a:pPr marL="228600" lvl="1" indent="-228600" defTabSz="1066800">
                <a:lnSpc>
                  <a:spcPct val="90000"/>
                </a:lnSpc>
                <a:spcBef>
                  <a:spcPct val="0"/>
                </a:spcBef>
                <a:spcAft>
                  <a:spcPct val="15000"/>
                </a:spcAft>
              </a:pPr>
              <a:r>
                <a:rPr lang="en-US" sz="4800">
                  <a:solidFill>
                    <a:schemeClr val="bg1"/>
                  </a:solidFill>
                  <a:effectLst/>
                  <a:latin typeface="FontAwesome" pitchFamily="2" charset="0"/>
                </a:rPr>
                <a:t> </a:t>
              </a:r>
              <a:endParaRPr lang="en-US" sz="4800">
                <a:effectLst/>
              </a:endParaRPr>
            </a:p>
          </p:txBody>
        </p:sp>
        <p:sp>
          <p:nvSpPr>
            <p:cNvPr id="12"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F8841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F8841D"/>
                  </a:solidFill>
                  <a:effectLst/>
                </a:rPr>
                <a:t>03</a:t>
              </a:r>
              <a:endParaRPr lang="en-US" sz="3735">
                <a:solidFill>
                  <a:srgbClr val="F8841D"/>
                </a:solidFill>
                <a:effectLst/>
              </a:endParaRPr>
            </a:p>
          </p:txBody>
        </p:sp>
      </p:grpSp>
      <p:grpSp>
        <p:nvGrpSpPr>
          <p:cNvPr id="13" name="Group 70"/>
          <p:cNvGrpSpPr/>
          <p:nvPr/>
        </p:nvGrpSpPr>
        <p:grpSpPr>
          <a:xfrm>
            <a:off x="8869299" y="2297693"/>
            <a:ext cx="2619375" cy="1831731"/>
            <a:chOff x="6684248" y="1497356"/>
            <a:chExt cx="1964531" cy="1373798"/>
          </a:xfrm>
          <a:effectLst/>
        </p:grpSpPr>
        <p:sp>
          <p:nvSpPr>
            <p:cNvPr id="14"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F26D64"/>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90000" anchor="ctr" anchorCtr="0">
              <a:noAutofit/>
            </a:bodyPr>
            <a:lstStyle/>
            <a:p>
              <a:pPr marL="228600" lvl="1" indent="-228600" defTabSz="1066800">
                <a:lnSpc>
                  <a:spcPct val="90000"/>
                </a:lnSpc>
                <a:spcBef>
                  <a:spcPct val="0"/>
                </a:spcBef>
                <a:spcAft>
                  <a:spcPct val="15000"/>
                </a:spcAft>
              </a:pPr>
              <a:r>
                <a:rPr lang="en-US" sz="4265">
                  <a:solidFill>
                    <a:schemeClr val="bg1"/>
                  </a:solidFill>
                  <a:effectLst/>
                  <a:latin typeface="FontAwesome" pitchFamily="2" charset="0"/>
                </a:rPr>
                <a:t> </a:t>
              </a:r>
              <a:endParaRPr lang="en-US" sz="4265">
                <a:effectLst/>
              </a:endParaRPr>
            </a:p>
          </p:txBody>
        </p:sp>
        <p:sp>
          <p:nvSpPr>
            <p:cNvPr id="15"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F26D64"/>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F26D64"/>
                  </a:solidFill>
                  <a:effectLst/>
                </a:rPr>
                <a:t>04</a:t>
              </a:r>
              <a:endParaRPr lang="en-US" sz="3735">
                <a:solidFill>
                  <a:srgbClr val="F26D64"/>
                </a:solidFill>
                <a:effectLst/>
              </a:endParaRPr>
            </a:p>
          </p:txBody>
        </p:sp>
      </p:grpSp>
      <p:sp>
        <p:nvSpPr>
          <p:cNvPr id="16" name="文本框 15"/>
          <p:cNvSpPr txBox="1"/>
          <p:nvPr/>
        </p:nvSpPr>
        <p:spPr>
          <a:xfrm>
            <a:off x="1677331" y="2871233"/>
            <a:ext cx="1210588" cy="707886"/>
          </a:xfrm>
          <a:prstGeom prst="rect">
            <a:avLst/>
          </a:prstGeom>
          <a:noFill/>
          <a:effectLst/>
        </p:spPr>
        <p:txBody>
          <a:bodyPr wrap="none" rtlCol="0">
            <a:spAutoFit/>
          </a:bodyPr>
          <a:lstStyle/>
          <a:p>
            <a:r>
              <a:rPr lang="zh-CN" altLang="en-US" sz="2000" b="1">
                <a:solidFill>
                  <a:schemeClr val="bg1"/>
                </a:solidFill>
                <a:effectLst/>
                <a:latin typeface="微软雅黑" panose="020B0503020204020204" pitchFamily="34" charset="-122"/>
                <a:ea typeface="微软雅黑" panose="020B0503020204020204" pitchFamily="34" charset="-122"/>
              </a:rPr>
              <a:t>确认风险</a:t>
            </a:r>
            <a:endParaRPr lang="en-US" altLang="zh-CN" sz="2000" b="1">
              <a:solidFill>
                <a:schemeClr val="bg1"/>
              </a:solidFill>
              <a:effectLst/>
              <a:latin typeface="微软雅黑" panose="020B0503020204020204" pitchFamily="34" charset="-122"/>
              <a:ea typeface="微软雅黑" panose="020B0503020204020204" pitchFamily="34" charset="-122"/>
            </a:endParaRPr>
          </a:p>
          <a:p>
            <a:r>
              <a:rPr lang="zh-CN" altLang="en-US" sz="2000" b="1">
                <a:solidFill>
                  <a:schemeClr val="bg1"/>
                </a:solidFill>
                <a:effectLst/>
                <a:latin typeface="微软雅黑" panose="020B0503020204020204" pitchFamily="34" charset="-122"/>
                <a:ea typeface="微软雅黑" panose="020B0503020204020204" pitchFamily="34" charset="-122"/>
              </a:rPr>
              <a:t>（发现）</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397599" y="2871233"/>
            <a:ext cx="1210588" cy="707886"/>
          </a:xfrm>
          <a:prstGeom prst="rect">
            <a:avLst/>
          </a:prstGeom>
          <a:noFill/>
          <a:effectLst/>
        </p:spPr>
        <p:txBody>
          <a:bodyPr wrap="none" rtlCol="0">
            <a:spAutoFit/>
          </a:bodyPr>
          <a:lstStyle/>
          <a:p>
            <a:r>
              <a:rPr lang="zh-CN" altLang="en-US" sz="2000" b="1">
                <a:solidFill>
                  <a:schemeClr val="bg1"/>
                </a:solidFill>
                <a:effectLst/>
                <a:latin typeface="微软雅黑" panose="020B0503020204020204" pitchFamily="34" charset="-122"/>
                <a:ea typeface="微软雅黑" panose="020B0503020204020204" pitchFamily="34" charset="-122"/>
              </a:rPr>
              <a:t>分析风险</a:t>
            </a:r>
            <a:endParaRPr lang="en-US" altLang="zh-CN" sz="2000" b="1">
              <a:solidFill>
                <a:schemeClr val="bg1"/>
              </a:solidFill>
              <a:effectLst/>
              <a:latin typeface="微软雅黑" panose="020B0503020204020204" pitchFamily="34" charset="-122"/>
              <a:ea typeface="微软雅黑" panose="020B0503020204020204" pitchFamily="34" charset="-122"/>
            </a:endParaRPr>
          </a:p>
          <a:p>
            <a:r>
              <a:rPr lang="zh-CN" altLang="en-US" sz="2000" b="1">
                <a:solidFill>
                  <a:schemeClr val="bg1"/>
                </a:solidFill>
                <a:effectLst/>
                <a:latin typeface="微软雅黑" panose="020B0503020204020204" pitchFamily="34" charset="-122"/>
                <a:ea typeface="微软雅黑" panose="020B0503020204020204" pitchFamily="34" charset="-122"/>
              </a:rPr>
              <a:t>（评估）</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8" name="文本框 17"/>
          <p:cNvSpPr txBox="1"/>
          <p:nvPr/>
        </p:nvSpPr>
        <p:spPr>
          <a:xfrm>
            <a:off x="7147943" y="2742224"/>
            <a:ext cx="1210588" cy="1015663"/>
          </a:xfrm>
          <a:prstGeom prst="rect">
            <a:avLst/>
          </a:prstGeom>
          <a:noFill/>
          <a:effectLst/>
        </p:spPr>
        <p:txBody>
          <a:bodyPr wrap="none" rtlCol="0">
            <a:spAutoFit/>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确认风险</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处理方法</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选择</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9917048" y="2871233"/>
            <a:ext cx="1210588" cy="707886"/>
          </a:xfrm>
          <a:prstGeom prst="rect">
            <a:avLst/>
          </a:prstGeom>
          <a:noFill/>
          <a:effectLst/>
        </p:spPr>
        <p:txBody>
          <a:bodyPr wrap="none" rtlCol="0">
            <a:spAutoFit/>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风险处理</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实施</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820219" y="4318464"/>
            <a:ext cx="2441694" cy="1938992"/>
          </a:xfrm>
          <a:prstGeom prst="rect">
            <a:avLst/>
          </a:prstGeom>
          <a:noFill/>
          <a:effectLst/>
        </p:spPr>
        <p:txBody>
          <a:bodyPr wrap="non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须确认事项和手续</a:t>
            </a:r>
            <a:endParaRPr lang="en-US" altLang="zh-CN" sz="2000" b="1">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发现风险的存在</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认识危险性</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预测发生的形态</a:t>
            </a:r>
            <a:endParaRPr lang="zh-CN" altLang="en-US" sz="2000">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4000140" y="4318464"/>
            <a:ext cx="1928733" cy="1938992"/>
          </a:xfrm>
          <a:prstGeom prst="rect">
            <a:avLst/>
          </a:prstGeom>
          <a:noFill/>
          <a:effectLst/>
        </p:spPr>
        <p:txBody>
          <a:bodyPr wrap="non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须分析的事项</a:t>
            </a:r>
            <a:endParaRPr lang="en-US" altLang="zh-CN" sz="2000" b="1">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发生的概率</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损害的程度</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事业的影响</a:t>
            </a:r>
            <a:endParaRPr lang="zh-CN" altLang="en-US" sz="2000">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6839223" y="4321519"/>
            <a:ext cx="3518912" cy="1938992"/>
          </a:xfrm>
          <a:prstGeom prst="rect">
            <a:avLst/>
          </a:prstGeom>
          <a:noFill/>
          <a:effectLst/>
        </p:spPr>
        <p:txBody>
          <a:bodyPr wrap="non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可考虑的处理方法、应急预案</a:t>
            </a:r>
            <a:endParaRPr lang="en-US" altLang="zh-CN" sz="2000" b="1">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回避（除去）</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预防               ③  转移</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④   分散、集中</a:t>
            </a:r>
            <a:r>
              <a:rPr lang="en-US" altLang="zh-CN" sz="2000">
                <a:effectLst/>
                <a:latin typeface="微软雅黑" panose="020B0503020204020204" pitchFamily="34" charset="-122"/>
                <a:ea typeface="微软雅黑" panose="020B0503020204020204" pitchFamily="34" charset="-122"/>
              </a:rPr>
              <a:t>    ⑤   </a:t>
            </a:r>
            <a:r>
              <a:rPr lang="zh-CN" altLang="en-US" sz="2000">
                <a:effectLst/>
                <a:latin typeface="微软雅黑" panose="020B0503020204020204" pitchFamily="34" charset="-122"/>
                <a:ea typeface="微软雅黑" panose="020B0503020204020204" pitchFamily="34" charset="-122"/>
              </a:rPr>
              <a:t>减轻</a:t>
            </a:r>
            <a:endParaRPr lang="zh-CN" altLang="en-US" sz="2000">
              <a:effectLst/>
              <a:latin typeface="微软雅黑" panose="020B0503020204020204" pitchFamily="34" charset="-122"/>
              <a:ea typeface="微软雅黑" panose="020B0503020204020204" pitchFamily="34" charset="-122"/>
            </a:endParaRPr>
          </a:p>
        </p:txBody>
      </p:sp>
      <p:sp>
        <p:nvSpPr>
          <p:cNvPr id="23" name="矩形: 对角圆角 22"/>
          <p:cNvSpPr/>
          <p:nvPr/>
        </p:nvSpPr>
        <p:spPr>
          <a:xfrm>
            <a:off x="4212497" y="1430970"/>
            <a:ext cx="3775393"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班组风险管理</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文本框 1"/>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椭圆 3"/>
          <p:cNvSpPr/>
          <p:nvPr/>
        </p:nvSpPr>
        <p:spPr>
          <a:xfrm>
            <a:off x="594559" y="1548430"/>
            <a:ext cx="4620708" cy="4620708"/>
          </a:xfrm>
          <a:prstGeom prst="ellips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5401268" y="2922493"/>
            <a:ext cx="3734303" cy="3734303"/>
            <a:chOff x="437448" y="1547010"/>
            <a:chExt cx="4315907" cy="4315907"/>
          </a:xfrm>
          <a:effectLst/>
        </p:grpSpPr>
        <p:sp>
          <p:nvSpPr>
            <p:cNvPr id="7" name="椭圆 6"/>
            <p:cNvSpPr/>
            <p:nvPr/>
          </p:nvSpPr>
          <p:spPr>
            <a:xfrm>
              <a:off x="437448" y="1547010"/>
              <a:ext cx="4315907" cy="4315907"/>
            </a:xfrm>
            <a:prstGeom prst="ellipse">
              <a:avLst/>
            </a:prstGeom>
            <a:solidFill>
              <a:srgbClr val="5EC6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ffectLst/>
                <a:latin typeface="微软雅黑" panose="020B0503020204020204" pitchFamily="34" charset="-122"/>
                <a:ea typeface="微软雅黑" panose="020B0503020204020204" pitchFamily="34" charset="-122"/>
              </a:endParaRPr>
            </a:p>
          </p:txBody>
        </p:sp>
        <p:sp>
          <p:nvSpPr>
            <p:cNvPr id="8" name="矩形 9"/>
            <p:cNvSpPr/>
            <p:nvPr/>
          </p:nvSpPr>
          <p:spPr>
            <a:xfrm>
              <a:off x="652747" y="1929951"/>
              <a:ext cx="3885313" cy="840142"/>
            </a:xfrm>
            <a:custGeom>
              <a:avLst/>
              <a:gdLst/>
              <a:ahLst/>
              <a:cxnLst/>
              <a:rect l="l" t="t" r="r" b="b"/>
              <a:pathLst>
                <a:path w="3885313" h="840142">
                  <a:moveTo>
                    <a:pt x="716872" y="0"/>
                  </a:moveTo>
                  <a:lnTo>
                    <a:pt x="3168441" y="0"/>
                  </a:lnTo>
                  <a:cubicBezTo>
                    <a:pt x="3475507" y="211217"/>
                    <a:pt x="3724433" y="500570"/>
                    <a:pt x="3885313" y="840142"/>
                  </a:cubicBezTo>
                  <a:lnTo>
                    <a:pt x="0" y="840142"/>
                  </a:lnTo>
                  <a:cubicBezTo>
                    <a:pt x="160879" y="500570"/>
                    <a:pt x="409805" y="211217"/>
                    <a:pt x="716872" y="0"/>
                  </a:cubicBezTo>
                  <a:close/>
                </a:path>
              </a:pathLst>
            </a:custGeom>
            <a:solidFill>
              <a:srgbClr val="FFFF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595959"/>
                  </a:solidFill>
                  <a:effectLst/>
                  <a:latin typeface="微软雅黑" panose="020B0503020204020204" pitchFamily="34" charset="-122"/>
                  <a:ea typeface="微软雅黑" panose="020B0503020204020204" pitchFamily="34" charset="-122"/>
                </a:rPr>
                <a:t>实施“三时”“三点”</a:t>
              </a:r>
              <a:endParaRPr lang="en-US" altLang="zh-CN" b="1">
                <a:solidFill>
                  <a:srgbClr val="595959"/>
                </a:solidFill>
                <a:effectLst/>
                <a:latin typeface="微软雅黑" panose="020B0503020204020204" pitchFamily="34" charset="-122"/>
                <a:ea typeface="微软雅黑" panose="020B0503020204020204" pitchFamily="34" charset="-122"/>
              </a:endParaRPr>
            </a:p>
            <a:p>
              <a:pPr algn="ctr"/>
              <a:r>
                <a:rPr lang="zh-CN" altLang="en-US" b="1">
                  <a:solidFill>
                    <a:srgbClr val="595959"/>
                  </a:solidFill>
                  <a:effectLst/>
                  <a:latin typeface="微软雅黑" panose="020B0503020204020204" pitchFamily="34" charset="-122"/>
                  <a:ea typeface="微软雅黑" panose="020B0503020204020204" pitchFamily="34" charset="-122"/>
                </a:rPr>
                <a:t>控制</a:t>
              </a:r>
              <a:endParaRPr lang="zh-CN" altLang="en-US" b="1">
                <a:solidFill>
                  <a:srgbClr val="595959"/>
                </a:solidFill>
                <a:effectLst/>
                <a:latin typeface="微软雅黑" panose="020B0503020204020204" pitchFamily="34" charset="-122"/>
                <a:ea typeface="微软雅黑" panose="020B0503020204020204" pitchFamily="34" charset="-122"/>
              </a:endParaRPr>
            </a:p>
          </p:txBody>
        </p:sp>
      </p:grpSp>
      <p:sp>
        <p:nvSpPr>
          <p:cNvPr id="10" name="椭圆 9"/>
          <p:cNvSpPr/>
          <p:nvPr/>
        </p:nvSpPr>
        <p:spPr>
          <a:xfrm>
            <a:off x="8306462" y="704789"/>
            <a:ext cx="3007377" cy="3007377"/>
          </a:xfrm>
          <a:prstGeom prst="ellipse">
            <a:avLst/>
          </a:prstGeom>
          <a:solidFill>
            <a:srgbClr val="F26D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zh-CN" altLang="en-US" b="1">
                <a:solidFill>
                  <a:schemeClr val="bg1"/>
                </a:solidFill>
                <a:effectLst/>
                <a:latin typeface="微软雅黑" panose="020B0503020204020204" pitchFamily="34" charset="-122"/>
                <a:ea typeface="微软雅黑" panose="020B0503020204020204" pitchFamily="34" charset="-122"/>
              </a:rPr>
              <a:t>这“三时”“三点”是班组安全生产管理的要点、主控点和注意点，有效地控制了“三时”、“三点”班组安全生产就有一定保障。</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
        <p:nvSpPr>
          <p:cNvPr id="12" name="矩形 11"/>
          <p:cNvSpPr/>
          <p:nvPr/>
        </p:nvSpPr>
        <p:spPr>
          <a:xfrm>
            <a:off x="5587554" y="4155198"/>
            <a:ext cx="3361735" cy="1606594"/>
          </a:xfrm>
          <a:prstGeom prst="rect">
            <a:avLst/>
          </a:prstGeom>
          <a:effectLst/>
        </p:spPr>
        <p:txBody>
          <a:bodyPr wrap="square">
            <a:spAutoFit/>
          </a:bodyPr>
          <a:lstStyle/>
          <a:p>
            <a:pPr>
              <a:lnSpc>
                <a:spcPct val="123000"/>
              </a:lnSpc>
            </a:pPr>
            <a:r>
              <a:rPr lang="zh-CN" altLang="en-US" sz="2000" b="1">
                <a:solidFill>
                  <a:schemeClr val="bg1"/>
                </a:solidFill>
                <a:effectLst/>
                <a:latin typeface="微软雅黑" panose="020B0503020204020204" pitchFamily="34" charset="-122"/>
                <a:ea typeface="微软雅黑" panose="020B0503020204020204" pitchFamily="34" charset="-122"/>
              </a:rPr>
              <a:t>三时：交接班时、节假日时、劳忙季节时</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nSpc>
                <a:spcPct val="123000"/>
              </a:lnSpc>
            </a:pPr>
            <a:r>
              <a:rPr lang="zh-CN" altLang="en-US" sz="2000" b="1">
                <a:solidFill>
                  <a:schemeClr val="bg1"/>
                </a:solidFill>
                <a:effectLst/>
                <a:latin typeface="微软雅黑" panose="020B0503020204020204" pitchFamily="34" charset="-122"/>
                <a:ea typeface="微软雅黑" panose="020B0503020204020204" pitchFamily="34" charset="-122"/>
              </a:rPr>
              <a:t>三点：危险点、危害点、事故高发点</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802068" y="5340321"/>
            <a:ext cx="932701" cy="1217521"/>
            <a:chOff x="1954213" y="2524126"/>
            <a:chExt cx="1241425" cy="1473200"/>
          </a:xfrm>
          <a:solidFill>
            <a:schemeClr val="bg1"/>
          </a:solidFill>
          <a:effectLst/>
        </p:grpSpPr>
        <p:sp>
          <p:nvSpPr>
            <p:cNvPr id="15" name="Freeform 22"/>
            <p:cNvSpPr>
              <a:spLocks noEditPoints="1"/>
            </p:cNvSpPr>
            <p:nvPr/>
          </p:nvSpPr>
          <p:spPr>
            <a:xfrm>
              <a:off x="1954213" y="3060701"/>
              <a:ext cx="1046163" cy="936625"/>
            </a:xfrm>
            <a:custGeom>
              <a:avLst/>
              <a:gdLst>
                <a:gd name="T0" fmla="*/ 413 w 671"/>
                <a:gd name="T1" fmla="*/ 466 h 600"/>
                <a:gd name="T2" fmla="*/ 423 w 671"/>
                <a:gd name="T3" fmla="*/ 594 h 600"/>
                <a:gd name="T4" fmla="*/ 467 w 671"/>
                <a:gd name="T5" fmla="*/ 594 h 600"/>
                <a:gd name="T6" fmla="*/ 446 w 671"/>
                <a:gd name="T7" fmla="*/ 344 h 600"/>
                <a:gd name="T8" fmla="*/ 613 w 671"/>
                <a:gd name="T9" fmla="*/ 344 h 600"/>
                <a:gd name="T10" fmla="*/ 656 w 671"/>
                <a:gd name="T11" fmla="*/ 304 h 600"/>
                <a:gd name="T12" fmla="*/ 645 w 671"/>
                <a:gd name="T13" fmla="*/ 200 h 600"/>
                <a:gd name="T14" fmla="*/ 472 w 671"/>
                <a:gd name="T15" fmla="*/ 34 h 600"/>
                <a:gd name="T16" fmla="*/ 341 w 671"/>
                <a:gd name="T17" fmla="*/ 59 h 600"/>
                <a:gd name="T18" fmla="*/ 337 w 671"/>
                <a:gd name="T19" fmla="*/ 85 h 600"/>
                <a:gd name="T20" fmla="*/ 339 w 671"/>
                <a:gd name="T21" fmla="*/ 84 h 600"/>
                <a:gd name="T22" fmla="*/ 386 w 671"/>
                <a:gd name="T23" fmla="*/ 54 h 600"/>
                <a:gd name="T24" fmla="*/ 387 w 671"/>
                <a:gd name="T25" fmla="*/ 53 h 600"/>
                <a:gd name="T26" fmla="*/ 387 w 671"/>
                <a:gd name="T27" fmla="*/ 53 h 600"/>
                <a:gd name="T28" fmla="*/ 387 w 671"/>
                <a:gd name="T29" fmla="*/ 53 h 600"/>
                <a:gd name="T30" fmla="*/ 431 w 671"/>
                <a:gd name="T31" fmla="*/ 48 h 600"/>
                <a:gd name="T32" fmla="*/ 437 w 671"/>
                <a:gd name="T33" fmla="*/ 93 h 600"/>
                <a:gd name="T34" fmla="*/ 376 w 671"/>
                <a:gd name="T35" fmla="*/ 138 h 600"/>
                <a:gd name="T36" fmla="*/ 360 w 671"/>
                <a:gd name="T37" fmla="*/ 145 h 600"/>
                <a:gd name="T38" fmla="*/ 388 w 671"/>
                <a:gd name="T39" fmla="*/ 170 h 600"/>
                <a:gd name="T40" fmla="*/ 390 w 671"/>
                <a:gd name="T41" fmla="*/ 171 h 600"/>
                <a:gd name="T42" fmla="*/ 24 w 671"/>
                <a:gd name="T43" fmla="*/ 171 h 600"/>
                <a:gd name="T44" fmla="*/ 12 w 671"/>
                <a:gd name="T45" fmla="*/ 184 h 600"/>
                <a:gd name="T46" fmla="*/ 12 w 671"/>
                <a:gd name="T47" fmla="*/ 224 h 600"/>
                <a:gd name="T48" fmla="*/ 24 w 671"/>
                <a:gd name="T49" fmla="*/ 236 h 600"/>
                <a:gd name="T50" fmla="*/ 39 w 671"/>
                <a:gd name="T51" fmla="*/ 236 h 600"/>
                <a:gd name="T52" fmla="*/ 28 w 671"/>
                <a:gd name="T53" fmla="*/ 271 h 600"/>
                <a:gd name="T54" fmla="*/ 0 w 671"/>
                <a:gd name="T55" fmla="*/ 594 h 600"/>
                <a:gd name="T56" fmla="*/ 44 w 671"/>
                <a:gd name="T57" fmla="*/ 594 h 600"/>
                <a:gd name="T58" fmla="*/ 54 w 671"/>
                <a:gd name="T59" fmla="*/ 466 h 600"/>
                <a:gd name="T60" fmla="*/ 72 w 671"/>
                <a:gd name="T61" fmla="*/ 275 h 600"/>
                <a:gd name="T62" fmla="*/ 81 w 671"/>
                <a:gd name="T63" fmla="*/ 252 h 600"/>
                <a:gd name="T64" fmla="*/ 106 w 671"/>
                <a:gd name="T65" fmla="*/ 236 h 600"/>
                <a:gd name="T66" fmla="*/ 361 w 671"/>
                <a:gd name="T67" fmla="*/ 236 h 600"/>
                <a:gd name="T68" fmla="*/ 386 w 671"/>
                <a:gd name="T69" fmla="*/ 252 h 600"/>
                <a:gd name="T70" fmla="*/ 389 w 671"/>
                <a:gd name="T71" fmla="*/ 257 h 600"/>
                <a:gd name="T72" fmla="*/ 369 w 671"/>
                <a:gd name="T73" fmla="*/ 257 h 600"/>
                <a:gd name="T74" fmla="*/ 326 w 671"/>
                <a:gd name="T75" fmla="*/ 293 h 600"/>
                <a:gd name="T76" fmla="*/ 279 w 671"/>
                <a:gd name="T77" fmla="*/ 548 h 600"/>
                <a:gd name="T78" fmla="*/ 315 w 671"/>
                <a:gd name="T79" fmla="*/ 599 h 600"/>
                <a:gd name="T80" fmla="*/ 323 w 671"/>
                <a:gd name="T81" fmla="*/ 600 h 600"/>
                <a:gd name="T82" fmla="*/ 366 w 671"/>
                <a:gd name="T83" fmla="*/ 564 h 600"/>
                <a:gd name="T84" fmla="*/ 404 w 671"/>
                <a:gd name="T85" fmla="*/ 357 h 600"/>
                <a:gd name="T86" fmla="*/ 413 w 671"/>
                <a:gd name="T87" fmla="*/ 466 h 600"/>
                <a:gd name="T88" fmla="*/ 428 w 671"/>
                <a:gd name="T89" fmla="*/ 236 h 600"/>
                <a:gd name="T90" fmla="*/ 443 w 671"/>
                <a:gd name="T91" fmla="*/ 236 h 600"/>
                <a:gd name="T92" fmla="*/ 455 w 671"/>
                <a:gd name="T93" fmla="*/ 224 h 600"/>
                <a:gd name="T94" fmla="*/ 455 w 671"/>
                <a:gd name="T95" fmla="*/ 222 h 600"/>
                <a:gd name="T96" fmla="*/ 488 w 671"/>
                <a:gd name="T97" fmla="*/ 256 h 600"/>
                <a:gd name="T98" fmla="*/ 437 w 671"/>
                <a:gd name="T99" fmla="*/ 256 h 600"/>
                <a:gd name="T100" fmla="*/ 428 w 671"/>
                <a:gd name="T101" fmla="*/ 23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600">
                  <a:moveTo>
                    <a:pt x="413" y="466"/>
                  </a:moveTo>
                  <a:cubicBezTo>
                    <a:pt x="417" y="520"/>
                    <a:pt x="421" y="569"/>
                    <a:pt x="423" y="594"/>
                  </a:cubicBezTo>
                  <a:cubicBezTo>
                    <a:pt x="467" y="594"/>
                    <a:pt x="467" y="594"/>
                    <a:pt x="467" y="594"/>
                  </a:cubicBezTo>
                  <a:cubicBezTo>
                    <a:pt x="464" y="552"/>
                    <a:pt x="454" y="432"/>
                    <a:pt x="446" y="344"/>
                  </a:cubicBezTo>
                  <a:cubicBezTo>
                    <a:pt x="613" y="344"/>
                    <a:pt x="613" y="344"/>
                    <a:pt x="613" y="344"/>
                  </a:cubicBezTo>
                  <a:cubicBezTo>
                    <a:pt x="635" y="344"/>
                    <a:pt x="654" y="327"/>
                    <a:pt x="656" y="304"/>
                  </a:cubicBezTo>
                  <a:cubicBezTo>
                    <a:pt x="671" y="277"/>
                    <a:pt x="670" y="236"/>
                    <a:pt x="645" y="200"/>
                  </a:cubicBezTo>
                  <a:cubicBezTo>
                    <a:pt x="600" y="133"/>
                    <a:pt x="541" y="76"/>
                    <a:pt x="472" y="34"/>
                  </a:cubicBezTo>
                  <a:cubicBezTo>
                    <a:pt x="417" y="0"/>
                    <a:pt x="355" y="17"/>
                    <a:pt x="341" y="59"/>
                  </a:cubicBezTo>
                  <a:cubicBezTo>
                    <a:pt x="339" y="67"/>
                    <a:pt x="337" y="76"/>
                    <a:pt x="337" y="85"/>
                  </a:cubicBezTo>
                  <a:cubicBezTo>
                    <a:pt x="338" y="85"/>
                    <a:pt x="338" y="85"/>
                    <a:pt x="339" y="84"/>
                  </a:cubicBezTo>
                  <a:cubicBezTo>
                    <a:pt x="370" y="71"/>
                    <a:pt x="384" y="57"/>
                    <a:pt x="386" y="54"/>
                  </a:cubicBezTo>
                  <a:cubicBezTo>
                    <a:pt x="386" y="54"/>
                    <a:pt x="387" y="53"/>
                    <a:pt x="387" y="53"/>
                  </a:cubicBezTo>
                  <a:cubicBezTo>
                    <a:pt x="387" y="53"/>
                    <a:pt x="387" y="53"/>
                    <a:pt x="387" y="53"/>
                  </a:cubicBezTo>
                  <a:cubicBezTo>
                    <a:pt x="387" y="53"/>
                    <a:pt x="387" y="53"/>
                    <a:pt x="387" y="53"/>
                  </a:cubicBezTo>
                  <a:cubicBezTo>
                    <a:pt x="398" y="40"/>
                    <a:pt x="417" y="38"/>
                    <a:pt x="431" y="48"/>
                  </a:cubicBezTo>
                  <a:cubicBezTo>
                    <a:pt x="445" y="59"/>
                    <a:pt x="448" y="79"/>
                    <a:pt x="437" y="93"/>
                  </a:cubicBezTo>
                  <a:cubicBezTo>
                    <a:pt x="434" y="96"/>
                    <a:pt x="416" y="118"/>
                    <a:pt x="376" y="138"/>
                  </a:cubicBezTo>
                  <a:cubicBezTo>
                    <a:pt x="371" y="140"/>
                    <a:pt x="366" y="143"/>
                    <a:pt x="360" y="145"/>
                  </a:cubicBezTo>
                  <a:cubicBezTo>
                    <a:pt x="368" y="155"/>
                    <a:pt x="377" y="163"/>
                    <a:pt x="388" y="170"/>
                  </a:cubicBezTo>
                  <a:cubicBezTo>
                    <a:pt x="389" y="170"/>
                    <a:pt x="389" y="171"/>
                    <a:pt x="390" y="171"/>
                  </a:cubicBezTo>
                  <a:cubicBezTo>
                    <a:pt x="24" y="171"/>
                    <a:pt x="24" y="171"/>
                    <a:pt x="24" y="171"/>
                  </a:cubicBezTo>
                  <a:cubicBezTo>
                    <a:pt x="18" y="171"/>
                    <a:pt x="12" y="177"/>
                    <a:pt x="12" y="184"/>
                  </a:cubicBezTo>
                  <a:cubicBezTo>
                    <a:pt x="12" y="224"/>
                    <a:pt x="12" y="224"/>
                    <a:pt x="12" y="224"/>
                  </a:cubicBezTo>
                  <a:cubicBezTo>
                    <a:pt x="12" y="231"/>
                    <a:pt x="18" y="236"/>
                    <a:pt x="24" y="236"/>
                  </a:cubicBezTo>
                  <a:cubicBezTo>
                    <a:pt x="39" y="236"/>
                    <a:pt x="39" y="236"/>
                    <a:pt x="39" y="236"/>
                  </a:cubicBezTo>
                  <a:cubicBezTo>
                    <a:pt x="33" y="246"/>
                    <a:pt x="29" y="258"/>
                    <a:pt x="28" y="271"/>
                  </a:cubicBezTo>
                  <a:cubicBezTo>
                    <a:pt x="21" y="343"/>
                    <a:pt x="4" y="538"/>
                    <a:pt x="0" y="594"/>
                  </a:cubicBezTo>
                  <a:cubicBezTo>
                    <a:pt x="44" y="594"/>
                    <a:pt x="44" y="594"/>
                    <a:pt x="44" y="594"/>
                  </a:cubicBezTo>
                  <a:cubicBezTo>
                    <a:pt x="46" y="569"/>
                    <a:pt x="50" y="520"/>
                    <a:pt x="54" y="466"/>
                  </a:cubicBezTo>
                  <a:cubicBezTo>
                    <a:pt x="60" y="388"/>
                    <a:pt x="68" y="316"/>
                    <a:pt x="72" y="275"/>
                  </a:cubicBezTo>
                  <a:cubicBezTo>
                    <a:pt x="73" y="264"/>
                    <a:pt x="76" y="258"/>
                    <a:pt x="81" y="252"/>
                  </a:cubicBezTo>
                  <a:cubicBezTo>
                    <a:pt x="86" y="245"/>
                    <a:pt x="95" y="240"/>
                    <a:pt x="106" y="236"/>
                  </a:cubicBezTo>
                  <a:cubicBezTo>
                    <a:pt x="361" y="236"/>
                    <a:pt x="361" y="236"/>
                    <a:pt x="361" y="236"/>
                  </a:cubicBezTo>
                  <a:cubicBezTo>
                    <a:pt x="372" y="240"/>
                    <a:pt x="381" y="245"/>
                    <a:pt x="386" y="252"/>
                  </a:cubicBezTo>
                  <a:cubicBezTo>
                    <a:pt x="388" y="254"/>
                    <a:pt x="389" y="255"/>
                    <a:pt x="389" y="257"/>
                  </a:cubicBezTo>
                  <a:cubicBezTo>
                    <a:pt x="369" y="257"/>
                    <a:pt x="369" y="257"/>
                    <a:pt x="369" y="257"/>
                  </a:cubicBezTo>
                  <a:cubicBezTo>
                    <a:pt x="348" y="257"/>
                    <a:pt x="330" y="272"/>
                    <a:pt x="326" y="293"/>
                  </a:cubicBezTo>
                  <a:cubicBezTo>
                    <a:pt x="279" y="548"/>
                    <a:pt x="279" y="548"/>
                    <a:pt x="279" y="548"/>
                  </a:cubicBezTo>
                  <a:cubicBezTo>
                    <a:pt x="275" y="572"/>
                    <a:pt x="291" y="595"/>
                    <a:pt x="315" y="599"/>
                  </a:cubicBezTo>
                  <a:cubicBezTo>
                    <a:pt x="317" y="599"/>
                    <a:pt x="320" y="600"/>
                    <a:pt x="323" y="600"/>
                  </a:cubicBezTo>
                  <a:cubicBezTo>
                    <a:pt x="343" y="600"/>
                    <a:pt x="362" y="585"/>
                    <a:pt x="366" y="564"/>
                  </a:cubicBezTo>
                  <a:cubicBezTo>
                    <a:pt x="404" y="357"/>
                    <a:pt x="404" y="357"/>
                    <a:pt x="404" y="357"/>
                  </a:cubicBezTo>
                  <a:cubicBezTo>
                    <a:pt x="407" y="390"/>
                    <a:pt x="410" y="427"/>
                    <a:pt x="413" y="466"/>
                  </a:cubicBezTo>
                  <a:close/>
                  <a:moveTo>
                    <a:pt x="428" y="236"/>
                  </a:moveTo>
                  <a:cubicBezTo>
                    <a:pt x="443" y="236"/>
                    <a:pt x="443" y="236"/>
                    <a:pt x="443" y="236"/>
                  </a:cubicBezTo>
                  <a:cubicBezTo>
                    <a:pt x="450" y="236"/>
                    <a:pt x="455" y="231"/>
                    <a:pt x="455" y="224"/>
                  </a:cubicBezTo>
                  <a:cubicBezTo>
                    <a:pt x="455" y="222"/>
                    <a:pt x="455" y="222"/>
                    <a:pt x="455" y="222"/>
                  </a:cubicBezTo>
                  <a:cubicBezTo>
                    <a:pt x="467" y="233"/>
                    <a:pt x="477" y="244"/>
                    <a:pt x="488" y="256"/>
                  </a:cubicBezTo>
                  <a:cubicBezTo>
                    <a:pt x="437" y="256"/>
                    <a:pt x="437" y="256"/>
                    <a:pt x="437" y="256"/>
                  </a:cubicBezTo>
                  <a:cubicBezTo>
                    <a:pt x="435" y="249"/>
                    <a:pt x="432" y="242"/>
                    <a:pt x="428"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6" name="Freeform 23"/>
            <p:cNvSpPr/>
            <p:nvPr/>
          </p:nvSpPr>
          <p:spPr>
            <a:xfrm>
              <a:off x="2160588" y="2949576"/>
              <a:ext cx="303213" cy="277813"/>
            </a:xfrm>
            <a:custGeom>
              <a:avLst/>
              <a:gdLst>
                <a:gd name="T0" fmla="*/ 12 w 195"/>
                <a:gd name="T1" fmla="*/ 119 h 179"/>
                <a:gd name="T2" fmla="*/ 53 w 195"/>
                <a:gd name="T3" fmla="*/ 176 h 179"/>
                <a:gd name="T4" fmla="*/ 58 w 195"/>
                <a:gd name="T5" fmla="*/ 177 h 179"/>
                <a:gd name="T6" fmla="*/ 151 w 195"/>
                <a:gd name="T7" fmla="*/ 172 h 179"/>
                <a:gd name="T8" fmla="*/ 187 w 195"/>
                <a:gd name="T9" fmla="*/ 79 h 179"/>
                <a:gd name="T10" fmla="*/ 79 w 195"/>
                <a:gd name="T11" fmla="*/ 11 h 179"/>
                <a:gd name="T12" fmla="*/ 12 w 195"/>
                <a:gd name="T13" fmla="*/ 119 h 179"/>
              </a:gdLst>
              <a:ahLst/>
              <a:cxnLst>
                <a:cxn ang="0">
                  <a:pos x="T0" y="T1"/>
                </a:cxn>
                <a:cxn ang="0">
                  <a:pos x="T2" y="T3"/>
                </a:cxn>
                <a:cxn ang="0">
                  <a:pos x="T4" y="T5"/>
                </a:cxn>
                <a:cxn ang="0">
                  <a:pos x="T6" y="T7"/>
                </a:cxn>
                <a:cxn ang="0">
                  <a:pos x="T8" y="T9"/>
                </a:cxn>
                <a:cxn ang="0">
                  <a:pos x="T10" y="T11"/>
                </a:cxn>
                <a:cxn ang="0">
                  <a:pos x="T12" y="T13"/>
                </a:cxn>
              </a:cxnLst>
              <a:rect l="0" t="0" r="r" b="b"/>
              <a:pathLst>
                <a:path w="195" h="179">
                  <a:moveTo>
                    <a:pt x="12" y="119"/>
                  </a:moveTo>
                  <a:cubicBezTo>
                    <a:pt x="17" y="144"/>
                    <a:pt x="33" y="164"/>
                    <a:pt x="53" y="176"/>
                  </a:cubicBezTo>
                  <a:cubicBezTo>
                    <a:pt x="55" y="176"/>
                    <a:pt x="56" y="176"/>
                    <a:pt x="58" y="177"/>
                  </a:cubicBezTo>
                  <a:cubicBezTo>
                    <a:pt x="95" y="179"/>
                    <a:pt x="126" y="177"/>
                    <a:pt x="151" y="172"/>
                  </a:cubicBezTo>
                  <a:cubicBezTo>
                    <a:pt x="180" y="152"/>
                    <a:pt x="195" y="115"/>
                    <a:pt x="187" y="79"/>
                  </a:cubicBezTo>
                  <a:cubicBezTo>
                    <a:pt x="176" y="30"/>
                    <a:pt x="127" y="0"/>
                    <a:pt x="79" y="11"/>
                  </a:cubicBezTo>
                  <a:cubicBezTo>
                    <a:pt x="30" y="23"/>
                    <a:pt x="0" y="71"/>
                    <a:pt x="12" y="11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7" name="Freeform 24"/>
            <p:cNvSpPr/>
            <p:nvPr/>
          </p:nvSpPr>
          <p:spPr>
            <a:xfrm>
              <a:off x="2130425" y="3136901"/>
              <a:ext cx="506413" cy="182563"/>
            </a:xfrm>
            <a:custGeom>
              <a:avLst/>
              <a:gdLst>
                <a:gd name="T0" fmla="*/ 93 w 325"/>
                <a:gd name="T1" fmla="*/ 64 h 117"/>
                <a:gd name="T2" fmla="*/ 76 w 325"/>
                <a:gd name="T3" fmla="*/ 63 h 117"/>
                <a:gd name="T4" fmla="*/ 29 w 325"/>
                <a:gd name="T5" fmla="*/ 58 h 117"/>
                <a:gd name="T6" fmla="*/ 27 w 325"/>
                <a:gd name="T7" fmla="*/ 58 h 117"/>
                <a:gd name="T8" fmla="*/ 2 w 325"/>
                <a:gd name="T9" fmla="*/ 78 h 117"/>
                <a:gd name="T10" fmla="*/ 22 w 325"/>
                <a:gd name="T11" fmla="*/ 106 h 117"/>
                <a:gd name="T12" fmla="*/ 73 w 325"/>
                <a:gd name="T13" fmla="*/ 111 h 117"/>
                <a:gd name="T14" fmla="*/ 74 w 325"/>
                <a:gd name="T15" fmla="*/ 111 h 117"/>
                <a:gd name="T16" fmla="*/ 242 w 325"/>
                <a:gd name="T17" fmla="*/ 89 h 117"/>
                <a:gd name="T18" fmla="*/ 259 w 325"/>
                <a:gd name="T19" fmla="*/ 82 h 117"/>
                <a:gd name="T20" fmla="*/ 317 w 325"/>
                <a:gd name="T21" fmla="*/ 39 h 117"/>
                <a:gd name="T22" fmla="*/ 313 w 325"/>
                <a:gd name="T23" fmla="*/ 6 h 117"/>
                <a:gd name="T24" fmla="*/ 300 w 325"/>
                <a:gd name="T25" fmla="*/ 1 h 117"/>
                <a:gd name="T26" fmla="*/ 280 w 325"/>
                <a:gd name="T27" fmla="*/ 9 h 117"/>
                <a:gd name="T28" fmla="*/ 280 w 325"/>
                <a:gd name="T29" fmla="*/ 10 h 117"/>
                <a:gd name="T30" fmla="*/ 279 w 325"/>
                <a:gd name="T31" fmla="*/ 10 h 117"/>
                <a:gd name="T32" fmla="*/ 279 w 325"/>
                <a:gd name="T33" fmla="*/ 10 h 117"/>
                <a:gd name="T34" fmla="*/ 279 w 325"/>
                <a:gd name="T35" fmla="*/ 10 h 117"/>
                <a:gd name="T36" fmla="*/ 229 w 325"/>
                <a:gd name="T37" fmla="*/ 43 h 117"/>
                <a:gd name="T38" fmla="*/ 225 w 325"/>
                <a:gd name="T39" fmla="*/ 44 h 117"/>
                <a:gd name="T40" fmla="*/ 149 w 325"/>
                <a:gd name="T41" fmla="*/ 62 h 117"/>
                <a:gd name="T42" fmla="*/ 93 w 325"/>
                <a:gd name="T43" fmla="*/ 6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117">
                  <a:moveTo>
                    <a:pt x="93" y="64"/>
                  </a:moveTo>
                  <a:cubicBezTo>
                    <a:pt x="87" y="64"/>
                    <a:pt x="82" y="64"/>
                    <a:pt x="76" y="63"/>
                  </a:cubicBezTo>
                  <a:cubicBezTo>
                    <a:pt x="61" y="62"/>
                    <a:pt x="45" y="61"/>
                    <a:pt x="29" y="58"/>
                  </a:cubicBezTo>
                  <a:cubicBezTo>
                    <a:pt x="28" y="58"/>
                    <a:pt x="28" y="58"/>
                    <a:pt x="27" y="58"/>
                  </a:cubicBezTo>
                  <a:cubicBezTo>
                    <a:pt x="15" y="57"/>
                    <a:pt x="4" y="66"/>
                    <a:pt x="2" y="78"/>
                  </a:cubicBezTo>
                  <a:cubicBezTo>
                    <a:pt x="0" y="92"/>
                    <a:pt x="9" y="104"/>
                    <a:pt x="22" y="106"/>
                  </a:cubicBezTo>
                  <a:cubicBezTo>
                    <a:pt x="39" y="108"/>
                    <a:pt x="57" y="110"/>
                    <a:pt x="73" y="111"/>
                  </a:cubicBezTo>
                  <a:cubicBezTo>
                    <a:pt x="74" y="111"/>
                    <a:pt x="74" y="111"/>
                    <a:pt x="74" y="111"/>
                  </a:cubicBezTo>
                  <a:cubicBezTo>
                    <a:pt x="151" y="117"/>
                    <a:pt x="206" y="104"/>
                    <a:pt x="242" y="89"/>
                  </a:cubicBezTo>
                  <a:cubicBezTo>
                    <a:pt x="248" y="87"/>
                    <a:pt x="254" y="84"/>
                    <a:pt x="259" y="82"/>
                  </a:cubicBezTo>
                  <a:cubicBezTo>
                    <a:pt x="298" y="63"/>
                    <a:pt x="315" y="42"/>
                    <a:pt x="317" y="39"/>
                  </a:cubicBezTo>
                  <a:cubicBezTo>
                    <a:pt x="325" y="29"/>
                    <a:pt x="324" y="14"/>
                    <a:pt x="313" y="6"/>
                  </a:cubicBezTo>
                  <a:cubicBezTo>
                    <a:pt x="309" y="3"/>
                    <a:pt x="305" y="1"/>
                    <a:pt x="300" y="1"/>
                  </a:cubicBezTo>
                  <a:cubicBezTo>
                    <a:pt x="292" y="0"/>
                    <a:pt x="285" y="3"/>
                    <a:pt x="280" y="9"/>
                  </a:cubicBezTo>
                  <a:cubicBezTo>
                    <a:pt x="280" y="10"/>
                    <a:pt x="280" y="10"/>
                    <a:pt x="280" y="10"/>
                  </a:cubicBezTo>
                  <a:cubicBezTo>
                    <a:pt x="279" y="10"/>
                    <a:pt x="279" y="10"/>
                    <a:pt x="279" y="10"/>
                  </a:cubicBezTo>
                  <a:cubicBezTo>
                    <a:pt x="279" y="10"/>
                    <a:pt x="279" y="10"/>
                    <a:pt x="279" y="10"/>
                  </a:cubicBezTo>
                  <a:cubicBezTo>
                    <a:pt x="279" y="10"/>
                    <a:pt x="279" y="10"/>
                    <a:pt x="279" y="10"/>
                  </a:cubicBezTo>
                  <a:cubicBezTo>
                    <a:pt x="275" y="15"/>
                    <a:pt x="260" y="29"/>
                    <a:pt x="229" y="43"/>
                  </a:cubicBezTo>
                  <a:cubicBezTo>
                    <a:pt x="228" y="43"/>
                    <a:pt x="226" y="44"/>
                    <a:pt x="225" y="44"/>
                  </a:cubicBezTo>
                  <a:cubicBezTo>
                    <a:pt x="202" y="53"/>
                    <a:pt x="177" y="60"/>
                    <a:pt x="149" y="62"/>
                  </a:cubicBezTo>
                  <a:cubicBezTo>
                    <a:pt x="131" y="64"/>
                    <a:pt x="113" y="65"/>
                    <a:pt x="93" y="64"/>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8" name="Freeform 25"/>
            <p:cNvSpPr/>
            <p:nvPr/>
          </p:nvSpPr>
          <p:spPr>
            <a:xfrm>
              <a:off x="2735263" y="3636963"/>
              <a:ext cx="460375" cy="342900"/>
            </a:xfrm>
            <a:custGeom>
              <a:avLst/>
              <a:gdLst>
                <a:gd name="T0" fmla="*/ 253 w 290"/>
                <a:gd name="T1" fmla="*/ 0 h 216"/>
                <a:gd name="T2" fmla="*/ 36 w 290"/>
                <a:gd name="T3" fmla="*/ 0 h 216"/>
                <a:gd name="T4" fmla="*/ 0 w 290"/>
                <a:gd name="T5" fmla="*/ 216 h 216"/>
                <a:gd name="T6" fmla="*/ 290 w 290"/>
                <a:gd name="T7" fmla="*/ 216 h 216"/>
                <a:gd name="T8" fmla="*/ 253 w 290"/>
                <a:gd name="T9" fmla="*/ 0 h 216"/>
              </a:gdLst>
              <a:ahLst/>
              <a:cxnLst>
                <a:cxn ang="0">
                  <a:pos x="T0" y="T1"/>
                </a:cxn>
                <a:cxn ang="0">
                  <a:pos x="T2" y="T3"/>
                </a:cxn>
                <a:cxn ang="0">
                  <a:pos x="T4" y="T5"/>
                </a:cxn>
                <a:cxn ang="0">
                  <a:pos x="T6" y="T7"/>
                </a:cxn>
                <a:cxn ang="0">
                  <a:pos x="T8" y="T9"/>
                </a:cxn>
              </a:cxnLst>
              <a:rect l="0" t="0" r="r" b="b"/>
              <a:pathLst>
                <a:path w="290" h="216">
                  <a:moveTo>
                    <a:pt x="253" y="0"/>
                  </a:moveTo>
                  <a:lnTo>
                    <a:pt x="36" y="0"/>
                  </a:lnTo>
                  <a:lnTo>
                    <a:pt x="0" y="216"/>
                  </a:lnTo>
                  <a:lnTo>
                    <a:pt x="290" y="216"/>
                  </a:lnTo>
                  <a:lnTo>
                    <a:pt x="253"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9" name="Freeform 26"/>
            <p:cNvSpPr/>
            <p:nvPr/>
          </p:nvSpPr>
          <p:spPr>
            <a:xfrm>
              <a:off x="2667000" y="2524126"/>
              <a:ext cx="196850" cy="212725"/>
            </a:xfrm>
            <a:custGeom>
              <a:avLst/>
              <a:gdLst>
                <a:gd name="T0" fmla="*/ 55 w 126"/>
                <a:gd name="T1" fmla="*/ 89 h 136"/>
                <a:gd name="T2" fmla="*/ 75 w 126"/>
                <a:gd name="T3" fmla="*/ 76 h 136"/>
                <a:gd name="T4" fmla="*/ 111 w 126"/>
                <a:gd name="T5" fmla="*/ 51 h 136"/>
                <a:gd name="T6" fmla="*/ 124 w 126"/>
                <a:gd name="T7" fmla="*/ 34 h 136"/>
                <a:gd name="T8" fmla="*/ 115 w 126"/>
                <a:gd name="T9" fmla="*/ 20 h 136"/>
                <a:gd name="T10" fmla="*/ 45 w 126"/>
                <a:gd name="T11" fmla="*/ 2 h 136"/>
                <a:gd name="T12" fmla="*/ 30 w 126"/>
                <a:gd name="T13" fmla="*/ 10 h 136"/>
                <a:gd name="T14" fmla="*/ 30 w 126"/>
                <a:gd name="T15" fmla="*/ 12 h 136"/>
                <a:gd name="T16" fmla="*/ 38 w 126"/>
                <a:gd name="T17" fmla="*/ 26 h 136"/>
                <a:gd name="T18" fmla="*/ 67 w 126"/>
                <a:gd name="T19" fmla="*/ 34 h 136"/>
                <a:gd name="T20" fmla="*/ 81 w 126"/>
                <a:gd name="T21" fmla="*/ 37 h 136"/>
                <a:gd name="T22" fmla="*/ 71 w 126"/>
                <a:gd name="T23" fmla="*/ 43 h 136"/>
                <a:gd name="T24" fmla="*/ 51 w 126"/>
                <a:gd name="T25" fmla="*/ 57 h 136"/>
                <a:gd name="T26" fmla="*/ 15 w 126"/>
                <a:gd name="T27" fmla="*/ 81 h 136"/>
                <a:gd name="T28" fmla="*/ 2 w 126"/>
                <a:gd name="T29" fmla="*/ 99 h 136"/>
                <a:gd name="T30" fmla="*/ 2 w 126"/>
                <a:gd name="T31" fmla="*/ 99 h 136"/>
                <a:gd name="T32" fmla="*/ 11 w 126"/>
                <a:gd name="T33" fmla="*/ 114 h 136"/>
                <a:gd name="T34" fmla="*/ 89 w 126"/>
                <a:gd name="T35" fmla="*/ 134 h 136"/>
                <a:gd name="T36" fmla="*/ 103 w 126"/>
                <a:gd name="T37" fmla="*/ 126 h 136"/>
                <a:gd name="T38" fmla="*/ 104 w 126"/>
                <a:gd name="T39" fmla="*/ 123 h 136"/>
                <a:gd name="T40" fmla="*/ 96 w 126"/>
                <a:gd name="T41" fmla="*/ 108 h 136"/>
                <a:gd name="T42" fmla="*/ 61 w 126"/>
                <a:gd name="T43" fmla="*/ 99 h 136"/>
                <a:gd name="T44" fmla="*/ 57 w 126"/>
                <a:gd name="T45" fmla="*/ 98 h 136"/>
                <a:gd name="T46" fmla="*/ 55 w 126"/>
                <a:gd name="T47"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36">
                  <a:moveTo>
                    <a:pt x="55" y="89"/>
                  </a:moveTo>
                  <a:cubicBezTo>
                    <a:pt x="60" y="86"/>
                    <a:pt x="69" y="80"/>
                    <a:pt x="75" y="76"/>
                  </a:cubicBezTo>
                  <a:cubicBezTo>
                    <a:pt x="111" y="51"/>
                    <a:pt x="111" y="51"/>
                    <a:pt x="111" y="51"/>
                  </a:cubicBezTo>
                  <a:cubicBezTo>
                    <a:pt x="117" y="48"/>
                    <a:pt x="123" y="40"/>
                    <a:pt x="124" y="34"/>
                  </a:cubicBezTo>
                  <a:cubicBezTo>
                    <a:pt x="126" y="28"/>
                    <a:pt x="122" y="22"/>
                    <a:pt x="115" y="20"/>
                  </a:cubicBezTo>
                  <a:cubicBezTo>
                    <a:pt x="45" y="2"/>
                    <a:pt x="45" y="2"/>
                    <a:pt x="45" y="2"/>
                  </a:cubicBezTo>
                  <a:cubicBezTo>
                    <a:pt x="38" y="0"/>
                    <a:pt x="32" y="4"/>
                    <a:pt x="30" y="10"/>
                  </a:cubicBezTo>
                  <a:cubicBezTo>
                    <a:pt x="30" y="12"/>
                    <a:pt x="30" y="12"/>
                    <a:pt x="30" y="12"/>
                  </a:cubicBezTo>
                  <a:cubicBezTo>
                    <a:pt x="28" y="18"/>
                    <a:pt x="32" y="25"/>
                    <a:pt x="38" y="26"/>
                  </a:cubicBezTo>
                  <a:cubicBezTo>
                    <a:pt x="67" y="34"/>
                    <a:pt x="67" y="34"/>
                    <a:pt x="67" y="34"/>
                  </a:cubicBezTo>
                  <a:cubicBezTo>
                    <a:pt x="72" y="35"/>
                    <a:pt x="77" y="36"/>
                    <a:pt x="81" y="37"/>
                  </a:cubicBezTo>
                  <a:cubicBezTo>
                    <a:pt x="76" y="39"/>
                    <a:pt x="71" y="43"/>
                    <a:pt x="71" y="43"/>
                  </a:cubicBezTo>
                  <a:cubicBezTo>
                    <a:pt x="65" y="47"/>
                    <a:pt x="56" y="53"/>
                    <a:pt x="51" y="57"/>
                  </a:cubicBezTo>
                  <a:cubicBezTo>
                    <a:pt x="15" y="81"/>
                    <a:pt x="15" y="81"/>
                    <a:pt x="15" y="81"/>
                  </a:cubicBezTo>
                  <a:cubicBezTo>
                    <a:pt x="10" y="84"/>
                    <a:pt x="4" y="93"/>
                    <a:pt x="2" y="99"/>
                  </a:cubicBezTo>
                  <a:cubicBezTo>
                    <a:pt x="2" y="99"/>
                    <a:pt x="2" y="99"/>
                    <a:pt x="2" y="99"/>
                  </a:cubicBezTo>
                  <a:cubicBezTo>
                    <a:pt x="0" y="106"/>
                    <a:pt x="4" y="112"/>
                    <a:pt x="11" y="114"/>
                  </a:cubicBezTo>
                  <a:cubicBezTo>
                    <a:pt x="89" y="134"/>
                    <a:pt x="89" y="134"/>
                    <a:pt x="89" y="134"/>
                  </a:cubicBezTo>
                  <a:cubicBezTo>
                    <a:pt x="95" y="136"/>
                    <a:pt x="102" y="132"/>
                    <a:pt x="103" y="126"/>
                  </a:cubicBezTo>
                  <a:cubicBezTo>
                    <a:pt x="104" y="123"/>
                    <a:pt x="104" y="123"/>
                    <a:pt x="104" y="123"/>
                  </a:cubicBezTo>
                  <a:cubicBezTo>
                    <a:pt x="106" y="116"/>
                    <a:pt x="102" y="110"/>
                    <a:pt x="96" y="108"/>
                  </a:cubicBezTo>
                  <a:cubicBezTo>
                    <a:pt x="61" y="99"/>
                    <a:pt x="61" y="99"/>
                    <a:pt x="61" y="99"/>
                  </a:cubicBezTo>
                  <a:cubicBezTo>
                    <a:pt x="59" y="98"/>
                    <a:pt x="57" y="98"/>
                    <a:pt x="57" y="98"/>
                  </a:cubicBezTo>
                  <a:cubicBezTo>
                    <a:pt x="50" y="97"/>
                    <a:pt x="50" y="93"/>
                    <a:pt x="55" y="8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20" name="Freeform 27"/>
            <p:cNvSpPr/>
            <p:nvPr/>
          </p:nvSpPr>
          <p:spPr>
            <a:xfrm>
              <a:off x="2546350" y="2714626"/>
              <a:ext cx="182563" cy="190500"/>
            </a:xfrm>
            <a:custGeom>
              <a:avLst/>
              <a:gdLst>
                <a:gd name="T0" fmla="*/ 48 w 117"/>
                <a:gd name="T1" fmla="*/ 77 h 122"/>
                <a:gd name="T2" fmla="*/ 67 w 117"/>
                <a:gd name="T3" fmla="*/ 69 h 122"/>
                <a:gd name="T4" fmla="*/ 101 w 117"/>
                <a:gd name="T5" fmla="*/ 54 h 122"/>
                <a:gd name="T6" fmla="*/ 114 w 117"/>
                <a:gd name="T7" fmla="*/ 42 h 122"/>
                <a:gd name="T8" fmla="*/ 109 w 117"/>
                <a:gd name="T9" fmla="*/ 29 h 122"/>
                <a:gd name="T10" fmla="*/ 53 w 117"/>
                <a:gd name="T11" fmla="*/ 2 h 122"/>
                <a:gd name="T12" fmla="*/ 40 w 117"/>
                <a:gd name="T13" fmla="*/ 7 h 122"/>
                <a:gd name="T14" fmla="*/ 39 w 117"/>
                <a:gd name="T15" fmla="*/ 9 h 122"/>
                <a:gd name="T16" fmla="*/ 44 w 117"/>
                <a:gd name="T17" fmla="*/ 22 h 122"/>
                <a:gd name="T18" fmla="*/ 67 w 117"/>
                <a:gd name="T19" fmla="*/ 33 h 122"/>
                <a:gd name="T20" fmla="*/ 78 w 117"/>
                <a:gd name="T21" fmla="*/ 37 h 122"/>
                <a:gd name="T22" fmla="*/ 68 w 117"/>
                <a:gd name="T23" fmla="*/ 41 h 122"/>
                <a:gd name="T24" fmla="*/ 50 w 117"/>
                <a:gd name="T25" fmla="*/ 49 h 122"/>
                <a:gd name="T26" fmla="*/ 16 w 117"/>
                <a:gd name="T27" fmla="*/ 64 h 122"/>
                <a:gd name="T28" fmla="*/ 3 w 117"/>
                <a:gd name="T29" fmla="*/ 77 h 122"/>
                <a:gd name="T30" fmla="*/ 3 w 117"/>
                <a:gd name="T31" fmla="*/ 77 h 122"/>
                <a:gd name="T32" fmla="*/ 7 w 117"/>
                <a:gd name="T33" fmla="*/ 91 h 122"/>
                <a:gd name="T34" fmla="*/ 69 w 117"/>
                <a:gd name="T35" fmla="*/ 120 h 122"/>
                <a:gd name="T36" fmla="*/ 83 w 117"/>
                <a:gd name="T37" fmla="*/ 115 h 122"/>
                <a:gd name="T38" fmla="*/ 84 w 117"/>
                <a:gd name="T39" fmla="*/ 113 h 122"/>
                <a:gd name="T40" fmla="*/ 79 w 117"/>
                <a:gd name="T41" fmla="*/ 99 h 122"/>
                <a:gd name="T42" fmla="*/ 52 w 117"/>
                <a:gd name="T43" fmla="*/ 86 h 122"/>
                <a:gd name="T44" fmla="*/ 48 w 117"/>
                <a:gd name="T45" fmla="*/ 85 h 122"/>
                <a:gd name="T46" fmla="*/ 48 w 117"/>
                <a:gd name="T47"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22">
                  <a:moveTo>
                    <a:pt x="48" y="77"/>
                  </a:moveTo>
                  <a:cubicBezTo>
                    <a:pt x="53" y="75"/>
                    <a:pt x="61" y="72"/>
                    <a:pt x="67" y="69"/>
                  </a:cubicBezTo>
                  <a:cubicBezTo>
                    <a:pt x="101" y="54"/>
                    <a:pt x="101" y="54"/>
                    <a:pt x="101" y="54"/>
                  </a:cubicBezTo>
                  <a:cubicBezTo>
                    <a:pt x="106" y="52"/>
                    <a:pt x="112" y="46"/>
                    <a:pt x="114" y="42"/>
                  </a:cubicBezTo>
                  <a:cubicBezTo>
                    <a:pt x="117" y="37"/>
                    <a:pt x="114" y="31"/>
                    <a:pt x="109" y="29"/>
                  </a:cubicBezTo>
                  <a:cubicBezTo>
                    <a:pt x="53" y="2"/>
                    <a:pt x="53" y="2"/>
                    <a:pt x="53" y="2"/>
                  </a:cubicBezTo>
                  <a:cubicBezTo>
                    <a:pt x="48" y="0"/>
                    <a:pt x="42" y="2"/>
                    <a:pt x="40" y="7"/>
                  </a:cubicBezTo>
                  <a:cubicBezTo>
                    <a:pt x="39" y="9"/>
                    <a:pt x="39" y="9"/>
                    <a:pt x="39" y="9"/>
                  </a:cubicBezTo>
                  <a:cubicBezTo>
                    <a:pt x="37" y="14"/>
                    <a:pt x="39" y="20"/>
                    <a:pt x="44" y="22"/>
                  </a:cubicBezTo>
                  <a:cubicBezTo>
                    <a:pt x="67" y="33"/>
                    <a:pt x="67" y="33"/>
                    <a:pt x="67" y="33"/>
                  </a:cubicBezTo>
                  <a:cubicBezTo>
                    <a:pt x="71" y="35"/>
                    <a:pt x="75" y="36"/>
                    <a:pt x="78" y="37"/>
                  </a:cubicBezTo>
                  <a:cubicBezTo>
                    <a:pt x="74" y="39"/>
                    <a:pt x="68" y="41"/>
                    <a:pt x="68" y="41"/>
                  </a:cubicBezTo>
                  <a:cubicBezTo>
                    <a:pt x="63" y="43"/>
                    <a:pt x="55" y="47"/>
                    <a:pt x="50" y="49"/>
                  </a:cubicBezTo>
                  <a:cubicBezTo>
                    <a:pt x="16" y="64"/>
                    <a:pt x="16" y="64"/>
                    <a:pt x="16" y="64"/>
                  </a:cubicBezTo>
                  <a:cubicBezTo>
                    <a:pt x="11" y="66"/>
                    <a:pt x="5" y="72"/>
                    <a:pt x="3" y="77"/>
                  </a:cubicBezTo>
                  <a:cubicBezTo>
                    <a:pt x="3" y="77"/>
                    <a:pt x="3" y="77"/>
                    <a:pt x="3" y="77"/>
                  </a:cubicBezTo>
                  <a:cubicBezTo>
                    <a:pt x="0" y="82"/>
                    <a:pt x="2" y="88"/>
                    <a:pt x="7" y="91"/>
                  </a:cubicBezTo>
                  <a:cubicBezTo>
                    <a:pt x="69" y="120"/>
                    <a:pt x="69" y="120"/>
                    <a:pt x="69" y="120"/>
                  </a:cubicBezTo>
                  <a:cubicBezTo>
                    <a:pt x="74" y="122"/>
                    <a:pt x="80" y="120"/>
                    <a:pt x="83" y="115"/>
                  </a:cubicBezTo>
                  <a:cubicBezTo>
                    <a:pt x="84" y="113"/>
                    <a:pt x="84" y="113"/>
                    <a:pt x="84" y="113"/>
                  </a:cubicBezTo>
                  <a:cubicBezTo>
                    <a:pt x="86" y="108"/>
                    <a:pt x="84" y="101"/>
                    <a:pt x="79" y="99"/>
                  </a:cubicBezTo>
                  <a:cubicBezTo>
                    <a:pt x="52" y="86"/>
                    <a:pt x="52" y="86"/>
                    <a:pt x="52" y="86"/>
                  </a:cubicBezTo>
                  <a:cubicBezTo>
                    <a:pt x="50" y="85"/>
                    <a:pt x="48" y="85"/>
                    <a:pt x="48" y="85"/>
                  </a:cubicBezTo>
                  <a:cubicBezTo>
                    <a:pt x="43" y="82"/>
                    <a:pt x="43" y="79"/>
                    <a:pt x="48" y="77"/>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21" name="Freeform 28"/>
            <p:cNvSpPr/>
            <p:nvPr/>
          </p:nvSpPr>
          <p:spPr>
            <a:xfrm>
              <a:off x="2416175" y="2849563"/>
              <a:ext cx="144463" cy="146050"/>
            </a:xfrm>
            <a:custGeom>
              <a:avLst/>
              <a:gdLst>
                <a:gd name="T0" fmla="*/ 3 w 93"/>
                <a:gd name="T1" fmla="*/ 59 h 94"/>
                <a:gd name="T2" fmla="*/ 44 w 93"/>
                <a:gd name="T3" fmla="*/ 92 h 94"/>
                <a:gd name="T4" fmla="*/ 54 w 93"/>
                <a:gd name="T5" fmla="*/ 90 h 94"/>
                <a:gd name="T6" fmla="*/ 56 w 93"/>
                <a:gd name="T7" fmla="*/ 89 h 94"/>
                <a:gd name="T8" fmla="*/ 54 w 93"/>
                <a:gd name="T9" fmla="*/ 78 h 94"/>
                <a:gd name="T10" fmla="*/ 37 w 93"/>
                <a:gd name="T11" fmla="*/ 64 h 94"/>
                <a:gd name="T12" fmla="*/ 35 w 93"/>
                <a:gd name="T13" fmla="*/ 62 h 94"/>
                <a:gd name="T14" fmla="*/ 36 w 93"/>
                <a:gd name="T15" fmla="*/ 57 h 94"/>
                <a:gd name="T16" fmla="*/ 50 w 93"/>
                <a:gd name="T17" fmla="*/ 54 h 94"/>
                <a:gd name="T18" fmla="*/ 78 w 93"/>
                <a:gd name="T19" fmla="*/ 49 h 94"/>
                <a:gd name="T20" fmla="*/ 90 w 93"/>
                <a:gd name="T21" fmla="*/ 42 h 94"/>
                <a:gd name="T22" fmla="*/ 89 w 93"/>
                <a:gd name="T23" fmla="*/ 32 h 94"/>
                <a:gd name="T24" fmla="*/ 52 w 93"/>
                <a:gd name="T25" fmla="*/ 3 h 94"/>
                <a:gd name="T26" fmla="*/ 42 w 93"/>
                <a:gd name="T27" fmla="*/ 4 h 94"/>
                <a:gd name="T28" fmla="*/ 41 w 93"/>
                <a:gd name="T29" fmla="*/ 5 h 94"/>
                <a:gd name="T30" fmla="*/ 42 w 93"/>
                <a:gd name="T31" fmla="*/ 16 h 94"/>
                <a:gd name="T32" fmla="*/ 57 w 93"/>
                <a:gd name="T33" fmla="*/ 27 h 94"/>
                <a:gd name="T34" fmla="*/ 64 w 93"/>
                <a:gd name="T35" fmla="*/ 33 h 94"/>
                <a:gd name="T36" fmla="*/ 57 w 93"/>
                <a:gd name="T37" fmla="*/ 34 h 94"/>
                <a:gd name="T38" fmla="*/ 42 w 93"/>
                <a:gd name="T39" fmla="*/ 36 h 94"/>
                <a:gd name="T40" fmla="*/ 15 w 93"/>
                <a:gd name="T41" fmla="*/ 41 h 94"/>
                <a:gd name="T42" fmla="*/ 2 w 93"/>
                <a:gd name="T43" fmla="*/ 49 h 94"/>
                <a:gd name="T44" fmla="*/ 2 w 93"/>
                <a:gd name="T45" fmla="*/ 49 h 94"/>
                <a:gd name="T46" fmla="*/ 3 w 93"/>
                <a:gd name="T47"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94">
                  <a:moveTo>
                    <a:pt x="3" y="59"/>
                  </a:moveTo>
                  <a:cubicBezTo>
                    <a:pt x="44" y="92"/>
                    <a:pt x="44" y="92"/>
                    <a:pt x="44" y="92"/>
                  </a:cubicBezTo>
                  <a:cubicBezTo>
                    <a:pt x="47" y="94"/>
                    <a:pt x="52" y="94"/>
                    <a:pt x="54" y="90"/>
                  </a:cubicBezTo>
                  <a:cubicBezTo>
                    <a:pt x="56" y="89"/>
                    <a:pt x="56" y="89"/>
                    <a:pt x="56" y="89"/>
                  </a:cubicBezTo>
                  <a:cubicBezTo>
                    <a:pt x="58" y="86"/>
                    <a:pt x="58" y="81"/>
                    <a:pt x="54" y="78"/>
                  </a:cubicBezTo>
                  <a:cubicBezTo>
                    <a:pt x="37" y="64"/>
                    <a:pt x="37" y="64"/>
                    <a:pt x="37" y="64"/>
                  </a:cubicBezTo>
                  <a:cubicBezTo>
                    <a:pt x="36" y="63"/>
                    <a:pt x="35" y="62"/>
                    <a:pt x="35" y="62"/>
                  </a:cubicBezTo>
                  <a:cubicBezTo>
                    <a:pt x="31" y="60"/>
                    <a:pt x="32" y="57"/>
                    <a:pt x="36" y="57"/>
                  </a:cubicBezTo>
                  <a:cubicBezTo>
                    <a:pt x="40" y="56"/>
                    <a:pt x="46" y="55"/>
                    <a:pt x="50" y="54"/>
                  </a:cubicBezTo>
                  <a:cubicBezTo>
                    <a:pt x="78" y="49"/>
                    <a:pt x="78" y="49"/>
                    <a:pt x="78" y="49"/>
                  </a:cubicBezTo>
                  <a:cubicBezTo>
                    <a:pt x="82" y="48"/>
                    <a:pt x="88" y="45"/>
                    <a:pt x="90" y="42"/>
                  </a:cubicBezTo>
                  <a:cubicBezTo>
                    <a:pt x="93" y="39"/>
                    <a:pt x="92" y="35"/>
                    <a:pt x="89" y="32"/>
                  </a:cubicBezTo>
                  <a:cubicBezTo>
                    <a:pt x="52" y="3"/>
                    <a:pt x="52" y="3"/>
                    <a:pt x="52" y="3"/>
                  </a:cubicBezTo>
                  <a:cubicBezTo>
                    <a:pt x="49" y="0"/>
                    <a:pt x="44" y="1"/>
                    <a:pt x="42" y="4"/>
                  </a:cubicBezTo>
                  <a:cubicBezTo>
                    <a:pt x="41" y="5"/>
                    <a:pt x="41" y="5"/>
                    <a:pt x="41" y="5"/>
                  </a:cubicBezTo>
                  <a:cubicBezTo>
                    <a:pt x="38" y="8"/>
                    <a:pt x="39" y="13"/>
                    <a:pt x="42" y="16"/>
                  </a:cubicBezTo>
                  <a:cubicBezTo>
                    <a:pt x="57" y="27"/>
                    <a:pt x="57" y="27"/>
                    <a:pt x="57" y="27"/>
                  </a:cubicBezTo>
                  <a:cubicBezTo>
                    <a:pt x="60" y="30"/>
                    <a:pt x="62" y="31"/>
                    <a:pt x="64" y="33"/>
                  </a:cubicBezTo>
                  <a:cubicBezTo>
                    <a:pt x="61" y="33"/>
                    <a:pt x="57" y="34"/>
                    <a:pt x="57" y="34"/>
                  </a:cubicBezTo>
                  <a:cubicBezTo>
                    <a:pt x="53" y="35"/>
                    <a:pt x="46" y="36"/>
                    <a:pt x="42" y="36"/>
                  </a:cubicBezTo>
                  <a:cubicBezTo>
                    <a:pt x="15" y="41"/>
                    <a:pt x="15" y="41"/>
                    <a:pt x="15" y="41"/>
                  </a:cubicBezTo>
                  <a:cubicBezTo>
                    <a:pt x="11" y="42"/>
                    <a:pt x="5" y="45"/>
                    <a:pt x="2" y="49"/>
                  </a:cubicBezTo>
                  <a:cubicBezTo>
                    <a:pt x="2" y="49"/>
                    <a:pt x="2" y="49"/>
                    <a:pt x="2" y="49"/>
                  </a:cubicBezTo>
                  <a:cubicBezTo>
                    <a:pt x="0" y="52"/>
                    <a:pt x="0" y="57"/>
                    <a:pt x="3" y="5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0" name="图片 9"/>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2410" y="1999664"/>
            <a:ext cx="3336294" cy="4720856"/>
          </a:xfrm>
          <a:prstGeom prst="rect">
            <a:avLst/>
          </a:prstGeom>
          <a:effectLst/>
        </p:spPr>
      </p:pic>
      <p:sp>
        <p:nvSpPr>
          <p:cNvPr id="3" name="文本框 2"/>
          <p:cNvSpPr txBox="1"/>
          <p:nvPr/>
        </p:nvSpPr>
        <p:spPr>
          <a:xfrm>
            <a:off x="1043255" y="447318"/>
            <a:ext cx="4134465"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坚持开展班前会、班后会</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1043255" y="2116839"/>
            <a:ext cx="3651188" cy="3879923"/>
          </a:xfrm>
          <a:prstGeom prst="rect">
            <a:avLst/>
          </a:prstGeom>
          <a:noFill/>
          <a:ln w="19050">
            <a:solidFill>
              <a:srgbClr val="0000FF"/>
            </a:solidFill>
            <a:prstDash val="sysDot"/>
          </a:ln>
          <a:effectLst/>
        </p:spPr>
        <p:txBody>
          <a:bodyPr wrap="square" rtlCol="0">
            <a:noAutofit/>
          </a:bodyPr>
          <a:lstStyle/>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班前会是班组长根据当天的工作任务联系本班组的人员、物力和现场条件、工作环境等、在工作前召开的班组会。</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在班前会上要突出“三交”“三查”并根据当天生产任务的特点，设备运行状况、作业环境等，有针对性地提出安全注意事项</a:t>
            </a:r>
            <a:endParaRPr lang="en-US" altLang="zh-CN">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7601828" y="2117799"/>
            <a:ext cx="3625366" cy="3879923"/>
          </a:xfrm>
          <a:prstGeom prst="rect">
            <a:avLst/>
          </a:prstGeom>
          <a:noFill/>
          <a:ln w="19050">
            <a:solidFill>
              <a:srgbClr val="0000FF"/>
            </a:solidFill>
            <a:prstDash val="sysDot"/>
          </a:ln>
          <a:effectLst/>
        </p:spPr>
        <p:txBody>
          <a:bodyPr wrap="square" rtlCol="0">
            <a:noAutofit/>
          </a:bodyPr>
          <a:lstStyle/>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班后会是一天结束或者告一段落，在下班前由班组长主持召开的一次班会</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班后会在总结、检查生产任务的同时总结、检查安全工作、并提出整改意见</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班后会上班组长小结完成当天任务和执行安全规程情况</a:t>
            </a:r>
            <a:endParaRPr lang="zh-CN" altLang="en-US">
              <a:effectLst/>
              <a:latin typeface="微软雅黑" panose="020B0503020204020204" pitchFamily="34" charset="-122"/>
              <a:ea typeface="微软雅黑" panose="020B0503020204020204" pitchFamily="34" charset="-122"/>
            </a:endParaRPr>
          </a:p>
        </p:txBody>
      </p:sp>
      <p:sp>
        <p:nvSpPr>
          <p:cNvPr id="22" name="矩形: 对角圆角 21"/>
          <p:cNvSpPr/>
          <p:nvPr/>
        </p:nvSpPr>
        <p:spPr>
          <a:xfrm>
            <a:off x="1043256" y="1535564"/>
            <a:ext cx="3651188"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班前</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
        <p:nvSpPr>
          <p:cNvPr id="23" name="矩形: 对角圆角 22"/>
          <p:cNvSpPr/>
          <p:nvPr/>
        </p:nvSpPr>
        <p:spPr>
          <a:xfrm>
            <a:off x="7601828" y="1524931"/>
            <a:ext cx="3625366"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班后</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文本框 5"/>
          <p:cNvSpPr txBox="1"/>
          <p:nvPr/>
        </p:nvSpPr>
        <p:spPr>
          <a:xfrm>
            <a:off x="1043255" y="447318"/>
            <a:ext cx="4134465"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坚持开展班前会、班后会</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043255" y="1417106"/>
            <a:ext cx="7417415" cy="4965462"/>
          </a:xfrm>
          <a:prstGeom prst="rect">
            <a:avLst/>
          </a:prstGeom>
          <a:noFill/>
          <a:effectLst/>
        </p:spPr>
        <p:txBody>
          <a:bodyPr wrap="none" rtlCol="0">
            <a:spAutoFit/>
          </a:bodyPr>
          <a:lstStyle/>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电闸要拉下断开</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门窗要关严锁牢</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液流开关要关闭</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火种要妥善处理好</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怕光晒的物品要遮盖好</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热源处不堆放易爆物品</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各种用具要清点收齐放好</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冬季取暖设备的泄水阀要保持正常</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易燃易爆炸物品要注意通风良好，不得超量存放</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夏冬防雷、防雨设施要保证完好，沟渠要保持畅通</a:t>
            </a:r>
            <a:endParaRPr lang="zh-CN" altLang="en-US" sz="2400">
              <a:effectLst/>
              <a:latin typeface="微软雅黑" panose="020B0503020204020204" pitchFamily="34" charset="-122"/>
              <a:ea typeface="微软雅黑" panose="020B0503020204020204" pitchFamily="34" charset="-122"/>
            </a:endParaRPr>
          </a:p>
        </p:txBody>
      </p:sp>
      <p:sp>
        <p:nvSpPr>
          <p:cNvPr id="14" name="矩形: 对角圆角 13"/>
          <p:cNvSpPr/>
          <p:nvPr/>
        </p:nvSpPr>
        <p:spPr>
          <a:xfrm>
            <a:off x="6356956" y="4223189"/>
            <a:ext cx="4207427" cy="474733"/>
          </a:xfrm>
          <a:prstGeom prst="round2DiagRect">
            <a:avLst/>
          </a:prstGeom>
          <a:solidFill>
            <a:srgbClr val="FF0000"/>
          </a:solidFill>
          <a:ln>
            <a:no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员工下班离岗前应做到</a:t>
            </a:r>
            <a:r>
              <a:rPr lang="en-US" altLang="zh-CN" sz="2400" b="1">
                <a:solidFill>
                  <a:schemeClr val="bg1"/>
                </a:solidFill>
                <a:effectLst/>
                <a:latin typeface="微软雅黑" panose="020B0503020204020204" pitchFamily="34" charset="-122"/>
                <a:ea typeface="微软雅黑" panose="020B0503020204020204" pitchFamily="34" charset="-122"/>
              </a:rPr>
              <a:t>10</a:t>
            </a:r>
            <a:r>
              <a:rPr lang="zh-CN" altLang="en-US" sz="2400" b="1">
                <a:solidFill>
                  <a:schemeClr val="bg1"/>
                </a:solidFill>
                <a:effectLst/>
                <a:latin typeface="微软雅黑" panose="020B0503020204020204" pitchFamily="34" charset="-122"/>
                <a:ea typeface="微软雅黑" panose="020B0503020204020204" pitchFamily="34" charset="-122"/>
              </a:rPr>
              <a:t>要</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406291" y="1842951"/>
            <a:ext cx="5948034" cy="1699119"/>
            <a:chOff x="5406291" y="1842951"/>
            <a:chExt cx="5948034" cy="1699119"/>
          </a:xfrm>
          <a:effectLst/>
        </p:grpSpPr>
        <p:pic>
          <p:nvPicPr>
            <p:cNvPr id="29" name="图片 28"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75287" y="1842952"/>
              <a:ext cx="2244541" cy="1699117"/>
            </a:xfrm>
            <a:prstGeom prst="flowChartExtract">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0" name="图片 29"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40790" y="1842953"/>
              <a:ext cx="2244541" cy="1699117"/>
            </a:xfrm>
            <a:prstGeom prst="flowChartMerge">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1" name="图片 30"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09784" y="1842952"/>
              <a:ext cx="2244541" cy="1699117"/>
            </a:xfrm>
            <a:prstGeom prst="flowChartMerge">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2" name="图片 31"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06291" y="1842951"/>
              <a:ext cx="2244541" cy="1699117"/>
            </a:xfrm>
            <a:prstGeom prst="flowChartExtract">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5" name="文本框 14"/>
          <p:cNvSpPr txBox="1"/>
          <p:nvPr/>
        </p:nvSpPr>
        <p:spPr>
          <a:xfrm>
            <a:off x="1043255" y="447318"/>
            <a:ext cx="521168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实施班前、班中、班后安全检查</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180214"/>
            <a:ext cx="9161482" cy="400110"/>
          </a:xfrm>
          <a:prstGeom prst="rect">
            <a:avLst/>
          </a:prstGeom>
          <a:noFill/>
          <a:effectLst/>
        </p:spPr>
        <p:txBody>
          <a:bodyPr wrap="none" rtlCol="0">
            <a:spAutoFit/>
          </a:bodyPr>
          <a:lstStyle/>
          <a:p>
            <a:r>
              <a:rPr lang="zh-CN" altLang="en-US" sz="2000" b="1">
                <a:effectLst/>
                <a:latin typeface="微软雅黑" panose="020B0503020204020204" pitchFamily="34" charset="-122"/>
                <a:ea typeface="微软雅黑" panose="020B0503020204020204" pitchFamily="34" charset="-122"/>
              </a:rPr>
              <a:t>班组长坚持每天的班前、班中、班后安全检查活动，定期开展查隐患抓整改活动</a:t>
            </a:r>
            <a:endParaRPr lang="zh-CN" altLang="en-US" sz="2000" b="1">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169581" y="1956391"/>
            <a:ext cx="6417141" cy="1231106"/>
          </a:xfrm>
          <a:prstGeom prst="rect">
            <a:avLst/>
          </a:prstGeom>
          <a:noFill/>
          <a:effectLst/>
        </p:spPr>
        <p:txBody>
          <a:bodyPr wrap="none" rtlCol="0">
            <a:spAutoFit/>
          </a:bodyPr>
          <a:lstStyle/>
          <a:p>
            <a:r>
              <a:rPr lang="zh-CN" altLang="en-US" sz="2000" b="1">
                <a:effectLst/>
                <a:latin typeface="微软雅黑" panose="020B0503020204020204" pitchFamily="34" charset="-122"/>
                <a:ea typeface="微软雅黑" panose="020B0503020204020204" pitchFamily="34" charset="-122"/>
              </a:rPr>
              <a:t>班前检查：</a:t>
            </a:r>
            <a:endParaRPr lang="en-US" altLang="zh-CN" sz="2000" b="1">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查现场隐患</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查员工身体健康状况、是否正确佩戴、使用各种劳动保护用品</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查遗留问题，指定专人整改</a:t>
            </a:r>
            <a:endParaRPr lang="zh-CN" altLang="en-US">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1169581" y="3492520"/>
            <a:ext cx="10249786" cy="1508105"/>
          </a:xfrm>
          <a:prstGeom prst="rect">
            <a:avLst/>
          </a:prstGeom>
          <a:noFill/>
          <a:effectLst/>
        </p:spPr>
        <p:txBody>
          <a:bodyPr wrap="square" rtlCol="0">
            <a:spAutoFit/>
          </a:bodyPr>
          <a:lstStyle/>
          <a:p>
            <a:r>
              <a:rPr lang="zh-CN" altLang="en-US" sz="2000" b="1">
                <a:effectLst/>
                <a:latin typeface="微软雅黑" panose="020B0503020204020204" pitchFamily="34" charset="-122"/>
                <a:ea typeface="微软雅黑" panose="020B0503020204020204" pitchFamily="34" charset="-122"/>
              </a:rPr>
              <a:t>班中排查：</a:t>
            </a:r>
            <a:endParaRPr lang="en-US" altLang="zh-CN" sz="2000" b="1">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对各个工作点进行巡回排查，重点排查在岗员工的精神状况、有无违章作业、及时制止、纠正、处理各种违章行为</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班前确认的隐患是否整改完成，没有整改的要查找原因，制定对策，协助解决问题；</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生产过程中设备设施是否存在动态隐患，一旦发现，及时排除</a:t>
            </a:r>
            <a:endParaRPr lang="en-US" altLang="zh-CN">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1169581" y="5305647"/>
            <a:ext cx="10341293" cy="954107"/>
          </a:xfrm>
          <a:prstGeom prst="rect">
            <a:avLst/>
          </a:prstGeom>
          <a:noFill/>
          <a:effectLst/>
        </p:spPr>
        <p:txBody>
          <a:bodyPr wrap="none" rtlCol="0">
            <a:spAutoFit/>
          </a:bodyPr>
          <a:lstStyle/>
          <a:p>
            <a:r>
              <a:rPr lang="zh-CN" altLang="en-US" sz="2000" b="1">
                <a:effectLst/>
                <a:latin typeface="微软雅黑" panose="020B0503020204020204" pitchFamily="34" charset="-122"/>
                <a:ea typeface="微软雅黑" panose="020B0503020204020204" pitchFamily="34" charset="-122"/>
              </a:rPr>
              <a:t>班后复查：</a:t>
            </a:r>
            <a:endParaRPr lang="en-US" altLang="zh-CN" sz="2000" b="1">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当班结束后，对安排的工作进行详细复查，重点复查工程质量和隐患整改情况，发现问题及时处理，</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处理不了的现场交接清楚、并及时汇报</a:t>
            </a:r>
            <a:endParaRPr lang="zh-CN" altLang="en-US">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建立健全班组安全台账</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446032"/>
            <a:ext cx="6571030" cy="5029582"/>
          </a:xfrm>
          <a:prstGeom prst="rect">
            <a:avLst/>
          </a:prstGeom>
          <a:noFill/>
          <a:effectLst/>
        </p:spPr>
        <p:txBody>
          <a:bodyPr wrap="none" rtlCol="0">
            <a:spAutoFit/>
          </a:bodyPr>
          <a:lstStyle/>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安全生产计划，总结、月度安全情况小结</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安全日期活动记录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安全教育培训与考核记录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现场设备、安全设施巡查记录、违章记录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安全工器具登记表、检查、检测记录与特种安全</a:t>
            </a:r>
            <a:endParaRPr lang="en-US" altLang="zh-CN" sz="2200">
              <a:effectLst/>
              <a:latin typeface="微软雅黑" panose="020B0503020204020204" pitchFamily="34" charset="-122"/>
              <a:ea typeface="微软雅黑" panose="020B0503020204020204" pitchFamily="34" charset="-122"/>
            </a:endParaRPr>
          </a:p>
          <a:p>
            <a:pPr>
              <a:lnSpc>
                <a:spcPts val="348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设施管理档案</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安全检查及隐患项目整改记录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事故、故障、异常情况分析讨论记录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员工每天身体状况、家庭情况记录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安全奖惩记录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各种劳动保护用品台账、检查记录</a:t>
            </a:r>
            <a:endParaRPr lang="zh-CN" altLang="en-US" sz="2200">
              <a:effectLst/>
              <a:latin typeface="微软雅黑" panose="020B0503020204020204" pitchFamily="34" charset="-122"/>
              <a:ea typeface="微软雅黑" panose="020B0503020204020204" pitchFamily="34" charset="-122"/>
            </a:endParaRPr>
          </a:p>
        </p:txBody>
      </p:sp>
      <p:sp>
        <p:nvSpPr>
          <p:cNvPr id="11" name="矩形: 对角圆角 10"/>
          <p:cNvSpPr/>
          <p:nvPr/>
        </p:nvSpPr>
        <p:spPr>
          <a:xfrm>
            <a:off x="1713106" y="1052623"/>
            <a:ext cx="4207427" cy="393409"/>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安全台账主要内容有</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pic>
        <p:nvPicPr>
          <p:cNvPr id="13" name="图片 12" descr="图片包含 人员, 服装, 西装, 户外&#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5537" y="1637419"/>
            <a:ext cx="3774451" cy="4316814"/>
          </a:xfrm>
          <a:prstGeom prst="can">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0" name="图片 19" descr="图片包含 定居者&#10;&#10;已生成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544" t="11183" r="3336" b="6937"/>
          <a:stretch>
            <a:fillRect/>
          </a:stretch>
        </p:blipFill>
        <p:spPr>
          <a:xfrm>
            <a:off x="7708604" y="3466214"/>
            <a:ext cx="4284921" cy="2825757"/>
          </a:xfrm>
          <a:prstGeom prst="rect">
            <a:avLst/>
          </a:prstGeom>
          <a:effectLst/>
        </p:spPr>
      </p:pic>
      <p:sp>
        <p:nvSpPr>
          <p:cNvPr id="18" name="文本框 17"/>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事故调查分析上报</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3536976" y="1260730"/>
            <a:ext cx="7866256" cy="2631490"/>
          </a:xfrm>
          <a:prstGeom prst="rect">
            <a:avLst/>
          </a:prstGeom>
          <a:noFill/>
          <a:effectLst/>
        </p:spPr>
        <p:txBody>
          <a:bodyPr wrap="none" rtlCol="0">
            <a:spAutoFit/>
          </a:bodyPr>
          <a:lstStyle/>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一旦发生事故，班组长首先要指挥人员抢救伤员</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a:effectLst/>
                <a:latin typeface="微软雅黑" panose="020B0503020204020204" pitchFamily="34" charset="-122"/>
                <a:ea typeface="微软雅黑" panose="020B0503020204020204" pitchFamily="34" charset="-122"/>
              </a:rPr>
              <a:t>    对其进行正确、及时的现场救护，并采取措施</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a:effectLst/>
                <a:latin typeface="微软雅黑" panose="020B0503020204020204" pitchFamily="34" charset="-122"/>
                <a:ea typeface="微软雅黑" panose="020B0503020204020204" pitchFamily="34" charset="-122"/>
              </a:rPr>
              <a:t>    防止事故进一步扩大，同时立即报告上级</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其次班组长要组织人员保护好事故现场，以便根据现场情况</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a:effectLst/>
                <a:latin typeface="微软雅黑" panose="020B0503020204020204" pitchFamily="34" charset="-122"/>
                <a:ea typeface="微软雅黑" panose="020B0503020204020204" pitchFamily="34" charset="-122"/>
              </a:rPr>
              <a:t>     对事故发生的原因作深入的调查分析</a:t>
            </a:r>
            <a:endParaRPr lang="zh-CN" altLang="en-US" sz="2200">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1532452" y="4338435"/>
            <a:ext cx="5314916" cy="1615827"/>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nSpc>
                <a:spcPct val="150000"/>
              </a:lnSpc>
            </a:pPr>
            <a:r>
              <a:rPr lang="zh-CN" altLang="en-US" sz="2200">
                <a:effectLst/>
                <a:latin typeface="微软雅黑" panose="020B0503020204020204" pitchFamily="34" charset="-122"/>
                <a:ea typeface="微软雅黑" panose="020B0503020204020204" pitchFamily="34" charset="-122"/>
              </a:rPr>
              <a:t>凡本班组发生事故或一般伤害异常等，班组长作为安全第一负责人，要对有关人员进行教育，并按厂规进行考核，做好记录。</a:t>
            </a:r>
            <a:endParaRPr lang="zh-CN" altLang="en-US" sz="2200">
              <a:effectLst/>
              <a:latin typeface="微软雅黑" panose="020B0503020204020204" pitchFamily="34" charset="-122"/>
              <a:ea typeface="微软雅黑" panose="020B0503020204020204" pitchFamily="34" charset="-122"/>
            </a:endParaRPr>
          </a:p>
        </p:txBody>
      </p:sp>
      <p:pic>
        <p:nvPicPr>
          <p:cNvPr id="26" name="图片 25" descr="图片包含 事情&#10;&#10;已生成极高可信度的说明"/>
          <p:cNvPicPr>
            <a:picLocks noChangeAspect="1"/>
          </p:cNvPicPr>
          <p:nvPr/>
        </p:nvPicPr>
        <p:blipFill>
          <a:blip r:embed="rId2">
            <a:extLst>
              <a:ext uri="{28A0092B-C50C-407E-A947-70E740481C1C}">
                <a14:useLocalDpi xmlns:a14="http://schemas.microsoft.com/office/drawing/2010/main" val="0"/>
              </a:ext>
            </a:extLst>
          </a:blip>
          <a:srcRect l="43586" t="19797"/>
          <a:stretch>
            <a:fillRect/>
          </a:stretch>
        </p:blipFill>
        <p:spPr>
          <a:xfrm>
            <a:off x="562208" y="970538"/>
            <a:ext cx="2740110" cy="2921682"/>
          </a:xfrm>
          <a:prstGeom prst="rect">
            <a:avLst/>
          </a:prstGeom>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4493538"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制定班组事故应急处置方案</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209290" y="1366750"/>
            <a:ext cx="2954655"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制定处置方案的要求</a:t>
            </a:r>
            <a:endParaRPr lang="zh-CN" altLang="en-US" sz="2400" b="1">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209290" y="1840327"/>
            <a:ext cx="5786933" cy="2063835"/>
          </a:xfrm>
          <a:prstGeom prst="rect">
            <a:avLst/>
          </a:prstGeom>
          <a:noFill/>
          <a:effectLst/>
        </p:spPr>
        <p:txBody>
          <a:bodyPr wrap="square" rtlCol="0">
            <a:spAutoFit/>
          </a:bodyPr>
          <a:lstStyle/>
          <a:p>
            <a:pPr>
              <a:lnSpc>
                <a:spcPct val="150000"/>
              </a:lnSpc>
            </a:pPr>
            <a:r>
              <a:rPr lang="zh-CN" altLang="en-US" sz="2200">
                <a:effectLst/>
                <a:latin typeface="微软雅黑" panose="020B0503020204020204" pitchFamily="34" charset="-122"/>
                <a:ea typeface="微软雅黑" panose="020B0503020204020204" pitchFamily="34" charset="-122"/>
              </a:rPr>
              <a:t>现场应急计划的首要任务是控制和揭制事故，防止事故扩大减少人员伤亡和财产损失，因此搬走处置方案要求简明扼要，一看就懂，可操作性强。</a:t>
            </a:r>
            <a:endParaRPr lang="zh-CN" altLang="en-US" sz="2200">
              <a:effectLst/>
              <a:latin typeface="微软雅黑" panose="020B0503020204020204" pitchFamily="34" charset="-122"/>
              <a:ea typeface="微软雅黑" panose="020B0503020204020204" pitchFamily="34" charset="-122"/>
            </a:endParaRPr>
          </a:p>
        </p:txBody>
      </p:sp>
      <p:sp>
        <p:nvSpPr>
          <p:cNvPr id="9" name="矩形 8"/>
          <p:cNvSpPr/>
          <p:nvPr/>
        </p:nvSpPr>
        <p:spPr>
          <a:xfrm>
            <a:off x="1209290" y="4405943"/>
            <a:ext cx="6096000" cy="2063835"/>
          </a:xfrm>
          <a:prstGeom prst="rect">
            <a:avLst/>
          </a:prstGeom>
          <a:effectLst/>
        </p:spPr>
        <p:txBody>
          <a:bodyPr>
            <a:spAutoFit/>
          </a:bodyPr>
          <a:lstStyle/>
          <a:p>
            <a:pPr>
              <a:lnSpc>
                <a:spcPct val="150000"/>
              </a:lnSpc>
            </a:pPr>
            <a:r>
              <a:rPr lang="zh-CN" altLang="en-US" sz="2200" b="1">
                <a:effectLst/>
                <a:latin typeface="微软雅黑" panose="020B0503020204020204" pitchFamily="34" charset="-122"/>
                <a:ea typeface="微软雅黑" panose="020B0503020204020204" pitchFamily="34" charset="-122"/>
              </a:rPr>
              <a:t>处置方案的优先原则：</a:t>
            </a:r>
            <a:endParaRPr lang="en-US" altLang="zh-CN" sz="2200" b="1">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200">
                <a:effectLst/>
                <a:latin typeface="微软雅黑" panose="020B0503020204020204" pitchFamily="34" charset="-122"/>
                <a:ea typeface="微软雅黑" panose="020B0503020204020204" pitchFamily="34" charset="-122"/>
              </a:rPr>
              <a:t>员工和应急救援人员的安全优先，</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200">
                <a:effectLst/>
                <a:latin typeface="微软雅黑" panose="020B0503020204020204" pitchFamily="34" charset="-122"/>
                <a:ea typeface="微软雅黑" panose="020B0503020204020204" pitchFamily="34" charset="-122"/>
              </a:rPr>
              <a:t>防止事故扩展优先</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200">
                <a:effectLst/>
                <a:latin typeface="微软雅黑" panose="020B0503020204020204" pitchFamily="34" charset="-122"/>
                <a:ea typeface="微软雅黑" panose="020B0503020204020204" pitchFamily="34" charset="-122"/>
              </a:rPr>
              <a:t>保护环境优先。</a:t>
            </a:r>
            <a:endParaRPr lang="zh-CN" altLang="en-US" sz="2200">
              <a:effectLst/>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6780"/>
          <a:stretch>
            <a:fillRect/>
          </a:stretch>
        </p:blipFill>
        <p:spPr>
          <a:xfrm>
            <a:off x="7453423" y="1718253"/>
            <a:ext cx="4476307" cy="4371818"/>
          </a:xfrm>
          <a:prstGeom prst="rect">
            <a:avLst/>
          </a:prstGeom>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5826644" y="1712525"/>
            <a:ext cx="5692976" cy="4437753"/>
          </a:xfrm>
          <a:prstGeom prst="rect">
            <a:avLst/>
          </a:prstGeom>
          <a:noFill/>
          <a:effectLst/>
        </p:spPr>
        <p:txBody>
          <a:bodyPr wrap="square" rtlCol="0">
            <a:spAutoFit/>
          </a:bodyPr>
          <a:lstStyle/>
          <a:p>
            <a:pPr>
              <a:lnSpc>
                <a:spcPct val="150000"/>
              </a:lnSpc>
            </a:pPr>
            <a:r>
              <a:rPr lang="zh-CN" altLang="en-US" sz="2400">
                <a:effectLst/>
                <a:latin typeface="宋体" panose="02010600030101010101" pitchFamily="2" charset="-122"/>
                <a:ea typeface="宋体" panose="02010600030101010101" pitchFamily="2" charset="-122"/>
              </a:rPr>
              <a:t>班组是企业的基层组织，是加强企业管理，搞好安全生产的基础，国家有关安全生产的方针，政策法规条例等这种都要在班组里落实。企业生产管理中的一系列安全措施控制措施，都要依靠班组长组织员工具体实施。设备是设施都要有班组成员去正确的操作和维护。总之整个企业都要靠班组来维持正常运行。</a:t>
            </a:r>
            <a:endParaRPr lang="zh-CN" altLang="en-US" sz="2400">
              <a:effectLst/>
              <a:latin typeface="宋体" panose="02010600030101010101" pitchFamily="2" charset="-122"/>
              <a:ea typeface="宋体" panose="02010600030101010101" pitchFamily="2" charset="-122"/>
            </a:endParaRPr>
          </a:p>
        </p:txBody>
      </p:sp>
      <p:pic>
        <p:nvPicPr>
          <p:cNvPr id="7" name="图片 6" descr="图片包含 人员, 黄色, 户外,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7901" y="2120839"/>
            <a:ext cx="5143641" cy="3621123"/>
          </a:xfrm>
          <a:prstGeom prst="rect">
            <a:avLst/>
          </a:prstGeom>
          <a:effectLst/>
          <a:scene3d>
            <a:camera prst="perspectiveRight" fov="6600000"/>
            <a:lightRig rig="threePt" dir="t"/>
          </a:scene3d>
        </p:spPr>
      </p:pic>
      <p:sp>
        <p:nvSpPr>
          <p:cNvPr id="8" name="文本框 7"/>
          <p:cNvSpPr txBox="1"/>
          <p:nvPr/>
        </p:nvSpPr>
        <p:spPr>
          <a:xfrm>
            <a:off x="5205371" y="765779"/>
            <a:ext cx="1781257" cy="830997"/>
          </a:xfrm>
          <a:prstGeom prst="rect">
            <a:avLst/>
          </a:prstGeom>
          <a:noFill/>
          <a:effectLst/>
        </p:spPr>
        <p:txBody>
          <a:bodyPr wrap="none" rtlCol="0">
            <a:spAutoFit/>
          </a:bodyPr>
          <a:lstStyle/>
          <a:p>
            <a:r>
              <a:rPr lang="zh-CN" altLang="en-US" sz="4800" b="1">
                <a:solidFill>
                  <a:srgbClr val="FF0000"/>
                </a:solidFill>
                <a:effectLst/>
                <a:latin typeface="微软雅黑" panose="020B0503020204020204" pitchFamily="34" charset="-122"/>
                <a:ea typeface="微软雅黑" panose="020B0503020204020204" pitchFamily="34" charset="-122"/>
              </a:rPr>
              <a:t>序  言</a:t>
            </a:r>
            <a:endParaRPr lang="zh-CN" altLang="en-US" sz="48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文本框 3"/>
          <p:cNvSpPr txBox="1"/>
          <p:nvPr/>
        </p:nvSpPr>
        <p:spPr>
          <a:xfrm>
            <a:off x="1043255" y="447318"/>
            <a:ext cx="4493538"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制定班组事故应急处置方案</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1043255" y="1477672"/>
            <a:ext cx="7345833" cy="4201150"/>
          </a:xfrm>
          <a:prstGeom prst="rect">
            <a:avLst/>
          </a:prstGeom>
          <a:effectLst/>
        </p:spPr>
        <p:txBody>
          <a:bodyPr wrap="square">
            <a:spAutoFit/>
          </a:bodyPr>
          <a:lstStyle/>
          <a:p>
            <a:pPr>
              <a:lnSpc>
                <a:spcPct val="150000"/>
              </a:lnSpc>
            </a:pPr>
            <a:r>
              <a:rPr lang="zh-CN" altLang="en-US" sz="2400" b="1">
                <a:effectLst/>
                <a:latin typeface="微软雅黑" panose="020B0503020204020204" pitchFamily="34" charset="-122"/>
                <a:ea typeface="微软雅黑" panose="020B0503020204020204" pitchFamily="34" charset="-122"/>
              </a:rPr>
              <a:t>事故现场处置包括以下四个方面的内容</a:t>
            </a:r>
            <a:endParaRPr lang="en-US" altLang="zh-CN" sz="2400" b="1">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预防</a:t>
            </a:r>
            <a:r>
              <a:rPr lang="zh-CN" altLang="en-US" sz="2200">
                <a:effectLst/>
                <a:latin typeface="微软雅黑" panose="020B0503020204020204" pitchFamily="34" charset="-122"/>
                <a:ea typeface="微软雅黑" panose="020B0503020204020204" pitchFamily="34" charset="-122"/>
              </a:rPr>
              <a:t>：事故发生之前采取的预防措施和事故发生过程中为      </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避免减少损失，而采取的措施；</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准备</a:t>
            </a:r>
            <a:r>
              <a:rPr lang="zh-CN" altLang="en-US" sz="2200">
                <a:effectLst/>
                <a:latin typeface="微软雅黑" panose="020B0503020204020204" pitchFamily="34" charset="-122"/>
                <a:ea typeface="微软雅黑" panose="020B0503020204020204" pitchFamily="34" charset="-122"/>
              </a:rPr>
              <a:t>：一旦发生事故保证处置和救援工作的有效实施；</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反应</a:t>
            </a:r>
            <a:r>
              <a:rPr lang="zh-CN" altLang="en-US" sz="2200">
                <a:effectLst/>
                <a:latin typeface="微软雅黑" panose="020B0503020204020204" pitchFamily="34" charset="-122"/>
                <a:ea typeface="微软雅黑" panose="020B0503020204020204" pitchFamily="34" charset="-122"/>
              </a:rPr>
              <a:t>：事故发生之后各种处置和救援力量所采取的行动；</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恢复</a:t>
            </a:r>
            <a:r>
              <a:rPr lang="zh-CN" altLang="en-US" sz="2200">
                <a:effectLst/>
                <a:latin typeface="微软雅黑" panose="020B0503020204020204" pitchFamily="34" charset="-122"/>
                <a:ea typeface="微软雅黑" panose="020B0503020204020204" pitchFamily="34" charset="-122"/>
              </a:rPr>
              <a:t>：使受到事故影响的人尽快恢复到正常状态时受到损  </a:t>
            </a:r>
            <a:r>
              <a:rPr lang="en-US" altLang="zh-CN" sz="2200">
                <a:effectLst/>
                <a:latin typeface="微软雅黑" panose="020B0503020204020204" pitchFamily="34" charset="-122"/>
                <a:ea typeface="微软雅黑" panose="020B0503020204020204" pitchFamily="34" charset="-122"/>
              </a:rPr>
              <a:t>        </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害和影响的地区的秩序恢复到正常状态达到尽快恢   </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复生产的目的。</a:t>
            </a:r>
            <a:endParaRPr lang="zh-CN" altLang="en-US" sz="2200">
              <a:effectLst/>
              <a:latin typeface="微软雅黑" panose="020B0503020204020204" pitchFamily="34" charset="-122"/>
              <a:ea typeface="微软雅黑" panose="020B0503020204020204" pitchFamily="34" charset="-122"/>
            </a:endParaRPr>
          </a:p>
        </p:txBody>
      </p:sp>
      <p:pic>
        <p:nvPicPr>
          <p:cNvPr id="15" name="图片 14" descr="图片包含 文字, 书籍&#10;&#10;已生成极高可信度的说明"/>
          <p:cNvPicPr>
            <a:picLocks noChangeAspect="1"/>
          </p:cNvPicPr>
          <p:nvPr/>
        </p:nvPicPr>
        <p:blipFill>
          <a:blip r:embed="rId1">
            <a:extLst>
              <a:ext uri="{28A0092B-C50C-407E-A947-70E740481C1C}">
                <a14:useLocalDpi xmlns:a14="http://schemas.microsoft.com/office/drawing/2010/main" val="0"/>
              </a:ext>
            </a:extLst>
          </a:blip>
          <a:srcRect l="7730" t="2429" r="2521" b="8367"/>
          <a:stretch>
            <a:fillRect/>
          </a:stretch>
        </p:blipFill>
        <p:spPr>
          <a:xfrm>
            <a:off x="7868226" y="1477672"/>
            <a:ext cx="3405515" cy="4583043"/>
          </a:xfrm>
          <a:prstGeom prst="rect">
            <a:avLst/>
          </a:prstGeom>
          <a:effectLst/>
          <a:scene3d>
            <a:camera prst="perspectiveLeft" fov="3000000">
              <a:rot lat="0" lon="2700000" rev="0"/>
            </a:camera>
            <a:lightRig rig="threePt" dir="t"/>
          </a:scene3d>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043255" y="447318"/>
            <a:ext cx="4493538"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制定班组事故应急处置方案</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7" name="矩形 6"/>
          <p:cNvSpPr/>
          <p:nvPr/>
        </p:nvSpPr>
        <p:spPr>
          <a:xfrm>
            <a:off x="1022718" y="2288120"/>
            <a:ext cx="4692772" cy="4196020"/>
          </a:xfrm>
          <a:prstGeom prst="rect">
            <a:avLst/>
          </a:prstGeom>
          <a:effectLst/>
        </p:spPr>
        <p:txBody>
          <a:bodyPr wrap="square">
            <a:spAutoFit/>
          </a:bodyPr>
          <a:lstStyle/>
          <a:p>
            <a:pPr>
              <a:lnSpc>
                <a:spcPts val="3200"/>
              </a:lnSpc>
            </a:pPr>
            <a:r>
              <a:rPr lang="zh-CN" altLang="en-US" sz="2200" b="1">
                <a:solidFill>
                  <a:srgbClr val="0000FF"/>
                </a:solidFill>
                <a:effectLst/>
                <a:latin typeface="微软雅黑" panose="020B0503020204020204" pitchFamily="34" charset="-122"/>
                <a:ea typeface="微软雅黑" panose="020B0503020204020204" pitchFamily="34" charset="-122"/>
              </a:rPr>
              <a:t>事故发生后的紧急工艺技术处理措施</a:t>
            </a:r>
            <a:endParaRPr lang="en-US" altLang="zh-CN" sz="2200" b="1">
              <a:solidFill>
                <a:srgbClr val="0000FF"/>
              </a:solidFill>
              <a:effectLst/>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事故现场的紧急处理（如拉闸、停车关闭、释放、封闭、切断、隔离等）</a:t>
            </a:r>
            <a:endParaRPr lang="en-US" altLang="zh-CN" sz="2200">
              <a:solidFill>
                <a:prstClr val="black"/>
              </a:solidFill>
              <a:effectLst/>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保护现场紧急抢救伤病员（因抢救人员防止事故扩大以及疏散交通等原因需要移动事故现场物件的应当做出标志绘制现场简图并做出书面记录妥善保管城现场重要的痕迹物证）</a:t>
            </a:r>
            <a:endParaRPr lang="zh-CN" altLang="en-US">
              <a:effectLst/>
            </a:endParaRPr>
          </a:p>
        </p:txBody>
      </p:sp>
      <p:sp>
        <p:nvSpPr>
          <p:cNvPr id="8" name="矩形 7"/>
          <p:cNvSpPr/>
          <p:nvPr/>
        </p:nvSpPr>
        <p:spPr>
          <a:xfrm>
            <a:off x="6418757" y="2288120"/>
            <a:ext cx="3265225" cy="2800767"/>
          </a:xfrm>
          <a:prstGeom prst="rect">
            <a:avLst/>
          </a:prstGeom>
          <a:effectLst/>
        </p:spPr>
        <p:txBody>
          <a:bodyPr wrap="square">
            <a:spAutoFit/>
          </a:bodyPr>
          <a:lstStyle/>
          <a:p>
            <a:r>
              <a:rPr lang="zh-CN" altLang="en-US" sz="2200" b="1">
                <a:solidFill>
                  <a:srgbClr val="0000FF"/>
                </a:solidFill>
                <a:effectLst/>
                <a:latin typeface="微软雅黑" panose="020B0503020204020204" pitchFamily="34" charset="-122"/>
                <a:ea typeface="微软雅黑" panose="020B0503020204020204" pitchFamily="34" charset="-122"/>
              </a:rPr>
              <a:t>人员的紧急疏散撤离方案</a:t>
            </a:r>
            <a:endParaRPr lang="en-US" altLang="zh-CN" sz="2200" b="1">
              <a:solidFill>
                <a:srgbClr val="0000FF"/>
              </a:solidFill>
              <a:effectLst/>
              <a:latin typeface="微软雅黑" panose="020B0503020204020204" pitchFamily="34" charset="-122"/>
              <a:ea typeface="微软雅黑" panose="020B0503020204020204" pitchFamily="34" charset="-122"/>
            </a:endParaRPr>
          </a:p>
          <a:p>
            <a:endParaRPr lang="en-US" altLang="zh-CN" sz="2200" b="1">
              <a:solidFill>
                <a:srgbClr val="0000FF"/>
              </a:solidFill>
              <a:effectLs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场内：人员的疏散保护</a:t>
            </a:r>
            <a:endParaRPr lang="en-US" altLang="zh-CN" sz="2200">
              <a:solidFill>
                <a:prstClr val="black"/>
              </a:solidFill>
              <a:effectLs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场外：受影响范围的人员疏散方式</a:t>
            </a:r>
            <a:endParaRPr lang="en-US" altLang="zh-CN" sz="2200">
              <a:solidFill>
                <a:prstClr val="black"/>
              </a:solidFill>
              <a:effectLs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场内外的联络与协调联络与协调</a:t>
            </a:r>
            <a:endParaRPr lang="zh-CN" altLang="en-US">
              <a:effectLst/>
            </a:endParaRPr>
          </a:p>
        </p:txBody>
      </p:sp>
      <p:sp>
        <p:nvSpPr>
          <p:cNvPr id="9" name="矩形: 对角圆角 8"/>
          <p:cNvSpPr/>
          <p:nvPr/>
        </p:nvSpPr>
        <p:spPr>
          <a:xfrm>
            <a:off x="3992286" y="1381329"/>
            <a:ext cx="4207427" cy="474733"/>
          </a:xfrm>
          <a:prstGeom prst="round2DiagRect">
            <a:avLst/>
          </a:prstGeom>
          <a:solidFill>
            <a:srgbClr val="FF0000"/>
          </a:solidFill>
          <a:ln>
            <a:no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事故发生后的紧急处理措施</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pic>
        <p:nvPicPr>
          <p:cNvPr id="16" name="图片 15" descr="图片包含 饰头巾, 服装&#10;&#10;已生成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94386" y="3518770"/>
            <a:ext cx="3697614" cy="3046834"/>
          </a:xfrm>
          <a:prstGeom prst="rect">
            <a:avLst/>
          </a:prstGeom>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4" name="文本框 73"/>
          <p:cNvSpPr txBox="1"/>
          <p:nvPr/>
        </p:nvSpPr>
        <p:spPr>
          <a:xfrm>
            <a:off x="1043255" y="447318"/>
            <a:ext cx="521168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安排好交接班，做好交接班记录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75" name="矩形 74"/>
          <p:cNvSpPr/>
          <p:nvPr/>
        </p:nvSpPr>
        <p:spPr>
          <a:xfrm>
            <a:off x="880022" y="2039625"/>
            <a:ext cx="4151657" cy="4289123"/>
          </a:xfrm>
          <a:prstGeom prst="rect">
            <a:avLst/>
          </a:prstGeom>
          <a:effectLst/>
        </p:spPr>
        <p:txBody>
          <a:bodyPr wrap="square">
            <a:spAutoFit/>
          </a:bodyPr>
          <a:lstStyle/>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交任务完成情况；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交工艺指标执行情况并检查记录；</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交质量材料消耗情况；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交设备仪表运行和维修情况；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交生产安全情况；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交消防和防护器具情况；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交跑、冒、滴、漏情况；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交岗位练兵情况；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交岗位区域卫生情况；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交教上级指示和注意事项。</a:t>
            </a:r>
            <a:endParaRPr lang="zh-CN" altLang="en-US" sz="2000">
              <a:effectLst/>
              <a:latin typeface="微软雅黑" panose="020B0503020204020204" pitchFamily="34" charset="-122"/>
              <a:ea typeface="微软雅黑" panose="020B0503020204020204" pitchFamily="34" charset="-122"/>
            </a:endParaRPr>
          </a:p>
        </p:txBody>
      </p:sp>
      <p:sp>
        <p:nvSpPr>
          <p:cNvPr id="76" name="矩形 75"/>
          <p:cNvSpPr/>
          <p:nvPr/>
        </p:nvSpPr>
        <p:spPr>
          <a:xfrm>
            <a:off x="6953692" y="2039625"/>
            <a:ext cx="4238847" cy="2400657"/>
          </a:xfrm>
          <a:prstGeom prst="rect">
            <a:avLst/>
          </a:prstGeom>
          <a:effectLst/>
        </p:spPr>
        <p:txBody>
          <a:bodyPr wrap="square">
            <a:spAutoFit/>
          </a:bodyPr>
          <a:lstStyle/>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事故状态不交；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工艺设备情况不清不交；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记录不全不亲不交；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任务没完成的原因不清不交；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区域卫生不合格不交。</a:t>
            </a:r>
            <a:endParaRPr lang="zh-CN" altLang="en-US" sz="2000">
              <a:effectLst/>
              <a:latin typeface="微软雅黑" panose="020B0503020204020204" pitchFamily="34" charset="-122"/>
              <a:ea typeface="微软雅黑" panose="020B0503020204020204" pitchFamily="34" charset="-122"/>
            </a:endParaRPr>
          </a:p>
        </p:txBody>
      </p:sp>
      <p:sp>
        <p:nvSpPr>
          <p:cNvPr id="81" name="矩形: 圆角 80"/>
          <p:cNvSpPr/>
          <p:nvPr/>
        </p:nvSpPr>
        <p:spPr>
          <a:xfrm>
            <a:off x="1520456" y="1334673"/>
            <a:ext cx="2892056" cy="457776"/>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交接班十交</a:t>
            </a:r>
            <a:endParaRPr lang="zh-CN" altLang="en-US" sz="2400" b="1">
              <a:effectLst/>
              <a:latin typeface="微软雅黑" panose="020B0503020204020204" pitchFamily="34" charset="-122"/>
              <a:ea typeface="微软雅黑" panose="020B0503020204020204" pitchFamily="34" charset="-122"/>
            </a:endParaRPr>
          </a:p>
        </p:txBody>
      </p:sp>
      <p:sp>
        <p:nvSpPr>
          <p:cNvPr id="82" name="矩形: 圆角 81"/>
          <p:cNvSpPr/>
          <p:nvPr/>
        </p:nvSpPr>
        <p:spPr>
          <a:xfrm>
            <a:off x="7627088" y="1336564"/>
            <a:ext cx="2892056" cy="457776"/>
          </a:xfrm>
          <a:prstGeom prst="roundRect">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交接班五不交</a:t>
            </a:r>
            <a:endParaRPr lang="zh-CN" altLang="en-US" sz="2400" b="1">
              <a:effectLst/>
              <a:latin typeface="微软雅黑" panose="020B0503020204020204" pitchFamily="34" charset="-122"/>
              <a:ea typeface="微软雅黑" panose="020B0503020204020204" pitchFamily="34" charset="-122"/>
            </a:endParaRPr>
          </a:p>
        </p:txBody>
      </p:sp>
      <p:pic>
        <p:nvPicPr>
          <p:cNvPr id="84" name="图片 8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4707"/>
          <a:stretch>
            <a:fillRect/>
          </a:stretch>
        </p:blipFill>
        <p:spPr>
          <a:xfrm>
            <a:off x="4328229" y="4010541"/>
            <a:ext cx="4400550" cy="2722984"/>
          </a:xfrm>
          <a:prstGeom prst="rect">
            <a:avLst/>
          </a:prstGeom>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图片 7" descr="图片包含 黄色, 植物, 鲜花, 餐桌&#10;&#10;已生成极高可信度的说明"/>
          <p:cNvPicPr>
            <a:picLocks noChangeAspect="1"/>
          </p:cNvPicPr>
          <p:nvPr/>
        </p:nvPicPr>
        <p:blipFill>
          <a:blip r:embed="rId1">
            <a:extLst>
              <a:ext uri="{28A0092B-C50C-407E-A947-70E740481C1C}">
                <a14:useLocalDpi xmlns:a14="http://schemas.microsoft.com/office/drawing/2010/main" val="0"/>
              </a:ext>
            </a:extLst>
          </a:blip>
          <a:srcRect l="23446" t="37354" r="36262" b="38256"/>
          <a:stretch>
            <a:fillRect/>
          </a:stretch>
        </p:blipFill>
        <p:spPr>
          <a:xfrm>
            <a:off x="4192376" y="2126512"/>
            <a:ext cx="4909800" cy="1857520"/>
          </a:xfrm>
          <a:custGeom>
            <a:avLst/>
            <a:gdLst/>
            <a:ahLst/>
            <a:cxnLst/>
            <a:rect l="l" t="t" r="r" b="b"/>
            <a:pathLst>
              <a:path w="4421183" h="1672662">
                <a:moveTo>
                  <a:pt x="1552598" y="1372910"/>
                </a:moveTo>
                <a:cubicBezTo>
                  <a:pt x="1546963" y="1372910"/>
                  <a:pt x="1538541" y="1375898"/>
                  <a:pt x="1527333" y="1381875"/>
                </a:cubicBezTo>
                <a:cubicBezTo>
                  <a:pt x="1527333" y="1388646"/>
                  <a:pt x="1526087" y="1413070"/>
                  <a:pt x="1523595" y="1455147"/>
                </a:cubicBezTo>
                <a:cubicBezTo>
                  <a:pt x="1533850" y="1456440"/>
                  <a:pt x="1542593" y="1449872"/>
                  <a:pt x="1549824" y="1435442"/>
                </a:cubicBezTo>
                <a:cubicBezTo>
                  <a:pt x="1557055" y="1421011"/>
                  <a:pt x="1560671" y="1409585"/>
                  <a:pt x="1560671" y="1401164"/>
                </a:cubicBezTo>
                <a:cubicBezTo>
                  <a:pt x="1560671" y="1382328"/>
                  <a:pt x="1557980" y="1372910"/>
                  <a:pt x="1552598" y="1372910"/>
                </a:cubicBezTo>
                <a:close/>
                <a:moveTo>
                  <a:pt x="3043535" y="1326559"/>
                </a:moveTo>
                <a:cubicBezTo>
                  <a:pt x="3020504" y="1349808"/>
                  <a:pt x="2999345" y="1370850"/>
                  <a:pt x="2980058" y="1389686"/>
                </a:cubicBezTo>
                <a:lnTo>
                  <a:pt x="2957887" y="1411110"/>
                </a:lnTo>
                <a:lnTo>
                  <a:pt x="2961197" y="1411680"/>
                </a:lnTo>
                <a:cubicBezTo>
                  <a:pt x="2965924" y="1413519"/>
                  <a:pt x="2968811" y="1418118"/>
                  <a:pt x="2969859" y="1425476"/>
                </a:cubicBezTo>
                <a:cubicBezTo>
                  <a:pt x="2973336" y="1453742"/>
                  <a:pt x="2979935" y="1473180"/>
                  <a:pt x="2989659" y="1483793"/>
                </a:cubicBezTo>
                <a:cubicBezTo>
                  <a:pt x="2999382" y="1494405"/>
                  <a:pt x="3009296" y="1499712"/>
                  <a:pt x="3019401" y="1499712"/>
                </a:cubicBezTo>
                <a:cubicBezTo>
                  <a:pt x="3022488" y="1499712"/>
                  <a:pt x="3025485" y="1498894"/>
                  <a:pt x="3028390" y="1497259"/>
                </a:cubicBezTo>
                <a:cubicBezTo>
                  <a:pt x="3031295" y="1495624"/>
                  <a:pt x="3039121" y="1486990"/>
                  <a:pt x="3051869" y="1471357"/>
                </a:cubicBezTo>
                <a:cubicBezTo>
                  <a:pt x="3064617" y="1455724"/>
                  <a:pt x="3075271" y="1439958"/>
                  <a:pt x="3083831" y="1424059"/>
                </a:cubicBezTo>
                <a:cubicBezTo>
                  <a:pt x="3092392" y="1408160"/>
                  <a:pt x="3098970" y="1392351"/>
                  <a:pt x="3103566" y="1376631"/>
                </a:cubicBezTo>
                <a:cubicBezTo>
                  <a:pt x="3108162" y="1360911"/>
                  <a:pt x="3110460" y="1351348"/>
                  <a:pt x="3110460" y="1347943"/>
                </a:cubicBezTo>
                <a:cubicBezTo>
                  <a:pt x="3110460" y="1344537"/>
                  <a:pt x="3109886" y="1342365"/>
                  <a:pt x="3108739" y="1341424"/>
                </a:cubicBezTo>
                <a:cubicBezTo>
                  <a:pt x="3107592" y="1340483"/>
                  <a:pt x="3101732" y="1340013"/>
                  <a:pt x="3091160" y="1340013"/>
                </a:cubicBezTo>
                <a:cubicBezTo>
                  <a:pt x="3071673" y="1340013"/>
                  <a:pt x="3055798" y="1335528"/>
                  <a:pt x="3043535" y="1326559"/>
                </a:cubicBezTo>
                <a:close/>
                <a:moveTo>
                  <a:pt x="883301" y="1285447"/>
                </a:moveTo>
                <a:cubicBezTo>
                  <a:pt x="883277" y="1285447"/>
                  <a:pt x="882078" y="1286125"/>
                  <a:pt x="879705" y="1287483"/>
                </a:cubicBezTo>
                <a:cubicBezTo>
                  <a:pt x="862901" y="1297158"/>
                  <a:pt x="846475" y="1304584"/>
                  <a:pt x="830425" y="1309759"/>
                </a:cubicBezTo>
                <a:cubicBezTo>
                  <a:pt x="811772" y="1315816"/>
                  <a:pt x="797266" y="1324440"/>
                  <a:pt x="786908" y="1335632"/>
                </a:cubicBezTo>
                <a:cubicBezTo>
                  <a:pt x="785606" y="1354372"/>
                  <a:pt x="789698" y="1366949"/>
                  <a:pt x="799183" y="1373362"/>
                </a:cubicBezTo>
                <a:cubicBezTo>
                  <a:pt x="827877" y="1372116"/>
                  <a:pt x="849076" y="1361042"/>
                  <a:pt x="862780" y="1340138"/>
                </a:cubicBezTo>
                <a:cubicBezTo>
                  <a:pt x="876484" y="1319235"/>
                  <a:pt x="883336" y="1301207"/>
                  <a:pt x="883336" y="1286054"/>
                </a:cubicBezTo>
                <a:cubicBezTo>
                  <a:pt x="883336" y="1285649"/>
                  <a:pt x="883324" y="1285447"/>
                  <a:pt x="883301" y="1285447"/>
                </a:cubicBezTo>
                <a:close/>
                <a:moveTo>
                  <a:pt x="3112948" y="1205118"/>
                </a:moveTo>
                <a:lnTo>
                  <a:pt x="3090305" y="1206958"/>
                </a:lnTo>
                <a:cubicBezTo>
                  <a:pt x="3076873" y="1208948"/>
                  <a:pt x="3062255" y="1211934"/>
                  <a:pt x="3046452" y="1215914"/>
                </a:cubicBezTo>
                <a:cubicBezTo>
                  <a:pt x="3051714" y="1216891"/>
                  <a:pt x="3059156" y="1220038"/>
                  <a:pt x="3068776" y="1225356"/>
                </a:cubicBezTo>
                <a:cubicBezTo>
                  <a:pt x="3074277" y="1223697"/>
                  <a:pt x="3084877" y="1219002"/>
                  <a:pt x="3100577" y="1211271"/>
                </a:cubicBezTo>
                <a:close/>
                <a:moveTo>
                  <a:pt x="2095192" y="1199058"/>
                </a:moveTo>
                <a:lnTo>
                  <a:pt x="2094667" y="1205557"/>
                </a:lnTo>
                <a:cubicBezTo>
                  <a:pt x="2093013" y="1227893"/>
                  <a:pt x="2091250" y="1260704"/>
                  <a:pt x="2089380" y="1303991"/>
                </a:cubicBezTo>
                <a:cubicBezTo>
                  <a:pt x="2089006" y="1312648"/>
                  <a:pt x="2088599" y="1320957"/>
                  <a:pt x="2088159" y="1328917"/>
                </a:cubicBezTo>
                <a:lnTo>
                  <a:pt x="2087658" y="1336992"/>
                </a:lnTo>
                <a:lnTo>
                  <a:pt x="2090928" y="1327483"/>
                </a:lnTo>
                <a:cubicBezTo>
                  <a:pt x="2093539" y="1324137"/>
                  <a:pt x="2097456" y="1321241"/>
                  <a:pt x="2102679" y="1318796"/>
                </a:cubicBezTo>
                <a:cubicBezTo>
                  <a:pt x="2119927" y="1309644"/>
                  <a:pt x="2140370" y="1288054"/>
                  <a:pt x="2164008" y="1254026"/>
                </a:cubicBezTo>
                <a:cubicBezTo>
                  <a:pt x="2128873" y="1244150"/>
                  <a:pt x="2106913" y="1230166"/>
                  <a:pt x="2098129" y="1212074"/>
                </a:cubicBezTo>
                <a:close/>
                <a:moveTo>
                  <a:pt x="1605540" y="1103805"/>
                </a:moveTo>
                <a:cubicBezTo>
                  <a:pt x="1592089" y="1103805"/>
                  <a:pt x="1572285" y="1108768"/>
                  <a:pt x="1546128" y="1118694"/>
                </a:cubicBezTo>
                <a:cubicBezTo>
                  <a:pt x="1519970" y="1128620"/>
                  <a:pt x="1500410" y="1138559"/>
                  <a:pt x="1487448" y="1148513"/>
                </a:cubicBezTo>
                <a:cubicBezTo>
                  <a:pt x="1481336" y="1169039"/>
                  <a:pt x="1473402" y="1179302"/>
                  <a:pt x="1463647" y="1179302"/>
                </a:cubicBezTo>
                <a:cubicBezTo>
                  <a:pt x="1457845" y="1179302"/>
                  <a:pt x="1453376" y="1176810"/>
                  <a:pt x="1450240" y="1171825"/>
                </a:cubicBezTo>
                <a:cubicBezTo>
                  <a:pt x="1445335" y="1175993"/>
                  <a:pt x="1430248" y="1188117"/>
                  <a:pt x="1404978" y="1208199"/>
                </a:cubicBezTo>
                <a:lnTo>
                  <a:pt x="1385888" y="1223341"/>
                </a:lnTo>
                <a:lnTo>
                  <a:pt x="1392626" y="1222379"/>
                </a:lnTo>
                <a:cubicBezTo>
                  <a:pt x="1395349" y="1222379"/>
                  <a:pt x="1397460" y="1222629"/>
                  <a:pt x="1398960" y="1223129"/>
                </a:cubicBezTo>
                <a:cubicBezTo>
                  <a:pt x="1400461" y="1223630"/>
                  <a:pt x="1402088" y="1223880"/>
                  <a:pt x="1403842" y="1223880"/>
                </a:cubicBezTo>
                <a:cubicBezTo>
                  <a:pt x="1417224" y="1223880"/>
                  <a:pt x="1441315" y="1216335"/>
                  <a:pt x="1476113" y="1201246"/>
                </a:cubicBezTo>
                <a:cubicBezTo>
                  <a:pt x="1510911" y="1186157"/>
                  <a:pt x="1542734" y="1170722"/>
                  <a:pt x="1571583" y="1154942"/>
                </a:cubicBezTo>
                <a:cubicBezTo>
                  <a:pt x="1600432" y="1139163"/>
                  <a:pt x="1616666" y="1129463"/>
                  <a:pt x="1620285" y="1125844"/>
                </a:cubicBezTo>
                <a:cubicBezTo>
                  <a:pt x="1623905" y="1122224"/>
                  <a:pt x="1625715" y="1117819"/>
                  <a:pt x="1625715" y="1112628"/>
                </a:cubicBezTo>
                <a:cubicBezTo>
                  <a:pt x="1625715" y="1106746"/>
                  <a:pt x="1618990" y="1103805"/>
                  <a:pt x="1605540" y="1103805"/>
                </a:cubicBezTo>
                <a:close/>
                <a:moveTo>
                  <a:pt x="2093285" y="1088851"/>
                </a:moveTo>
                <a:cubicBezTo>
                  <a:pt x="2109231" y="1101289"/>
                  <a:pt x="2117205" y="1111457"/>
                  <a:pt x="2117205" y="1119355"/>
                </a:cubicBezTo>
                <a:cubicBezTo>
                  <a:pt x="2117205" y="1124133"/>
                  <a:pt x="2114536" y="1130973"/>
                  <a:pt x="2109198" y="1139875"/>
                </a:cubicBezTo>
                <a:cubicBezTo>
                  <a:pt x="2103860" y="1148777"/>
                  <a:pt x="2099970" y="1161040"/>
                  <a:pt x="2097530" y="1176665"/>
                </a:cubicBezTo>
                <a:lnTo>
                  <a:pt x="2096932" y="1181246"/>
                </a:lnTo>
                <a:lnTo>
                  <a:pt x="2098110" y="1179201"/>
                </a:lnTo>
                <a:cubicBezTo>
                  <a:pt x="2101025" y="1176082"/>
                  <a:pt x="2105398" y="1174314"/>
                  <a:pt x="2111228" y="1173897"/>
                </a:cubicBezTo>
                <a:cubicBezTo>
                  <a:pt x="2124087" y="1172976"/>
                  <a:pt x="2145748" y="1165126"/>
                  <a:pt x="2176212" y="1150347"/>
                </a:cubicBezTo>
                <a:cubicBezTo>
                  <a:pt x="2177045" y="1136908"/>
                  <a:pt x="2177462" y="1124123"/>
                  <a:pt x="2177462" y="1111991"/>
                </a:cubicBezTo>
                <a:cubicBezTo>
                  <a:pt x="2177462" y="1099858"/>
                  <a:pt x="2176883" y="1092641"/>
                  <a:pt x="2175724" y="1090339"/>
                </a:cubicBezTo>
                <a:cubicBezTo>
                  <a:pt x="2158928" y="1096824"/>
                  <a:pt x="2143271" y="1100066"/>
                  <a:pt x="2128754" y="1100066"/>
                </a:cubicBezTo>
                <a:cubicBezTo>
                  <a:pt x="2114236" y="1100066"/>
                  <a:pt x="2102413" y="1096328"/>
                  <a:pt x="2093285" y="1088851"/>
                </a:cubicBezTo>
                <a:close/>
                <a:moveTo>
                  <a:pt x="2306532" y="1050727"/>
                </a:moveTo>
                <a:cubicBezTo>
                  <a:pt x="2294709" y="1050727"/>
                  <a:pt x="2279822" y="1052910"/>
                  <a:pt x="2261872" y="1057275"/>
                </a:cubicBezTo>
                <a:cubicBezTo>
                  <a:pt x="2243921" y="1061641"/>
                  <a:pt x="2232076" y="1064391"/>
                  <a:pt x="2226337" y="1065526"/>
                </a:cubicBezTo>
                <a:cubicBezTo>
                  <a:pt x="2239696" y="1072059"/>
                  <a:pt x="2249640" y="1080903"/>
                  <a:pt x="2256168" y="1092059"/>
                </a:cubicBezTo>
                <a:cubicBezTo>
                  <a:pt x="2262697" y="1103216"/>
                  <a:pt x="2265461" y="1115505"/>
                  <a:pt x="2264461" y="1128927"/>
                </a:cubicBezTo>
                <a:cubicBezTo>
                  <a:pt x="2282511" y="1126935"/>
                  <a:pt x="2296493" y="1133795"/>
                  <a:pt x="2306407" y="1149507"/>
                </a:cubicBezTo>
                <a:cubicBezTo>
                  <a:pt x="2316321" y="1165219"/>
                  <a:pt x="2321278" y="1177977"/>
                  <a:pt x="2321278" y="1187780"/>
                </a:cubicBezTo>
                <a:cubicBezTo>
                  <a:pt x="2321278" y="1197583"/>
                  <a:pt x="2316460" y="1203591"/>
                  <a:pt x="2306824" y="1205806"/>
                </a:cubicBezTo>
                <a:cubicBezTo>
                  <a:pt x="2289917" y="1209401"/>
                  <a:pt x="2278751" y="1212392"/>
                  <a:pt x="2273325" y="1214777"/>
                </a:cubicBezTo>
                <a:cubicBezTo>
                  <a:pt x="2267900" y="1217162"/>
                  <a:pt x="2263354" y="1220522"/>
                  <a:pt x="2259687" y="1224856"/>
                </a:cubicBezTo>
                <a:cubicBezTo>
                  <a:pt x="2258885" y="1236445"/>
                  <a:pt x="2258484" y="1246827"/>
                  <a:pt x="2258484" y="1256003"/>
                </a:cubicBezTo>
                <a:cubicBezTo>
                  <a:pt x="2273351" y="1255518"/>
                  <a:pt x="2285123" y="1257157"/>
                  <a:pt x="2293798" y="1260920"/>
                </a:cubicBezTo>
                <a:cubicBezTo>
                  <a:pt x="2302474" y="1264682"/>
                  <a:pt x="2311465" y="1272997"/>
                  <a:pt x="2320772" y="1285863"/>
                </a:cubicBezTo>
                <a:cubicBezTo>
                  <a:pt x="2330079" y="1298730"/>
                  <a:pt x="2334732" y="1310513"/>
                  <a:pt x="2334732" y="1321213"/>
                </a:cubicBezTo>
                <a:cubicBezTo>
                  <a:pt x="2334732" y="1331913"/>
                  <a:pt x="2329251" y="1337656"/>
                  <a:pt x="2318289" y="1338441"/>
                </a:cubicBezTo>
                <a:cubicBezTo>
                  <a:pt x="2294350" y="1339942"/>
                  <a:pt x="2273784" y="1343351"/>
                  <a:pt x="2256591" y="1348669"/>
                </a:cubicBezTo>
                <a:cubicBezTo>
                  <a:pt x="2255266" y="1373902"/>
                  <a:pt x="2252908" y="1404501"/>
                  <a:pt x="2249519" y="1440466"/>
                </a:cubicBezTo>
                <a:cubicBezTo>
                  <a:pt x="2298247" y="1461524"/>
                  <a:pt x="2326114" y="1472053"/>
                  <a:pt x="2333119" y="1472053"/>
                </a:cubicBezTo>
                <a:cubicBezTo>
                  <a:pt x="2340123" y="1472053"/>
                  <a:pt x="2344213" y="1471406"/>
                  <a:pt x="2345388" y="1470113"/>
                </a:cubicBezTo>
                <a:cubicBezTo>
                  <a:pt x="2346563" y="1468819"/>
                  <a:pt x="2347150" y="1464953"/>
                  <a:pt x="2347150" y="1458516"/>
                </a:cubicBezTo>
                <a:cubicBezTo>
                  <a:pt x="2347150" y="1452079"/>
                  <a:pt x="2345787" y="1428407"/>
                  <a:pt x="2343060" y="1387501"/>
                </a:cubicBezTo>
                <a:cubicBezTo>
                  <a:pt x="2340334" y="1346595"/>
                  <a:pt x="2337095" y="1307019"/>
                  <a:pt x="2333345" y="1268772"/>
                </a:cubicBezTo>
                <a:cubicBezTo>
                  <a:pt x="2329594" y="1230525"/>
                  <a:pt x="2327719" y="1195080"/>
                  <a:pt x="2327719" y="1162437"/>
                </a:cubicBezTo>
                <a:cubicBezTo>
                  <a:pt x="2327719" y="1129794"/>
                  <a:pt x="2328465" y="1106240"/>
                  <a:pt x="2329957" y="1091774"/>
                </a:cubicBezTo>
                <a:cubicBezTo>
                  <a:pt x="2331450" y="1077308"/>
                  <a:pt x="2332196" y="1067584"/>
                  <a:pt x="2332196" y="1062603"/>
                </a:cubicBezTo>
                <a:cubicBezTo>
                  <a:pt x="2332196" y="1057623"/>
                  <a:pt x="2330874" y="1054398"/>
                  <a:pt x="2328231" y="1052930"/>
                </a:cubicBezTo>
                <a:cubicBezTo>
                  <a:pt x="2325588" y="1051461"/>
                  <a:pt x="2318355" y="1050727"/>
                  <a:pt x="2306532" y="1050727"/>
                </a:cubicBezTo>
                <a:close/>
                <a:moveTo>
                  <a:pt x="1444430" y="1022319"/>
                </a:moveTo>
                <a:cubicBezTo>
                  <a:pt x="1434858" y="1036884"/>
                  <a:pt x="1429087" y="1045149"/>
                  <a:pt x="1427118" y="1047113"/>
                </a:cubicBezTo>
                <a:cubicBezTo>
                  <a:pt x="1425150" y="1049078"/>
                  <a:pt x="1424166" y="1051183"/>
                  <a:pt x="1424166" y="1053430"/>
                </a:cubicBezTo>
                <a:cubicBezTo>
                  <a:pt x="1424166" y="1055676"/>
                  <a:pt x="1426972" y="1058482"/>
                  <a:pt x="1432584" y="1061847"/>
                </a:cubicBezTo>
                <a:cubicBezTo>
                  <a:pt x="1438195" y="1065213"/>
                  <a:pt x="1441555" y="1066896"/>
                  <a:pt x="1442662" y="1066896"/>
                </a:cubicBezTo>
                <a:cubicBezTo>
                  <a:pt x="1443770" y="1066896"/>
                  <a:pt x="1444654" y="1065838"/>
                  <a:pt x="1445317" y="1063723"/>
                </a:cubicBezTo>
                <a:cubicBezTo>
                  <a:pt x="1445980" y="1061607"/>
                  <a:pt x="1446312" y="1055732"/>
                  <a:pt x="1446312" y="1046095"/>
                </a:cubicBezTo>
                <a:cubicBezTo>
                  <a:pt x="1446312" y="1037721"/>
                  <a:pt x="1445684" y="1029796"/>
                  <a:pt x="1444430" y="1022319"/>
                </a:cubicBezTo>
                <a:close/>
                <a:moveTo>
                  <a:pt x="2954369" y="1015318"/>
                </a:moveTo>
                <a:cubicBezTo>
                  <a:pt x="2965942" y="1015318"/>
                  <a:pt x="2983381" y="1018683"/>
                  <a:pt x="3006685" y="1025414"/>
                </a:cubicBezTo>
                <a:cubicBezTo>
                  <a:pt x="3029989" y="1032145"/>
                  <a:pt x="3047126" y="1039392"/>
                  <a:pt x="3058096" y="1047155"/>
                </a:cubicBezTo>
                <a:cubicBezTo>
                  <a:pt x="3069066" y="1054918"/>
                  <a:pt x="3078839" y="1065231"/>
                  <a:pt x="3087415" y="1078093"/>
                </a:cubicBezTo>
                <a:cubicBezTo>
                  <a:pt x="3095992" y="1090956"/>
                  <a:pt x="3100280" y="1102926"/>
                  <a:pt x="3100280" y="1114003"/>
                </a:cubicBezTo>
                <a:cubicBezTo>
                  <a:pt x="3100280" y="1125079"/>
                  <a:pt x="3096813" y="1134384"/>
                  <a:pt x="3089880" y="1141917"/>
                </a:cubicBezTo>
                <a:cubicBezTo>
                  <a:pt x="3082947" y="1149450"/>
                  <a:pt x="3075551" y="1154089"/>
                  <a:pt x="3067693" y="1155835"/>
                </a:cubicBezTo>
                <a:lnTo>
                  <a:pt x="3009939" y="1169008"/>
                </a:lnTo>
                <a:lnTo>
                  <a:pt x="3040923" y="1163681"/>
                </a:lnTo>
                <a:cubicBezTo>
                  <a:pt x="3079677" y="1157812"/>
                  <a:pt x="3117175" y="1153744"/>
                  <a:pt x="3153418" y="1151478"/>
                </a:cubicBezTo>
                <a:cubicBezTo>
                  <a:pt x="3174515" y="1150065"/>
                  <a:pt x="3187999" y="1147699"/>
                  <a:pt x="3193869" y="1144381"/>
                </a:cubicBezTo>
                <a:cubicBezTo>
                  <a:pt x="3199739" y="1141064"/>
                  <a:pt x="3208861" y="1139405"/>
                  <a:pt x="3221236" y="1139405"/>
                </a:cubicBezTo>
                <a:cubicBezTo>
                  <a:pt x="3241484" y="1139405"/>
                  <a:pt x="3258530" y="1144774"/>
                  <a:pt x="3272373" y="1155514"/>
                </a:cubicBezTo>
                <a:cubicBezTo>
                  <a:pt x="3286216" y="1166253"/>
                  <a:pt x="3293137" y="1176800"/>
                  <a:pt x="3293137" y="1187155"/>
                </a:cubicBezTo>
                <a:cubicBezTo>
                  <a:pt x="3293137" y="1197509"/>
                  <a:pt x="3289373" y="1205143"/>
                  <a:pt x="3281844" y="1210056"/>
                </a:cubicBezTo>
                <a:cubicBezTo>
                  <a:pt x="3274316" y="1214970"/>
                  <a:pt x="3264836" y="1217426"/>
                  <a:pt x="3253406" y="1217426"/>
                </a:cubicBezTo>
                <a:lnTo>
                  <a:pt x="3234702" y="1215926"/>
                </a:lnTo>
                <a:cubicBezTo>
                  <a:pt x="3214159" y="1215926"/>
                  <a:pt x="3189587" y="1220204"/>
                  <a:pt x="3160984" y="1228761"/>
                </a:cubicBezTo>
                <a:cubicBezTo>
                  <a:pt x="3132381" y="1237318"/>
                  <a:pt x="3105916" y="1248426"/>
                  <a:pt x="3081587" y="1262087"/>
                </a:cubicBezTo>
                <a:cubicBezTo>
                  <a:pt x="3090707" y="1270858"/>
                  <a:pt x="3114627" y="1281934"/>
                  <a:pt x="3153346" y="1295317"/>
                </a:cubicBezTo>
                <a:cubicBezTo>
                  <a:pt x="3168467" y="1300357"/>
                  <a:pt x="3181218" y="1309982"/>
                  <a:pt x="3191601" y="1324190"/>
                </a:cubicBezTo>
                <a:cubicBezTo>
                  <a:pt x="3201983" y="1338398"/>
                  <a:pt x="3207174" y="1351598"/>
                  <a:pt x="3207174" y="1363790"/>
                </a:cubicBezTo>
                <a:cubicBezTo>
                  <a:pt x="3207174" y="1371418"/>
                  <a:pt x="3204924" y="1377482"/>
                  <a:pt x="3200423" y="1381983"/>
                </a:cubicBezTo>
                <a:cubicBezTo>
                  <a:pt x="3190597" y="1391809"/>
                  <a:pt x="3180139" y="1408811"/>
                  <a:pt x="3169050" y="1432989"/>
                </a:cubicBezTo>
                <a:cubicBezTo>
                  <a:pt x="3162208" y="1447530"/>
                  <a:pt x="3143884" y="1473744"/>
                  <a:pt x="3114079" y="1511630"/>
                </a:cubicBezTo>
                <a:cubicBezTo>
                  <a:pt x="3084274" y="1549515"/>
                  <a:pt x="3058914" y="1574862"/>
                  <a:pt x="3037998" y="1587669"/>
                </a:cubicBezTo>
                <a:cubicBezTo>
                  <a:pt x="3017083" y="1600476"/>
                  <a:pt x="3003488" y="1606880"/>
                  <a:pt x="2997213" y="1606880"/>
                </a:cubicBezTo>
                <a:cubicBezTo>
                  <a:pt x="2990939" y="1606880"/>
                  <a:pt x="2986335" y="1604864"/>
                  <a:pt x="2983402" y="1600831"/>
                </a:cubicBezTo>
                <a:cubicBezTo>
                  <a:pt x="2980469" y="1596799"/>
                  <a:pt x="2975403" y="1585401"/>
                  <a:pt x="2968204" y="1566637"/>
                </a:cubicBezTo>
                <a:cubicBezTo>
                  <a:pt x="2961005" y="1547872"/>
                  <a:pt x="2954633" y="1525630"/>
                  <a:pt x="2949088" y="1499908"/>
                </a:cubicBezTo>
                <a:cubicBezTo>
                  <a:pt x="2943544" y="1474187"/>
                  <a:pt x="2940772" y="1452898"/>
                  <a:pt x="2940772" y="1436043"/>
                </a:cubicBezTo>
                <a:lnTo>
                  <a:pt x="2941576" y="1426605"/>
                </a:lnTo>
                <a:lnTo>
                  <a:pt x="2927812" y="1439573"/>
                </a:lnTo>
                <a:cubicBezTo>
                  <a:pt x="2896725" y="1468418"/>
                  <a:pt x="2869070" y="1492530"/>
                  <a:pt x="2844849" y="1511909"/>
                </a:cubicBezTo>
                <a:cubicBezTo>
                  <a:pt x="2820628" y="1531289"/>
                  <a:pt x="2806479" y="1541997"/>
                  <a:pt x="2802403" y="1544033"/>
                </a:cubicBezTo>
                <a:cubicBezTo>
                  <a:pt x="2798328" y="1546069"/>
                  <a:pt x="2794662" y="1547087"/>
                  <a:pt x="2791408" y="1547087"/>
                </a:cubicBezTo>
                <a:cubicBezTo>
                  <a:pt x="2780843" y="1547087"/>
                  <a:pt x="2775561" y="1542191"/>
                  <a:pt x="2775561" y="1532400"/>
                </a:cubicBezTo>
                <a:cubicBezTo>
                  <a:pt x="2775561" y="1522609"/>
                  <a:pt x="2777140" y="1510104"/>
                  <a:pt x="2780299" y="1494884"/>
                </a:cubicBezTo>
                <a:cubicBezTo>
                  <a:pt x="2783458" y="1479663"/>
                  <a:pt x="2789904" y="1472053"/>
                  <a:pt x="2799635" y="1472053"/>
                </a:cubicBezTo>
                <a:cubicBezTo>
                  <a:pt x="2801858" y="1472053"/>
                  <a:pt x="2803600" y="1472299"/>
                  <a:pt x="2804862" y="1472792"/>
                </a:cubicBezTo>
                <a:cubicBezTo>
                  <a:pt x="2833834" y="1452011"/>
                  <a:pt x="2869527" y="1418195"/>
                  <a:pt x="2911941" y="1371344"/>
                </a:cubicBezTo>
                <a:cubicBezTo>
                  <a:pt x="2954355" y="1324493"/>
                  <a:pt x="2985143" y="1287522"/>
                  <a:pt x="3004304" y="1260432"/>
                </a:cubicBezTo>
                <a:cubicBezTo>
                  <a:pt x="2994342" y="1256947"/>
                  <a:pt x="2989361" y="1248295"/>
                  <a:pt x="2989361" y="1234476"/>
                </a:cubicBezTo>
                <a:lnTo>
                  <a:pt x="2989654" y="1231260"/>
                </a:lnTo>
                <a:lnTo>
                  <a:pt x="2957572" y="1241446"/>
                </a:lnTo>
                <a:cubicBezTo>
                  <a:pt x="2945725" y="1245608"/>
                  <a:pt x="2933124" y="1250411"/>
                  <a:pt x="2919769" y="1255854"/>
                </a:cubicBezTo>
                <a:cubicBezTo>
                  <a:pt x="2893060" y="1266740"/>
                  <a:pt x="2853725" y="1286522"/>
                  <a:pt x="2801766" y="1315200"/>
                </a:cubicBezTo>
                <a:cubicBezTo>
                  <a:pt x="2787209" y="1323273"/>
                  <a:pt x="2774787" y="1327309"/>
                  <a:pt x="2764500" y="1327309"/>
                </a:cubicBezTo>
                <a:cubicBezTo>
                  <a:pt x="2749045" y="1327309"/>
                  <a:pt x="2735316" y="1316804"/>
                  <a:pt x="2723310" y="1295793"/>
                </a:cubicBezTo>
                <a:cubicBezTo>
                  <a:pt x="2711305" y="1274783"/>
                  <a:pt x="2705302" y="1256546"/>
                  <a:pt x="2705302" y="1241084"/>
                </a:cubicBezTo>
                <a:cubicBezTo>
                  <a:pt x="2705302" y="1225622"/>
                  <a:pt x="2710580" y="1217891"/>
                  <a:pt x="2721137" y="1217891"/>
                </a:cubicBezTo>
                <a:cubicBezTo>
                  <a:pt x="2728408" y="1217891"/>
                  <a:pt x="2733020" y="1219980"/>
                  <a:pt x="2734972" y="1224159"/>
                </a:cubicBezTo>
                <a:cubicBezTo>
                  <a:pt x="2736925" y="1228338"/>
                  <a:pt x="2738384" y="1230456"/>
                  <a:pt x="2739348" y="1230511"/>
                </a:cubicBezTo>
                <a:cubicBezTo>
                  <a:pt x="2740312" y="1230567"/>
                  <a:pt x="2741211" y="1230718"/>
                  <a:pt x="2742045" y="1230964"/>
                </a:cubicBezTo>
                <a:cubicBezTo>
                  <a:pt x="2769572" y="1223040"/>
                  <a:pt x="2809988" y="1212759"/>
                  <a:pt x="2863293" y="1200121"/>
                </a:cubicBezTo>
                <a:lnTo>
                  <a:pt x="2883420" y="1195430"/>
                </a:lnTo>
                <a:lnTo>
                  <a:pt x="2878990" y="1194182"/>
                </a:lnTo>
                <a:cubicBezTo>
                  <a:pt x="2875823" y="1192434"/>
                  <a:pt x="2874240" y="1189419"/>
                  <a:pt x="2874240" y="1185137"/>
                </a:cubicBezTo>
                <a:cubicBezTo>
                  <a:pt x="2874240" y="1179834"/>
                  <a:pt x="2877808" y="1176159"/>
                  <a:pt x="2884944" y="1174111"/>
                </a:cubicBezTo>
                <a:cubicBezTo>
                  <a:pt x="2910478" y="1166880"/>
                  <a:pt x="2934140" y="1156822"/>
                  <a:pt x="2955928" y="1143935"/>
                </a:cubicBezTo>
                <a:cubicBezTo>
                  <a:pt x="2977717" y="1131048"/>
                  <a:pt x="2988611" y="1122605"/>
                  <a:pt x="2988611" y="1118604"/>
                </a:cubicBezTo>
                <a:cubicBezTo>
                  <a:pt x="2988611" y="1117533"/>
                  <a:pt x="2985609" y="1111957"/>
                  <a:pt x="2979604" y="1101876"/>
                </a:cubicBezTo>
                <a:cubicBezTo>
                  <a:pt x="2973599" y="1091796"/>
                  <a:pt x="2965749" y="1077312"/>
                  <a:pt x="2956053" y="1058424"/>
                </a:cubicBezTo>
                <a:cubicBezTo>
                  <a:pt x="2946358" y="1039537"/>
                  <a:pt x="2941510" y="1027631"/>
                  <a:pt x="2941510" y="1022706"/>
                </a:cubicBezTo>
                <a:cubicBezTo>
                  <a:pt x="2941510" y="1017780"/>
                  <a:pt x="2945796" y="1015318"/>
                  <a:pt x="2954369" y="1015318"/>
                </a:cubicBezTo>
                <a:close/>
                <a:moveTo>
                  <a:pt x="3834818" y="989898"/>
                </a:moveTo>
                <a:cubicBezTo>
                  <a:pt x="3849197" y="989898"/>
                  <a:pt x="3863100" y="996331"/>
                  <a:pt x="3876526" y="1009198"/>
                </a:cubicBezTo>
                <a:cubicBezTo>
                  <a:pt x="3889952" y="1022065"/>
                  <a:pt x="3896665" y="1036356"/>
                  <a:pt x="3896665" y="1052072"/>
                </a:cubicBezTo>
                <a:cubicBezTo>
                  <a:pt x="3896665" y="1056827"/>
                  <a:pt x="3895919" y="1060585"/>
                  <a:pt x="3894427" y="1063348"/>
                </a:cubicBezTo>
                <a:cubicBezTo>
                  <a:pt x="3888283" y="1082048"/>
                  <a:pt x="3884044" y="1098979"/>
                  <a:pt x="3881711" y="1114140"/>
                </a:cubicBezTo>
                <a:cubicBezTo>
                  <a:pt x="3885592" y="1116703"/>
                  <a:pt x="3893760" y="1118352"/>
                  <a:pt x="3906214" y="1119087"/>
                </a:cubicBezTo>
                <a:cubicBezTo>
                  <a:pt x="3918668" y="1119821"/>
                  <a:pt x="3932275" y="1124020"/>
                  <a:pt x="3947035" y="1131683"/>
                </a:cubicBezTo>
                <a:cubicBezTo>
                  <a:pt x="3961794" y="1139347"/>
                  <a:pt x="3969174" y="1146027"/>
                  <a:pt x="3969174" y="1151722"/>
                </a:cubicBezTo>
                <a:cubicBezTo>
                  <a:pt x="3969174" y="1157417"/>
                  <a:pt x="3964431" y="1164416"/>
                  <a:pt x="3954946" y="1172718"/>
                </a:cubicBezTo>
                <a:cubicBezTo>
                  <a:pt x="3945461" y="1181021"/>
                  <a:pt x="3934011" y="1185430"/>
                  <a:pt x="3920597" y="1185946"/>
                </a:cubicBezTo>
                <a:cubicBezTo>
                  <a:pt x="3907182" y="1186462"/>
                  <a:pt x="3893327" y="1189766"/>
                  <a:pt x="3879032" y="1195858"/>
                </a:cubicBezTo>
                <a:cubicBezTo>
                  <a:pt x="3864737" y="1201950"/>
                  <a:pt x="3852453" y="1210132"/>
                  <a:pt x="3842182" y="1220403"/>
                </a:cubicBezTo>
                <a:cubicBezTo>
                  <a:pt x="3831340" y="1242564"/>
                  <a:pt x="3824085" y="1260912"/>
                  <a:pt x="3820418" y="1275445"/>
                </a:cubicBezTo>
                <a:cubicBezTo>
                  <a:pt x="3833570" y="1272461"/>
                  <a:pt x="3846851" y="1270969"/>
                  <a:pt x="3860262" y="1270969"/>
                </a:cubicBezTo>
                <a:cubicBezTo>
                  <a:pt x="3873672" y="1270969"/>
                  <a:pt x="3888450" y="1277093"/>
                  <a:pt x="3904595" y="1289340"/>
                </a:cubicBezTo>
                <a:cubicBezTo>
                  <a:pt x="3920740" y="1301588"/>
                  <a:pt x="3928812" y="1311954"/>
                  <a:pt x="3928812" y="1320439"/>
                </a:cubicBezTo>
                <a:cubicBezTo>
                  <a:pt x="3928812" y="1331853"/>
                  <a:pt x="3913050" y="1354604"/>
                  <a:pt x="3881526" y="1388692"/>
                </a:cubicBezTo>
                <a:cubicBezTo>
                  <a:pt x="3865764" y="1405736"/>
                  <a:pt x="3849608" y="1421693"/>
                  <a:pt x="3833057" y="1436565"/>
                </a:cubicBezTo>
                <a:lnTo>
                  <a:pt x="3786493" y="1474449"/>
                </a:lnTo>
                <a:lnTo>
                  <a:pt x="3786529" y="1474441"/>
                </a:lnTo>
                <a:cubicBezTo>
                  <a:pt x="3792602" y="1473040"/>
                  <a:pt x="3801669" y="1470938"/>
                  <a:pt x="3813732" y="1468136"/>
                </a:cubicBezTo>
                <a:cubicBezTo>
                  <a:pt x="3837858" y="1462532"/>
                  <a:pt x="3859177" y="1455980"/>
                  <a:pt x="3877686" y="1448479"/>
                </a:cubicBezTo>
                <a:cubicBezTo>
                  <a:pt x="3870710" y="1431374"/>
                  <a:pt x="3867221" y="1419590"/>
                  <a:pt x="3867221" y="1413129"/>
                </a:cubicBezTo>
                <a:cubicBezTo>
                  <a:pt x="3867221" y="1405073"/>
                  <a:pt x="3870690" y="1401044"/>
                  <a:pt x="3877627" y="1401044"/>
                </a:cubicBezTo>
                <a:cubicBezTo>
                  <a:pt x="3884564" y="1401044"/>
                  <a:pt x="3895351" y="1404769"/>
                  <a:pt x="3909988" y="1412218"/>
                </a:cubicBezTo>
                <a:cubicBezTo>
                  <a:pt x="3924625" y="1419668"/>
                  <a:pt x="3939893" y="1432404"/>
                  <a:pt x="3955792" y="1450426"/>
                </a:cubicBezTo>
                <a:cubicBezTo>
                  <a:pt x="3971691" y="1468448"/>
                  <a:pt x="3979640" y="1485666"/>
                  <a:pt x="3979640" y="1502081"/>
                </a:cubicBezTo>
                <a:cubicBezTo>
                  <a:pt x="3979640" y="1509312"/>
                  <a:pt x="3977775" y="1522107"/>
                  <a:pt x="3974044" y="1540467"/>
                </a:cubicBezTo>
                <a:cubicBezTo>
                  <a:pt x="3970313" y="1558826"/>
                  <a:pt x="3962409" y="1568006"/>
                  <a:pt x="3950333" y="1568006"/>
                </a:cubicBezTo>
                <a:cubicBezTo>
                  <a:pt x="3938255" y="1568006"/>
                  <a:pt x="3927451" y="1559156"/>
                  <a:pt x="3917918" y="1541455"/>
                </a:cubicBezTo>
                <a:cubicBezTo>
                  <a:pt x="3908385" y="1523754"/>
                  <a:pt x="3902412" y="1509681"/>
                  <a:pt x="3899999" y="1499235"/>
                </a:cubicBezTo>
                <a:cubicBezTo>
                  <a:pt x="3855851" y="1511840"/>
                  <a:pt x="3813452" y="1531378"/>
                  <a:pt x="3772804" y="1557850"/>
                </a:cubicBezTo>
                <a:cubicBezTo>
                  <a:pt x="3765669" y="1562628"/>
                  <a:pt x="3757890" y="1565017"/>
                  <a:pt x="3749468" y="1565017"/>
                </a:cubicBezTo>
                <a:cubicBezTo>
                  <a:pt x="3741046" y="1565017"/>
                  <a:pt x="3731033" y="1556036"/>
                  <a:pt x="3719429" y="1538074"/>
                </a:cubicBezTo>
                <a:cubicBezTo>
                  <a:pt x="3707824" y="1520111"/>
                  <a:pt x="3702022" y="1504625"/>
                  <a:pt x="3702022" y="1491615"/>
                </a:cubicBezTo>
                <a:cubicBezTo>
                  <a:pt x="3702022" y="1471811"/>
                  <a:pt x="3709350" y="1455353"/>
                  <a:pt x="3724007" y="1442240"/>
                </a:cubicBezTo>
                <a:cubicBezTo>
                  <a:pt x="3738663" y="1429127"/>
                  <a:pt x="3759094" y="1408242"/>
                  <a:pt x="3785300" y="1379584"/>
                </a:cubicBezTo>
                <a:cubicBezTo>
                  <a:pt x="3798403" y="1365254"/>
                  <a:pt x="3808230" y="1354282"/>
                  <a:pt x="3814781" y="1346667"/>
                </a:cubicBezTo>
                <a:lnTo>
                  <a:pt x="3818702" y="1341931"/>
                </a:lnTo>
                <a:lnTo>
                  <a:pt x="3813637" y="1343668"/>
                </a:lnTo>
                <a:cubicBezTo>
                  <a:pt x="3804854" y="1346597"/>
                  <a:pt x="3796563" y="1351828"/>
                  <a:pt x="3788765" y="1359361"/>
                </a:cubicBezTo>
                <a:cubicBezTo>
                  <a:pt x="3780966" y="1366893"/>
                  <a:pt x="3772672" y="1370660"/>
                  <a:pt x="3763881" y="1370660"/>
                </a:cubicBezTo>
                <a:cubicBezTo>
                  <a:pt x="3755090" y="1370660"/>
                  <a:pt x="3747192" y="1361690"/>
                  <a:pt x="3740187" y="1343752"/>
                </a:cubicBezTo>
                <a:cubicBezTo>
                  <a:pt x="3733182" y="1325813"/>
                  <a:pt x="3729680" y="1312262"/>
                  <a:pt x="3729680" y="1303098"/>
                </a:cubicBezTo>
                <a:cubicBezTo>
                  <a:pt x="3729680" y="1293934"/>
                  <a:pt x="3732545" y="1286487"/>
                  <a:pt x="3738276" y="1280756"/>
                </a:cubicBezTo>
                <a:cubicBezTo>
                  <a:pt x="3744007" y="1275025"/>
                  <a:pt x="3746873" y="1272382"/>
                  <a:pt x="3746873" y="1272826"/>
                </a:cubicBezTo>
                <a:cubicBezTo>
                  <a:pt x="3746873" y="1273271"/>
                  <a:pt x="3741646" y="1273493"/>
                  <a:pt x="3731192" y="1273493"/>
                </a:cubicBezTo>
                <a:cubicBezTo>
                  <a:pt x="3720738" y="1273493"/>
                  <a:pt x="3709896" y="1278547"/>
                  <a:pt x="3698664" y="1288656"/>
                </a:cubicBezTo>
                <a:cubicBezTo>
                  <a:pt x="3687433" y="1298764"/>
                  <a:pt x="3676967" y="1316911"/>
                  <a:pt x="3667267" y="1343097"/>
                </a:cubicBezTo>
                <a:cubicBezTo>
                  <a:pt x="3657568" y="1369283"/>
                  <a:pt x="3650359" y="1398764"/>
                  <a:pt x="3645640" y="1431542"/>
                </a:cubicBezTo>
                <a:cubicBezTo>
                  <a:pt x="3640921" y="1464320"/>
                  <a:pt x="3636323" y="1510749"/>
                  <a:pt x="3631846" y="1570828"/>
                </a:cubicBezTo>
                <a:cubicBezTo>
                  <a:pt x="3630489" y="1585893"/>
                  <a:pt x="3624774" y="1593426"/>
                  <a:pt x="3614701" y="1593426"/>
                </a:cubicBezTo>
                <a:cubicBezTo>
                  <a:pt x="3603510" y="1593426"/>
                  <a:pt x="3590923" y="1586435"/>
                  <a:pt x="3576941" y="1572453"/>
                </a:cubicBezTo>
                <a:cubicBezTo>
                  <a:pt x="3562959" y="1558471"/>
                  <a:pt x="3550284" y="1538175"/>
                  <a:pt x="3538918" y="1511564"/>
                </a:cubicBezTo>
                <a:cubicBezTo>
                  <a:pt x="3527552" y="1484954"/>
                  <a:pt x="3521868" y="1457373"/>
                  <a:pt x="3521868" y="1428822"/>
                </a:cubicBezTo>
                <a:cubicBezTo>
                  <a:pt x="3521868" y="1386539"/>
                  <a:pt x="3524375" y="1341958"/>
                  <a:pt x="3529387" y="1295079"/>
                </a:cubicBezTo>
                <a:cubicBezTo>
                  <a:pt x="3534400" y="1248200"/>
                  <a:pt x="3540524" y="1215710"/>
                  <a:pt x="3547758" y="1197608"/>
                </a:cubicBezTo>
                <a:cubicBezTo>
                  <a:pt x="3554993" y="1179507"/>
                  <a:pt x="3568057" y="1159737"/>
                  <a:pt x="3586948" y="1138297"/>
                </a:cubicBezTo>
                <a:cubicBezTo>
                  <a:pt x="3591401" y="1133852"/>
                  <a:pt x="3593627" y="1129280"/>
                  <a:pt x="3593627" y="1124581"/>
                </a:cubicBezTo>
                <a:cubicBezTo>
                  <a:pt x="3593627" y="1122152"/>
                  <a:pt x="3590468" y="1116076"/>
                  <a:pt x="3584150" y="1106353"/>
                </a:cubicBezTo>
                <a:lnTo>
                  <a:pt x="3560897" y="1066407"/>
                </a:lnTo>
                <a:cubicBezTo>
                  <a:pt x="3558301" y="1062502"/>
                  <a:pt x="3557004" y="1058474"/>
                  <a:pt x="3557004" y="1054323"/>
                </a:cubicBezTo>
                <a:cubicBezTo>
                  <a:pt x="3557004" y="1044766"/>
                  <a:pt x="3562282" y="1039987"/>
                  <a:pt x="3572839" y="1039987"/>
                </a:cubicBezTo>
                <a:cubicBezTo>
                  <a:pt x="3577109" y="1039987"/>
                  <a:pt x="3581150" y="1041416"/>
                  <a:pt x="3584960" y="1044274"/>
                </a:cubicBezTo>
                <a:cubicBezTo>
                  <a:pt x="3602565" y="1056323"/>
                  <a:pt x="3621085" y="1065413"/>
                  <a:pt x="3640520" y="1071545"/>
                </a:cubicBezTo>
                <a:cubicBezTo>
                  <a:pt x="3659955" y="1077677"/>
                  <a:pt x="3674364" y="1087370"/>
                  <a:pt x="3683746" y="1100626"/>
                </a:cubicBezTo>
                <a:cubicBezTo>
                  <a:pt x="3693128" y="1113882"/>
                  <a:pt x="3697819" y="1124226"/>
                  <a:pt x="3697819" y="1131660"/>
                </a:cubicBezTo>
                <a:cubicBezTo>
                  <a:pt x="3697819" y="1139093"/>
                  <a:pt x="3696086" y="1145237"/>
                  <a:pt x="3692622" y="1150091"/>
                </a:cubicBezTo>
                <a:cubicBezTo>
                  <a:pt x="3689157" y="1154944"/>
                  <a:pt x="3685446" y="1157911"/>
                  <a:pt x="3681489" y="1158990"/>
                </a:cubicBezTo>
                <a:cubicBezTo>
                  <a:pt x="3677532" y="1160070"/>
                  <a:pt x="3671998" y="1160610"/>
                  <a:pt x="3664886" y="1160610"/>
                </a:cubicBezTo>
                <a:cubicBezTo>
                  <a:pt x="3657774" y="1160610"/>
                  <a:pt x="3649773" y="1164610"/>
                  <a:pt x="3640883" y="1172611"/>
                </a:cubicBezTo>
                <a:cubicBezTo>
                  <a:pt x="3620825" y="1190026"/>
                  <a:pt x="3606867" y="1198734"/>
                  <a:pt x="3599009" y="1198734"/>
                </a:cubicBezTo>
                <a:cubicBezTo>
                  <a:pt x="3591436" y="1198734"/>
                  <a:pt x="3587650" y="1197487"/>
                  <a:pt x="3587650" y="1194995"/>
                </a:cubicBezTo>
                <a:lnTo>
                  <a:pt x="3588512" y="1193195"/>
                </a:lnTo>
                <a:lnTo>
                  <a:pt x="3586079" y="1194242"/>
                </a:lnTo>
                <a:cubicBezTo>
                  <a:pt x="3583618" y="1196232"/>
                  <a:pt x="3581011" y="1199218"/>
                  <a:pt x="3578256" y="1203198"/>
                </a:cubicBezTo>
                <a:cubicBezTo>
                  <a:pt x="3572748" y="1211160"/>
                  <a:pt x="3569993" y="1222318"/>
                  <a:pt x="3569993" y="1236673"/>
                </a:cubicBezTo>
                <a:cubicBezTo>
                  <a:pt x="3569993" y="1251028"/>
                  <a:pt x="3573980" y="1268421"/>
                  <a:pt x="3581953" y="1288852"/>
                </a:cubicBezTo>
                <a:cubicBezTo>
                  <a:pt x="3589926" y="1309283"/>
                  <a:pt x="3593913" y="1323809"/>
                  <a:pt x="3593913" y="1332429"/>
                </a:cubicBezTo>
                <a:cubicBezTo>
                  <a:pt x="3593913" y="1341049"/>
                  <a:pt x="3591710" y="1347433"/>
                  <a:pt x="3587305" y="1351580"/>
                </a:cubicBezTo>
                <a:cubicBezTo>
                  <a:pt x="3582900" y="1355727"/>
                  <a:pt x="3578665" y="1370358"/>
                  <a:pt x="3574601" y="1395472"/>
                </a:cubicBezTo>
                <a:cubicBezTo>
                  <a:pt x="3570537" y="1420587"/>
                  <a:pt x="3568505" y="1445733"/>
                  <a:pt x="3568505" y="1470910"/>
                </a:cubicBezTo>
                <a:cubicBezTo>
                  <a:pt x="3568505" y="1496088"/>
                  <a:pt x="3569703" y="1508677"/>
                  <a:pt x="3572101" y="1508677"/>
                </a:cubicBezTo>
                <a:cubicBezTo>
                  <a:pt x="3572680" y="1508677"/>
                  <a:pt x="3574730" y="1506036"/>
                  <a:pt x="3578250" y="1500753"/>
                </a:cubicBezTo>
                <a:cubicBezTo>
                  <a:pt x="3581770" y="1495471"/>
                  <a:pt x="3583947" y="1490964"/>
                  <a:pt x="3584781" y="1487234"/>
                </a:cubicBezTo>
                <a:cubicBezTo>
                  <a:pt x="3599727" y="1416447"/>
                  <a:pt x="3613801" y="1363546"/>
                  <a:pt x="3627001" y="1328530"/>
                </a:cubicBezTo>
                <a:cubicBezTo>
                  <a:pt x="3640200" y="1293513"/>
                  <a:pt x="3656357" y="1265412"/>
                  <a:pt x="3675471" y="1244227"/>
                </a:cubicBezTo>
                <a:cubicBezTo>
                  <a:pt x="3694585" y="1223042"/>
                  <a:pt x="3709975" y="1210267"/>
                  <a:pt x="3721643" y="1205901"/>
                </a:cubicBezTo>
                <a:cubicBezTo>
                  <a:pt x="3744098" y="1197019"/>
                  <a:pt x="3763561" y="1187236"/>
                  <a:pt x="3780032" y="1176552"/>
                </a:cubicBezTo>
                <a:cubicBezTo>
                  <a:pt x="3790422" y="1147271"/>
                  <a:pt x="3798705" y="1118922"/>
                  <a:pt x="3804880" y="1091506"/>
                </a:cubicBezTo>
                <a:cubicBezTo>
                  <a:pt x="3811055" y="1064090"/>
                  <a:pt x="3814143" y="1048375"/>
                  <a:pt x="3814143" y="1044363"/>
                </a:cubicBezTo>
                <a:cubicBezTo>
                  <a:pt x="3814143" y="1040351"/>
                  <a:pt x="3813349" y="1037815"/>
                  <a:pt x="3811762" y="1036755"/>
                </a:cubicBezTo>
                <a:cubicBezTo>
                  <a:pt x="3810174" y="1035695"/>
                  <a:pt x="3804941" y="1033983"/>
                  <a:pt x="3796063" y="1031617"/>
                </a:cubicBezTo>
                <a:cubicBezTo>
                  <a:pt x="3787185" y="1029252"/>
                  <a:pt x="3782746" y="1025144"/>
                  <a:pt x="3782746" y="1019294"/>
                </a:cubicBezTo>
                <a:cubicBezTo>
                  <a:pt x="3782746" y="1013444"/>
                  <a:pt x="3787830" y="1007083"/>
                  <a:pt x="3797998" y="1000209"/>
                </a:cubicBezTo>
                <a:cubicBezTo>
                  <a:pt x="3808166" y="993335"/>
                  <a:pt x="3820439" y="989898"/>
                  <a:pt x="3834818" y="989898"/>
                </a:cubicBezTo>
                <a:close/>
                <a:moveTo>
                  <a:pt x="2301692" y="988410"/>
                </a:moveTo>
                <a:cubicBezTo>
                  <a:pt x="2329235" y="988410"/>
                  <a:pt x="2356205" y="997607"/>
                  <a:pt x="2382601" y="1016002"/>
                </a:cubicBezTo>
                <a:cubicBezTo>
                  <a:pt x="2408997" y="1034397"/>
                  <a:pt x="2422195" y="1053398"/>
                  <a:pt x="2422195" y="1073003"/>
                </a:cubicBezTo>
                <a:cubicBezTo>
                  <a:pt x="2422195" y="1079758"/>
                  <a:pt x="2420699" y="1086299"/>
                  <a:pt x="2417707" y="1092625"/>
                </a:cubicBezTo>
                <a:cubicBezTo>
                  <a:pt x="2407737" y="1122272"/>
                  <a:pt x="2402752" y="1174730"/>
                  <a:pt x="2402752" y="1250002"/>
                </a:cubicBezTo>
                <a:cubicBezTo>
                  <a:pt x="2402752" y="1325273"/>
                  <a:pt x="2405743" y="1383834"/>
                  <a:pt x="2411724" y="1425685"/>
                </a:cubicBezTo>
                <a:cubicBezTo>
                  <a:pt x="2417705" y="1467535"/>
                  <a:pt x="2420695" y="1496934"/>
                  <a:pt x="2420695" y="1513880"/>
                </a:cubicBezTo>
                <a:cubicBezTo>
                  <a:pt x="2420695" y="1530827"/>
                  <a:pt x="2418445" y="1549567"/>
                  <a:pt x="2413944" y="1570101"/>
                </a:cubicBezTo>
                <a:cubicBezTo>
                  <a:pt x="2409444" y="1590636"/>
                  <a:pt x="2401681" y="1600903"/>
                  <a:pt x="2390656" y="1600903"/>
                </a:cubicBezTo>
                <a:cubicBezTo>
                  <a:pt x="2386631" y="1600903"/>
                  <a:pt x="2382012" y="1599307"/>
                  <a:pt x="2376797" y="1596117"/>
                </a:cubicBezTo>
                <a:cubicBezTo>
                  <a:pt x="2371582" y="1592926"/>
                  <a:pt x="2354609" y="1579466"/>
                  <a:pt x="2325880" y="1555736"/>
                </a:cubicBezTo>
                <a:cubicBezTo>
                  <a:pt x="2297150" y="1532007"/>
                  <a:pt x="2270311" y="1505450"/>
                  <a:pt x="2245364" y="1476066"/>
                </a:cubicBezTo>
                <a:cubicBezTo>
                  <a:pt x="2244514" y="1495044"/>
                  <a:pt x="2240682" y="1515985"/>
                  <a:pt x="2233868" y="1538889"/>
                </a:cubicBezTo>
                <a:cubicBezTo>
                  <a:pt x="2227054" y="1561793"/>
                  <a:pt x="2219981" y="1573245"/>
                  <a:pt x="2212651" y="1573245"/>
                </a:cubicBezTo>
                <a:cubicBezTo>
                  <a:pt x="2205321" y="1573245"/>
                  <a:pt x="2197004" y="1556500"/>
                  <a:pt x="2187702" y="1523012"/>
                </a:cubicBezTo>
                <a:cubicBezTo>
                  <a:pt x="2178399" y="1489524"/>
                  <a:pt x="2173307" y="1441982"/>
                  <a:pt x="2172426" y="1380387"/>
                </a:cubicBezTo>
                <a:cubicBezTo>
                  <a:pt x="2168259" y="1386364"/>
                  <a:pt x="2159829" y="1389353"/>
                  <a:pt x="2147137" y="1389353"/>
                </a:cubicBezTo>
                <a:cubicBezTo>
                  <a:pt x="2134445" y="1389353"/>
                  <a:pt x="2121251" y="1383064"/>
                  <a:pt x="2107555" y="1370487"/>
                </a:cubicBezTo>
                <a:cubicBezTo>
                  <a:pt x="2100707" y="1364199"/>
                  <a:pt x="2095571" y="1358420"/>
                  <a:pt x="2092147" y="1353152"/>
                </a:cubicBezTo>
                <a:lnTo>
                  <a:pt x="2087463" y="1340135"/>
                </a:lnTo>
                <a:lnTo>
                  <a:pt x="2086743" y="1351751"/>
                </a:lnTo>
                <a:cubicBezTo>
                  <a:pt x="2083712" y="1395327"/>
                  <a:pt x="2079503" y="1426351"/>
                  <a:pt x="2074116" y="1444824"/>
                </a:cubicBezTo>
                <a:cubicBezTo>
                  <a:pt x="2066933" y="1469454"/>
                  <a:pt x="2057864" y="1489167"/>
                  <a:pt x="2046910" y="1503962"/>
                </a:cubicBezTo>
                <a:cubicBezTo>
                  <a:pt x="2035957" y="1518758"/>
                  <a:pt x="2020470" y="1526155"/>
                  <a:pt x="2000452" y="1526155"/>
                </a:cubicBezTo>
                <a:cubicBezTo>
                  <a:pt x="1991379" y="1526155"/>
                  <a:pt x="1986843" y="1523312"/>
                  <a:pt x="1986843" y="1517625"/>
                </a:cubicBezTo>
                <a:cubicBezTo>
                  <a:pt x="1986843" y="1511937"/>
                  <a:pt x="1988605" y="1506454"/>
                  <a:pt x="1992129" y="1501176"/>
                </a:cubicBezTo>
                <a:cubicBezTo>
                  <a:pt x="2015022" y="1461719"/>
                  <a:pt x="2026467" y="1397437"/>
                  <a:pt x="2026467" y="1308330"/>
                </a:cubicBezTo>
                <a:cubicBezTo>
                  <a:pt x="2026467" y="1219224"/>
                  <a:pt x="2027463" y="1166081"/>
                  <a:pt x="2029456" y="1148900"/>
                </a:cubicBezTo>
                <a:cubicBezTo>
                  <a:pt x="2031448" y="1131719"/>
                  <a:pt x="2032444" y="1118749"/>
                  <a:pt x="2032444" y="1109990"/>
                </a:cubicBezTo>
                <a:cubicBezTo>
                  <a:pt x="2032444" y="1101231"/>
                  <a:pt x="2029453" y="1093363"/>
                  <a:pt x="2023473" y="1086386"/>
                </a:cubicBezTo>
                <a:cubicBezTo>
                  <a:pt x="2017492" y="1079409"/>
                  <a:pt x="2014501" y="1071924"/>
                  <a:pt x="2014501" y="1063931"/>
                </a:cubicBezTo>
                <a:cubicBezTo>
                  <a:pt x="2014501" y="1055938"/>
                  <a:pt x="2020367" y="1051941"/>
                  <a:pt x="2032099" y="1051941"/>
                </a:cubicBezTo>
                <a:cubicBezTo>
                  <a:pt x="2043830" y="1051941"/>
                  <a:pt x="2057542" y="1055176"/>
                  <a:pt x="2073235" y="1061645"/>
                </a:cubicBezTo>
                <a:cubicBezTo>
                  <a:pt x="2080776" y="1055906"/>
                  <a:pt x="2099389" y="1046441"/>
                  <a:pt x="2129075" y="1033249"/>
                </a:cubicBezTo>
                <a:cubicBezTo>
                  <a:pt x="2158761" y="1020056"/>
                  <a:pt x="2191692" y="1009285"/>
                  <a:pt x="2227867" y="1000935"/>
                </a:cubicBezTo>
                <a:cubicBezTo>
                  <a:pt x="2264042" y="992585"/>
                  <a:pt x="2288651" y="988410"/>
                  <a:pt x="2301692" y="988410"/>
                </a:cubicBezTo>
                <a:close/>
                <a:moveTo>
                  <a:pt x="624506" y="988410"/>
                </a:moveTo>
                <a:cubicBezTo>
                  <a:pt x="632849" y="988410"/>
                  <a:pt x="644543" y="991900"/>
                  <a:pt x="659588" y="998881"/>
                </a:cubicBezTo>
                <a:cubicBezTo>
                  <a:pt x="674634" y="1005862"/>
                  <a:pt x="688201" y="1017278"/>
                  <a:pt x="700290" y="1033129"/>
                </a:cubicBezTo>
                <a:cubicBezTo>
                  <a:pt x="712379" y="1048981"/>
                  <a:pt x="718423" y="1060109"/>
                  <a:pt x="718423" y="1066515"/>
                </a:cubicBezTo>
                <a:cubicBezTo>
                  <a:pt x="718423" y="1072920"/>
                  <a:pt x="714823" y="1078002"/>
                  <a:pt x="707624" y="1081761"/>
                </a:cubicBezTo>
                <a:cubicBezTo>
                  <a:pt x="700425" y="1085519"/>
                  <a:pt x="688669" y="1090506"/>
                  <a:pt x="672357" y="1096721"/>
                </a:cubicBezTo>
                <a:cubicBezTo>
                  <a:pt x="656046" y="1102936"/>
                  <a:pt x="642791" y="1106043"/>
                  <a:pt x="632591" y="1106043"/>
                </a:cubicBezTo>
                <a:lnTo>
                  <a:pt x="619946" y="1105293"/>
                </a:lnTo>
                <a:lnTo>
                  <a:pt x="612812" y="1106096"/>
                </a:lnTo>
                <a:lnTo>
                  <a:pt x="616900" y="1108977"/>
                </a:lnTo>
                <a:cubicBezTo>
                  <a:pt x="620997" y="1112607"/>
                  <a:pt x="625558" y="1118053"/>
                  <a:pt x="630585" y="1125314"/>
                </a:cubicBezTo>
                <a:cubicBezTo>
                  <a:pt x="640637" y="1139835"/>
                  <a:pt x="645973" y="1151255"/>
                  <a:pt x="646592" y="1159574"/>
                </a:cubicBezTo>
                <a:cubicBezTo>
                  <a:pt x="644878" y="1159090"/>
                  <a:pt x="647281" y="1158848"/>
                  <a:pt x="653802" y="1158848"/>
                </a:cubicBezTo>
                <a:cubicBezTo>
                  <a:pt x="660322" y="1158848"/>
                  <a:pt x="666494" y="1162245"/>
                  <a:pt x="672316" y="1169039"/>
                </a:cubicBezTo>
                <a:cubicBezTo>
                  <a:pt x="678138" y="1175834"/>
                  <a:pt x="681049" y="1184986"/>
                  <a:pt x="681049" y="1196495"/>
                </a:cubicBezTo>
                <a:cubicBezTo>
                  <a:pt x="681049" y="1208004"/>
                  <a:pt x="675108" y="1215859"/>
                  <a:pt x="663226" y="1220058"/>
                </a:cubicBezTo>
                <a:cubicBezTo>
                  <a:pt x="647366" y="1225654"/>
                  <a:pt x="636881" y="1231202"/>
                  <a:pt x="631769" y="1236703"/>
                </a:cubicBezTo>
                <a:cubicBezTo>
                  <a:pt x="627610" y="1244196"/>
                  <a:pt x="625348" y="1251220"/>
                  <a:pt x="624983" y="1257777"/>
                </a:cubicBezTo>
                <a:cubicBezTo>
                  <a:pt x="642429" y="1267722"/>
                  <a:pt x="651153" y="1279101"/>
                  <a:pt x="651153" y="1291912"/>
                </a:cubicBezTo>
                <a:cubicBezTo>
                  <a:pt x="651153" y="1304723"/>
                  <a:pt x="648160" y="1316177"/>
                  <a:pt x="642175" y="1326273"/>
                </a:cubicBezTo>
                <a:cubicBezTo>
                  <a:pt x="659146" y="1309390"/>
                  <a:pt x="674501" y="1292575"/>
                  <a:pt x="688241" y="1275827"/>
                </a:cubicBezTo>
                <a:cubicBezTo>
                  <a:pt x="685248" y="1271532"/>
                  <a:pt x="683752" y="1266359"/>
                  <a:pt x="683752" y="1260307"/>
                </a:cubicBezTo>
                <a:cubicBezTo>
                  <a:pt x="683752" y="1254254"/>
                  <a:pt x="685942" y="1249037"/>
                  <a:pt x="690324" y="1244656"/>
                </a:cubicBezTo>
                <a:cubicBezTo>
                  <a:pt x="694706" y="1240274"/>
                  <a:pt x="699540" y="1238084"/>
                  <a:pt x="704826" y="1238084"/>
                </a:cubicBezTo>
                <a:cubicBezTo>
                  <a:pt x="713740" y="1238084"/>
                  <a:pt x="730468" y="1253276"/>
                  <a:pt x="755011" y="1283661"/>
                </a:cubicBezTo>
                <a:cubicBezTo>
                  <a:pt x="778879" y="1254911"/>
                  <a:pt x="803553" y="1236790"/>
                  <a:pt x="829032" y="1229297"/>
                </a:cubicBezTo>
                <a:cubicBezTo>
                  <a:pt x="838239" y="1226431"/>
                  <a:pt x="846822" y="1223118"/>
                  <a:pt x="854779" y="1219355"/>
                </a:cubicBezTo>
                <a:cubicBezTo>
                  <a:pt x="862737" y="1215593"/>
                  <a:pt x="867386" y="1212708"/>
                  <a:pt x="868727" y="1210699"/>
                </a:cubicBezTo>
                <a:cubicBezTo>
                  <a:pt x="875530" y="1202540"/>
                  <a:pt x="888420" y="1198460"/>
                  <a:pt x="907399" y="1198460"/>
                </a:cubicBezTo>
                <a:cubicBezTo>
                  <a:pt x="916717" y="1198460"/>
                  <a:pt x="925659" y="1200807"/>
                  <a:pt x="934224" y="1205502"/>
                </a:cubicBezTo>
                <a:cubicBezTo>
                  <a:pt x="942788" y="1210197"/>
                  <a:pt x="952968" y="1218047"/>
                  <a:pt x="964763" y="1229053"/>
                </a:cubicBezTo>
                <a:cubicBezTo>
                  <a:pt x="976558" y="1240058"/>
                  <a:pt x="984049" y="1248605"/>
                  <a:pt x="987236" y="1254693"/>
                </a:cubicBezTo>
                <a:cubicBezTo>
                  <a:pt x="990423" y="1260781"/>
                  <a:pt x="992016" y="1268937"/>
                  <a:pt x="992016" y="1279160"/>
                </a:cubicBezTo>
                <a:cubicBezTo>
                  <a:pt x="992016" y="1289384"/>
                  <a:pt x="990241" y="1296817"/>
                  <a:pt x="986688" y="1301461"/>
                </a:cubicBezTo>
                <a:cubicBezTo>
                  <a:pt x="983136" y="1306104"/>
                  <a:pt x="979832" y="1311718"/>
                  <a:pt x="976777" y="1318302"/>
                </a:cubicBezTo>
                <a:cubicBezTo>
                  <a:pt x="973721" y="1324886"/>
                  <a:pt x="971554" y="1330732"/>
                  <a:pt x="970276" y="1335840"/>
                </a:cubicBezTo>
                <a:cubicBezTo>
                  <a:pt x="968998" y="1340948"/>
                  <a:pt x="966392" y="1346734"/>
                  <a:pt x="962459" y="1353199"/>
                </a:cubicBezTo>
                <a:cubicBezTo>
                  <a:pt x="958526" y="1359664"/>
                  <a:pt x="955028" y="1364175"/>
                  <a:pt x="951964" y="1366731"/>
                </a:cubicBezTo>
                <a:cubicBezTo>
                  <a:pt x="942598" y="1373874"/>
                  <a:pt x="937760" y="1379859"/>
                  <a:pt x="937450" y="1384685"/>
                </a:cubicBezTo>
                <a:cubicBezTo>
                  <a:pt x="941538" y="1386138"/>
                  <a:pt x="945550" y="1390501"/>
                  <a:pt x="949487" y="1397776"/>
                </a:cubicBezTo>
                <a:cubicBezTo>
                  <a:pt x="953424" y="1405051"/>
                  <a:pt x="955393" y="1413213"/>
                  <a:pt x="955393" y="1422261"/>
                </a:cubicBezTo>
                <a:cubicBezTo>
                  <a:pt x="955393" y="1431310"/>
                  <a:pt x="951200" y="1437930"/>
                  <a:pt x="942814" y="1442121"/>
                </a:cubicBezTo>
                <a:cubicBezTo>
                  <a:pt x="934428" y="1446312"/>
                  <a:pt x="926873" y="1448408"/>
                  <a:pt x="920150" y="1448408"/>
                </a:cubicBezTo>
                <a:cubicBezTo>
                  <a:pt x="913427" y="1448408"/>
                  <a:pt x="905200" y="1447784"/>
                  <a:pt x="895469" y="1446538"/>
                </a:cubicBezTo>
                <a:cubicBezTo>
                  <a:pt x="885737" y="1445292"/>
                  <a:pt x="876260" y="1444669"/>
                  <a:pt x="867037" y="1444669"/>
                </a:cubicBezTo>
                <a:cubicBezTo>
                  <a:pt x="841438" y="1444669"/>
                  <a:pt x="822019" y="1450043"/>
                  <a:pt x="808780" y="1460790"/>
                </a:cubicBezTo>
                <a:cubicBezTo>
                  <a:pt x="804739" y="1476951"/>
                  <a:pt x="797000" y="1485031"/>
                  <a:pt x="785562" y="1485031"/>
                </a:cubicBezTo>
                <a:cubicBezTo>
                  <a:pt x="773029" y="1485031"/>
                  <a:pt x="759950" y="1476308"/>
                  <a:pt x="746325" y="1458861"/>
                </a:cubicBezTo>
                <a:cubicBezTo>
                  <a:pt x="732701" y="1441415"/>
                  <a:pt x="724626" y="1423103"/>
                  <a:pt x="722102" y="1403926"/>
                </a:cubicBezTo>
                <a:cubicBezTo>
                  <a:pt x="715585" y="1351784"/>
                  <a:pt x="710485" y="1318772"/>
                  <a:pt x="706802" y="1304890"/>
                </a:cubicBezTo>
                <a:cubicBezTo>
                  <a:pt x="679355" y="1356610"/>
                  <a:pt x="645271" y="1399191"/>
                  <a:pt x="604552" y="1432632"/>
                </a:cubicBezTo>
                <a:cubicBezTo>
                  <a:pt x="603678" y="1455492"/>
                  <a:pt x="605619" y="1481318"/>
                  <a:pt x="610374" y="1510112"/>
                </a:cubicBezTo>
                <a:cubicBezTo>
                  <a:pt x="615128" y="1538905"/>
                  <a:pt x="617505" y="1562144"/>
                  <a:pt x="617505" y="1579829"/>
                </a:cubicBezTo>
                <a:cubicBezTo>
                  <a:pt x="617505" y="1592386"/>
                  <a:pt x="613223" y="1598665"/>
                  <a:pt x="604659" y="1598665"/>
                </a:cubicBezTo>
                <a:cubicBezTo>
                  <a:pt x="596348" y="1598665"/>
                  <a:pt x="584902" y="1587590"/>
                  <a:pt x="570321" y="1565440"/>
                </a:cubicBezTo>
                <a:cubicBezTo>
                  <a:pt x="555740" y="1543290"/>
                  <a:pt x="548449" y="1526159"/>
                  <a:pt x="548449" y="1514047"/>
                </a:cubicBezTo>
                <a:cubicBezTo>
                  <a:pt x="548449" y="1509427"/>
                  <a:pt x="549197" y="1505746"/>
                  <a:pt x="550694" y="1503004"/>
                </a:cubicBezTo>
                <a:cubicBezTo>
                  <a:pt x="552190" y="1500261"/>
                  <a:pt x="552938" y="1495784"/>
                  <a:pt x="552938" y="1489573"/>
                </a:cubicBezTo>
                <a:cubicBezTo>
                  <a:pt x="552938" y="1483362"/>
                  <a:pt x="552803" y="1476117"/>
                  <a:pt x="552533" y="1467839"/>
                </a:cubicBezTo>
                <a:cubicBezTo>
                  <a:pt x="523966" y="1494929"/>
                  <a:pt x="508357" y="1509800"/>
                  <a:pt x="505706" y="1512451"/>
                </a:cubicBezTo>
                <a:cubicBezTo>
                  <a:pt x="503055" y="1515102"/>
                  <a:pt x="499907" y="1516428"/>
                  <a:pt x="496264" y="1516428"/>
                </a:cubicBezTo>
                <a:cubicBezTo>
                  <a:pt x="487771" y="1516428"/>
                  <a:pt x="481264" y="1510548"/>
                  <a:pt x="476744" y="1498789"/>
                </a:cubicBezTo>
                <a:cubicBezTo>
                  <a:pt x="472224" y="1487029"/>
                  <a:pt x="469963" y="1472430"/>
                  <a:pt x="469963" y="1454992"/>
                </a:cubicBezTo>
                <a:cubicBezTo>
                  <a:pt x="469963" y="1426059"/>
                  <a:pt x="476142" y="1410141"/>
                  <a:pt x="488501" y="1407236"/>
                </a:cubicBezTo>
                <a:cubicBezTo>
                  <a:pt x="502868" y="1403989"/>
                  <a:pt x="514669" y="1399020"/>
                  <a:pt x="523904" y="1392329"/>
                </a:cubicBezTo>
                <a:cubicBezTo>
                  <a:pt x="533140" y="1385638"/>
                  <a:pt x="541845" y="1376915"/>
                  <a:pt x="550021" y="1366159"/>
                </a:cubicBezTo>
                <a:cubicBezTo>
                  <a:pt x="550981" y="1339592"/>
                  <a:pt x="552204" y="1317423"/>
                  <a:pt x="553688" y="1299651"/>
                </a:cubicBezTo>
                <a:cubicBezTo>
                  <a:pt x="543004" y="1317558"/>
                  <a:pt x="528226" y="1331752"/>
                  <a:pt x="509355" y="1342234"/>
                </a:cubicBezTo>
                <a:cubicBezTo>
                  <a:pt x="490484" y="1352715"/>
                  <a:pt x="475101" y="1357956"/>
                  <a:pt x="463207" y="1357956"/>
                </a:cubicBezTo>
                <a:cubicBezTo>
                  <a:pt x="451312" y="1357956"/>
                  <a:pt x="441906" y="1355743"/>
                  <a:pt x="434989" y="1351318"/>
                </a:cubicBezTo>
                <a:cubicBezTo>
                  <a:pt x="428071" y="1346893"/>
                  <a:pt x="419394" y="1340896"/>
                  <a:pt x="408956" y="1333328"/>
                </a:cubicBezTo>
                <a:cubicBezTo>
                  <a:pt x="398518" y="1325759"/>
                  <a:pt x="388878" y="1314823"/>
                  <a:pt x="380035" y="1300520"/>
                </a:cubicBezTo>
                <a:cubicBezTo>
                  <a:pt x="371193" y="1286217"/>
                  <a:pt x="364909" y="1274271"/>
                  <a:pt x="361182" y="1264682"/>
                </a:cubicBezTo>
                <a:cubicBezTo>
                  <a:pt x="357455" y="1255094"/>
                  <a:pt x="355592" y="1247039"/>
                  <a:pt x="355592" y="1240518"/>
                </a:cubicBezTo>
                <a:cubicBezTo>
                  <a:pt x="355592" y="1233998"/>
                  <a:pt x="359144" y="1226451"/>
                  <a:pt x="366248" y="1217879"/>
                </a:cubicBezTo>
                <a:cubicBezTo>
                  <a:pt x="370114" y="1228579"/>
                  <a:pt x="378119" y="1240227"/>
                  <a:pt x="390263" y="1252824"/>
                </a:cubicBezTo>
                <a:cubicBezTo>
                  <a:pt x="402407" y="1265420"/>
                  <a:pt x="411573" y="1271719"/>
                  <a:pt x="417760" y="1271719"/>
                </a:cubicBezTo>
                <a:cubicBezTo>
                  <a:pt x="423948" y="1271719"/>
                  <a:pt x="437207" y="1266335"/>
                  <a:pt x="457539" y="1255568"/>
                </a:cubicBezTo>
                <a:cubicBezTo>
                  <a:pt x="477871" y="1244801"/>
                  <a:pt x="513989" y="1223558"/>
                  <a:pt x="565892" y="1191840"/>
                </a:cubicBezTo>
                <a:cubicBezTo>
                  <a:pt x="568829" y="1152184"/>
                  <a:pt x="574665" y="1127552"/>
                  <a:pt x="583400" y="1117944"/>
                </a:cubicBezTo>
                <a:cubicBezTo>
                  <a:pt x="585584" y="1115542"/>
                  <a:pt x="587693" y="1113440"/>
                  <a:pt x="589726" y="1111638"/>
                </a:cubicBezTo>
                <a:lnTo>
                  <a:pt x="591859" y="1110004"/>
                </a:lnTo>
                <a:lnTo>
                  <a:pt x="582699" y="1112135"/>
                </a:lnTo>
                <a:cubicBezTo>
                  <a:pt x="565710" y="1116696"/>
                  <a:pt x="544147" y="1123538"/>
                  <a:pt x="518011" y="1132660"/>
                </a:cubicBezTo>
                <a:cubicBezTo>
                  <a:pt x="465738" y="1150904"/>
                  <a:pt x="415087" y="1173179"/>
                  <a:pt x="366057" y="1199484"/>
                </a:cubicBezTo>
                <a:cubicBezTo>
                  <a:pt x="375328" y="1167400"/>
                  <a:pt x="456204" y="1113239"/>
                  <a:pt x="608683" y="1036999"/>
                </a:cubicBezTo>
                <a:cubicBezTo>
                  <a:pt x="616866" y="1032903"/>
                  <a:pt x="620958" y="1028948"/>
                  <a:pt x="620958" y="1025134"/>
                </a:cubicBezTo>
                <a:cubicBezTo>
                  <a:pt x="620958" y="1021320"/>
                  <a:pt x="619464" y="1017048"/>
                  <a:pt x="616476" y="1012317"/>
                </a:cubicBezTo>
                <a:cubicBezTo>
                  <a:pt x="613487" y="1007587"/>
                  <a:pt x="611993" y="1002419"/>
                  <a:pt x="611993" y="996815"/>
                </a:cubicBezTo>
                <a:cubicBezTo>
                  <a:pt x="611993" y="991212"/>
                  <a:pt x="616164" y="988410"/>
                  <a:pt x="624506" y="988410"/>
                </a:cubicBezTo>
                <a:close/>
                <a:moveTo>
                  <a:pt x="1549652" y="961775"/>
                </a:moveTo>
                <a:cubicBezTo>
                  <a:pt x="1546290" y="961775"/>
                  <a:pt x="1539021" y="962938"/>
                  <a:pt x="1527845" y="965264"/>
                </a:cubicBezTo>
                <a:cubicBezTo>
                  <a:pt x="1516669" y="967590"/>
                  <a:pt x="1508275" y="970384"/>
                  <a:pt x="1502664" y="973646"/>
                </a:cubicBezTo>
                <a:cubicBezTo>
                  <a:pt x="1510633" y="982353"/>
                  <a:pt x="1513871" y="998978"/>
                  <a:pt x="1512379" y="1023521"/>
                </a:cubicBezTo>
                <a:cubicBezTo>
                  <a:pt x="1521674" y="1009853"/>
                  <a:pt x="1531050" y="996635"/>
                  <a:pt x="1540508" y="983867"/>
                </a:cubicBezTo>
                <a:cubicBezTo>
                  <a:pt x="1549965" y="971100"/>
                  <a:pt x="1554694" y="964226"/>
                  <a:pt x="1554694" y="963246"/>
                </a:cubicBezTo>
                <a:cubicBezTo>
                  <a:pt x="1554694" y="962265"/>
                  <a:pt x="1553013" y="961775"/>
                  <a:pt x="1549652" y="961775"/>
                </a:cubicBezTo>
                <a:close/>
                <a:moveTo>
                  <a:pt x="1413557" y="914400"/>
                </a:moveTo>
                <a:cubicBezTo>
                  <a:pt x="1429289" y="914400"/>
                  <a:pt x="1453614" y="926854"/>
                  <a:pt x="1486531" y="951762"/>
                </a:cubicBezTo>
                <a:cubicBezTo>
                  <a:pt x="1496572" y="947524"/>
                  <a:pt x="1508014" y="943848"/>
                  <a:pt x="1520857" y="940737"/>
                </a:cubicBezTo>
                <a:cubicBezTo>
                  <a:pt x="1533699" y="937625"/>
                  <a:pt x="1541508" y="936570"/>
                  <a:pt x="1544282" y="937570"/>
                </a:cubicBezTo>
                <a:cubicBezTo>
                  <a:pt x="1547056" y="938570"/>
                  <a:pt x="1550158" y="939070"/>
                  <a:pt x="1553587" y="939070"/>
                </a:cubicBezTo>
                <a:lnTo>
                  <a:pt x="1568529" y="937570"/>
                </a:lnTo>
                <a:cubicBezTo>
                  <a:pt x="1575340" y="937570"/>
                  <a:pt x="1585624" y="942015"/>
                  <a:pt x="1599384" y="950905"/>
                </a:cubicBezTo>
                <a:cubicBezTo>
                  <a:pt x="1613144" y="959795"/>
                  <a:pt x="1620024" y="971344"/>
                  <a:pt x="1620024" y="985552"/>
                </a:cubicBezTo>
                <a:cubicBezTo>
                  <a:pt x="1620024" y="1002086"/>
                  <a:pt x="1616426" y="1015332"/>
                  <a:pt x="1609230" y="1025289"/>
                </a:cubicBezTo>
                <a:cubicBezTo>
                  <a:pt x="1602035" y="1035247"/>
                  <a:pt x="1568755" y="1059077"/>
                  <a:pt x="1509391" y="1096780"/>
                </a:cubicBezTo>
                <a:cubicBezTo>
                  <a:pt x="1519908" y="1093478"/>
                  <a:pt x="1528897" y="1090581"/>
                  <a:pt x="1536358" y="1088089"/>
                </a:cubicBezTo>
                <a:cubicBezTo>
                  <a:pt x="1560703" y="1079445"/>
                  <a:pt x="1581813" y="1075123"/>
                  <a:pt x="1599688" y="1075123"/>
                </a:cubicBezTo>
                <a:cubicBezTo>
                  <a:pt x="1629152" y="1075123"/>
                  <a:pt x="1654982" y="1085553"/>
                  <a:pt x="1677180" y="1106412"/>
                </a:cubicBezTo>
                <a:cubicBezTo>
                  <a:pt x="1699377" y="1127272"/>
                  <a:pt x="1710475" y="1145856"/>
                  <a:pt x="1710475" y="1162164"/>
                </a:cubicBezTo>
                <a:cubicBezTo>
                  <a:pt x="1710475" y="1178471"/>
                  <a:pt x="1700849" y="1190262"/>
                  <a:pt x="1681597" y="1197537"/>
                </a:cubicBezTo>
                <a:cubicBezTo>
                  <a:pt x="1662344" y="1204812"/>
                  <a:pt x="1625623" y="1216926"/>
                  <a:pt x="1571434" y="1233881"/>
                </a:cubicBezTo>
                <a:cubicBezTo>
                  <a:pt x="1572926" y="1238302"/>
                  <a:pt x="1573672" y="1243755"/>
                  <a:pt x="1573672" y="1250240"/>
                </a:cubicBezTo>
                <a:cubicBezTo>
                  <a:pt x="1573672" y="1256725"/>
                  <a:pt x="1571365" y="1263432"/>
                  <a:pt x="1566749" y="1270361"/>
                </a:cubicBezTo>
                <a:cubicBezTo>
                  <a:pt x="1562133" y="1277291"/>
                  <a:pt x="1553995" y="1286050"/>
                  <a:pt x="1542335" y="1296639"/>
                </a:cubicBezTo>
                <a:cubicBezTo>
                  <a:pt x="1532826" y="1304909"/>
                  <a:pt x="1528071" y="1311299"/>
                  <a:pt x="1528071" y="1315808"/>
                </a:cubicBezTo>
                <a:cubicBezTo>
                  <a:pt x="1532652" y="1312823"/>
                  <a:pt x="1539581" y="1311331"/>
                  <a:pt x="1548860" y="1311331"/>
                </a:cubicBezTo>
                <a:cubicBezTo>
                  <a:pt x="1569894" y="1311331"/>
                  <a:pt x="1590004" y="1320654"/>
                  <a:pt x="1609189" y="1339299"/>
                </a:cubicBezTo>
                <a:cubicBezTo>
                  <a:pt x="1628374" y="1357944"/>
                  <a:pt x="1637966" y="1375234"/>
                  <a:pt x="1637966" y="1391168"/>
                </a:cubicBezTo>
                <a:cubicBezTo>
                  <a:pt x="1637966" y="1407103"/>
                  <a:pt x="1633880" y="1422216"/>
                  <a:pt x="1625709" y="1436507"/>
                </a:cubicBezTo>
                <a:cubicBezTo>
                  <a:pt x="1617537" y="1450799"/>
                  <a:pt x="1607887" y="1469073"/>
                  <a:pt x="1596759" y="1491330"/>
                </a:cubicBezTo>
                <a:cubicBezTo>
                  <a:pt x="1591131" y="1502585"/>
                  <a:pt x="1582854" y="1511576"/>
                  <a:pt x="1571928" y="1518303"/>
                </a:cubicBezTo>
                <a:cubicBezTo>
                  <a:pt x="1561002" y="1525030"/>
                  <a:pt x="1550902" y="1528394"/>
                  <a:pt x="1541627" y="1528394"/>
                </a:cubicBezTo>
                <a:cubicBezTo>
                  <a:pt x="1532352" y="1528394"/>
                  <a:pt x="1526476" y="1526743"/>
                  <a:pt x="1524000" y="1523441"/>
                </a:cubicBezTo>
                <a:cubicBezTo>
                  <a:pt x="1521523" y="1520139"/>
                  <a:pt x="1519892" y="1517555"/>
                  <a:pt x="1519106" y="1515690"/>
                </a:cubicBezTo>
                <a:cubicBezTo>
                  <a:pt x="1519106" y="1516730"/>
                  <a:pt x="1517703" y="1527314"/>
                  <a:pt x="1514897" y="1547444"/>
                </a:cubicBezTo>
                <a:cubicBezTo>
                  <a:pt x="1512091" y="1567573"/>
                  <a:pt x="1510063" y="1587780"/>
                  <a:pt x="1508813" y="1608064"/>
                </a:cubicBezTo>
                <a:cubicBezTo>
                  <a:pt x="1507563" y="1628349"/>
                  <a:pt x="1504692" y="1644186"/>
                  <a:pt x="1500199" y="1655576"/>
                </a:cubicBezTo>
                <a:cubicBezTo>
                  <a:pt x="1495707" y="1666967"/>
                  <a:pt x="1489503" y="1672662"/>
                  <a:pt x="1481590" y="1672662"/>
                </a:cubicBezTo>
                <a:cubicBezTo>
                  <a:pt x="1468866" y="1672662"/>
                  <a:pt x="1461424" y="1657549"/>
                  <a:pt x="1459265" y="1627323"/>
                </a:cubicBezTo>
                <a:cubicBezTo>
                  <a:pt x="1457106" y="1597097"/>
                  <a:pt x="1456027" y="1565033"/>
                  <a:pt x="1456027" y="1531132"/>
                </a:cubicBezTo>
                <a:lnTo>
                  <a:pt x="1458265" y="1432560"/>
                </a:lnTo>
                <a:cubicBezTo>
                  <a:pt x="1458265" y="1426218"/>
                  <a:pt x="1458210" y="1421535"/>
                  <a:pt x="1458099" y="1418511"/>
                </a:cubicBezTo>
                <a:cubicBezTo>
                  <a:pt x="1454844" y="1422623"/>
                  <a:pt x="1442079" y="1435817"/>
                  <a:pt x="1419802" y="1458093"/>
                </a:cubicBezTo>
                <a:cubicBezTo>
                  <a:pt x="1397526" y="1480370"/>
                  <a:pt x="1382569" y="1496600"/>
                  <a:pt x="1374933" y="1506784"/>
                </a:cubicBezTo>
                <a:cubicBezTo>
                  <a:pt x="1369441" y="1514714"/>
                  <a:pt x="1362743" y="1518678"/>
                  <a:pt x="1354842" y="1518678"/>
                </a:cubicBezTo>
                <a:cubicBezTo>
                  <a:pt x="1346940" y="1518678"/>
                  <a:pt x="1338530" y="1509897"/>
                  <a:pt x="1329612" y="1492336"/>
                </a:cubicBezTo>
                <a:cubicBezTo>
                  <a:pt x="1320695" y="1474774"/>
                  <a:pt x="1316236" y="1458837"/>
                  <a:pt x="1316236" y="1444526"/>
                </a:cubicBezTo>
                <a:cubicBezTo>
                  <a:pt x="1316236" y="1421928"/>
                  <a:pt x="1324951" y="1407819"/>
                  <a:pt x="1342382" y="1402199"/>
                </a:cubicBezTo>
                <a:cubicBezTo>
                  <a:pt x="1349581" y="1399620"/>
                  <a:pt x="1357586" y="1394637"/>
                  <a:pt x="1366397" y="1387251"/>
                </a:cubicBezTo>
                <a:cubicBezTo>
                  <a:pt x="1375207" y="1379865"/>
                  <a:pt x="1386989" y="1368074"/>
                  <a:pt x="1401740" y="1351878"/>
                </a:cubicBezTo>
                <a:cubicBezTo>
                  <a:pt x="1416492" y="1335681"/>
                  <a:pt x="1424493" y="1325809"/>
                  <a:pt x="1425743" y="1322261"/>
                </a:cubicBezTo>
                <a:cubicBezTo>
                  <a:pt x="1426994" y="1318713"/>
                  <a:pt x="1427619" y="1314431"/>
                  <a:pt x="1427619" y="1309414"/>
                </a:cubicBezTo>
                <a:cubicBezTo>
                  <a:pt x="1427619" y="1304397"/>
                  <a:pt x="1427422" y="1301889"/>
                  <a:pt x="1427029" y="1301889"/>
                </a:cubicBezTo>
                <a:cubicBezTo>
                  <a:pt x="1426636" y="1301889"/>
                  <a:pt x="1420707" y="1306001"/>
                  <a:pt x="1409241" y="1314224"/>
                </a:cubicBezTo>
                <a:cubicBezTo>
                  <a:pt x="1397776" y="1322447"/>
                  <a:pt x="1388749" y="1326559"/>
                  <a:pt x="1382161" y="1326559"/>
                </a:cubicBezTo>
                <a:cubicBezTo>
                  <a:pt x="1366619" y="1326559"/>
                  <a:pt x="1358848" y="1310315"/>
                  <a:pt x="1358848" y="1277827"/>
                </a:cubicBezTo>
                <a:cubicBezTo>
                  <a:pt x="1358848" y="1262777"/>
                  <a:pt x="1361958" y="1249774"/>
                  <a:pt x="1368177" y="1238816"/>
                </a:cubicBezTo>
                <a:lnTo>
                  <a:pt x="1370377" y="1235668"/>
                </a:lnTo>
                <a:lnTo>
                  <a:pt x="1346482" y="1254719"/>
                </a:lnTo>
                <a:cubicBezTo>
                  <a:pt x="1318873" y="1276902"/>
                  <a:pt x="1297939" y="1294278"/>
                  <a:pt x="1283678" y="1306848"/>
                </a:cubicBezTo>
                <a:cubicBezTo>
                  <a:pt x="1264664" y="1323608"/>
                  <a:pt x="1252710" y="1335326"/>
                  <a:pt x="1247816" y="1342001"/>
                </a:cubicBezTo>
                <a:cubicBezTo>
                  <a:pt x="1242923" y="1348677"/>
                  <a:pt x="1239313" y="1356595"/>
                  <a:pt x="1236988" y="1365754"/>
                </a:cubicBezTo>
                <a:cubicBezTo>
                  <a:pt x="1234440" y="1375010"/>
                  <a:pt x="1229092" y="1379637"/>
                  <a:pt x="1220944" y="1379637"/>
                </a:cubicBezTo>
                <a:cubicBezTo>
                  <a:pt x="1212796" y="1379637"/>
                  <a:pt x="1205087" y="1373241"/>
                  <a:pt x="1197816" y="1360450"/>
                </a:cubicBezTo>
                <a:cubicBezTo>
                  <a:pt x="1190545" y="1347659"/>
                  <a:pt x="1186910" y="1334042"/>
                  <a:pt x="1186910" y="1319600"/>
                </a:cubicBezTo>
                <a:cubicBezTo>
                  <a:pt x="1186910" y="1305158"/>
                  <a:pt x="1188126" y="1293382"/>
                  <a:pt x="1190559" y="1284274"/>
                </a:cubicBezTo>
                <a:cubicBezTo>
                  <a:pt x="1192992" y="1275166"/>
                  <a:pt x="1198747" y="1269760"/>
                  <a:pt x="1207823" y="1268058"/>
                </a:cubicBezTo>
                <a:cubicBezTo>
                  <a:pt x="1216900" y="1266355"/>
                  <a:pt x="1226496" y="1262680"/>
                  <a:pt x="1236613" y="1257032"/>
                </a:cubicBezTo>
                <a:cubicBezTo>
                  <a:pt x="1246729" y="1251385"/>
                  <a:pt x="1256855" y="1244315"/>
                  <a:pt x="1266991" y="1235822"/>
                </a:cubicBezTo>
                <a:cubicBezTo>
                  <a:pt x="1307735" y="1197777"/>
                  <a:pt x="1339391" y="1169393"/>
                  <a:pt x="1361962" y="1150668"/>
                </a:cubicBezTo>
                <a:cubicBezTo>
                  <a:pt x="1384532" y="1131943"/>
                  <a:pt x="1402786" y="1119970"/>
                  <a:pt x="1416724" y="1114747"/>
                </a:cubicBezTo>
                <a:cubicBezTo>
                  <a:pt x="1417510" y="1106246"/>
                  <a:pt x="1416204" y="1099545"/>
                  <a:pt x="1412807" y="1094643"/>
                </a:cubicBezTo>
                <a:cubicBezTo>
                  <a:pt x="1409410" y="1089742"/>
                  <a:pt x="1403822" y="1084822"/>
                  <a:pt x="1396043" y="1079885"/>
                </a:cubicBezTo>
                <a:cubicBezTo>
                  <a:pt x="1376930" y="1102809"/>
                  <a:pt x="1363563" y="1121180"/>
                  <a:pt x="1355943" y="1134999"/>
                </a:cubicBezTo>
                <a:cubicBezTo>
                  <a:pt x="1353133" y="1140611"/>
                  <a:pt x="1348668" y="1143417"/>
                  <a:pt x="1342548" y="1143417"/>
                </a:cubicBezTo>
                <a:cubicBezTo>
                  <a:pt x="1333436" y="1143417"/>
                  <a:pt x="1325526" y="1137144"/>
                  <a:pt x="1318819" y="1124599"/>
                </a:cubicBezTo>
                <a:cubicBezTo>
                  <a:pt x="1312112" y="1112054"/>
                  <a:pt x="1308759" y="1099949"/>
                  <a:pt x="1308759" y="1088285"/>
                </a:cubicBezTo>
                <a:cubicBezTo>
                  <a:pt x="1308759" y="1076621"/>
                  <a:pt x="1312842" y="1061806"/>
                  <a:pt x="1321010" y="1043839"/>
                </a:cubicBezTo>
                <a:cubicBezTo>
                  <a:pt x="1329178" y="1025873"/>
                  <a:pt x="1338203" y="1015861"/>
                  <a:pt x="1348085" y="1013806"/>
                </a:cubicBezTo>
                <a:cubicBezTo>
                  <a:pt x="1362674" y="1011202"/>
                  <a:pt x="1373302" y="1007968"/>
                  <a:pt x="1379970" y="1004102"/>
                </a:cubicBezTo>
                <a:lnTo>
                  <a:pt x="1423880" y="981242"/>
                </a:lnTo>
                <a:cubicBezTo>
                  <a:pt x="1407934" y="960366"/>
                  <a:pt x="1399960" y="942364"/>
                  <a:pt x="1399960" y="927235"/>
                </a:cubicBezTo>
                <a:cubicBezTo>
                  <a:pt x="1399960" y="918679"/>
                  <a:pt x="1404493" y="914400"/>
                  <a:pt x="1413557" y="914400"/>
                </a:cubicBezTo>
                <a:close/>
                <a:moveTo>
                  <a:pt x="3478887" y="494384"/>
                </a:moveTo>
                <a:cubicBezTo>
                  <a:pt x="3462948" y="494384"/>
                  <a:pt x="3429857" y="503936"/>
                  <a:pt x="3379612" y="523042"/>
                </a:cubicBezTo>
                <a:cubicBezTo>
                  <a:pt x="3386018" y="551276"/>
                  <a:pt x="3389233" y="565301"/>
                  <a:pt x="3389256" y="565119"/>
                </a:cubicBezTo>
                <a:cubicBezTo>
                  <a:pt x="3417093" y="564253"/>
                  <a:pt x="3437262" y="560586"/>
                  <a:pt x="3449764" y="554117"/>
                </a:cubicBezTo>
                <a:cubicBezTo>
                  <a:pt x="3462266" y="547648"/>
                  <a:pt x="3470596" y="537480"/>
                  <a:pt x="3474755" y="523613"/>
                </a:cubicBezTo>
                <a:cubicBezTo>
                  <a:pt x="3478915" y="509747"/>
                  <a:pt x="3480994" y="501408"/>
                  <a:pt x="3480994" y="498598"/>
                </a:cubicBezTo>
                <a:cubicBezTo>
                  <a:pt x="3480994" y="495788"/>
                  <a:pt x="3480292" y="494384"/>
                  <a:pt x="3478887" y="494384"/>
                </a:cubicBezTo>
                <a:close/>
                <a:moveTo>
                  <a:pt x="2714648" y="458510"/>
                </a:moveTo>
                <a:cubicBezTo>
                  <a:pt x="2709013" y="458510"/>
                  <a:pt x="2700591" y="461499"/>
                  <a:pt x="2689383" y="467475"/>
                </a:cubicBezTo>
                <a:cubicBezTo>
                  <a:pt x="2689383" y="474246"/>
                  <a:pt x="2688137" y="498670"/>
                  <a:pt x="2685645" y="540747"/>
                </a:cubicBezTo>
                <a:cubicBezTo>
                  <a:pt x="2695900" y="542040"/>
                  <a:pt x="2704643" y="535472"/>
                  <a:pt x="2711874" y="521042"/>
                </a:cubicBezTo>
                <a:cubicBezTo>
                  <a:pt x="2719105" y="506611"/>
                  <a:pt x="2722721" y="495185"/>
                  <a:pt x="2722721" y="486764"/>
                </a:cubicBezTo>
                <a:cubicBezTo>
                  <a:pt x="2722721" y="467928"/>
                  <a:pt x="2720030" y="458510"/>
                  <a:pt x="2714648" y="458510"/>
                </a:cubicBezTo>
                <a:close/>
                <a:moveTo>
                  <a:pt x="1122116" y="448997"/>
                </a:moveTo>
                <a:cubicBezTo>
                  <a:pt x="1123394" y="451355"/>
                  <a:pt x="1123686" y="452533"/>
                  <a:pt x="1122991" y="452533"/>
                </a:cubicBezTo>
                <a:lnTo>
                  <a:pt x="1123348" y="452358"/>
                </a:lnTo>
                <a:close/>
                <a:moveTo>
                  <a:pt x="1218247" y="434591"/>
                </a:moveTo>
                <a:cubicBezTo>
                  <a:pt x="1204372" y="441099"/>
                  <a:pt x="1192196" y="448163"/>
                  <a:pt x="1181719" y="455783"/>
                </a:cubicBezTo>
                <a:cubicBezTo>
                  <a:pt x="1171241" y="463403"/>
                  <a:pt x="1153711" y="479604"/>
                  <a:pt x="1129129" y="504385"/>
                </a:cubicBezTo>
                <a:cubicBezTo>
                  <a:pt x="1131129" y="517252"/>
                  <a:pt x="1132328" y="525034"/>
                  <a:pt x="1132725" y="527733"/>
                </a:cubicBezTo>
                <a:cubicBezTo>
                  <a:pt x="1160910" y="519907"/>
                  <a:pt x="1185283" y="515204"/>
                  <a:pt x="1205841" y="513624"/>
                </a:cubicBezTo>
                <a:cubicBezTo>
                  <a:pt x="1199856" y="494677"/>
                  <a:pt x="1196864" y="480957"/>
                  <a:pt x="1196864" y="472464"/>
                </a:cubicBezTo>
                <a:cubicBezTo>
                  <a:pt x="1196864" y="463971"/>
                  <a:pt x="1199630" y="459724"/>
                  <a:pt x="1205162" y="459724"/>
                </a:cubicBezTo>
                <a:cubicBezTo>
                  <a:pt x="1210695" y="459724"/>
                  <a:pt x="1215330" y="464211"/>
                  <a:pt x="1219069" y="473185"/>
                </a:cubicBezTo>
                <a:lnTo>
                  <a:pt x="1221086" y="478775"/>
                </a:lnTo>
                <a:lnTo>
                  <a:pt x="1220566" y="473631"/>
                </a:lnTo>
                <a:cubicBezTo>
                  <a:pt x="1219869" y="464955"/>
                  <a:pt x="1219096" y="451942"/>
                  <a:pt x="1218247" y="434591"/>
                </a:cubicBezTo>
                <a:close/>
                <a:moveTo>
                  <a:pt x="442543" y="428601"/>
                </a:moveTo>
                <a:cubicBezTo>
                  <a:pt x="433010" y="433562"/>
                  <a:pt x="422140" y="436098"/>
                  <a:pt x="409932" y="436210"/>
                </a:cubicBezTo>
                <a:cubicBezTo>
                  <a:pt x="418131" y="435940"/>
                  <a:pt x="425349" y="435805"/>
                  <a:pt x="431584" y="435805"/>
                </a:cubicBezTo>
                <a:cubicBezTo>
                  <a:pt x="437818" y="435805"/>
                  <a:pt x="441472" y="433404"/>
                  <a:pt x="442543" y="428601"/>
                </a:cubicBezTo>
                <a:close/>
                <a:moveTo>
                  <a:pt x="4206906" y="378524"/>
                </a:moveTo>
                <a:cubicBezTo>
                  <a:pt x="4201477" y="382008"/>
                  <a:pt x="4193905" y="383255"/>
                  <a:pt x="4184189" y="382263"/>
                </a:cubicBezTo>
                <a:cubicBezTo>
                  <a:pt x="4180848" y="386136"/>
                  <a:pt x="4175409" y="396669"/>
                  <a:pt x="4167872" y="413862"/>
                </a:cubicBezTo>
                <a:cubicBezTo>
                  <a:pt x="4160335" y="431054"/>
                  <a:pt x="4156567" y="443252"/>
                  <a:pt x="4156567" y="450455"/>
                </a:cubicBezTo>
                <a:cubicBezTo>
                  <a:pt x="4156567" y="457659"/>
                  <a:pt x="4156924" y="463062"/>
                  <a:pt x="4157638" y="466666"/>
                </a:cubicBezTo>
                <a:cubicBezTo>
                  <a:pt x="4161020" y="473421"/>
                  <a:pt x="4163556" y="479657"/>
                  <a:pt x="4165246" y="485373"/>
                </a:cubicBezTo>
                <a:lnTo>
                  <a:pt x="4167121" y="496898"/>
                </a:lnTo>
                <a:lnTo>
                  <a:pt x="4183975" y="452737"/>
                </a:lnTo>
                <a:cubicBezTo>
                  <a:pt x="4192802" y="427598"/>
                  <a:pt x="4200513" y="403368"/>
                  <a:pt x="4207109" y="380048"/>
                </a:cubicBezTo>
                <a:cubicBezTo>
                  <a:pt x="4206942" y="380207"/>
                  <a:pt x="4206875" y="379699"/>
                  <a:pt x="4206906" y="378524"/>
                </a:cubicBezTo>
                <a:close/>
                <a:moveTo>
                  <a:pt x="4337315" y="323957"/>
                </a:moveTo>
                <a:cubicBezTo>
                  <a:pt x="4336220" y="323957"/>
                  <a:pt x="4329676" y="325755"/>
                  <a:pt x="4317682" y="329351"/>
                </a:cubicBezTo>
                <a:cubicBezTo>
                  <a:pt x="4305688" y="332947"/>
                  <a:pt x="4297172" y="336011"/>
                  <a:pt x="4292131" y="338543"/>
                </a:cubicBezTo>
                <a:cubicBezTo>
                  <a:pt x="4291290" y="348091"/>
                  <a:pt x="4275205" y="390410"/>
                  <a:pt x="4243875" y="465499"/>
                </a:cubicBezTo>
                <a:cubicBezTo>
                  <a:pt x="4243431" y="490589"/>
                  <a:pt x="4250007" y="510727"/>
                  <a:pt x="4263604" y="525911"/>
                </a:cubicBezTo>
                <a:cubicBezTo>
                  <a:pt x="4277201" y="541096"/>
                  <a:pt x="4285010" y="548688"/>
                  <a:pt x="4287030" y="548688"/>
                </a:cubicBezTo>
                <a:cubicBezTo>
                  <a:pt x="4289050" y="548688"/>
                  <a:pt x="4291133" y="546053"/>
                  <a:pt x="4293280" y="540782"/>
                </a:cubicBezTo>
                <a:cubicBezTo>
                  <a:pt x="4295428" y="535512"/>
                  <a:pt x="4303902" y="504998"/>
                  <a:pt x="4318706" y="449241"/>
                </a:cubicBezTo>
                <a:cubicBezTo>
                  <a:pt x="4333510" y="393484"/>
                  <a:pt x="4340911" y="358664"/>
                  <a:pt x="4340911" y="344782"/>
                </a:cubicBezTo>
                <a:cubicBezTo>
                  <a:pt x="4340911" y="330899"/>
                  <a:pt x="4339713" y="323957"/>
                  <a:pt x="4337315" y="323957"/>
                </a:cubicBezTo>
                <a:close/>
                <a:moveTo>
                  <a:pt x="1221533" y="313492"/>
                </a:moveTo>
                <a:cubicBezTo>
                  <a:pt x="1197538" y="347837"/>
                  <a:pt x="1172940" y="365244"/>
                  <a:pt x="1147738" y="365713"/>
                </a:cubicBezTo>
                <a:cubicBezTo>
                  <a:pt x="1146572" y="370666"/>
                  <a:pt x="1143857" y="376087"/>
                  <a:pt x="1139594" y="381977"/>
                </a:cubicBezTo>
                <a:cubicBezTo>
                  <a:pt x="1150929" y="378460"/>
                  <a:pt x="1159101" y="374593"/>
                  <a:pt x="1164110" y="370374"/>
                </a:cubicBezTo>
                <a:cubicBezTo>
                  <a:pt x="1169118" y="366155"/>
                  <a:pt x="1174853" y="364046"/>
                  <a:pt x="1181314" y="364046"/>
                </a:cubicBezTo>
                <a:cubicBezTo>
                  <a:pt x="1191093" y="364046"/>
                  <a:pt x="1204075" y="370023"/>
                  <a:pt x="1220259" y="381977"/>
                </a:cubicBezTo>
                <a:close/>
                <a:moveTo>
                  <a:pt x="1903142" y="229017"/>
                </a:moveTo>
                <a:cubicBezTo>
                  <a:pt x="1902142" y="229017"/>
                  <a:pt x="1896657" y="232756"/>
                  <a:pt x="1886688" y="240233"/>
                </a:cubicBezTo>
                <a:cubicBezTo>
                  <a:pt x="1876719" y="247710"/>
                  <a:pt x="1866328" y="251448"/>
                  <a:pt x="1855517" y="251448"/>
                </a:cubicBezTo>
                <a:cubicBezTo>
                  <a:pt x="1844707" y="251448"/>
                  <a:pt x="1833693" y="250077"/>
                  <a:pt x="1822478" y="247335"/>
                </a:cubicBezTo>
                <a:cubicBezTo>
                  <a:pt x="1811262" y="244592"/>
                  <a:pt x="1803023" y="243221"/>
                  <a:pt x="1797760" y="243221"/>
                </a:cubicBezTo>
                <a:cubicBezTo>
                  <a:pt x="1792498" y="243221"/>
                  <a:pt x="1787794" y="245886"/>
                  <a:pt x="1783651" y="251216"/>
                </a:cubicBezTo>
                <a:cubicBezTo>
                  <a:pt x="1779508" y="256546"/>
                  <a:pt x="1776150" y="264771"/>
                  <a:pt x="1773578" y="275892"/>
                </a:cubicBezTo>
                <a:cubicBezTo>
                  <a:pt x="1784048" y="288505"/>
                  <a:pt x="1789283" y="304229"/>
                  <a:pt x="1789283" y="323065"/>
                </a:cubicBezTo>
                <a:cubicBezTo>
                  <a:pt x="1789283" y="330311"/>
                  <a:pt x="1788533" y="336241"/>
                  <a:pt x="1787032" y="340853"/>
                </a:cubicBezTo>
                <a:cubicBezTo>
                  <a:pt x="1800344" y="328906"/>
                  <a:pt x="1814604" y="322934"/>
                  <a:pt x="1829812" y="322934"/>
                </a:cubicBezTo>
                <a:cubicBezTo>
                  <a:pt x="1845020" y="322934"/>
                  <a:pt x="1860008" y="327478"/>
                  <a:pt x="1874776" y="336566"/>
                </a:cubicBezTo>
                <a:cubicBezTo>
                  <a:pt x="1889543" y="345655"/>
                  <a:pt x="1896927" y="358008"/>
                  <a:pt x="1896927" y="373625"/>
                </a:cubicBezTo>
                <a:cubicBezTo>
                  <a:pt x="1896927" y="389242"/>
                  <a:pt x="1891595" y="401261"/>
                  <a:pt x="1880931" y="409683"/>
                </a:cubicBezTo>
                <a:cubicBezTo>
                  <a:pt x="1870267" y="418104"/>
                  <a:pt x="1856059" y="426230"/>
                  <a:pt x="1838307" y="434061"/>
                </a:cubicBezTo>
                <a:cubicBezTo>
                  <a:pt x="1820555" y="441891"/>
                  <a:pt x="1797927" y="445806"/>
                  <a:pt x="1770423" y="445806"/>
                </a:cubicBezTo>
                <a:cubicBezTo>
                  <a:pt x="1768042" y="455307"/>
                  <a:pt x="1766852" y="466231"/>
                  <a:pt x="1766852" y="478578"/>
                </a:cubicBezTo>
                <a:cubicBezTo>
                  <a:pt x="1766852" y="490925"/>
                  <a:pt x="1766947" y="498090"/>
                  <a:pt x="1767137" y="500075"/>
                </a:cubicBezTo>
                <a:cubicBezTo>
                  <a:pt x="1812103" y="488629"/>
                  <a:pt x="1839890" y="482906"/>
                  <a:pt x="1850499" y="482906"/>
                </a:cubicBezTo>
                <a:cubicBezTo>
                  <a:pt x="1861107" y="482906"/>
                  <a:pt x="1871001" y="487633"/>
                  <a:pt x="1880181" y="497086"/>
                </a:cubicBezTo>
                <a:cubicBezTo>
                  <a:pt x="1889361" y="506540"/>
                  <a:pt x="1896915" y="519248"/>
                  <a:pt x="1902845" y="535210"/>
                </a:cubicBezTo>
                <a:cubicBezTo>
                  <a:pt x="1905678" y="518216"/>
                  <a:pt x="1907095" y="449493"/>
                  <a:pt x="1907095" y="329041"/>
                </a:cubicBezTo>
                <a:cubicBezTo>
                  <a:pt x="1907095" y="283591"/>
                  <a:pt x="1906686" y="255558"/>
                  <a:pt x="1905869" y="244942"/>
                </a:cubicBezTo>
                <a:cubicBezTo>
                  <a:pt x="1905051" y="234325"/>
                  <a:pt x="1904143" y="229017"/>
                  <a:pt x="1903142" y="229017"/>
                </a:cubicBezTo>
                <a:close/>
                <a:moveTo>
                  <a:pt x="4261551" y="213977"/>
                </a:moveTo>
                <a:lnTo>
                  <a:pt x="4261122" y="218372"/>
                </a:lnTo>
                <a:cubicBezTo>
                  <a:pt x="4260818" y="221321"/>
                  <a:pt x="4260451" y="224763"/>
                  <a:pt x="4260020" y="228696"/>
                </a:cubicBezTo>
                <a:cubicBezTo>
                  <a:pt x="4258298" y="244428"/>
                  <a:pt x="4257167" y="255401"/>
                  <a:pt x="4256627" y="261616"/>
                </a:cubicBezTo>
                <a:cubicBezTo>
                  <a:pt x="4258310" y="252191"/>
                  <a:pt x="4259572" y="243317"/>
                  <a:pt x="4260413" y="234994"/>
                </a:cubicBezTo>
                <a:close/>
                <a:moveTo>
                  <a:pt x="1213461" y="196870"/>
                </a:moveTo>
                <a:cubicBezTo>
                  <a:pt x="1210929" y="196870"/>
                  <a:pt x="1208373" y="197692"/>
                  <a:pt x="1205793" y="199335"/>
                </a:cubicBezTo>
                <a:cubicBezTo>
                  <a:pt x="1189561" y="210154"/>
                  <a:pt x="1177881" y="215563"/>
                  <a:pt x="1170753" y="215563"/>
                </a:cubicBezTo>
                <a:cubicBezTo>
                  <a:pt x="1163625" y="215563"/>
                  <a:pt x="1157942" y="214692"/>
                  <a:pt x="1153703" y="212950"/>
                </a:cubicBezTo>
                <a:cubicBezTo>
                  <a:pt x="1149465" y="211207"/>
                  <a:pt x="1144808" y="210336"/>
                  <a:pt x="1139731" y="210336"/>
                </a:cubicBezTo>
                <a:cubicBezTo>
                  <a:pt x="1134656" y="210336"/>
                  <a:pt x="1130248" y="211580"/>
                  <a:pt x="1126510" y="214069"/>
                </a:cubicBezTo>
                <a:lnTo>
                  <a:pt x="1122986" y="215659"/>
                </a:lnTo>
                <a:lnTo>
                  <a:pt x="1127656" y="218854"/>
                </a:lnTo>
                <a:cubicBezTo>
                  <a:pt x="1129872" y="220810"/>
                  <a:pt x="1131923" y="223093"/>
                  <a:pt x="1133808" y="225701"/>
                </a:cubicBezTo>
                <a:cubicBezTo>
                  <a:pt x="1141349" y="236135"/>
                  <a:pt x="1146508" y="248107"/>
                  <a:pt x="1149286" y="261616"/>
                </a:cubicBezTo>
                <a:cubicBezTo>
                  <a:pt x="1160518" y="254655"/>
                  <a:pt x="1172245" y="251175"/>
                  <a:pt x="1184469" y="251175"/>
                </a:cubicBezTo>
                <a:cubicBezTo>
                  <a:pt x="1196693" y="251175"/>
                  <a:pt x="1209365" y="258894"/>
                  <a:pt x="1222486" y="274332"/>
                </a:cubicBezTo>
                <a:cubicBezTo>
                  <a:pt x="1222851" y="264220"/>
                  <a:pt x="1223034" y="254052"/>
                  <a:pt x="1223034" y="243829"/>
                </a:cubicBezTo>
                <a:cubicBezTo>
                  <a:pt x="1223034" y="212523"/>
                  <a:pt x="1219843" y="196870"/>
                  <a:pt x="1213461" y="196870"/>
                </a:cubicBezTo>
                <a:close/>
                <a:moveTo>
                  <a:pt x="2767589" y="189405"/>
                </a:moveTo>
                <a:cubicBezTo>
                  <a:pt x="2754139" y="189405"/>
                  <a:pt x="2734335" y="194368"/>
                  <a:pt x="2708177" y="204294"/>
                </a:cubicBezTo>
                <a:cubicBezTo>
                  <a:pt x="2682019" y="214220"/>
                  <a:pt x="2662459" y="224159"/>
                  <a:pt x="2649497" y="234113"/>
                </a:cubicBezTo>
                <a:cubicBezTo>
                  <a:pt x="2643386" y="254639"/>
                  <a:pt x="2635452" y="264902"/>
                  <a:pt x="2625697" y="264902"/>
                </a:cubicBezTo>
                <a:cubicBezTo>
                  <a:pt x="2619895" y="264902"/>
                  <a:pt x="2615426" y="262410"/>
                  <a:pt x="2612290" y="257425"/>
                </a:cubicBezTo>
                <a:cubicBezTo>
                  <a:pt x="2607385" y="261593"/>
                  <a:pt x="2592297" y="273717"/>
                  <a:pt x="2567028" y="293799"/>
                </a:cubicBezTo>
                <a:lnTo>
                  <a:pt x="2547938" y="308941"/>
                </a:lnTo>
                <a:lnTo>
                  <a:pt x="2554676" y="307979"/>
                </a:lnTo>
                <a:cubicBezTo>
                  <a:pt x="2557399" y="307979"/>
                  <a:pt x="2559510" y="308229"/>
                  <a:pt x="2561010" y="308730"/>
                </a:cubicBezTo>
                <a:cubicBezTo>
                  <a:pt x="2562510" y="309229"/>
                  <a:pt x="2564138" y="309480"/>
                  <a:pt x="2565892" y="309480"/>
                </a:cubicBezTo>
                <a:cubicBezTo>
                  <a:pt x="2579274" y="309480"/>
                  <a:pt x="2603365" y="301935"/>
                  <a:pt x="2638163" y="286846"/>
                </a:cubicBezTo>
                <a:cubicBezTo>
                  <a:pt x="2672961" y="271756"/>
                  <a:pt x="2704784" y="256322"/>
                  <a:pt x="2733633" y="240542"/>
                </a:cubicBezTo>
                <a:cubicBezTo>
                  <a:pt x="2762482" y="224763"/>
                  <a:pt x="2778716" y="215063"/>
                  <a:pt x="2782335" y="211443"/>
                </a:cubicBezTo>
                <a:cubicBezTo>
                  <a:pt x="2785955" y="207824"/>
                  <a:pt x="2787765" y="203419"/>
                  <a:pt x="2787765" y="198227"/>
                </a:cubicBezTo>
                <a:cubicBezTo>
                  <a:pt x="2787765" y="192346"/>
                  <a:pt x="2781040" y="189405"/>
                  <a:pt x="2767589" y="189405"/>
                </a:cubicBezTo>
                <a:close/>
                <a:moveTo>
                  <a:pt x="130242" y="168200"/>
                </a:moveTo>
                <a:cubicBezTo>
                  <a:pt x="139775" y="168200"/>
                  <a:pt x="152791" y="170498"/>
                  <a:pt x="169289" y="175094"/>
                </a:cubicBezTo>
                <a:cubicBezTo>
                  <a:pt x="185787" y="179689"/>
                  <a:pt x="198126" y="187629"/>
                  <a:pt x="206305" y="198912"/>
                </a:cubicBezTo>
                <a:cubicBezTo>
                  <a:pt x="214485" y="210195"/>
                  <a:pt x="218575" y="221225"/>
                  <a:pt x="218575" y="232000"/>
                </a:cubicBezTo>
                <a:cubicBezTo>
                  <a:pt x="218575" y="242775"/>
                  <a:pt x="216578" y="248607"/>
                  <a:pt x="212586" y="249496"/>
                </a:cubicBezTo>
                <a:cubicBezTo>
                  <a:pt x="194814" y="273483"/>
                  <a:pt x="182106" y="306432"/>
                  <a:pt x="174462" y="348341"/>
                </a:cubicBezTo>
                <a:cubicBezTo>
                  <a:pt x="187424" y="359009"/>
                  <a:pt x="193905" y="371515"/>
                  <a:pt x="193905" y="385858"/>
                </a:cubicBezTo>
                <a:cubicBezTo>
                  <a:pt x="193905" y="395375"/>
                  <a:pt x="189896" y="405638"/>
                  <a:pt x="181880" y="416648"/>
                </a:cubicBezTo>
                <a:cubicBezTo>
                  <a:pt x="171958" y="432927"/>
                  <a:pt x="166997" y="441802"/>
                  <a:pt x="166997" y="443270"/>
                </a:cubicBezTo>
                <a:cubicBezTo>
                  <a:pt x="171100" y="435785"/>
                  <a:pt x="178197" y="426998"/>
                  <a:pt x="188285" y="416910"/>
                </a:cubicBezTo>
                <a:cubicBezTo>
                  <a:pt x="192627" y="412568"/>
                  <a:pt x="197191" y="410397"/>
                  <a:pt x="201977" y="410397"/>
                </a:cubicBezTo>
                <a:cubicBezTo>
                  <a:pt x="213534" y="410397"/>
                  <a:pt x="219313" y="418910"/>
                  <a:pt x="219313" y="435936"/>
                </a:cubicBezTo>
                <a:cubicBezTo>
                  <a:pt x="219313" y="443080"/>
                  <a:pt x="217460" y="450215"/>
                  <a:pt x="213753" y="457343"/>
                </a:cubicBezTo>
                <a:cubicBezTo>
                  <a:pt x="210046" y="464471"/>
                  <a:pt x="198596" y="478655"/>
                  <a:pt x="179403" y="499896"/>
                </a:cubicBezTo>
                <a:cubicBezTo>
                  <a:pt x="160210" y="521137"/>
                  <a:pt x="141204" y="540794"/>
                  <a:pt x="122384" y="558868"/>
                </a:cubicBezTo>
                <a:cubicBezTo>
                  <a:pt x="103564" y="576941"/>
                  <a:pt x="90819" y="588155"/>
                  <a:pt x="84147" y="592509"/>
                </a:cubicBezTo>
                <a:cubicBezTo>
                  <a:pt x="77476" y="596863"/>
                  <a:pt x="70169" y="599039"/>
                  <a:pt x="62228" y="599039"/>
                </a:cubicBezTo>
                <a:cubicBezTo>
                  <a:pt x="54286" y="599039"/>
                  <a:pt x="44422" y="594009"/>
                  <a:pt x="32635" y="583948"/>
                </a:cubicBezTo>
                <a:cubicBezTo>
                  <a:pt x="20848" y="573888"/>
                  <a:pt x="14954" y="562611"/>
                  <a:pt x="14954" y="550117"/>
                </a:cubicBezTo>
                <a:cubicBezTo>
                  <a:pt x="14954" y="537623"/>
                  <a:pt x="19463" y="529876"/>
                  <a:pt x="28479" y="526876"/>
                </a:cubicBezTo>
                <a:cubicBezTo>
                  <a:pt x="38751" y="522859"/>
                  <a:pt x="46577" y="517936"/>
                  <a:pt x="51959" y="512106"/>
                </a:cubicBezTo>
                <a:cubicBezTo>
                  <a:pt x="57340" y="506276"/>
                  <a:pt x="64690" y="494860"/>
                  <a:pt x="74009" y="477858"/>
                </a:cubicBezTo>
                <a:cubicBezTo>
                  <a:pt x="61055" y="470746"/>
                  <a:pt x="54578" y="463941"/>
                  <a:pt x="54578" y="457444"/>
                </a:cubicBezTo>
                <a:cubicBezTo>
                  <a:pt x="54578" y="450948"/>
                  <a:pt x="64202" y="446898"/>
                  <a:pt x="83451" y="445294"/>
                </a:cubicBezTo>
                <a:cubicBezTo>
                  <a:pt x="83633" y="444850"/>
                  <a:pt x="84721" y="443524"/>
                  <a:pt x="86713" y="441318"/>
                </a:cubicBezTo>
                <a:cubicBezTo>
                  <a:pt x="80133" y="444802"/>
                  <a:pt x="70471" y="446544"/>
                  <a:pt x="57727" y="446544"/>
                </a:cubicBezTo>
                <a:cubicBezTo>
                  <a:pt x="44984" y="446544"/>
                  <a:pt x="32177" y="443621"/>
                  <a:pt x="19306" y="437775"/>
                </a:cubicBezTo>
                <a:cubicBezTo>
                  <a:pt x="6435" y="431929"/>
                  <a:pt x="0" y="425319"/>
                  <a:pt x="0" y="417945"/>
                </a:cubicBezTo>
                <a:cubicBezTo>
                  <a:pt x="0" y="410571"/>
                  <a:pt x="2619" y="404638"/>
                  <a:pt x="7858" y="400146"/>
                </a:cubicBezTo>
                <a:lnTo>
                  <a:pt x="35135" y="378083"/>
                </a:lnTo>
                <a:cubicBezTo>
                  <a:pt x="53233" y="361415"/>
                  <a:pt x="66834" y="350459"/>
                  <a:pt x="75938" y="345216"/>
                </a:cubicBezTo>
                <a:cubicBezTo>
                  <a:pt x="85042" y="339973"/>
                  <a:pt x="92781" y="337185"/>
                  <a:pt x="99155" y="336852"/>
                </a:cubicBezTo>
                <a:lnTo>
                  <a:pt x="103168" y="294620"/>
                </a:lnTo>
                <a:cubicBezTo>
                  <a:pt x="84038" y="289921"/>
                  <a:pt x="67544" y="282168"/>
                  <a:pt x="53685" y="271362"/>
                </a:cubicBezTo>
                <a:cubicBezTo>
                  <a:pt x="39826" y="260555"/>
                  <a:pt x="32897" y="250988"/>
                  <a:pt x="32897" y="242662"/>
                </a:cubicBezTo>
                <a:cubicBezTo>
                  <a:pt x="32897" y="234335"/>
                  <a:pt x="37959" y="229160"/>
                  <a:pt x="48083" y="227136"/>
                </a:cubicBezTo>
                <a:cubicBezTo>
                  <a:pt x="58208" y="225112"/>
                  <a:pt x="71048" y="218643"/>
                  <a:pt x="86606" y="207729"/>
                </a:cubicBezTo>
                <a:cubicBezTo>
                  <a:pt x="102163" y="196815"/>
                  <a:pt x="110942" y="187498"/>
                  <a:pt x="112943" y="179779"/>
                </a:cubicBezTo>
                <a:cubicBezTo>
                  <a:pt x="114943" y="172059"/>
                  <a:pt x="120709" y="168200"/>
                  <a:pt x="130242" y="168200"/>
                </a:cubicBezTo>
                <a:close/>
                <a:moveTo>
                  <a:pt x="500425" y="159223"/>
                </a:moveTo>
                <a:cubicBezTo>
                  <a:pt x="510923" y="159223"/>
                  <a:pt x="523258" y="166031"/>
                  <a:pt x="537430" y="179648"/>
                </a:cubicBezTo>
                <a:cubicBezTo>
                  <a:pt x="551602" y="193265"/>
                  <a:pt x="558689" y="204415"/>
                  <a:pt x="558689" y="213099"/>
                </a:cubicBezTo>
                <a:cubicBezTo>
                  <a:pt x="558689" y="221782"/>
                  <a:pt x="555831" y="229843"/>
                  <a:pt x="550116" y="237280"/>
                </a:cubicBezTo>
                <a:cubicBezTo>
                  <a:pt x="529209" y="265958"/>
                  <a:pt x="516870" y="298494"/>
                  <a:pt x="513100" y="334887"/>
                </a:cubicBezTo>
                <a:cubicBezTo>
                  <a:pt x="535023" y="349723"/>
                  <a:pt x="545985" y="367665"/>
                  <a:pt x="545985" y="388716"/>
                </a:cubicBezTo>
                <a:cubicBezTo>
                  <a:pt x="545985" y="409766"/>
                  <a:pt x="534432" y="432872"/>
                  <a:pt x="511326" y="458034"/>
                </a:cubicBezTo>
                <a:cubicBezTo>
                  <a:pt x="507365" y="469019"/>
                  <a:pt x="504468" y="479795"/>
                  <a:pt x="502634" y="490359"/>
                </a:cubicBezTo>
                <a:cubicBezTo>
                  <a:pt x="520168" y="489875"/>
                  <a:pt x="534481" y="492475"/>
                  <a:pt x="545574" y="498158"/>
                </a:cubicBezTo>
                <a:cubicBezTo>
                  <a:pt x="556666" y="503841"/>
                  <a:pt x="565862" y="514388"/>
                  <a:pt x="573161" y="529799"/>
                </a:cubicBezTo>
                <a:cubicBezTo>
                  <a:pt x="580459" y="545209"/>
                  <a:pt x="584109" y="558733"/>
                  <a:pt x="584109" y="570369"/>
                </a:cubicBezTo>
                <a:cubicBezTo>
                  <a:pt x="584109" y="582006"/>
                  <a:pt x="576155" y="586653"/>
                  <a:pt x="560248" y="584311"/>
                </a:cubicBezTo>
                <a:cubicBezTo>
                  <a:pt x="531753" y="577192"/>
                  <a:pt x="508099" y="573632"/>
                  <a:pt x="489287" y="573632"/>
                </a:cubicBezTo>
                <a:cubicBezTo>
                  <a:pt x="470475" y="573632"/>
                  <a:pt x="447167" y="580105"/>
                  <a:pt x="419362" y="593051"/>
                </a:cubicBezTo>
                <a:cubicBezTo>
                  <a:pt x="416353" y="594059"/>
                  <a:pt x="412912" y="594563"/>
                  <a:pt x="409039" y="594563"/>
                </a:cubicBezTo>
                <a:cubicBezTo>
                  <a:pt x="395394" y="594563"/>
                  <a:pt x="381994" y="589842"/>
                  <a:pt x="368838" y="580400"/>
                </a:cubicBezTo>
                <a:cubicBezTo>
                  <a:pt x="355681" y="570959"/>
                  <a:pt x="349103" y="557790"/>
                  <a:pt x="349103" y="540896"/>
                </a:cubicBezTo>
                <a:cubicBezTo>
                  <a:pt x="349103" y="524000"/>
                  <a:pt x="352591" y="513811"/>
                  <a:pt x="359569" y="510326"/>
                </a:cubicBezTo>
                <a:cubicBezTo>
                  <a:pt x="392953" y="485434"/>
                  <a:pt x="409646" y="470107"/>
                  <a:pt x="409646" y="464344"/>
                </a:cubicBezTo>
                <a:cubicBezTo>
                  <a:pt x="409646" y="462399"/>
                  <a:pt x="406610" y="459119"/>
                  <a:pt x="400538" y="454504"/>
                </a:cubicBezTo>
                <a:cubicBezTo>
                  <a:pt x="394466" y="449888"/>
                  <a:pt x="390850" y="444107"/>
                  <a:pt x="389691" y="437162"/>
                </a:cubicBezTo>
                <a:cubicBezTo>
                  <a:pt x="374586" y="436115"/>
                  <a:pt x="367034" y="427982"/>
                  <a:pt x="367034" y="412766"/>
                </a:cubicBezTo>
                <a:cubicBezTo>
                  <a:pt x="367034" y="390724"/>
                  <a:pt x="394196" y="365253"/>
                  <a:pt x="448520" y="336352"/>
                </a:cubicBezTo>
                <a:cubicBezTo>
                  <a:pt x="448520" y="306491"/>
                  <a:pt x="449268" y="288195"/>
                  <a:pt x="450764" y="281464"/>
                </a:cubicBezTo>
                <a:cubicBezTo>
                  <a:pt x="452261" y="274733"/>
                  <a:pt x="453009" y="270681"/>
                  <a:pt x="453009" y="269308"/>
                </a:cubicBezTo>
                <a:cubicBezTo>
                  <a:pt x="453009" y="267935"/>
                  <a:pt x="450723" y="265561"/>
                  <a:pt x="446151" y="262188"/>
                </a:cubicBezTo>
                <a:cubicBezTo>
                  <a:pt x="441579" y="258814"/>
                  <a:pt x="432109" y="253601"/>
                  <a:pt x="417743" y="246549"/>
                </a:cubicBezTo>
                <a:cubicBezTo>
                  <a:pt x="403376" y="239496"/>
                  <a:pt x="396192" y="230616"/>
                  <a:pt x="396192" y="219909"/>
                </a:cubicBezTo>
                <a:cubicBezTo>
                  <a:pt x="396192" y="211416"/>
                  <a:pt x="400582" y="206107"/>
                  <a:pt x="409360" y="203984"/>
                </a:cubicBezTo>
                <a:cubicBezTo>
                  <a:pt x="418139" y="201861"/>
                  <a:pt x="430536" y="196497"/>
                  <a:pt x="446550" y="187893"/>
                </a:cubicBezTo>
                <a:cubicBezTo>
                  <a:pt x="462564" y="179289"/>
                  <a:pt x="472922" y="172359"/>
                  <a:pt x="477625" y="167104"/>
                </a:cubicBezTo>
                <a:cubicBezTo>
                  <a:pt x="482328" y="161850"/>
                  <a:pt x="489928" y="159223"/>
                  <a:pt x="500425" y="159223"/>
                </a:cubicBezTo>
                <a:close/>
                <a:moveTo>
                  <a:pt x="4277076" y="151745"/>
                </a:moveTo>
                <a:cubicBezTo>
                  <a:pt x="4291613" y="151745"/>
                  <a:pt x="4302821" y="155837"/>
                  <a:pt x="4310699" y="164021"/>
                </a:cubicBezTo>
                <a:cubicBezTo>
                  <a:pt x="4318577" y="172204"/>
                  <a:pt x="4322516" y="183795"/>
                  <a:pt x="4322516" y="198793"/>
                </a:cubicBezTo>
                <a:cubicBezTo>
                  <a:pt x="4322516" y="213791"/>
                  <a:pt x="4318778" y="232990"/>
                  <a:pt x="4311301" y="256389"/>
                </a:cubicBezTo>
                <a:cubicBezTo>
                  <a:pt x="4340280" y="256437"/>
                  <a:pt x="4365839" y="264021"/>
                  <a:pt x="4387977" y="279142"/>
                </a:cubicBezTo>
                <a:cubicBezTo>
                  <a:pt x="4410115" y="294263"/>
                  <a:pt x="4421183" y="315131"/>
                  <a:pt x="4421183" y="341745"/>
                </a:cubicBezTo>
                <a:cubicBezTo>
                  <a:pt x="4421183" y="352644"/>
                  <a:pt x="4412353" y="392162"/>
                  <a:pt x="4394692" y="460302"/>
                </a:cubicBezTo>
                <a:cubicBezTo>
                  <a:pt x="4377031" y="528441"/>
                  <a:pt x="4361783" y="573546"/>
                  <a:pt x="4348948" y="595616"/>
                </a:cubicBezTo>
                <a:cubicBezTo>
                  <a:pt x="4336113" y="617687"/>
                  <a:pt x="4322562" y="634240"/>
                  <a:pt x="4308294" y="645277"/>
                </a:cubicBezTo>
                <a:cubicBezTo>
                  <a:pt x="4294026" y="656315"/>
                  <a:pt x="4282739" y="661833"/>
                  <a:pt x="4274433" y="661833"/>
                </a:cubicBezTo>
                <a:cubicBezTo>
                  <a:pt x="4266126" y="661833"/>
                  <a:pt x="4255960" y="647804"/>
                  <a:pt x="4243935" y="619745"/>
                </a:cubicBezTo>
                <a:cubicBezTo>
                  <a:pt x="4231909" y="591686"/>
                  <a:pt x="4223377" y="556379"/>
                  <a:pt x="4218336" y="513826"/>
                </a:cubicBezTo>
                <a:cubicBezTo>
                  <a:pt x="4201906" y="557602"/>
                  <a:pt x="4186487" y="588931"/>
                  <a:pt x="4172081" y="607815"/>
                </a:cubicBezTo>
                <a:cubicBezTo>
                  <a:pt x="4158936" y="625698"/>
                  <a:pt x="4137056" y="648923"/>
                  <a:pt x="4106441" y="677490"/>
                </a:cubicBezTo>
                <a:cubicBezTo>
                  <a:pt x="4094067" y="687983"/>
                  <a:pt x="4084018" y="692289"/>
                  <a:pt x="4076295" y="690408"/>
                </a:cubicBezTo>
                <a:cubicBezTo>
                  <a:pt x="4076295" y="682407"/>
                  <a:pt x="4083742" y="667298"/>
                  <a:pt x="4098637" y="645081"/>
                </a:cubicBezTo>
                <a:cubicBezTo>
                  <a:pt x="4109808" y="628418"/>
                  <a:pt x="4123009" y="602840"/>
                  <a:pt x="4138241" y="568347"/>
                </a:cubicBezTo>
                <a:lnTo>
                  <a:pt x="4148050" y="545248"/>
                </a:lnTo>
                <a:lnTo>
                  <a:pt x="4143853" y="547566"/>
                </a:lnTo>
                <a:cubicBezTo>
                  <a:pt x="4140234" y="548989"/>
                  <a:pt x="4136862" y="549700"/>
                  <a:pt x="4133737" y="549700"/>
                </a:cubicBezTo>
                <a:cubicBezTo>
                  <a:pt x="4127486" y="549700"/>
                  <a:pt x="4116403" y="542477"/>
                  <a:pt x="4100488" y="528031"/>
                </a:cubicBezTo>
                <a:cubicBezTo>
                  <a:pt x="4070897" y="541905"/>
                  <a:pt x="4047734" y="553984"/>
                  <a:pt x="4030998" y="564267"/>
                </a:cubicBezTo>
                <a:cubicBezTo>
                  <a:pt x="4014261" y="574550"/>
                  <a:pt x="4002968" y="585409"/>
                  <a:pt x="3997118" y="596843"/>
                </a:cubicBezTo>
                <a:cubicBezTo>
                  <a:pt x="3991268" y="608277"/>
                  <a:pt x="3983323" y="613994"/>
                  <a:pt x="3973282" y="613994"/>
                </a:cubicBezTo>
                <a:cubicBezTo>
                  <a:pt x="3960582" y="613994"/>
                  <a:pt x="3946917" y="606263"/>
                  <a:pt x="3932289" y="590800"/>
                </a:cubicBezTo>
                <a:cubicBezTo>
                  <a:pt x="3917660" y="575338"/>
                  <a:pt x="3910345" y="553121"/>
                  <a:pt x="3910345" y="524149"/>
                </a:cubicBezTo>
                <a:cubicBezTo>
                  <a:pt x="3910345" y="515164"/>
                  <a:pt x="3912060" y="507387"/>
                  <a:pt x="3915489" y="500819"/>
                </a:cubicBezTo>
                <a:cubicBezTo>
                  <a:pt x="3918918" y="494251"/>
                  <a:pt x="3925427" y="487871"/>
                  <a:pt x="3935015" y="481680"/>
                </a:cubicBezTo>
                <a:cubicBezTo>
                  <a:pt x="3951065" y="463773"/>
                  <a:pt x="3962276" y="449818"/>
                  <a:pt x="3968650" y="439817"/>
                </a:cubicBezTo>
                <a:cubicBezTo>
                  <a:pt x="3963547" y="450509"/>
                  <a:pt x="3952363" y="459911"/>
                  <a:pt x="3935099" y="468023"/>
                </a:cubicBezTo>
                <a:cubicBezTo>
                  <a:pt x="3917835" y="476135"/>
                  <a:pt x="3904031" y="480191"/>
                  <a:pt x="3893689" y="480191"/>
                </a:cubicBezTo>
                <a:cubicBezTo>
                  <a:pt x="3883346" y="480191"/>
                  <a:pt x="3872946" y="475106"/>
                  <a:pt x="3862488" y="464934"/>
                </a:cubicBezTo>
                <a:cubicBezTo>
                  <a:pt x="3852030" y="454762"/>
                  <a:pt x="3846802" y="441964"/>
                  <a:pt x="3846802" y="426542"/>
                </a:cubicBezTo>
                <a:cubicBezTo>
                  <a:pt x="3846802" y="411119"/>
                  <a:pt x="3847830" y="399300"/>
                  <a:pt x="3849886" y="391085"/>
                </a:cubicBezTo>
                <a:cubicBezTo>
                  <a:pt x="3851941" y="382870"/>
                  <a:pt x="3855360" y="377867"/>
                  <a:pt x="3860143" y="376077"/>
                </a:cubicBezTo>
                <a:cubicBezTo>
                  <a:pt x="3864925" y="374287"/>
                  <a:pt x="3871892" y="369523"/>
                  <a:pt x="3881044" y="361784"/>
                </a:cubicBezTo>
                <a:cubicBezTo>
                  <a:pt x="3890196" y="354045"/>
                  <a:pt x="3897475" y="347218"/>
                  <a:pt x="3902880" y="341305"/>
                </a:cubicBezTo>
                <a:lnTo>
                  <a:pt x="3955565" y="295490"/>
                </a:lnTo>
                <a:cubicBezTo>
                  <a:pt x="3980926" y="273487"/>
                  <a:pt x="3995503" y="259449"/>
                  <a:pt x="3999297" y="253377"/>
                </a:cubicBezTo>
                <a:cubicBezTo>
                  <a:pt x="3988883" y="244797"/>
                  <a:pt x="3977433" y="232275"/>
                  <a:pt x="3964947" y="215813"/>
                </a:cubicBezTo>
                <a:cubicBezTo>
                  <a:pt x="3952462" y="199351"/>
                  <a:pt x="3946219" y="187673"/>
                  <a:pt x="3946219" y="180779"/>
                </a:cubicBezTo>
                <a:cubicBezTo>
                  <a:pt x="3946219" y="173885"/>
                  <a:pt x="3949799" y="170438"/>
                  <a:pt x="3956958" y="170438"/>
                </a:cubicBezTo>
                <a:cubicBezTo>
                  <a:pt x="3964118" y="170438"/>
                  <a:pt x="3970935" y="171559"/>
                  <a:pt x="3977407" y="173802"/>
                </a:cubicBezTo>
                <a:cubicBezTo>
                  <a:pt x="3983880" y="176044"/>
                  <a:pt x="3989978" y="177165"/>
                  <a:pt x="3995701" y="177165"/>
                </a:cubicBezTo>
                <a:cubicBezTo>
                  <a:pt x="4017410" y="177165"/>
                  <a:pt x="4037318" y="172986"/>
                  <a:pt x="4055423" y="164628"/>
                </a:cubicBezTo>
                <a:cubicBezTo>
                  <a:pt x="4061940" y="162024"/>
                  <a:pt x="4067449" y="160723"/>
                  <a:pt x="4071949" y="160723"/>
                </a:cubicBezTo>
                <a:cubicBezTo>
                  <a:pt x="4082657" y="160723"/>
                  <a:pt x="4096446" y="169698"/>
                  <a:pt x="4113317" y="187649"/>
                </a:cubicBezTo>
                <a:cubicBezTo>
                  <a:pt x="4130189" y="205599"/>
                  <a:pt x="4138624" y="218730"/>
                  <a:pt x="4138624" y="227041"/>
                </a:cubicBezTo>
                <a:cubicBezTo>
                  <a:pt x="4138624" y="235351"/>
                  <a:pt x="4132808" y="243799"/>
                  <a:pt x="4121175" y="252383"/>
                </a:cubicBezTo>
                <a:cubicBezTo>
                  <a:pt x="4109543" y="260967"/>
                  <a:pt x="4084105" y="276757"/>
                  <a:pt x="4044862" y="299752"/>
                </a:cubicBezTo>
                <a:cubicBezTo>
                  <a:pt x="4005619" y="322747"/>
                  <a:pt x="3981926" y="335796"/>
                  <a:pt x="3973782" y="338900"/>
                </a:cubicBezTo>
                <a:cubicBezTo>
                  <a:pt x="3935854" y="359093"/>
                  <a:pt x="3912150" y="372665"/>
                  <a:pt x="3902668" y="379615"/>
                </a:cubicBezTo>
                <a:lnTo>
                  <a:pt x="3902076" y="380207"/>
                </a:lnTo>
                <a:lnTo>
                  <a:pt x="3907482" y="379280"/>
                </a:lnTo>
                <a:cubicBezTo>
                  <a:pt x="3910510" y="378474"/>
                  <a:pt x="3925893" y="372575"/>
                  <a:pt x="3953631" y="361581"/>
                </a:cubicBezTo>
                <a:cubicBezTo>
                  <a:pt x="3981368" y="350588"/>
                  <a:pt x="4006094" y="340456"/>
                  <a:pt x="4027807" y="331185"/>
                </a:cubicBezTo>
                <a:cubicBezTo>
                  <a:pt x="4049520" y="321914"/>
                  <a:pt x="4060448" y="317842"/>
                  <a:pt x="4060591" y="318969"/>
                </a:cubicBezTo>
                <a:cubicBezTo>
                  <a:pt x="4074695" y="306166"/>
                  <a:pt x="4086320" y="299764"/>
                  <a:pt x="4095464" y="299764"/>
                </a:cubicBezTo>
                <a:cubicBezTo>
                  <a:pt x="4104608" y="299764"/>
                  <a:pt x="4115584" y="305168"/>
                  <a:pt x="4128391" y="315974"/>
                </a:cubicBezTo>
                <a:cubicBezTo>
                  <a:pt x="4141198" y="326781"/>
                  <a:pt x="4147601" y="337864"/>
                  <a:pt x="4147601" y="349223"/>
                </a:cubicBezTo>
                <a:cubicBezTo>
                  <a:pt x="4147601" y="365526"/>
                  <a:pt x="4136763" y="376809"/>
                  <a:pt x="4115085" y="383072"/>
                </a:cubicBezTo>
                <a:cubicBezTo>
                  <a:pt x="4104187" y="391256"/>
                  <a:pt x="4092821" y="403112"/>
                  <a:pt x="4080986" y="418642"/>
                </a:cubicBezTo>
                <a:cubicBezTo>
                  <a:pt x="4069151" y="434172"/>
                  <a:pt x="4051131" y="453194"/>
                  <a:pt x="4026926" y="475709"/>
                </a:cubicBezTo>
                <a:cubicBezTo>
                  <a:pt x="4014823" y="486966"/>
                  <a:pt x="4005746" y="495634"/>
                  <a:pt x="3999694" y="501713"/>
                </a:cubicBezTo>
                <a:lnTo>
                  <a:pt x="3998243" y="503243"/>
                </a:lnTo>
                <a:lnTo>
                  <a:pt x="4009697" y="499337"/>
                </a:lnTo>
                <a:cubicBezTo>
                  <a:pt x="4023751" y="494344"/>
                  <a:pt x="4043953" y="486855"/>
                  <a:pt x="4070306" y="476869"/>
                </a:cubicBezTo>
                <a:cubicBezTo>
                  <a:pt x="4067822" y="471369"/>
                  <a:pt x="4066579" y="465287"/>
                  <a:pt x="4066579" y="458623"/>
                </a:cubicBezTo>
                <a:cubicBezTo>
                  <a:pt x="4066579" y="451960"/>
                  <a:pt x="4070729" y="445244"/>
                  <a:pt x="4079027" y="438478"/>
                </a:cubicBezTo>
                <a:cubicBezTo>
                  <a:pt x="4087326" y="431711"/>
                  <a:pt x="4094757" y="428328"/>
                  <a:pt x="4101322" y="428328"/>
                </a:cubicBezTo>
                <a:cubicBezTo>
                  <a:pt x="4107886" y="428328"/>
                  <a:pt x="4113006" y="429320"/>
                  <a:pt x="4116681" y="431304"/>
                </a:cubicBezTo>
                <a:cubicBezTo>
                  <a:pt x="4138557" y="377012"/>
                  <a:pt x="4156519" y="341277"/>
                  <a:pt x="4170569" y="324100"/>
                </a:cubicBezTo>
                <a:cubicBezTo>
                  <a:pt x="4184618" y="306924"/>
                  <a:pt x="4203108" y="292723"/>
                  <a:pt x="4226040" y="281500"/>
                </a:cubicBezTo>
                <a:cubicBezTo>
                  <a:pt x="4228405" y="242995"/>
                  <a:pt x="4230872" y="214898"/>
                  <a:pt x="4233440" y="197209"/>
                </a:cubicBezTo>
                <a:cubicBezTo>
                  <a:pt x="4236007" y="179521"/>
                  <a:pt x="4240287" y="167521"/>
                  <a:pt x="4246280" y="161211"/>
                </a:cubicBezTo>
                <a:cubicBezTo>
                  <a:pt x="4252273" y="154901"/>
                  <a:pt x="4262538" y="151745"/>
                  <a:pt x="4277076" y="151745"/>
                </a:cubicBezTo>
                <a:close/>
                <a:moveTo>
                  <a:pt x="1887807" y="142780"/>
                </a:moveTo>
                <a:cubicBezTo>
                  <a:pt x="1903380" y="142780"/>
                  <a:pt x="1919888" y="146743"/>
                  <a:pt x="1937331" y="154668"/>
                </a:cubicBezTo>
                <a:cubicBezTo>
                  <a:pt x="1954774" y="162594"/>
                  <a:pt x="1969115" y="172177"/>
                  <a:pt x="1980354" y="183416"/>
                </a:cubicBezTo>
                <a:cubicBezTo>
                  <a:pt x="1991594" y="194656"/>
                  <a:pt x="1999436" y="204022"/>
                  <a:pt x="2003881" y="211515"/>
                </a:cubicBezTo>
                <a:cubicBezTo>
                  <a:pt x="2008326" y="219008"/>
                  <a:pt x="2010549" y="227612"/>
                  <a:pt x="2010549" y="237328"/>
                </a:cubicBezTo>
                <a:cubicBezTo>
                  <a:pt x="2010549" y="247043"/>
                  <a:pt x="2009052" y="260866"/>
                  <a:pt x="2006060" y="278797"/>
                </a:cubicBezTo>
                <a:cubicBezTo>
                  <a:pt x="2003067" y="296728"/>
                  <a:pt x="2001571" y="337396"/>
                  <a:pt x="2001571" y="400800"/>
                </a:cubicBezTo>
                <a:lnTo>
                  <a:pt x="2002321" y="506206"/>
                </a:lnTo>
                <a:cubicBezTo>
                  <a:pt x="2002321" y="534742"/>
                  <a:pt x="1999986" y="558481"/>
                  <a:pt x="1995314" y="577424"/>
                </a:cubicBezTo>
                <a:cubicBezTo>
                  <a:pt x="1990643" y="596366"/>
                  <a:pt x="1980019" y="616667"/>
                  <a:pt x="1963441" y="638324"/>
                </a:cubicBezTo>
                <a:cubicBezTo>
                  <a:pt x="1946864" y="659982"/>
                  <a:pt x="1934875" y="670810"/>
                  <a:pt x="1927473" y="670810"/>
                </a:cubicBezTo>
                <a:cubicBezTo>
                  <a:pt x="1920071" y="670810"/>
                  <a:pt x="1911536" y="656261"/>
                  <a:pt x="1901868" y="627162"/>
                </a:cubicBezTo>
                <a:cubicBezTo>
                  <a:pt x="1887144" y="597627"/>
                  <a:pt x="1877851" y="579202"/>
                  <a:pt x="1873990" y="571887"/>
                </a:cubicBezTo>
                <a:cubicBezTo>
                  <a:pt x="1870128" y="564573"/>
                  <a:pt x="1867757" y="560916"/>
                  <a:pt x="1866876" y="560916"/>
                </a:cubicBezTo>
                <a:cubicBezTo>
                  <a:pt x="1859311" y="560916"/>
                  <a:pt x="1845544" y="563924"/>
                  <a:pt x="1825573" y="569941"/>
                </a:cubicBezTo>
                <a:cubicBezTo>
                  <a:pt x="1805602" y="575957"/>
                  <a:pt x="1789581" y="583855"/>
                  <a:pt x="1777507" y="593634"/>
                </a:cubicBezTo>
                <a:cubicBezTo>
                  <a:pt x="1773229" y="597238"/>
                  <a:pt x="1767883" y="599039"/>
                  <a:pt x="1761470" y="599039"/>
                </a:cubicBezTo>
                <a:cubicBezTo>
                  <a:pt x="1747587" y="599039"/>
                  <a:pt x="1733526" y="590959"/>
                  <a:pt x="1719286" y="574798"/>
                </a:cubicBezTo>
                <a:cubicBezTo>
                  <a:pt x="1705046" y="558638"/>
                  <a:pt x="1696783" y="525143"/>
                  <a:pt x="1694497" y="474316"/>
                </a:cubicBezTo>
                <a:cubicBezTo>
                  <a:pt x="1692211" y="423488"/>
                  <a:pt x="1691068" y="387735"/>
                  <a:pt x="1691068" y="367058"/>
                </a:cubicBezTo>
                <a:lnTo>
                  <a:pt x="1692556" y="294656"/>
                </a:lnTo>
                <a:cubicBezTo>
                  <a:pt x="1692556" y="279734"/>
                  <a:pt x="1691685" y="267536"/>
                  <a:pt x="1689943" y="258062"/>
                </a:cubicBezTo>
                <a:cubicBezTo>
                  <a:pt x="1688201" y="248589"/>
                  <a:pt x="1687330" y="240711"/>
                  <a:pt x="1687330" y="234428"/>
                </a:cubicBezTo>
                <a:cubicBezTo>
                  <a:pt x="1687330" y="228146"/>
                  <a:pt x="1690149" y="225005"/>
                  <a:pt x="1695789" y="225005"/>
                </a:cubicBezTo>
                <a:cubicBezTo>
                  <a:pt x="1701429" y="225005"/>
                  <a:pt x="1706919" y="227676"/>
                  <a:pt x="1712261" y="233018"/>
                </a:cubicBezTo>
                <a:cubicBezTo>
                  <a:pt x="1719794" y="240550"/>
                  <a:pt x="1730755" y="247841"/>
                  <a:pt x="1745146" y="254889"/>
                </a:cubicBezTo>
                <a:cubicBezTo>
                  <a:pt x="1757537" y="231323"/>
                  <a:pt x="1767929" y="214162"/>
                  <a:pt x="1776323" y="203407"/>
                </a:cubicBezTo>
                <a:cubicBezTo>
                  <a:pt x="1784717" y="192651"/>
                  <a:pt x="1796494" y="182519"/>
                  <a:pt x="1811655" y="173010"/>
                </a:cubicBezTo>
                <a:cubicBezTo>
                  <a:pt x="1826815" y="163501"/>
                  <a:pt x="1841180" y="156085"/>
                  <a:pt x="1854749" y="150763"/>
                </a:cubicBezTo>
                <a:cubicBezTo>
                  <a:pt x="1868319" y="145441"/>
                  <a:pt x="1879338" y="142780"/>
                  <a:pt x="1887807" y="142780"/>
                </a:cubicBezTo>
                <a:close/>
                <a:moveTo>
                  <a:pt x="2606480" y="107919"/>
                </a:moveTo>
                <a:cubicBezTo>
                  <a:pt x="2596907" y="122484"/>
                  <a:pt x="2591137" y="130749"/>
                  <a:pt x="2589168" y="132713"/>
                </a:cubicBezTo>
                <a:cubicBezTo>
                  <a:pt x="2587200" y="134678"/>
                  <a:pt x="2586216" y="136783"/>
                  <a:pt x="2586216" y="139030"/>
                </a:cubicBezTo>
                <a:cubicBezTo>
                  <a:pt x="2586216" y="141276"/>
                  <a:pt x="2589021" y="144082"/>
                  <a:pt x="2594633" y="147447"/>
                </a:cubicBezTo>
                <a:cubicBezTo>
                  <a:pt x="2600245" y="150813"/>
                  <a:pt x="2603605" y="152496"/>
                  <a:pt x="2604712" y="152496"/>
                </a:cubicBezTo>
                <a:cubicBezTo>
                  <a:pt x="2605819" y="152496"/>
                  <a:pt x="2606704" y="151438"/>
                  <a:pt x="2607367" y="149323"/>
                </a:cubicBezTo>
                <a:cubicBezTo>
                  <a:pt x="2608030" y="147207"/>
                  <a:pt x="2608361" y="141331"/>
                  <a:pt x="2608361" y="131695"/>
                </a:cubicBezTo>
                <a:cubicBezTo>
                  <a:pt x="2608361" y="123321"/>
                  <a:pt x="2607734" y="115396"/>
                  <a:pt x="2606480" y="107919"/>
                </a:cubicBezTo>
                <a:close/>
                <a:moveTo>
                  <a:pt x="3186612" y="90452"/>
                </a:moveTo>
                <a:cubicBezTo>
                  <a:pt x="3193375" y="90452"/>
                  <a:pt x="3206646" y="94145"/>
                  <a:pt x="3226426" y="101531"/>
                </a:cubicBezTo>
                <a:cubicBezTo>
                  <a:pt x="3246207" y="108917"/>
                  <a:pt x="3262979" y="119626"/>
                  <a:pt x="3276742" y="133660"/>
                </a:cubicBezTo>
                <a:cubicBezTo>
                  <a:pt x="3290506" y="147693"/>
                  <a:pt x="3297388" y="164481"/>
                  <a:pt x="3297388" y="184024"/>
                </a:cubicBezTo>
                <a:cubicBezTo>
                  <a:pt x="3297388" y="193159"/>
                  <a:pt x="3294661" y="200293"/>
                  <a:pt x="3289208" y="205425"/>
                </a:cubicBezTo>
                <a:cubicBezTo>
                  <a:pt x="3283755" y="210556"/>
                  <a:pt x="3273178" y="216395"/>
                  <a:pt x="3257478" y="222939"/>
                </a:cubicBezTo>
                <a:cubicBezTo>
                  <a:pt x="3241778" y="229483"/>
                  <a:pt x="3230110" y="232756"/>
                  <a:pt x="3222474" y="232756"/>
                </a:cubicBezTo>
                <a:cubicBezTo>
                  <a:pt x="3214838" y="232756"/>
                  <a:pt x="3204561" y="228307"/>
                  <a:pt x="3191643" y="219409"/>
                </a:cubicBezTo>
                <a:cubicBezTo>
                  <a:pt x="3178724" y="210511"/>
                  <a:pt x="3172265" y="203738"/>
                  <a:pt x="3172265" y="199091"/>
                </a:cubicBezTo>
                <a:cubicBezTo>
                  <a:pt x="3172265" y="194443"/>
                  <a:pt x="3176639" y="190528"/>
                  <a:pt x="3185386" y="187345"/>
                </a:cubicBezTo>
                <a:cubicBezTo>
                  <a:pt x="3196570" y="183876"/>
                  <a:pt x="3202162" y="180277"/>
                  <a:pt x="3202162" y="176546"/>
                </a:cubicBezTo>
                <a:cubicBezTo>
                  <a:pt x="3202162" y="175625"/>
                  <a:pt x="3199889" y="171817"/>
                  <a:pt x="3195345" y="165122"/>
                </a:cubicBezTo>
                <a:cubicBezTo>
                  <a:pt x="3190801" y="158427"/>
                  <a:pt x="3185818" y="148495"/>
                  <a:pt x="3180397" y="135327"/>
                </a:cubicBezTo>
                <a:cubicBezTo>
                  <a:pt x="3174976" y="122159"/>
                  <a:pt x="3172265" y="111387"/>
                  <a:pt x="3172265" y="103013"/>
                </a:cubicBezTo>
                <a:cubicBezTo>
                  <a:pt x="3172265" y="94639"/>
                  <a:pt x="3177047" y="90452"/>
                  <a:pt x="3186612" y="90452"/>
                </a:cubicBezTo>
                <a:close/>
                <a:moveTo>
                  <a:pt x="333542" y="86713"/>
                </a:moveTo>
                <a:cubicBezTo>
                  <a:pt x="347575" y="86713"/>
                  <a:pt x="361075" y="94991"/>
                  <a:pt x="374041" y="111544"/>
                </a:cubicBezTo>
                <a:cubicBezTo>
                  <a:pt x="387007" y="128098"/>
                  <a:pt x="393489" y="146777"/>
                  <a:pt x="393489" y="167581"/>
                </a:cubicBezTo>
                <a:cubicBezTo>
                  <a:pt x="393489" y="171565"/>
                  <a:pt x="393128" y="176443"/>
                  <a:pt x="392406" y="182214"/>
                </a:cubicBezTo>
                <a:cubicBezTo>
                  <a:pt x="384000" y="234577"/>
                  <a:pt x="373606" y="323664"/>
                  <a:pt x="361224" y="449473"/>
                </a:cubicBezTo>
                <a:cubicBezTo>
                  <a:pt x="358168" y="480104"/>
                  <a:pt x="352663" y="505548"/>
                  <a:pt x="344710" y="525804"/>
                </a:cubicBezTo>
                <a:cubicBezTo>
                  <a:pt x="336756" y="546061"/>
                  <a:pt x="320349" y="573191"/>
                  <a:pt x="295489" y="607195"/>
                </a:cubicBezTo>
                <a:cubicBezTo>
                  <a:pt x="270629" y="641200"/>
                  <a:pt x="254470" y="660924"/>
                  <a:pt x="247013" y="666369"/>
                </a:cubicBezTo>
                <a:cubicBezTo>
                  <a:pt x="239556" y="671814"/>
                  <a:pt x="230578" y="674537"/>
                  <a:pt x="220081" y="674537"/>
                </a:cubicBezTo>
                <a:cubicBezTo>
                  <a:pt x="209584" y="674537"/>
                  <a:pt x="203295" y="667864"/>
                  <a:pt x="201215" y="654517"/>
                </a:cubicBezTo>
                <a:cubicBezTo>
                  <a:pt x="199136" y="641170"/>
                  <a:pt x="198096" y="632595"/>
                  <a:pt x="198096" y="628793"/>
                </a:cubicBezTo>
                <a:cubicBezTo>
                  <a:pt x="198096" y="615252"/>
                  <a:pt x="201447" y="608481"/>
                  <a:pt x="208151" y="608481"/>
                </a:cubicBezTo>
                <a:cubicBezTo>
                  <a:pt x="214854" y="608481"/>
                  <a:pt x="222837" y="602609"/>
                  <a:pt x="232100" y="590866"/>
                </a:cubicBezTo>
                <a:cubicBezTo>
                  <a:pt x="241363" y="579122"/>
                  <a:pt x="252516" y="559098"/>
                  <a:pt x="265557" y="530793"/>
                </a:cubicBezTo>
                <a:cubicBezTo>
                  <a:pt x="278598" y="502488"/>
                  <a:pt x="287571" y="480368"/>
                  <a:pt x="292477" y="464433"/>
                </a:cubicBezTo>
                <a:cubicBezTo>
                  <a:pt x="297382" y="448499"/>
                  <a:pt x="302689" y="418197"/>
                  <a:pt x="308396" y="373529"/>
                </a:cubicBezTo>
                <a:cubicBezTo>
                  <a:pt x="314102" y="328861"/>
                  <a:pt x="316956" y="294847"/>
                  <a:pt x="316956" y="271487"/>
                </a:cubicBezTo>
                <a:cubicBezTo>
                  <a:pt x="316956" y="254933"/>
                  <a:pt x="317528" y="239085"/>
                  <a:pt x="318674" y="223942"/>
                </a:cubicBezTo>
                <a:lnTo>
                  <a:pt x="323217" y="185754"/>
                </a:lnTo>
                <a:lnTo>
                  <a:pt x="318311" y="193325"/>
                </a:lnTo>
                <a:cubicBezTo>
                  <a:pt x="315821" y="197189"/>
                  <a:pt x="312927" y="201696"/>
                  <a:pt x="309628" y="206848"/>
                </a:cubicBezTo>
                <a:cubicBezTo>
                  <a:pt x="296432" y="227453"/>
                  <a:pt x="286262" y="252353"/>
                  <a:pt x="279118" y="281548"/>
                </a:cubicBezTo>
                <a:cubicBezTo>
                  <a:pt x="294564" y="304042"/>
                  <a:pt x="302288" y="321370"/>
                  <a:pt x="302288" y="333530"/>
                </a:cubicBezTo>
                <a:cubicBezTo>
                  <a:pt x="302288" y="336928"/>
                  <a:pt x="301692" y="340122"/>
                  <a:pt x="300502" y="343115"/>
                </a:cubicBezTo>
                <a:cubicBezTo>
                  <a:pt x="294064" y="361442"/>
                  <a:pt x="288643" y="391664"/>
                  <a:pt x="284238" y="433781"/>
                </a:cubicBezTo>
                <a:cubicBezTo>
                  <a:pt x="282761" y="447775"/>
                  <a:pt x="276022" y="454772"/>
                  <a:pt x="264021" y="454772"/>
                </a:cubicBezTo>
                <a:cubicBezTo>
                  <a:pt x="257044" y="454772"/>
                  <a:pt x="252119" y="452257"/>
                  <a:pt x="249245" y="447229"/>
                </a:cubicBezTo>
                <a:cubicBezTo>
                  <a:pt x="246372" y="442200"/>
                  <a:pt x="241240" y="432172"/>
                  <a:pt x="233851" y="417142"/>
                </a:cubicBezTo>
                <a:cubicBezTo>
                  <a:pt x="226461" y="402112"/>
                  <a:pt x="222766" y="388688"/>
                  <a:pt x="222766" y="376869"/>
                </a:cubicBezTo>
                <a:cubicBezTo>
                  <a:pt x="222766" y="365050"/>
                  <a:pt x="223514" y="355150"/>
                  <a:pt x="225010" y="347169"/>
                </a:cubicBezTo>
                <a:cubicBezTo>
                  <a:pt x="226506" y="339188"/>
                  <a:pt x="227254" y="333145"/>
                  <a:pt x="227254" y="329041"/>
                </a:cubicBezTo>
                <a:cubicBezTo>
                  <a:pt x="227254" y="318223"/>
                  <a:pt x="220881" y="302665"/>
                  <a:pt x="208133" y="282369"/>
                </a:cubicBezTo>
                <a:cubicBezTo>
                  <a:pt x="205926" y="279448"/>
                  <a:pt x="204823" y="276317"/>
                  <a:pt x="204823" y="272975"/>
                </a:cubicBezTo>
                <a:cubicBezTo>
                  <a:pt x="204823" y="263418"/>
                  <a:pt x="210740" y="258640"/>
                  <a:pt x="222575" y="258640"/>
                </a:cubicBezTo>
                <a:cubicBezTo>
                  <a:pt x="234410" y="258640"/>
                  <a:pt x="245094" y="261628"/>
                  <a:pt x="254627" y="267605"/>
                </a:cubicBezTo>
                <a:cubicBezTo>
                  <a:pt x="264795" y="232990"/>
                  <a:pt x="274984" y="203609"/>
                  <a:pt x="285196" y="179463"/>
                </a:cubicBezTo>
                <a:cubicBezTo>
                  <a:pt x="295408" y="155318"/>
                  <a:pt x="300514" y="141377"/>
                  <a:pt x="300514" y="137642"/>
                </a:cubicBezTo>
                <a:cubicBezTo>
                  <a:pt x="300514" y="133908"/>
                  <a:pt x="299890" y="130545"/>
                  <a:pt x="298644" y="127552"/>
                </a:cubicBezTo>
                <a:cubicBezTo>
                  <a:pt x="297398" y="124560"/>
                  <a:pt x="296775" y="119999"/>
                  <a:pt x="296775" y="113872"/>
                </a:cubicBezTo>
                <a:cubicBezTo>
                  <a:pt x="296775" y="107744"/>
                  <a:pt x="300555" y="101686"/>
                  <a:pt x="308116" y="95697"/>
                </a:cubicBezTo>
                <a:cubicBezTo>
                  <a:pt x="315676" y="89708"/>
                  <a:pt x="324151" y="86713"/>
                  <a:pt x="333542" y="86713"/>
                </a:cubicBezTo>
                <a:close/>
                <a:moveTo>
                  <a:pt x="3434786" y="84475"/>
                </a:moveTo>
                <a:cubicBezTo>
                  <a:pt x="3456749" y="84475"/>
                  <a:pt x="3476591" y="92244"/>
                  <a:pt x="3494311" y="107782"/>
                </a:cubicBezTo>
                <a:cubicBezTo>
                  <a:pt x="3512032" y="123319"/>
                  <a:pt x="3520892" y="140760"/>
                  <a:pt x="3520892" y="160104"/>
                </a:cubicBezTo>
                <a:cubicBezTo>
                  <a:pt x="3520892" y="169462"/>
                  <a:pt x="3518590" y="176062"/>
                  <a:pt x="3513986" y="179904"/>
                </a:cubicBezTo>
                <a:cubicBezTo>
                  <a:pt x="3509383" y="183745"/>
                  <a:pt x="3502417" y="185666"/>
                  <a:pt x="3493091" y="185666"/>
                </a:cubicBezTo>
                <a:cubicBezTo>
                  <a:pt x="3475517" y="185666"/>
                  <a:pt x="3457626" y="189830"/>
                  <a:pt x="3439418" y="198156"/>
                </a:cubicBezTo>
                <a:cubicBezTo>
                  <a:pt x="3448593" y="204696"/>
                  <a:pt x="3455497" y="212601"/>
                  <a:pt x="3460128" y="221868"/>
                </a:cubicBezTo>
                <a:cubicBezTo>
                  <a:pt x="3464760" y="231134"/>
                  <a:pt x="3467076" y="240927"/>
                  <a:pt x="3467076" y="251246"/>
                </a:cubicBezTo>
                <a:cubicBezTo>
                  <a:pt x="3467076" y="261565"/>
                  <a:pt x="3466826" y="269506"/>
                  <a:pt x="3466326" y="275070"/>
                </a:cubicBezTo>
                <a:cubicBezTo>
                  <a:pt x="3482082" y="271895"/>
                  <a:pt x="3489960" y="270201"/>
                  <a:pt x="3489960" y="269986"/>
                </a:cubicBezTo>
                <a:cubicBezTo>
                  <a:pt x="3489960" y="270844"/>
                  <a:pt x="3489710" y="268121"/>
                  <a:pt x="3489210" y="261819"/>
                </a:cubicBezTo>
                <a:cubicBezTo>
                  <a:pt x="3508283" y="260199"/>
                  <a:pt x="3522535" y="259390"/>
                  <a:pt x="3531965" y="259390"/>
                </a:cubicBezTo>
                <a:cubicBezTo>
                  <a:pt x="3570422" y="259390"/>
                  <a:pt x="3595884" y="267423"/>
                  <a:pt x="3608349" y="283488"/>
                </a:cubicBezTo>
                <a:cubicBezTo>
                  <a:pt x="3620815" y="299554"/>
                  <a:pt x="3627048" y="311859"/>
                  <a:pt x="3627048" y="320403"/>
                </a:cubicBezTo>
                <a:cubicBezTo>
                  <a:pt x="3627048" y="328948"/>
                  <a:pt x="3622928" y="335912"/>
                  <a:pt x="3614689" y="341293"/>
                </a:cubicBezTo>
                <a:cubicBezTo>
                  <a:pt x="3606450" y="346675"/>
                  <a:pt x="3597894" y="349366"/>
                  <a:pt x="3589019" y="349366"/>
                </a:cubicBezTo>
                <a:cubicBezTo>
                  <a:pt x="3580145" y="349366"/>
                  <a:pt x="3569980" y="347871"/>
                  <a:pt x="3558522" y="344883"/>
                </a:cubicBezTo>
                <a:cubicBezTo>
                  <a:pt x="3547064" y="341894"/>
                  <a:pt x="3531598" y="340400"/>
                  <a:pt x="3512123" y="340400"/>
                </a:cubicBezTo>
                <a:cubicBezTo>
                  <a:pt x="3492649" y="340400"/>
                  <a:pt x="3476763" y="342079"/>
                  <a:pt x="3464468" y="345436"/>
                </a:cubicBezTo>
                <a:cubicBezTo>
                  <a:pt x="3463119" y="376091"/>
                  <a:pt x="3459253" y="404964"/>
                  <a:pt x="3452872" y="432055"/>
                </a:cubicBezTo>
                <a:cubicBezTo>
                  <a:pt x="3473486" y="420100"/>
                  <a:pt x="3490485" y="414124"/>
                  <a:pt x="3503872" y="414124"/>
                </a:cubicBezTo>
                <a:cubicBezTo>
                  <a:pt x="3517259" y="414124"/>
                  <a:pt x="3529427" y="417958"/>
                  <a:pt x="3540377" y="425625"/>
                </a:cubicBezTo>
                <a:cubicBezTo>
                  <a:pt x="3551326" y="433293"/>
                  <a:pt x="3559538" y="440008"/>
                  <a:pt x="3565010" y="445770"/>
                </a:cubicBezTo>
                <a:cubicBezTo>
                  <a:pt x="3570483" y="451533"/>
                  <a:pt x="3573220" y="460633"/>
                  <a:pt x="3573220" y="473071"/>
                </a:cubicBezTo>
                <a:cubicBezTo>
                  <a:pt x="3573220" y="485509"/>
                  <a:pt x="3566368" y="504186"/>
                  <a:pt x="3552664" y="529102"/>
                </a:cubicBezTo>
                <a:cubicBezTo>
                  <a:pt x="3538960" y="554018"/>
                  <a:pt x="3532108" y="569962"/>
                  <a:pt x="3532108" y="576936"/>
                </a:cubicBezTo>
                <a:cubicBezTo>
                  <a:pt x="3532108" y="583909"/>
                  <a:pt x="3533852" y="590011"/>
                  <a:pt x="3537340" y="595241"/>
                </a:cubicBezTo>
                <a:cubicBezTo>
                  <a:pt x="3540829" y="600472"/>
                  <a:pt x="3542573" y="605179"/>
                  <a:pt x="3542573" y="609362"/>
                </a:cubicBezTo>
                <a:cubicBezTo>
                  <a:pt x="3542573" y="621419"/>
                  <a:pt x="3532806" y="627448"/>
                  <a:pt x="3513272" y="627448"/>
                </a:cubicBezTo>
                <a:cubicBezTo>
                  <a:pt x="3508652" y="627448"/>
                  <a:pt x="3501856" y="626950"/>
                  <a:pt x="3492883" y="625954"/>
                </a:cubicBezTo>
                <a:cubicBezTo>
                  <a:pt x="3483909" y="624957"/>
                  <a:pt x="3474013" y="624459"/>
                  <a:pt x="3463194" y="624459"/>
                </a:cubicBezTo>
                <a:cubicBezTo>
                  <a:pt x="3432683" y="624459"/>
                  <a:pt x="3410656" y="630341"/>
                  <a:pt x="3397115" y="642104"/>
                </a:cubicBezTo>
                <a:cubicBezTo>
                  <a:pt x="3391812" y="646787"/>
                  <a:pt x="3385930" y="649129"/>
                  <a:pt x="3379469" y="649129"/>
                </a:cubicBezTo>
                <a:cubicBezTo>
                  <a:pt x="3365817" y="649129"/>
                  <a:pt x="3352702" y="640243"/>
                  <a:pt x="3340125" y="622471"/>
                </a:cubicBezTo>
                <a:cubicBezTo>
                  <a:pt x="3327548" y="604699"/>
                  <a:pt x="3319184" y="579239"/>
                  <a:pt x="3315033" y="546092"/>
                </a:cubicBezTo>
                <a:cubicBezTo>
                  <a:pt x="3313144" y="531440"/>
                  <a:pt x="3310437" y="513668"/>
                  <a:pt x="3306913" y="492776"/>
                </a:cubicBezTo>
                <a:cubicBezTo>
                  <a:pt x="3303389" y="471885"/>
                  <a:pt x="3300872" y="459427"/>
                  <a:pt x="3299364" y="455402"/>
                </a:cubicBezTo>
                <a:cubicBezTo>
                  <a:pt x="3297856" y="451378"/>
                  <a:pt x="3297102" y="446110"/>
                  <a:pt x="3297102" y="439597"/>
                </a:cubicBezTo>
                <a:cubicBezTo>
                  <a:pt x="3297102" y="433084"/>
                  <a:pt x="3301634" y="429828"/>
                  <a:pt x="3310699" y="429828"/>
                </a:cubicBezTo>
                <a:cubicBezTo>
                  <a:pt x="3320605" y="429828"/>
                  <a:pt x="3334702" y="440040"/>
                  <a:pt x="3352990" y="460463"/>
                </a:cubicBezTo>
                <a:cubicBezTo>
                  <a:pt x="3360960" y="460105"/>
                  <a:pt x="3369738" y="458776"/>
                  <a:pt x="3379327" y="456474"/>
                </a:cubicBezTo>
                <a:cubicBezTo>
                  <a:pt x="3371850" y="449418"/>
                  <a:pt x="3368111" y="443568"/>
                  <a:pt x="3368111" y="438924"/>
                </a:cubicBezTo>
                <a:cubicBezTo>
                  <a:pt x="3368111" y="434614"/>
                  <a:pt x="3370966" y="430639"/>
                  <a:pt x="3376677" y="427000"/>
                </a:cubicBezTo>
                <a:cubicBezTo>
                  <a:pt x="3382388" y="423361"/>
                  <a:pt x="3386133" y="417779"/>
                  <a:pt x="3387911" y="410254"/>
                </a:cubicBezTo>
                <a:cubicBezTo>
                  <a:pt x="3389689" y="402729"/>
                  <a:pt x="3391062" y="387168"/>
                  <a:pt x="3392031" y="363570"/>
                </a:cubicBezTo>
                <a:cubicBezTo>
                  <a:pt x="3368552" y="379183"/>
                  <a:pt x="3344318" y="395316"/>
                  <a:pt x="3319331" y="411968"/>
                </a:cubicBezTo>
                <a:cubicBezTo>
                  <a:pt x="3311187" y="417580"/>
                  <a:pt x="3301750" y="420386"/>
                  <a:pt x="3291018" y="420386"/>
                </a:cubicBezTo>
                <a:cubicBezTo>
                  <a:pt x="3280286" y="420386"/>
                  <a:pt x="3273004" y="416398"/>
                  <a:pt x="3269170" y="408420"/>
                </a:cubicBezTo>
                <a:cubicBezTo>
                  <a:pt x="3267456" y="425224"/>
                  <a:pt x="3261435" y="451261"/>
                  <a:pt x="3251108" y="486532"/>
                </a:cubicBezTo>
                <a:cubicBezTo>
                  <a:pt x="3240781" y="521802"/>
                  <a:pt x="3232209" y="546741"/>
                  <a:pt x="3225391" y="561350"/>
                </a:cubicBezTo>
                <a:cubicBezTo>
                  <a:pt x="3218573" y="575959"/>
                  <a:pt x="3215163" y="590784"/>
                  <a:pt x="3215163" y="605826"/>
                </a:cubicBezTo>
                <a:lnTo>
                  <a:pt x="3215913" y="618447"/>
                </a:lnTo>
                <a:cubicBezTo>
                  <a:pt x="3215913" y="634909"/>
                  <a:pt x="3208662" y="643140"/>
                  <a:pt x="3194161" y="643140"/>
                </a:cubicBezTo>
                <a:cubicBezTo>
                  <a:pt x="3179659" y="643140"/>
                  <a:pt x="3164036" y="628926"/>
                  <a:pt x="3147292" y="600498"/>
                </a:cubicBezTo>
                <a:cubicBezTo>
                  <a:pt x="3130547" y="572070"/>
                  <a:pt x="3122176" y="547112"/>
                  <a:pt x="3122176" y="525626"/>
                </a:cubicBezTo>
                <a:cubicBezTo>
                  <a:pt x="3122176" y="504139"/>
                  <a:pt x="3127124" y="470476"/>
                  <a:pt x="3137023" y="424637"/>
                </a:cubicBezTo>
                <a:cubicBezTo>
                  <a:pt x="3140087" y="411103"/>
                  <a:pt x="3141618" y="398745"/>
                  <a:pt x="3141618" y="387561"/>
                </a:cubicBezTo>
                <a:cubicBezTo>
                  <a:pt x="3141618" y="376377"/>
                  <a:pt x="3139249" y="368781"/>
                  <a:pt x="3134510" y="364772"/>
                </a:cubicBezTo>
                <a:cubicBezTo>
                  <a:pt x="3123263" y="355207"/>
                  <a:pt x="3115655" y="342095"/>
                  <a:pt x="3111686" y="325434"/>
                </a:cubicBezTo>
                <a:cubicBezTo>
                  <a:pt x="3107717" y="308773"/>
                  <a:pt x="3105733" y="294605"/>
                  <a:pt x="3105733" y="282928"/>
                </a:cubicBezTo>
                <a:cubicBezTo>
                  <a:pt x="3105733" y="271252"/>
                  <a:pt x="3107293" y="258126"/>
                  <a:pt x="3110412" y="243549"/>
                </a:cubicBezTo>
                <a:cubicBezTo>
                  <a:pt x="3113532" y="228971"/>
                  <a:pt x="3117375" y="218748"/>
                  <a:pt x="3121943" y="212878"/>
                </a:cubicBezTo>
                <a:cubicBezTo>
                  <a:pt x="3126511" y="207008"/>
                  <a:pt x="3131478" y="204074"/>
                  <a:pt x="3136844" y="204074"/>
                </a:cubicBezTo>
                <a:cubicBezTo>
                  <a:pt x="3142210" y="204074"/>
                  <a:pt x="3144893" y="206516"/>
                  <a:pt x="3144893" y="211402"/>
                </a:cubicBezTo>
                <a:cubicBezTo>
                  <a:pt x="3144893" y="216287"/>
                  <a:pt x="3144269" y="220600"/>
                  <a:pt x="3143023" y="224338"/>
                </a:cubicBezTo>
                <a:cubicBezTo>
                  <a:pt x="3141777" y="228077"/>
                  <a:pt x="3141154" y="231085"/>
                  <a:pt x="3141154" y="233363"/>
                </a:cubicBezTo>
                <a:cubicBezTo>
                  <a:pt x="3141154" y="244991"/>
                  <a:pt x="3147498" y="259344"/>
                  <a:pt x="3160186" y="276422"/>
                </a:cubicBezTo>
                <a:cubicBezTo>
                  <a:pt x="3172874" y="293500"/>
                  <a:pt x="3182344" y="309591"/>
                  <a:pt x="3188594" y="324696"/>
                </a:cubicBezTo>
                <a:cubicBezTo>
                  <a:pt x="3194845" y="339801"/>
                  <a:pt x="3197971" y="355448"/>
                  <a:pt x="3197971" y="371636"/>
                </a:cubicBezTo>
                <a:cubicBezTo>
                  <a:pt x="3197971" y="387825"/>
                  <a:pt x="3192833" y="411072"/>
                  <a:pt x="3182558" y="441377"/>
                </a:cubicBezTo>
                <a:cubicBezTo>
                  <a:pt x="3172283" y="471682"/>
                  <a:pt x="3163200" y="492098"/>
                  <a:pt x="3155310" y="502623"/>
                </a:cubicBezTo>
                <a:cubicBezTo>
                  <a:pt x="3153350" y="505234"/>
                  <a:pt x="3152370" y="508800"/>
                  <a:pt x="3152370" y="513320"/>
                </a:cubicBezTo>
                <a:cubicBezTo>
                  <a:pt x="3152370" y="517841"/>
                  <a:pt x="3153777" y="522123"/>
                  <a:pt x="3156591" y="526167"/>
                </a:cubicBezTo>
                <a:cubicBezTo>
                  <a:pt x="3159404" y="530212"/>
                  <a:pt x="3161188" y="532233"/>
                  <a:pt x="3161942" y="532233"/>
                </a:cubicBezTo>
                <a:cubicBezTo>
                  <a:pt x="3167681" y="532233"/>
                  <a:pt x="3180276" y="513382"/>
                  <a:pt x="3199727" y="475679"/>
                </a:cubicBezTo>
                <a:cubicBezTo>
                  <a:pt x="3219178" y="437976"/>
                  <a:pt x="3233443" y="407321"/>
                  <a:pt x="3242524" y="383715"/>
                </a:cubicBezTo>
                <a:cubicBezTo>
                  <a:pt x="3236047" y="365165"/>
                  <a:pt x="3232808" y="352390"/>
                  <a:pt x="3232808" y="345389"/>
                </a:cubicBezTo>
                <a:cubicBezTo>
                  <a:pt x="3232808" y="338388"/>
                  <a:pt x="3236718" y="334887"/>
                  <a:pt x="3244536" y="334887"/>
                </a:cubicBezTo>
                <a:lnTo>
                  <a:pt x="3255823" y="335638"/>
                </a:lnTo>
                <a:cubicBezTo>
                  <a:pt x="3267269" y="335638"/>
                  <a:pt x="3283608" y="330758"/>
                  <a:pt x="3304841" y="320999"/>
                </a:cubicBezTo>
                <a:cubicBezTo>
                  <a:pt x="3326074" y="311240"/>
                  <a:pt x="3356197" y="301252"/>
                  <a:pt x="3395209" y="291037"/>
                </a:cubicBezTo>
                <a:cubicBezTo>
                  <a:pt x="3395583" y="281282"/>
                  <a:pt x="3395769" y="270899"/>
                  <a:pt x="3395769" y="259890"/>
                </a:cubicBezTo>
                <a:cubicBezTo>
                  <a:pt x="3395769" y="248881"/>
                  <a:pt x="3394525" y="241598"/>
                  <a:pt x="3392037" y="238042"/>
                </a:cubicBezTo>
                <a:cubicBezTo>
                  <a:pt x="3389548" y="234486"/>
                  <a:pt x="3385403" y="231728"/>
                  <a:pt x="3379601" y="229767"/>
                </a:cubicBezTo>
                <a:cubicBezTo>
                  <a:pt x="3353859" y="249698"/>
                  <a:pt x="3324415" y="259664"/>
                  <a:pt x="3291268" y="259664"/>
                </a:cubicBezTo>
                <a:cubicBezTo>
                  <a:pt x="3280703" y="259664"/>
                  <a:pt x="3275421" y="256860"/>
                  <a:pt x="3275421" y="251252"/>
                </a:cubicBezTo>
                <a:cubicBezTo>
                  <a:pt x="3275421" y="245644"/>
                  <a:pt x="3279461" y="239808"/>
                  <a:pt x="3287541" y="233744"/>
                </a:cubicBezTo>
                <a:cubicBezTo>
                  <a:pt x="3308155" y="217448"/>
                  <a:pt x="3335583" y="193525"/>
                  <a:pt x="3369826" y="161973"/>
                </a:cubicBezTo>
                <a:cubicBezTo>
                  <a:pt x="3404068" y="130421"/>
                  <a:pt x="3421189" y="112356"/>
                  <a:pt x="3421189" y="107776"/>
                </a:cubicBezTo>
                <a:cubicBezTo>
                  <a:pt x="3421189" y="108792"/>
                  <a:pt x="3419570" y="108677"/>
                  <a:pt x="3416331" y="107430"/>
                </a:cubicBezTo>
                <a:cubicBezTo>
                  <a:pt x="3413093" y="106184"/>
                  <a:pt x="3411474" y="102811"/>
                  <a:pt x="3411474" y="97310"/>
                </a:cubicBezTo>
                <a:cubicBezTo>
                  <a:pt x="3411474" y="88753"/>
                  <a:pt x="3419244" y="84475"/>
                  <a:pt x="3434786" y="84475"/>
                </a:cubicBezTo>
                <a:close/>
                <a:moveTo>
                  <a:pt x="974252" y="74760"/>
                </a:moveTo>
                <a:cubicBezTo>
                  <a:pt x="983436" y="74760"/>
                  <a:pt x="1003073" y="82616"/>
                  <a:pt x="1033165" y="98328"/>
                </a:cubicBezTo>
                <a:cubicBezTo>
                  <a:pt x="1063256" y="114040"/>
                  <a:pt x="1078301" y="132398"/>
                  <a:pt x="1078301" y="153400"/>
                </a:cubicBezTo>
                <a:cubicBezTo>
                  <a:pt x="1078301" y="174403"/>
                  <a:pt x="1066589" y="193116"/>
                  <a:pt x="1043166" y="209538"/>
                </a:cubicBezTo>
                <a:cubicBezTo>
                  <a:pt x="1023394" y="224770"/>
                  <a:pt x="1001466" y="241932"/>
                  <a:pt x="977384" y="261021"/>
                </a:cubicBezTo>
                <a:cubicBezTo>
                  <a:pt x="989203" y="271125"/>
                  <a:pt x="997888" y="280484"/>
                  <a:pt x="1003441" y="289096"/>
                </a:cubicBezTo>
                <a:cubicBezTo>
                  <a:pt x="1008993" y="297708"/>
                  <a:pt x="1011769" y="306432"/>
                  <a:pt x="1011769" y="315266"/>
                </a:cubicBezTo>
                <a:cubicBezTo>
                  <a:pt x="1011769" y="324100"/>
                  <a:pt x="1008947" y="334028"/>
                  <a:pt x="1003304" y="345049"/>
                </a:cubicBezTo>
                <a:cubicBezTo>
                  <a:pt x="997660" y="356071"/>
                  <a:pt x="988774" y="369281"/>
                  <a:pt x="976646" y="384679"/>
                </a:cubicBezTo>
                <a:cubicBezTo>
                  <a:pt x="987853" y="391982"/>
                  <a:pt x="995418" y="399300"/>
                  <a:pt x="999339" y="406635"/>
                </a:cubicBezTo>
                <a:cubicBezTo>
                  <a:pt x="1040836" y="310424"/>
                  <a:pt x="1065565" y="256933"/>
                  <a:pt x="1073527" y="246162"/>
                </a:cubicBezTo>
                <a:cubicBezTo>
                  <a:pt x="1073527" y="233930"/>
                  <a:pt x="1075267" y="224854"/>
                  <a:pt x="1078748" y="218932"/>
                </a:cubicBezTo>
                <a:cubicBezTo>
                  <a:pt x="1082228" y="213011"/>
                  <a:pt x="1090390" y="210051"/>
                  <a:pt x="1103233" y="210051"/>
                </a:cubicBezTo>
                <a:lnTo>
                  <a:pt x="1105994" y="210346"/>
                </a:lnTo>
                <a:lnTo>
                  <a:pt x="1104923" y="205335"/>
                </a:lnTo>
                <a:cubicBezTo>
                  <a:pt x="1104923" y="197025"/>
                  <a:pt x="1106940" y="189270"/>
                  <a:pt x="1110972" y="182071"/>
                </a:cubicBezTo>
                <a:cubicBezTo>
                  <a:pt x="1115004" y="174871"/>
                  <a:pt x="1121604" y="167998"/>
                  <a:pt x="1130772" y="161449"/>
                </a:cubicBezTo>
                <a:cubicBezTo>
                  <a:pt x="1139940" y="154901"/>
                  <a:pt x="1153046" y="147037"/>
                  <a:pt x="1170092" y="137857"/>
                </a:cubicBezTo>
                <a:cubicBezTo>
                  <a:pt x="1187138" y="128677"/>
                  <a:pt x="1200640" y="124087"/>
                  <a:pt x="1210597" y="124087"/>
                </a:cubicBezTo>
                <a:cubicBezTo>
                  <a:pt x="1220555" y="124087"/>
                  <a:pt x="1229737" y="126048"/>
                  <a:pt x="1238143" y="129969"/>
                </a:cubicBezTo>
                <a:cubicBezTo>
                  <a:pt x="1246548" y="133890"/>
                  <a:pt x="1258401" y="142463"/>
                  <a:pt x="1273701" y="155686"/>
                </a:cubicBezTo>
                <a:cubicBezTo>
                  <a:pt x="1289000" y="168911"/>
                  <a:pt x="1299503" y="180007"/>
                  <a:pt x="1305210" y="188976"/>
                </a:cubicBezTo>
                <a:cubicBezTo>
                  <a:pt x="1310917" y="197946"/>
                  <a:pt x="1313771" y="207735"/>
                  <a:pt x="1313771" y="218343"/>
                </a:cubicBezTo>
                <a:cubicBezTo>
                  <a:pt x="1313771" y="228952"/>
                  <a:pt x="1311870" y="248819"/>
                  <a:pt x="1308068" y="277946"/>
                </a:cubicBezTo>
                <a:cubicBezTo>
                  <a:pt x="1304266" y="307072"/>
                  <a:pt x="1297944" y="383858"/>
                  <a:pt x="1289101" y="508302"/>
                </a:cubicBezTo>
                <a:cubicBezTo>
                  <a:pt x="1298626" y="507318"/>
                  <a:pt x="1308794" y="506826"/>
                  <a:pt x="1319605" y="506826"/>
                </a:cubicBezTo>
                <a:cubicBezTo>
                  <a:pt x="1351062" y="506826"/>
                  <a:pt x="1374400" y="514017"/>
                  <a:pt x="1389620" y="528400"/>
                </a:cubicBezTo>
                <a:cubicBezTo>
                  <a:pt x="1404840" y="542782"/>
                  <a:pt x="1412450" y="555497"/>
                  <a:pt x="1412450" y="566541"/>
                </a:cubicBezTo>
                <a:cubicBezTo>
                  <a:pt x="1412450" y="577586"/>
                  <a:pt x="1409013" y="585889"/>
                  <a:pt x="1402139" y="591449"/>
                </a:cubicBezTo>
                <a:cubicBezTo>
                  <a:pt x="1395265" y="597010"/>
                  <a:pt x="1386530" y="599790"/>
                  <a:pt x="1375934" y="599790"/>
                </a:cubicBezTo>
                <a:cubicBezTo>
                  <a:pt x="1365337" y="599790"/>
                  <a:pt x="1353701" y="597678"/>
                  <a:pt x="1341024" y="593455"/>
                </a:cubicBezTo>
                <a:cubicBezTo>
                  <a:pt x="1312259" y="583700"/>
                  <a:pt x="1283541" y="578339"/>
                  <a:pt x="1254871" y="577370"/>
                </a:cubicBezTo>
                <a:cubicBezTo>
                  <a:pt x="1243473" y="590324"/>
                  <a:pt x="1232824" y="596801"/>
                  <a:pt x="1222926" y="596801"/>
                </a:cubicBezTo>
                <a:cubicBezTo>
                  <a:pt x="1213028" y="596801"/>
                  <a:pt x="1208579" y="589824"/>
                  <a:pt x="1209579" y="575870"/>
                </a:cubicBezTo>
                <a:cubicBezTo>
                  <a:pt x="1180099" y="577822"/>
                  <a:pt x="1149842" y="582099"/>
                  <a:pt x="1118806" y="588699"/>
                </a:cubicBezTo>
                <a:cubicBezTo>
                  <a:pt x="1087771" y="595299"/>
                  <a:pt x="1066030" y="602536"/>
                  <a:pt x="1053584" y="610410"/>
                </a:cubicBezTo>
                <a:cubicBezTo>
                  <a:pt x="1041138" y="618284"/>
                  <a:pt x="1030886" y="622221"/>
                  <a:pt x="1022830" y="622221"/>
                </a:cubicBezTo>
                <a:cubicBezTo>
                  <a:pt x="1014773" y="622221"/>
                  <a:pt x="1009374" y="616435"/>
                  <a:pt x="1006631" y="604862"/>
                </a:cubicBezTo>
                <a:cubicBezTo>
                  <a:pt x="1003889" y="593289"/>
                  <a:pt x="1002518" y="583577"/>
                  <a:pt x="1002518" y="575727"/>
                </a:cubicBezTo>
                <a:cubicBezTo>
                  <a:pt x="1002518" y="550645"/>
                  <a:pt x="1012190" y="534966"/>
                  <a:pt x="1031533" y="528692"/>
                </a:cubicBezTo>
                <a:cubicBezTo>
                  <a:pt x="1050877" y="522417"/>
                  <a:pt x="1063629" y="515271"/>
                  <a:pt x="1069788" y="507254"/>
                </a:cubicBezTo>
                <a:cubicBezTo>
                  <a:pt x="1067796" y="446794"/>
                  <a:pt x="1071284" y="385076"/>
                  <a:pt x="1080254" y="322100"/>
                </a:cubicBezTo>
                <a:cubicBezTo>
                  <a:pt x="1082746" y="305669"/>
                  <a:pt x="1083992" y="293618"/>
                  <a:pt x="1083992" y="285947"/>
                </a:cubicBezTo>
                <a:lnTo>
                  <a:pt x="1084214" y="277183"/>
                </a:lnTo>
                <a:lnTo>
                  <a:pt x="1084074" y="278011"/>
                </a:lnTo>
                <a:cubicBezTo>
                  <a:pt x="1079880" y="294700"/>
                  <a:pt x="1059767" y="348286"/>
                  <a:pt x="1023735" y="438769"/>
                </a:cubicBezTo>
                <a:cubicBezTo>
                  <a:pt x="1025227" y="443913"/>
                  <a:pt x="1025973" y="449449"/>
                  <a:pt x="1025973" y="455379"/>
                </a:cubicBezTo>
                <a:cubicBezTo>
                  <a:pt x="1025973" y="474453"/>
                  <a:pt x="1014194" y="507036"/>
                  <a:pt x="990635" y="553129"/>
                </a:cubicBezTo>
                <a:cubicBezTo>
                  <a:pt x="981872" y="569687"/>
                  <a:pt x="974344" y="587415"/>
                  <a:pt x="968049" y="606314"/>
                </a:cubicBezTo>
                <a:cubicBezTo>
                  <a:pt x="958334" y="633857"/>
                  <a:pt x="947253" y="647629"/>
                  <a:pt x="934807" y="647629"/>
                </a:cubicBezTo>
                <a:cubicBezTo>
                  <a:pt x="922361" y="647629"/>
                  <a:pt x="913092" y="637380"/>
                  <a:pt x="907000" y="616881"/>
                </a:cubicBezTo>
                <a:cubicBezTo>
                  <a:pt x="900908" y="596382"/>
                  <a:pt x="897862" y="579777"/>
                  <a:pt x="897862" y="567065"/>
                </a:cubicBezTo>
                <a:cubicBezTo>
                  <a:pt x="897862" y="554353"/>
                  <a:pt x="904208" y="540596"/>
                  <a:pt x="916900" y="525792"/>
                </a:cubicBezTo>
                <a:cubicBezTo>
                  <a:pt x="942578" y="496971"/>
                  <a:pt x="954202" y="473048"/>
                  <a:pt x="951773" y="454021"/>
                </a:cubicBezTo>
                <a:cubicBezTo>
                  <a:pt x="948217" y="454466"/>
                  <a:pt x="944354" y="455730"/>
                  <a:pt x="940183" y="457813"/>
                </a:cubicBezTo>
                <a:cubicBezTo>
                  <a:pt x="936011" y="459897"/>
                  <a:pt x="927999" y="467511"/>
                  <a:pt x="916144" y="480656"/>
                </a:cubicBezTo>
                <a:cubicBezTo>
                  <a:pt x="904289" y="493800"/>
                  <a:pt x="892538" y="500373"/>
                  <a:pt x="880890" y="500373"/>
                </a:cubicBezTo>
                <a:cubicBezTo>
                  <a:pt x="869241" y="500373"/>
                  <a:pt x="861433" y="491588"/>
                  <a:pt x="857464" y="474018"/>
                </a:cubicBezTo>
                <a:cubicBezTo>
                  <a:pt x="853495" y="456448"/>
                  <a:pt x="851511" y="440549"/>
                  <a:pt x="851511" y="426321"/>
                </a:cubicBezTo>
                <a:cubicBezTo>
                  <a:pt x="851511" y="412094"/>
                  <a:pt x="853095" y="402287"/>
                  <a:pt x="856262" y="396901"/>
                </a:cubicBezTo>
                <a:cubicBezTo>
                  <a:pt x="859428" y="391516"/>
                  <a:pt x="866541" y="386563"/>
                  <a:pt x="877597" y="382042"/>
                </a:cubicBezTo>
                <a:cubicBezTo>
                  <a:pt x="888654" y="377522"/>
                  <a:pt x="898179" y="369096"/>
                  <a:pt x="906172" y="356765"/>
                </a:cubicBezTo>
                <a:cubicBezTo>
                  <a:pt x="914166" y="344434"/>
                  <a:pt x="918868" y="332252"/>
                  <a:pt x="920281" y="320219"/>
                </a:cubicBezTo>
                <a:cubicBezTo>
                  <a:pt x="894294" y="347127"/>
                  <a:pt x="873164" y="360581"/>
                  <a:pt x="856892" y="360581"/>
                </a:cubicBezTo>
                <a:cubicBezTo>
                  <a:pt x="849487" y="360581"/>
                  <a:pt x="842899" y="358176"/>
                  <a:pt x="837128" y="353366"/>
                </a:cubicBezTo>
                <a:cubicBezTo>
                  <a:pt x="831358" y="348556"/>
                  <a:pt x="825835" y="336388"/>
                  <a:pt x="820561" y="316861"/>
                </a:cubicBezTo>
                <a:cubicBezTo>
                  <a:pt x="815286" y="297335"/>
                  <a:pt x="812649" y="282932"/>
                  <a:pt x="812649" y="273654"/>
                </a:cubicBezTo>
                <a:cubicBezTo>
                  <a:pt x="812649" y="264375"/>
                  <a:pt x="814814" y="256798"/>
                  <a:pt x="819144" y="250925"/>
                </a:cubicBezTo>
                <a:cubicBezTo>
                  <a:pt x="823474" y="245051"/>
                  <a:pt x="830592" y="240086"/>
                  <a:pt x="840498" y="236030"/>
                </a:cubicBezTo>
                <a:cubicBezTo>
                  <a:pt x="867779" y="225537"/>
                  <a:pt x="896495" y="206540"/>
                  <a:pt x="926645" y="179041"/>
                </a:cubicBezTo>
                <a:cubicBezTo>
                  <a:pt x="956796" y="151541"/>
                  <a:pt x="971871" y="129529"/>
                  <a:pt x="971871" y="113003"/>
                </a:cubicBezTo>
                <a:cubicBezTo>
                  <a:pt x="971871" y="108081"/>
                  <a:pt x="970250" y="103132"/>
                  <a:pt x="967007" y="98156"/>
                </a:cubicBezTo>
                <a:cubicBezTo>
                  <a:pt x="963765" y="93179"/>
                  <a:pt x="962144" y="88035"/>
                  <a:pt x="962144" y="82725"/>
                </a:cubicBezTo>
                <a:cubicBezTo>
                  <a:pt x="962144" y="77415"/>
                  <a:pt x="966180" y="74760"/>
                  <a:pt x="974252" y="74760"/>
                </a:cubicBezTo>
                <a:close/>
                <a:moveTo>
                  <a:pt x="2711702" y="47375"/>
                </a:moveTo>
                <a:cubicBezTo>
                  <a:pt x="2708340" y="47375"/>
                  <a:pt x="2701071" y="48538"/>
                  <a:pt x="2689895" y="50864"/>
                </a:cubicBezTo>
                <a:cubicBezTo>
                  <a:pt x="2678719" y="53189"/>
                  <a:pt x="2670325" y="55983"/>
                  <a:pt x="2664714" y="59246"/>
                </a:cubicBezTo>
                <a:cubicBezTo>
                  <a:pt x="2672683" y="67953"/>
                  <a:pt x="2675921" y="84578"/>
                  <a:pt x="2674429" y="109121"/>
                </a:cubicBezTo>
                <a:cubicBezTo>
                  <a:pt x="2683724" y="95453"/>
                  <a:pt x="2693100" y="82235"/>
                  <a:pt x="2702558" y="69468"/>
                </a:cubicBezTo>
                <a:cubicBezTo>
                  <a:pt x="2712015" y="56700"/>
                  <a:pt x="2716744" y="49826"/>
                  <a:pt x="2716744" y="48846"/>
                </a:cubicBezTo>
                <a:cubicBezTo>
                  <a:pt x="2716744" y="47866"/>
                  <a:pt x="2715063" y="47375"/>
                  <a:pt x="2711702" y="47375"/>
                </a:cubicBezTo>
                <a:close/>
                <a:moveTo>
                  <a:pt x="2575607" y="0"/>
                </a:moveTo>
                <a:cubicBezTo>
                  <a:pt x="2591339" y="0"/>
                  <a:pt x="2615664" y="12454"/>
                  <a:pt x="2648581" y="37362"/>
                </a:cubicBezTo>
                <a:cubicBezTo>
                  <a:pt x="2658621" y="33123"/>
                  <a:pt x="2670063" y="29448"/>
                  <a:pt x="2682906" y="26337"/>
                </a:cubicBezTo>
                <a:cubicBezTo>
                  <a:pt x="2695749" y="23225"/>
                  <a:pt x="2703558" y="22170"/>
                  <a:pt x="2706332" y="23170"/>
                </a:cubicBezTo>
                <a:cubicBezTo>
                  <a:pt x="2709106" y="24170"/>
                  <a:pt x="2712208" y="24670"/>
                  <a:pt x="2715636" y="24670"/>
                </a:cubicBezTo>
                <a:lnTo>
                  <a:pt x="2730579" y="23170"/>
                </a:lnTo>
                <a:cubicBezTo>
                  <a:pt x="2737389" y="23170"/>
                  <a:pt x="2747674" y="27615"/>
                  <a:pt x="2761434" y="36505"/>
                </a:cubicBezTo>
                <a:cubicBezTo>
                  <a:pt x="2775194" y="45395"/>
                  <a:pt x="2782073" y="56944"/>
                  <a:pt x="2782073" y="71152"/>
                </a:cubicBezTo>
                <a:cubicBezTo>
                  <a:pt x="2782073" y="87686"/>
                  <a:pt x="2778476" y="100932"/>
                  <a:pt x="2771280" y="110889"/>
                </a:cubicBezTo>
                <a:cubicBezTo>
                  <a:pt x="2764085" y="120847"/>
                  <a:pt x="2730805" y="144677"/>
                  <a:pt x="2671441" y="182380"/>
                </a:cubicBezTo>
                <a:cubicBezTo>
                  <a:pt x="2681958" y="179078"/>
                  <a:pt x="2690947" y="176181"/>
                  <a:pt x="2698408" y="173689"/>
                </a:cubicBezTo>
                <a:cubicBezTo>
                  <a:pt x="2722753" y="165045"/>
                  <a:pt x="2743862" y="160723"/>
                  <a:pt x="2761738" y="160723"/>
                </a:cubicBezTo>
                <a:cubicBezTo>
                  <a:pt x="2791202" y="160723"/>
                  <a:pt x="2817032" y="171153"/>
                  <a:pt x="2839229" y="192012"/>
                </a:cubicBezTo>
                <a:cubicBezTo>
                  <a:pt x="2861427" y="212872"/>
                  <a:pt x="2872525" y="231456"/>
                  <a:pt x="2872525" y="247764"/>
                </a:cubicBezTo>
                <a:cubicBezTo>
                  <a:pt x="2872525" y="264071"/>
                  <a:pt x="2862899" y="275862"/>
                  <a:pt x="2843647" y="283137"/>
                </a:cubicBezTo>
                <a:cubicBezTo>
                  <a:pt x="2824394" y="290412"/>
                  <a:pt x="2787673" y="302526"/>
                  <a:pt x="2733484" y="319481"/>
                </a:cubicBezTo>
                <a:cubicBezTo>
                  <a:pt x="2734976" y="323902"/>
                  <a:pt x="2735722" y="329355"/>
                  <a:pt x="2735722" y="335840"/>
                </a:cubicBezTo>
                <a:cubicBezTo>
                  <a:pt x="2735722" y="342325"/>
                  <a:pt x="2733415" y="349032"/>
                  <a:pt x="2728799" y="355962"/>
                </a:cubicBezTo>
                <a:cubicBezTo>
                  <a:pt x="2724183" y="362891"/>
                  <a:pt x="2716045" y="371650"/>
                  <a:pt x="2704385" y="382239"/>
                </a:cubicBezTo>
                <a:cubicBezTo>
                  <a:pt x="2694876" y="390510"/>
                  <a:pt x="2690121" y="396899"/>
                  <a:pt x="2690121" y="401408"/>
                </a:cubicBezTo>
                <a:cubicBezTo>
                  <a:pt x="2694701" y="398423"/>
                  <a:pt x="2701631" y="396931"/>
                  <a:pt x="2710910" y="396931"/>
                </a:cubicBezTo>
                <a:cubicBezTo>
                  <a:pt x="2731944" y="396931"/>
                  <a:pt x="2752054" y="406253"/>
                  <a:pt x="2771239" y="424899"/>
                </a:cubicBezTo>
                <a:cubicBezTo>
                  <a:pt x="2790424" y="443544"/>
                  <a:pt x="2800016" y="460834"/>
                  <a:pt x="2800016" y="476768"/>
                </a:cubicBezTo>
                <a:cubicBezTo>
                  <a:pt x="2800016" y="492703"/>
                  <a:pt x="2795930" y="507816"/>
                  <a:pt x="2787759" y="522107"/>
                </a:cubicBezTo>
                <a:cubicBezTo>
                  <a:pt x="2779587" y="536399"/>
                  <a:pt x="2769937" y="554673"/>
                  <a:pt x="2758809" y="576930"/>
                </a:cubicBezTo>
                <a:cubicBezTo>
                  <a:pt x="2753181" y="588185"/>
                  <a:pt x="2744904" y="597176"/>
                  <a:pt x="2733978" y="603903"/>
                </a:cubicBezTo>
                <a:cubicBezTo>
                  <a:pt x="2723052" y="610630"/>
                  <a:pt x="2712952" y="613994"/>
                  <a:pt x="2703677" y="613994"/>
                </a:cubicBezTo>
                <a:cubicBezTo>
                  <a:pt x="2694402" y="613994"/>
                  <a:pt x="2688526" y="612343"/>
                  <a:pt x="2686050" y="609041"/>
                </a:cubicBezTo>
                <a:cubicBezTo>
                  <a:pt x="2683573" y="605739"/>
                  <a:pt x="2681942" y="603155"/>
                  <a:pt x="2681156" y="601290"/>
                </a:cubicBezTo>
                <a:cubicBezTo>
                  <a:pt x="2681156" y="602330"/>
                  <a:pt x="2679753" y="612914"/>
                  <a:pt x="2676947" y="633044"/>
                </a:cubicBezTo>
                <a:cubicBezTo>
                  <a:pt x="2674141" y="653173"/>
                  <a:pt x="2672113" y="673380"/>
                  <a:pt x="2670863" y="693665"/>
                </a:cubicBezTo>
                <a:cubicBezTo>
                  <a:pt x="2669613" y="713949"/>
                  <a:pt x="2666741" y="729786"/>
                  <a:pt x="2662249" y="741176"/>
                </a:cubicBezTo>
                <a:cubicBezTo>
                  <a:pt x="2657756" y="752567"/>
                  <a:pt x="2651553" y="758262"/>
                  <a:pt x="2643639" y="758262"/>
                </a:cubicBezTo>
                <a:cubicBezTo>
                  <a:pt x="2630916" y="758262"/>
                  <a:pt x="2623474" y="743149"/>
                  <a:pt x="2621315" y="712923"/>
                </a:cubicBezTo>
                <a:cubicBezTo>
                  <a:pt x="2619156" y="682697"/>
                  <a:pt x="2618077" y="650633"/>
                  <a:pt x="2618077" y="616732"/>
                </a:cubicBezTo>
                <a:lnTo>
                  <a:pt x="2620315" y="518160"/>
                </a:lnTo>
                <a:cubicBezTo>
                  <a:pt x="2620315" y="511818"/>
                  <a:pt x="2620259" y="507135"/>
                  <a:pt x="2620148" y="504111"/>
                </a:cubicBezTo>
                <a:cubicBezTo>
                  <a:pt x="2616894" y="508223"/>
                  <a:pt x="2604129" y="521417"/>
                  <a:pt x="2581852" y="543693"/>
                </a:cubicBezTo>
                <a:cubicBezTo>
                  <a:pt x="2559575" y="565970"/>
                  <a:pt x="2544619" y="582200"/>
                  <a:pt x="2536983" y="592384"/>
                </a:cubicBezTo>
                <a:cubicBezTo>
                  <a:pt x="2531491" y="600313"/>
                  <a:pt x="2524793" y="604278"/>
                  <a:pt x="2516892" y="604278"/>
                </a:cubicBezTo>
                <a:cubicBezTo>
                  <a:pt x="2508990" y="604278"/>
                  <a:pt x="2500580" y="595497"/>
                  <a:pt x="2491662" y="577936"/>
                </a:cubicBezTo>
                <a:cubicBezTo>
                  <a:pt x="2482744" y="560374"/>
                  <a:pt x="2478286" y="544437"/>
                  <a:pt x="2478286" y="530126"/>
                </a:cubicBezTo>
                <a:cubicBezTo>
                  <a:pt x="2478286" y="507528"/>
                  <a:pt x="2487001" y="493419"/>
                  <a:pt x="2504432" y="487800"/>
                </a:cubicBezTo>
                <a:cubicBezTo>
                  <a:pt x="2511631" y="485220"/>
                  <a:pt x="2519636" y="480237"/>
                  <a:pt x="2528446" y="472851"/>
                </a:cubicBezTo>
                <a:cubicBezTo>
                  <a:pt x="2537257" y="465465"/>
                  <a:pt x="2549038" y="453674"/>
                  <a:pt x="2563790" y="437478"/>
                </a:cubicBezTo>
                <a:cubicBezTo>
                  <a:pt x="2578542" y="421281"/>
                  <a:pt x="2586543" y="411409"/>
                  <a:pt x="2587793" y="407861"/>
                </a:cubicBezTo>
                <a:cubicBezTo>
                  <a:pt x="2589043" y="404313"/>
                  <a:pt x="2589669" y="400030"/>
                  <a:pt x="2589669" y="395014"/>
                </a:cubicBezTo>
                <a:cubicBezTo>
                  <a:pt x="2589669" y="389997"/>
                  <a:pt x="2589472" y="387489"/>
                  <a:pt x="2589079" y="387489"/>
                </a:cubicBezTo>
                <a:cubicBezTo>
                  <a:pt x="2588686" y="387489"/>
                  <a:pt x="2582757" y="391601"/>
                  <a:pt x="2571291" y="399824"/>
                </a:cubicBezTo>
                <a:cubicBezTo>
                  <a:pt x="2559825" y="408048"/>
                  <a:pt x="2550799" y="412159"/>
                  <a:pt x="2544210" y="412159"/>
                </a:cubicBezTo>
                <a:cubicBezTo>
                  <a:pt x="2528669" y="412159"/>
                  <a:pt x="2520898" y="395915"/>
                  <a:pt x="2520898" y="363427"/>
                </a:cubicBezTo>
                <a:cubicBezTo>
                  <a:pt x="2520898" y="348377"/>
                  <a:pt x="2524007" y="335374"/>
                  <a:pt x="2530227" y="324416"/>
                </a:cubicBezTo>
                <a:lnTo>
                  <a:pt x="2532427" y="321268"/>
                </a:lnTo>
                <a:lnTo>
                  <a:pt x="2508531" y="340319"/>
                </a:lnTo>
                <a:cubicBezTo>
                  <a:pt x="2480923" y="362502"/>
                  <a:pt x="2459989" y="379878"/>
                  <a:pt x="2445728" y="392448"/>
                </a:cubicBezTo>
                <a:cubicBezTo>
                  <a:pt x="2426714" y="409208"/>
                  <a:pt x="2414760" y="420926"/>
                  <a:pt x="2409866" y="427601"/>
                </a:cubicBezTo>
                <a:cubicBezTo>
                  <a:pt x="2404973" y="434277"/>
                  <a:pt x="2401363" y="442194"/>
                  <a:pt x="2399037" y="451355"/>
                </a:cubicBezTo>
                <a:cubicBezTo>
                  <a:pt x="2396490" y="460609"/>
                  <a:pt x="2391142" y="465237"/>
                  <a:pt x="2382994" y="465237"/>
                </a:cubicBezTo>
                <a:cubicBezTo>
                  <a:pt x="2374846" y="465237"/>
                  <a:pt x="2367137" y="458841"/>
                  <a:pt x="2359866" y="446050"/>
                </a:cubicBezTo>
                <a:cubicBezTo>
                  <a:pt x="2352595" y="433259"/>
                  <a:pt x="2348960" y="419642"/>
                  <a:pt x="2348960" y="405200"/>
                </a:cubicBezTo>
                <a:cubicBezTo>
                  <a:pt x="2348960" y="390757"/>
                  <a:pt x="2350176" y="378982"/>
                  <a:pt x="2352609" y="369874"/>
                </a:cubicBezTo>
                <a:cubicBezTo>
                  <a:pt x="2355042" y="360766"/>
                  <a:pt x="2360797" y="355360"/>
                  <a:pt x="2369873" y="353658"/>
                </a:cubicBezTo>
                <a:cubicBezTo>
                  <a:pt x="2378950" y="351955"/>
                  <a:pt x="2388546" y="348280"/>
                  <a:pt x="2398662" y="342632"/>
                </a:cubicBezTo>
                <a:cubicBezTo>
                  <a:pt x="2408779" y="336985"/>
                  <a:pt x="2418905" y="329915"/>
                  <a:pt x="2429041" y="321421"/>
                </a:cubicBezTo>
                <a:cubicBezTo>
                  <a:pt x="2469784" y="283377"/>
                  <a:pt x="2501441" y="254992"/>
                  <a:pt x="2524012" y="236268"/>
                </a:cubicBezTo>
                <a:cubicBezTo>
                  <a:pt x="2546582" y="217543"/>
                  <a:pt x="2564836" y="205570"/>
                  <a:pt x="2578774" y="200347"/>
                </a:cubicBezTo>
                <a:cubicBezTo>
                  <a:pt x="2579560" y="191846"/>
                  <a:pt x="2578254" y="185144"/>
                  <a:pt x="2574857" y="180243"/>
                </a:cubicBezTo>
                <a:cubicBezTo>
                  <a:pt x="2571460" y="175342"/>
                  <a:pt x="2565872" y="170422"/>
                  <a:pt x="2558093" y="165485"/>
                </a:cubicBezTo>
                <a:cubicBezTo>
                  <a:pt x="2538980" y="188409"/>
                  <a:pt x="2525613" y="206780"/>
                  <a:pt x="2517993" y="220600"/>
                </a:cubicBezTo>
                <a:cubicBezTo>
                  <a:pt x="2515183" y="226211"/>
                  <a:pt x="2510718" y="229017"/>
                  <a:pt x="2504598" y="229017"/>
                </a:cubicBezTo>
                <a:cubicBezTo>
                  <a:pt x="2495486" y="229017"/>
                  <a:pt x="2487576" y="222745"/>
                  <a:pt x="2480869" y="210199"/>
                </a:cubicBezTo>
                <a:cubicBezTo>
                  <a:pt x="2474162" y="197654"/>
                  <a:pt x="2470808" y="185549"/>
                  <a:pt x="2470808" y="173885"/>
                </a:cubicBezTo>
                <a:cubicBezTo>
                  <a:pt x="2470808" y="162221"/>
                  <a:pt x="2474892" y="147406"/>
                  <a:pt x="2483060" y="129439"/>
                </a:cubicBezTo>
                <a:cubicBezTo>
                  <a:pt x="2491227" y="111473"/>
                  <a:pt x="2500252" y="101461"/>
                  <a:pt x="2510135" y="99406"/>
                </a:cubicBezTo>
                <a:cubicBezTo>
                  <a:pt x="2524724" y="96802"/>
                  <a:pt x="2535352" y="93568"/>
                  <a:pt x="2542020" y="89702"/>
                </a:cubicBezTo>
                <a:lnTo>
                  <a:pt x="2585930" y="66842"/>
                </a:lnTo>
                <a:cubicBezTo>
                  <a:pt x="2569983" y="45966"/>
                  <a:pt x="2562010" y="27964"/>
                  <a:pt x="2562010" y="12835"/>
                </a:cubicBezTo>
                <a:cubicBezTo>
                  <a:pt x="2562010" y="4279"/>
                  <a:pt x="2566543" y="0"/>
                  <a:pt x="2575607" y="0"/>
                </a:cubicBezTo>
                <a:close/>
              </a:path>
            </a:pathLst>
          </a:custGeom>
          <a:effectLst/>
        </p:spPr>
      </p:pic>
      <p:pic>
        <p:nvPicPr>
          <p:cNvPr id="9" name="Picture 2"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l="75812" t="1881" r="1966" b="67692"/>
          <a:stretch>
            <a:fillRect/>
          </a:stretch>
        </p:blipFill>
        <p:spPr>
          <a:xfrm>
            <a:off x="2066805" y="1694027"/>
            <a:ext cx="1793631" cy="229000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图片 7" descr="图片包含 事情, 物体&#10;&#10;已生成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5934" y="447318"/>
            <a:ext cx="2612950" cy="3666840"/>
          </a:xfrm>
          <a:prstGeom prst="rect">
            <a:avLst/>
          </a:prstGeom>
          <a:effectLst/>
        </p:spPr>
      </p:pic>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基本要求</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819971" y="1466924"/>
            <a:ext cx="6473964" cy="4801314"/>
          </a:xfrm>
          <a:prstGeom prst="rect">
            <a:avLst/>
          </a:prstGeom>
          <a:effectLst/>
        </p:spPr>
        <p:txBody>
          <a:bodyPr wrap="square">
            <a:spAutoFit/>
          </a:bodyPr>
          <a:lstStyle/>
          <a:p>
            <a:pPr>
              <a:lnSpc>
                <a:spcPct val="150000"/>
              </a:lnSpc>
            </a:pPr>
            <a:r>
              <a:rPr lang="zh-CN" altLang="en-US" sz="2000" b="1">
                <a:solidFill>
                  <a:srgbClr val="0000FF"/>
                </a:solidFill>
                <a:effectLst/>
                <a:latin typeface="微软雅黑" panose="020B0503020204020204" pitchFamily="34" charset="-122"/>
                <a:ea typeface="微软雅黑" panose="020B0503020204020204" pitchFamily="34" charset="-122"/>
              </a:rPr>
              <a:t>以身作则，做好表率：</a:t>
            </a:r>
            <a:endParaRPr lang="en-US" altLang="zh-CN">
              <a:solidFill>
                <a:srgbClr val="0000FF"/>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班组长能否以身作则做好表率，直接影响到班组长安全职责的实现</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班组长以身作则就要要求别人做到的事，自己首先做到要求别人不能干的事，自己先不干。</a:t>
            </a:r>
            <a:endParaRPr lang="en-US" altLang="zh-CN">
              <a:effectLst/>
              <a:latin typeface="微软雅黑" panose="020B0503020204020204" pitchFamily="34" charset="-122"/>
              <a:ea typeface="微软雅黑" panose="020B0503020204020204" pitchFamily="34" charset="-122"/>
            </a:endParaRPr>
          </a:p>
          <a:p>
            <a:pPr>
              <a:lnSpc>
                <a:spcPct val="150000"/>
              </a:lnSpc>
            </a:pPr>
            <a:endParaRPr lang="en-US" altLang="zh-CN" sz="20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000" b="1">
                <a:solidFill>
                  <a:srgbClr val="0000FF"/>
                </a:solidFill>
                <a:effectLst/>
                <a:latin typeface="微软雅黑" panose="020B0503020204020204" pitchFamily="34" charset="-122"/>
                <a:ea typeface="微软雅黑" panose="020B0503020204020204" pitchFamily="34" charset="-122"/>
              </a:rPr>
              <a:t>班组安全管理要严字当头：</a:t>
            </a:r>
            <a:endParaRPr lang="en-US" altLang="zh-CN">
              <a:solidFill>
                <a:srgbClr val="0000FF"/>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“严是爱、松是害、出了事故害几代；</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班组要有严格的制度，严明的纪律严肃的工作态度，</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只有严字当头，职工的安全意识才能逐步树立起来，违章现象才有可能消除事故才有可能杜绝。</a:t>
            </a:r>
            <a:endParaRPr lang="en-US" altLang="zh-CN">
              <a:effectLst/>
              <a:latin typeface="微软雅黑" panose="020B0503020204020204" pitchFamily="34" charset="-122"/>
              <a:ea typeface="微软雅黑" panose="020B0503020204020204" pitchFamily="34" charset="-122"/>
            </a:endParaRPr>
          </a:p>
        </p:txBody>
      </p:sp>
      <p:sp>
        <p:nvSpPr>
          <p:cNvPr id="6" name="矩形 5"/>
          <p:cNvSpPr/>
          <p:nvPr/>
        </p:nvSpPr>
        <p:spPr>
          <a:xfrm>
            <a:off x="7407350" y="3636749"/>
            <a:ext cx="4309730" cy="2631490"/>
          </a:xfrm>
          <a:prstGeom prst="rect">
            <a:avLst/>
          </a:prstGeom>
          <a:effectLst/>
        </p:spPr>
        <p:txBody>
          <a:bodyPr wrap="square">
            <a:spAutoFit/>
          </a:bodyPr>
          <a:lstStyle/>
          <a:p>
            <a:pPr lvl="0">
              <a:lnSpc>
                <a:spcPct val="150000"/>
              </a:lnSpc>
            </a:pPr>
            <a:r>
              <a:rPr lang="zh-CN" altLang="en-US" sz="2000" b="1">
                <a:solidFill>
                  <a:srgbClr val="FF0000"/>
                </a:solidFill>
                <a:effectLst/>
                <a:latin typeface="微软雅黑" panose="020B0503020204020204" pitchFamily="34" charset="-122"/>
                <a:ea typeface="微软雅黑" panose="020B0503020204020204" pitchFamily="34" charset="-122"/>
              </a:rPr>
              <a:t>要奖惩兑现：</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u"/>
            </a:pPr>
            <a:r>
              <a:rPr lang="zh-CN" altLang="en-US">
                <a:solidFill>
                  <a:prstClr val="black"/>
                </a:solidFill>
                <a:effectLst/>
                <a:latin typeface="微软雅黑" panose="020B0503020204020204" pitchFamily="34" charset="-122"/>
                <a:ea typeface="微软雅黑" panose="020B0503020204020204" pitchFamily="34" charset="-122"/>
              </a:rPr>
              <a:t>奖励和处罚都是一种引导的方式，讲历史正面引导，出发是告戒人们自觉的反对和制止不安全行为，</a:t>
            </a:r>
            <a:endParaRPr lang="en-US" altLang="zh-CN">
              <a:solidFill>
                <a:prstClr val="black"/>
              </a:solidFill>
              <a:effectLst/>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u"/>
            </a:pPr>
            <a:r>
              <a:rPr lang="zh-CN" altLang="en-US">
                <a:solidFill>
                  <a:prstClr val="black"/>
                </a:solidFill>
                <a:effectLst/>
                <a:latin typeface="微软雅黑" panose="020B0503020204020204" pitchFamily="34" charset="-122"/>
                <a:ea typeface="微软雅黑" panose="020B0503020204020204" pitchFamily="34" charset="-122"/>
              </a:rPr>
              <a:t>在抓安全生产实做到，嘴勤，耳其眼睛，手勤，腿勤，尽职尽责热心为本</a:t>
            </a:r>
            <a:endParaRPr lang="zh-CN" altLang="en-US">
              <a:solidFill>
                <a:prstClr val="black"/>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416320"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生产过程“五不准”</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6096000" y="1797478"/>
            <a:ext cx="5142614" cy="3647152"/>
          </a:xfrm>
          <a:prstGeom prst="rect">
            <a:avLst/>
          </a:prstGeom>
          <a:effectLst/>
        </p:spPr>
        <p:txBody>
          <a:bodyPr wrap="square">
            <a:spAutoFit/>
          </a:bodyPr>
          <a:lstStyle/>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危险作业未经审批不准作业</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设备安全防护装置不全不灵不准使用</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新工人未经三级安全教育不准上岗</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特种作业人员未经安全培训取证不准作业</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劳动组织人员调配作业方式不符合安全要求不准违章指挥</a:t>
            </a:r>
            <a:endParaRPr lang="zh-CN" altLang="en-US" sz="2200">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8547" y="1632872"/>
            <a:ext cx="3889388" cy="4758018"/>
          </a:xfrm>
          <a:prstGeom prst="rect">
            <a:avLst/>
          </a:prstGeom>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文本框 8"/>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“三必谈”身心调适法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0" name="矩形 9"/>
          <p:cNvSpPr/>
          <p:nvPr/>
        </p:nvSpPr>
        <p:spPr>
          <a:xfrm>
            <a:off x="876048" y="1957022"/>
            <a:ext cx="4815703" cy="2862322"/>
          </a:xfrm>
          <a:prstGeom prst="rect">
            <a:avLst/>
          </a:prstGeom>
          <a:effectLst/>
        </p:spPr>
        <p:txBody>
          <a:bodyPr wrap="square">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注重观察工友在工作中的思想情绪发现情绪不正常，急躁，精力不集中或神情恍惚等问题的，及时谈心交流，弄清原因，因势利导帮助解决困难和思想问题，消除急躁和消极情绪，使其保持良好的心态，投入，提高安全生产的注意力。</a:t>
            </a:r>
            <a:endParaRPr lang="zh-CN" altLang="en-US" sz="2000">
              <a:effectLst/>
              <a:latin typeface="微软雅黑" panose="020B0503020204020204" pitchFamily="34" charset="-122"/>
              <a:ea typeface="微软雅黑" panose="020B0503020204020204" pitchFamily="34" charset="-122"/>
            </a:endParaRPr>
          </a:p>
        </p:txBody>
      </p:sp>
      <p:sp>
        <p:nvSpPr>
          <p:cNvPr id="11" name="矩形 10"/>
          <p:cNvSpPr/>
          <p:nvPr/>
        </p:nvSpPr>
        <p:spPr>
          <a:xfrm>
            <a:off x="6408403" y="1957022"/>
            <a:ext cx="5223616" cy="1938992"/>
          </a:xfrm>
          <a:prstGeom prst="rect">
            <a:avLst/>
          </a:prstGeom>
          <a:effectLst/>
        </p:spPr>
        <p:txBody>
          <a:bodyPr wrap="square">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坚持每月至少召开一次谈心会，工友聚在一起畅所欲言，共享安全工作经验，反思存在的问题和不足，相互学习相互促进取长补短共同提高。</a:t>
            </a:r>
            <a:endParaRPr lang="zh-CN" altLang="en-US" sz="2000">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487127" y="3688317"/>
            <a:ext cx="4051783" cy="2694436"/>
          </a:xfrm>
          <a:prstGeom prst="rect">
            <a:avLst/>
          </a:prstGeom>
          <a:effectLst/>
        </p:spPr>
      </p:pic>
      <p:sp>
        <p:nvSpPr>
          <p:cNvPr id="15" name="矩形: 圆角 14"/>
          <p:cNvSpPr/>
          <p:nvPr/>
        </p:nvSpPr>
        <p:spPr>
          <a:xfrm>
            <a:off x="1043255" y="1471597"/>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发现情绪不正常的人必谈</a:t>
            </a:r>
            <a:endParaRPr lang="zh-CN" altLang="en-US" sz="2000" b="1">
              <a:effectLst/>
              <a:latin typeface="微软雅黑" panose="020B0503020204020204" pitchFamily="34" charset="-122"/>
              <a:ea typeface="微软雅黑" panose="020B0503020204020204" pitchFamily="34" charset="-122"/>
            </a:endParaRPr>
          </a:p>
        </p:txBody>
      </p:sp>
      <p:sp>
        <p:nvSpPr>
          <p:cNvPr id="16" name="矩形: 圆角 15"/>
          <p:cNvSpPr/>
          <p:nvPr/>
        </p:nvSpPr>
        <p:spPr>
          <a:xfrm>
            <a:off x="1043255" y="4911571"/>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对受到批评的人必谈</a:t>
            </a:r>
            <a:endParaRPr lang="zh-CN" altLang="en-US" sz="2000" b="1">
              <a:effectLst/>
              <a:latin typeface="微软雅黑" panose="020B0503020204020204" pitchFamily="34" charset="-122"/>
              <a:ea typeface="微软雅黑" panose="020B0503020204020204" pitchFamily="34" charset="-122"/>
            </a:endParaRPr>
          </a:p>
        </p:txBody>
      </p:sp>
      <p:sp>
        <p:nvSpPr>
          <p:cNvPr id="17" name="矩形 16"/>
          <p:cNvSpPr/>
          <p:nvPr/>
        </p:nvSpPr>
        <p:spPr>
          <a:xfrm>
            <a:off x="783054" y="5443109"/>
            <a:ext cx="4908697" cy="1015663"/>
          </a:xfrm>
          <a:prstGeom prst="rect">
            <a:avLst/>
          </a:prstGeom>
          <a:effectLst/>
        </p:spPr>
        <p:txBody>
          <a:bodyPr wrap="square">
            <a:spAutoFit/>
          </a:bodyPr>
          <a:lstStyle/>
          <a:p>
            <a:pPr lvl="0">
              <a:lnSpc>
                <a:spcPct val="150000"/>
              </a:lnSpc>
            </a:pPr>
            <a:r>
              <a:rPr lang="zh-CN" altLang="en-US" sz="2000">
                <a:solidFill>
                  <a:prstClr val="black"/>
                </a:solidFill>
                <a:effectLst/>
                <a:latin typeface="微软雅黑" panose="020B0503020204020204" pitchFamily="34" charset="-122"/>
                <a:ea typeface="微软雅黑" panose="020B0503020204020204" pitchFamily="34" charset="-122"/>
              </a:rPr>
              <a:t>对受到批评和处罚的人，单独与其谈心，讲明批评或处罚的原因消除其抵触情绪。</a:t>
            </a:r>
            <a:endParaRPr lang="en-US" altLang="zh-CN" sz="2000">
              <a:solidFill>
                <a:prstClr val="black"/>
              </a:solidFill>
              <a:effectLst/>
              <a:latin typeface="微软雅黑" panose="020B0503020204020204" pitchFamily="34" charset="-122"/>
              <a:ea typeface="微软雅黑" panose="020B0503020204020204" pitchFamily="34" charset="-122"/>
            </a:endParaRPr>
          </a:p>
        </p:txBody>
      </p:sp>
      <p:sp>
        <p:nvSpPr>
          <p:cNvPr id="19" name="矩形: 圆角 18"/>
          <p:cNvSpPr/>
          <p:nvPr/>
        </p:nvSpPr>
        <p:spPr>
          <a:xfrm>
            <a:off x="6487127" y="1471597"/>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每月必须召开一次谈心会</a:t>
            </a:r>
            <a:endParaRPr lang="zh-CN" altLang="en-US" sz="2000" b="1">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521168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班组长“三快三勤”现场管理法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601092" y="1303819"/>
            <a:ext cx="10970419" cy="1384995"/>
          </a:xfrm>
          <a:prstGeom prst="rect">
            <a:avLst/>
          </a:prstGeom>
          <a:effectLst/>
        </p:spPr>
        <p:txBody>
          <a:bodyPr wrap="square">
            <a:spAutoFit/>
          </a:bodyPr>
          <a:lstStyle/>
          <a:p>
            <a:r>
              <a:rPr lang="zh-CN" altLang="en-US" sz="2400" b="1">
                <a:solidFill>
                  <a:srgbClr val="0000FF"/>
                </a:solidFill>
                <a:effectLst/>
                <a:latin typeface="微软雅黑" panose="020B0503020204020204" pitchFamily="34" charset="-122"/>
                <a:ea typeface="微软雅黑" panose="020B0503020204020204" pitchFamily="34" charset="-122"/>
              </a:rPr>
              <a:t>“三快”即嘴快、腿快、手快</a:t>
            </a:r>
            <a:endParaRPr lang="en-US" altLang="zh-CN" sz="2400" b="1">
              <a:solidFill>
                <a:srgbClr val="0000FF"/>
              </a:solidFill>
              <a:effectLst/>
              <a:latin typeface="微软雅黑" panose="020B0503020204020204" pitchFamily="34" charset="-122"/>
              <a:ea typeface="微软雅黑" panose="020B0503020204020204" pitchFamily="34" charset="-122"/>
            </a:endParaRPr>
          </a:p>
          <a:p>
            <a:r>
              <a:rPr lang="zh-CN" altLang="en-US" sz="2000" b="1">
                <a:solidFill>
                  <a:srgbClr val="FF0000"/>
                </a:solidFill>
                <a:effectLst/>
                <a:latin typeface="微软雅黑" panose="020B0503020204020204" pitchFamily="34" charset="-122"/>
                <a:ea typeface="微软雅黑" panose="020B0503020204020204" pitchFamily="34" charset="-122"/>
              </a:rPr>
              <a:t>嘴快：</a:t>
            </a:r>
            <a:r>
              <a:rPr lang="zh-CN" altLang="en-US" sz="2000">
                <a:effectLst/>
                <a:latin typeface="微软雅黑" panose="020B0503020204020204" pitchFamily="34" charset="-122"/>
                <a:ea typeface="微软雅黑" panose="020B0503020204020204" pitchFamily="34" charset="-122"/>
              </a:rPr>
              <a:t>安排工作说到、说详、说细、说清、说明发现工作不到位或哪里容易出现问题就及时提醒</a:t>
            </a:r>
            <a:endParaRPr lang="en-US" altLang="zh-CN" sz="2000">
              <a:effectLst/>
              <a:latin typeface="微软雅黑" panose="020B0503020204020204" pitchFamily="34" charset="-122"/>
              <a:ea typeface="微软雅黑" panose="020B0503020204020204" pitchFamily="34" charset="-122"/>
            </a:endParaRPr>
          </a:p>
          <a:p>
            <a:r>
              <a:rPr lang="zh-CN" altLang="en-US" sz="2000" b="1">
                <a:solidFill>
                  <a:srgbClr val="FF0000"/>
                </a:solidFill>
                <a:effectLst/>
                <a:latin typeface="微软雅黑" panose="020B0503020204020204" pitchFamily="34" charset="-122"/>
                <a:ea typeface="微软雅黑" panose="020B0503020204020204" pitchFamily="34" charset="-122"/>
              </a:rPr>
              <a:t>腿快：</a:t>
            </a:r>
            <a:r>
              <a:rPr lang="zh-CN" altLang="en-US" sz="2000">
                <a:effectLst/>
                <a:latin typeface="微软雅黑" panose="020B0503020204020204" pitchFamily="34" charset="-122"/>
                <a:ea typeface="微软雅黑" panose="020B0503020204020204" pitchFamily="34" charset="-122"/>
              </a:rPr>
              <a:t>认真落实“三不少”的制度对班组所管辖的范围不厌其烦的巡回检查每个环节、每台设备都要及时检查到位</a:t>
            </a:r>
            <a:endParaRPr lang="zh-CN" altLang="en-US" sz="2000">
              <a:effectLst/>
              <a:latin typeface="微软雅黑" panose="020B0503020204020204" pitchFamily="34" charset="-122"/>
              <a:ea typeface="微软雅黑" panose="020B0503020204020204" pitchFamily="34" charset="-122"/>
            </a:endParaRPr>
          </a:p>
        </p:txBody>
      </p:sp>
      <p:sp>
        <p:nvSpPr>
          <p:cNvPr id="5" name="矩形 4"/>
          <p:cNvSpPr/>
          <p:nvPr/>
        </p:nvSpPr>
        <p:spPr>
          <a:xfrm>
            <a:off x="601092" y="2871054"/>
            <a:ext cx="10970419" cy="400110"/>
          </a:xfrm>
          <a:prstGeom prst="rect">
            <a:avLst/>
          </a:prstGeom>
          <a:effectLst/>
        </p:spPr>
        <p:txBody>
          <a:bodyPr wrap="square">
            <a:spAutoFit/>
          </a:bodyPr>
          <a:lstStyle/>
          <a:p>
            <a:r>
              <a:rPr lang="zh-CN" altLang="en-US" sz="2000" b="1">
                <a:solidFill>
                  <a:srgbClr val="FF0000"/>
                </a:solidFill>
                <a:effectLst/>
                <a:latin typeface="微软雅黑" panose="020B0503020204020204" pitchFamily="34" charset="-122"/>
                <a:ea typeface="微软雅黑" panose="020B0503020204020204" pitchFamily="34" charset="-122"/>
              </a:rPr>
              <a:t>手快：</a:t>
            </a:r>
            <a:r>
              <a:rPr lang="zh-CN" altLang="en-US" sz="2000">
                <a:effectLst/>
                <a:latin typeface="微软雅黑" panose="020B0503020204020204" pitchFamily="34" charset="-122"/>
                <a:ea typeface="微软雅黑" panose="020B0503020204020204" pitchFamily="34" charset="-122"/>
              </a:rPr>
              <a:t>无论到哪个地方，发现隐患和问题现场能处理的当即处理处理不了的及时汇报</a:t>
            </a:r>
            <a:endParaRPr lang="en-US" altLang="zh-CN" sz="2000">
              <a:effectLst/>
              <a:latin typeface="微软雅黑" panose="020B0503020204020204" pitchFamily="34" charset="-122"/>
              <a:ea typeface="微软雅黑" panose="020B0503020204020204" pitchFamily="34" charset="-122"/>
            </a:endParaRPr>
          </a:p>
        </p:txBody>
      </p:sp>
      <p:sp>
        <p:nvSpPr>
          <p:cNvPr id="6" name="矩形 5"/>
          <p:cNvSpPr/>
          <p:nvPr/>
        </p:nvSpPr>
        <p:spPr>
          <a:xfrm>
            <a:off x="601092" y="4712862"/>
            <a:ext cx="10970419" cy="1631216"/>
          </a:xfrm>
          <a:prstGeom prst="rect">
            <a:avLst/>
          </a:prstGeom>
          <a:effectLst/>
        </p:spPr>
        <p:txBody>
          <a:bodyPr wrap="square">
            <a:spAutoFit/>
          </a:bodyPr>
          <a:lstStyle/>
          <a:p>
            <a:pPr>
              <a:lnSpc>
                <a:spcPts val="3000"/>
              </a:lnSpc>
            </a:pPr>
            <a:r>
              <a:rPr lang="zh-CN" altLang="en-US" sz="2000" b="1">
                <a:solidFill>
                  <a:srgbClr val="FF0000"/>
                </a:solidFill>
                <a:effectLst/>
                <a:latin typeface="微软雅黑" panose="020B0503020204020204" pitchFamily="34" charset="-122"/>
                <a:ea typeface="微软雅黑" panose="020B0503020204020204" pitchFamily="34" charset="-122"/>
              </a:rPr>
              <a:t>勤汇报：</a:t>
            </a:r>
            <a:r>
              <a:rPr lang="zh-CN" altLang="en-US" sz="2000">
                <a:effectLst/>
                <a:latin typeface="微软雅黑" panose="020B0503020204020204" pitchFamily="34" charset="-122"/>
                <a:ea typeface="微软雅黑" panose="020B0503020204020204" pitchFamily="34" charset="-122"/>
              </a:rPr>
              <a:t>对发现的隐患和问题尤其是有可能影响下一班安全生产和进度的及时向上级汇报时尚的在第一时间能掌握生产一线的工作动态合理分工科学调度统筹安排</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b="1">
                <a:solidFill>
                  <a:srgbClr val="FF0000"/>
                </a:solidFill>
                <a:effectLst/>
                <a:latin typeface="微软雅黑" panose="020B0503020204020204" pitchFamily="34" charset="-122"/>
                <a:ea typeface="微软雅黑" panose="020B0503020204020204" pitchFamily="34" charset="-122"/>
              </a:rPr>
              <a:t>勤沟通：</a:t>
            </a:r>
            <a:r>
              <a:rPr lang="zh-CN" altLang="en-US" sz="2000">
                <a:effectLst/>
                <a:latin typeface="微软雅黑" panose="020B0503020204020204" pitchFamily="34" charset="-122"/>
                <a:ea typeface="微软雅黑" panose="020B0503020204020204" pitchFamily="34" charset="-122"/>
              </a:rPr>
              <a:t>经常与领导沟通了解班组、部门的措施要求，与上一班和下一班人员沟通，了解工作进度和生产过程中存在的问题，经常与工友沟通，掌握一线事实跟数据。</a:t>
            </a:r>
            <a:endParaRPr lang="zh-CN" altLang="en-US" sz="2000">
              <a:effectLst/>
              <a:latin typeface="微软雅黑" panose="020B0503020204020204" pitchFamily="34" charset="-122"/>
              <a:ea typeface="微软雅黑" panose="020B0503020204020204" pitchFamily="34" charset="-122"/>
            </a:endParaRPr>
          </a:p>
        </p:txBody>
      </p:sp>
      <p:sp>
        <p:nvSpPr>
          <p:cNvPr id="7" name="矩形 6"/>
          <p:cNvSpPr/>
          <p:nvPr/>
        </p:nvSpPr>
        <p:spPr>
          <a:xfrm>
            <a:off x="601092" y="3453404"/>
            <a:ext cx="10970419" cy="1077218"/>
          </a:xfrm>
          <a:prstGeom prst="rect">
            <a:avLst/>
          </a:prstGeom>
          <a:effectLst/>
        </p:spPr>
        <p:txBody>
          <a:bodyPr wrap="square">
            <a:spAutoFit/>
          </a:bodyPr>
          <a:lstStyle/>
          <a:p>
            <a:pPr lvl="0"/>
            <a:r>
              <a:rPr lang="zh-CN" altLang="en-US" sz="2400" b="1">
                <a:solidFill>
                  <a:srgbClr val="0000FF"/>
                </a:solidFill>
                <a:effectLst/>
                <a:latin typeface="微软雅黑" panose="020B0503020204020204" pitchFamily="34" charset="-122"/>
                <a:ea typeface="微软雅黑" panose="020B0503020204020204" pitchFamily="34" charset="-122"/>
              </a:rPr>
              <a:t>“三勤”即勤动脑、勤汇报、勤沟通</a:t>
            </a:r>
            <a:endParaRPr lang="en-US" altLang="zh-CN" sz="2400" b="1">
              <a:solidFill>
                <a:srgbClr val="0000FF"/>
              </a:solidFill>
              <a:effectLst/>
              <a:latin typeface="微软雅黑" panose="020B0503020204020204" pitchFamily="34" charset="-122"/>
              <a:ea typeface="微软雅黑" panose="020B0503020204020204" pitchFamily="34" charset="-122"/>
            </a:endParaRPr>
          </a:p>
          <a:p>
            <a:pPr lvl="0"/>
            <a:r>
              <a:rPr lang="zh-CN" altLang="en-US" sz="2000" b="1">
                <a:solidFill>
                  <a:srgbClr val="FF0000"/>
                </a:solidFill>
                <a:effectLst/>
                <a:latin typeface="微软雅黑" panose="020B0503020204020204" pitchFamily="34" charset="-122"/>
                <a:ea typeface="微软雅黑" panose="020B0503020204020204" pitchFamily="34" charset="-122"/>
              </a:rPr>
              <a:t>勤动脑：</a:t>
            </a:r>
            <a:r>
              <a:rPr lang="zh-CN" altLang="en-US" sz="2000">
                <a:solidFill>
                  <a:prstClr val="black"/>
                </a:solidFill>
                <a:effectLst/>
                <a:latin typeface="微软雅黑" panose="020B0503020204020204" pitchFamily="34" charset="-122"/>
                <a:ea typeface="微软雅黑" panose="020B0503020204020204" pitchFamily="34" charset="-122"/>
              </a:rPr>
              <a:t>结合生产现场实际对遇到的困难和问题勤动脑、勤思考，并灵活运用各种方法迅速组织处理。</a:t>
            </a:r>
            <a:endParaRPr lang="zh-CN" altLang="en-US" sz="2000">
              <a:solidFill>
                <a:prstClr val="black"/>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5570756"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“六有”、“六无”班组安全管理</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07564" y="1848953"/>
            <a:ext cx="2643672" cy="3970318"/>
          </a:xfrm>
          <a:prstGeom prst="rect">
            <a:avLst/>
          </a:prstGeom>
          <a:noFill/>
          <a:effectLst/>
        </p:spPr>
        <p:txBody>
          <a:bodyPr wrap="none" rtlCol="0">
            <a:spAutoFit/>
          </a:bodyPr>
          <a:lstStyle/>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作业无事故</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作业无“三违”</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设备无缺陷</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环境无隐患</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制度无缺陷</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教育无遗漏</a:t>
            </a:r>
            <a:endParaRPr lang="zh-CN" altLang="en-US" sz="240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8234040" y="1848953"/>
            <a:ext cx="3567002" cy="3970318"/>
          </a:xfrm>
          <a:prstGeom prst="rect">
            <a:avLst/>
          </a:prstGeom>
          <a:noFill/>
          <a:effectLst/>
        </p:spPr>
        <p:txBody>
          <a:bodyPr wrap="none" rtlCol="0">
            <a:spAutoFit/>
          </a:bodyPr>
          <a:lstStyle/>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安全有目标</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管理有规章</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操作有规程</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检查有记录</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考核有依据</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班组有安全员（兼职）</a:t>
            </a:r>
            <a:endParaRPr lang="zh-CN" altLang="en-US" sz="2400">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4403171" y="1733859"/>
            <a:ext cx="3391030" cy="4200508"/>
            <a:chOff x="4808272" y="1328746"/>
            <a:chExt cx="3391030" cy="4200508"/>
          </a:xfrm>
          <a:effectLst/>
        </p:grpSpPr>
        <p:pic>
          <p:nvPicPr>
            <p:cNvPr id="10" name="图片 9"/>
            <p:cNvPicPr>
              <a:picLocks noChangeAspect="1"/>
            </p:cNvPicPr>
            <p:nvPr/>
          </p:nvPicPr>
          <p:blipFill>
            <a:blip r:embed="rId1"/>
            <a:srcRect l="33992"/>
            <a:stretch>
              <a:fillRect/>
            </a:stretch>
          </p:blipFill>
          <p:spPr>
            <a:xfrm>
              <a:off x="5422605" y="1328746"/>
              <a:ext cx="2776697" cy="4200508"/>
            </a:xfrm>
            <a:prstGeom prst="rect">
              <a:avLst/>
            </a:prstGeom>
            <a:effectLst/>
          </p:spPr>
        </p:pic>
        <p:pic>
          <p:nvPicPr>
            <p:cNvPr id="11" name="图片 10"/>
            <p:cNvPicPr>
              <a:picLocks noChangeAspect="1"/>
            </p:cNvPicPr>
            <p:nvPr/>
          </p:nvPicPr>
          <p:blipFill>
            <a:blip r:embed="rId2"/>
            <a:srcRect r="35950"/>
            <a:stretch>
              <a:fillRect/>
            </a:stretch>
          </p:blipFill>
          <p:spPr>
            <a:xfrm>
              <a:off x="4808272" y="2126559"/>
              <a:ext cx="1671650" cy="2604880"/>
            </a:xfrm>
            <a:prstGeom prst="rect">
              <a:avLst/>
            </a:prstGeom>
            <a:effectLst/>
          </p:spPr>
        </p:pic>
        <p:sp>
          <p:nvSpPr>
            <p:cNvPr id="12" name="椭圆 11"/>
            <p:cNvSpPr/>
            <p:nvPr/>
          </p:nvSpPr>
          <p:spPr>
            <a:xfrm>
              <a:off x="5286043" y="2582531"/>
              <a:ext cx="1619915" cy="1619915"/>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7" name="图片 6" descr="图片包含 植物, 鲜花, 金盏花&#10;&#10;已生成极高可信度的说明"/>
          <p:cNvPicPr>
            <a:picLocks noChangeAspect="1"/>
          </p:cNvPicPr>
          <p:nvPr/>
        </p:nvPicPr>
        <p:blipFill>
          <a:blip r:embed="rId1">
            <a:extLst>
              <a:ext uri="{28A0092B-C50C-407E-A947-70E740481C1C}">
                <a14:useLocalDpi xmlns:a14="http://schemas.microsoft.com/office/drawing/2010/main" val="0"/>
              </a:ext>
            </a:extLst>
          </a:blip>
          <a:srcRect l="16965" t="28865" r="23169" b="35302"/>
          <a:stretch>
            <a:fillRect/>
          </a:stretch>
        </p:blipFill>
        <p:spPr>
          <a:xfrm>
            <a:off x="4189803" y="1998921"/>
            <a:ext cx="5306456" cy="1985111"/>
          </a:xfrm>
          <a:custGeom>
            <a:avLst/>
            <a:gdLst/>
            <a:ahLst/>
            <a:cxnLst/>
            <a:rect l="l" t="t" r="r" b="b"/>
            <a:pathLst>
              <a:path w="4379321" h="1638276">
                <a:moveTo>
                  <a:pt x="3415951" y="1374398"/>
                </a:moveTo>
                <a:cubicBezTo>
                  <a:pt x="3395441" y="1376850"/>
                  <a:pt x="3380276" y="1379105"/>
                  <a:pt x="3370457" y="1381160"/>
                </a:cubicBezTo>
                <a:lnTo>
                  <a:pt x="3348967" y="1408402"/>
                </a:lnTo>
                <a:cubicBezTo>
                  <a:pt x="3353880" y="1411085"/>
                  <a:pt x="3363460" y="1414851"/>
                  <a:pt x="3377708" y="1419701"/>
                </a:cubicBezTo>
                <a:cubicBezTo>
                  <a:pt x="3393448" y="1402873"/>
                  <a:pt x="3406196" y="1387772"/>
                  <a:pt x="3415951" y="1374398"/>
                </a:cubicBezTo>
                <a:close/>
                <a:moveTo>
                  <a:pt x="1751755" y="1358419"/>
                </a:moveTo>
                <a:cubicBezTo>
                  <a:pt x="1781529" y="1358419"/>
                  <a:pt x="1803448" y="1366143"/>
                  <a:pt x="1817513" y="1381589"/>
                </a:cubicBezTo>
                <a:cubicBezTo>
                  <a:pt x="1831578" y="1397035"/>
                  <a:pt x="1838611" y="1410537"/>
                  <a:pt x="1838611" y="1422094"/>
                </a:cubicBezTo>
                <a:cubicBezTo>
                  <a:pt x="1838611" y="1430492"/>
                  <a:pt x="1835498" y="1438098"/>
                  <a:pt x="1829271" y="1444912"/>
                </a:cubicBezTo>
                <a:cubicBezTo>
                  <a:pt x="1823044" y="1451727"/>
                  <a:pt x="1814489" y="1454884"/>
                  <a:pt x="1803607" y="1454384"/>
                </a:cubicBezTo>
                <a:lnTo>
                  <a:pt x="1790962" y="1453634"/>
                </a:lnTo>
                <a:cubicBezTo>
                  <a:pt x="1785676" y="1453634"/>
                  <a:pt x="1781416" y="1454257"/>
                  <a:pt x="1778181" y="1455503"/>
                </a:cubicBezTo>
                <a:cubicBezTo>
                  <a:pt x="1774946" y="1456749"/>
                  <a:pt x="1769551" y="1457372"/>
                  <a:pt x="1761995" y="1457372"/>
                </a:cubicBezTo>
                <a:cubicBezTo>
                  <a:pt x="1754438" y="1457372"/>
                  <a:pt x="1746751" y="1453463"/>
                  <a:pt x="1738932" y="1445645"/>
                </a:cubicBezTo>
                <a:cubicBezTo>
                  <a:pt x="1731114" y="1437826"/>
                  <a:pt x="1726748" y="1428928"/>
                  <a:pt x="1725835" y="1418951"/>
                </a:cubicBezTo>
                <a:cubicBezTo>
                  <a:pt x="1706023" y="1409680"/>
                  <a:pt x="1689497" y="1405044"/>
                  <a:pt x="1676258" y="1405044"/>
                </a:cubicBezTo>
                <a:cubicBezTo>
                  <a:pt x="1668685" y="1405044"/>
                  <a:pt x="1664899" y="1401508"/>
                  <a:pt x="1664899" y="1394436"/>
                </a:cubicBezTo>
                <a:cubicBezTo>
                  <a:pt x="1664899" y="1383974"/>
                  <a:pt x="1673646" y="1375356"/>
                  <a:pt x="1691140" y="1368582"/>
                </a:cubicBezTo>
                <a:cubicBezTo>
                  <a:pt x="1708635" y="1361807"/>
                  <a:pt x="1728839" y="1358419"/>
                  <a:pt x="1751755" y="1358419"/>
                </a:cubicBezTo>
                <a:close/>
                <a:moveTo>
                  <a:pt x="4088249" y="1354217"/>
                </a:moveTo>
                <a:cubicBezTo>
                  <a:pt x="4057309" y="1379609"/>
                  <a:pt x="4036227" y="1401913"/>
                  <a:pt x="4025004" y="1421130"/>
                </a:cubicBezTo>
                <a:cubicBezTo>
                  <a:pt x="4030234" y="1427297"/>
                  <a:pt x="4040293" y="1436080"/>
                  <a:pt x="4055180" y="1447478"/>
                </a:cubicBezTo>
                <a:cubicBezTo>
                  <a:pt x="4070067" y="1458876"/>
                  <a:pt x="4077845" y="1464576"/>
                  <a:pt x="4078516" y="1464576"/>
                </a:cubicBezTo>
                <a:cubicBezTo>
                  <a:pt x="4079187" y="1464576"/>
                  <a:pt x="4080116" y="1462625"/>
                  <a:pt x="4081302" y="1458724"/>
                </a:cubicBezTo>
                <a:cubicBezTo>
                  <a:pt x="4082489" y="1454822"/>
                  <a:pt x="4083944" y="1441561"/>
                  <a:pt x="4085666" y="1418939"/>
                </a:cubicBezTo>
                <a:cubicBezTo>
                  <a:pt x="4087388" y="1396317"/>
                  <a:pt x="4088249" y="1374743"/>
                  <a:pt x="4088249" y="1354217"/>
                </a:cubicBezTo>
                <a:close/>
                <a:moveTo>
                  <a:pt x="1188935" y="1346454"/>
                </a:moveTo>
                <a:cubicBezTo>
                  <a:pt x="1182259" y="1347065"/>
                  <a:pt x="1178922" y="1348085"/>
                  <a:pt x="1178922" y="1349514"/>
                </a:cubicBezTo>
                <a:cubicBezTo>
                  <a:pt x="1178922" y="1350942"/>
                  <a:pt x="1182255" y="1351760"/>
                  <a:pt x="1188923" y="1351966"/>
                </a:cubicBezTo>
                <a:close/>
                <a:moveTo>
                  <a:pt x="200335" y="1293661"/>
                </a:moveTo>
                <a:cubicBezTo>
                  <a:pt x="167712" y="1306679"/>
                  <a:pt x="137907" y="1318339"/>
                  <a:pt x="110919" y="1328642"/>
                </a:cubicBezTo>
                <a:cubicBezTo>
                  <a:pt x="120190" y="1328571"/>
                  <a:pt x="137591" y="1325042"/>
                  <a:pt x="163122" y="1318057"/>
                </a:cubicBezTo>
                <a:cubicBezTo>
                  <a:pt x="188653" y="1311072"/>
                  <a:pt x="204296" y="1306592"/>
                  <a:pt x="210051" y="1304615"/>
                </a:cubicBezTo>
                <a:cubicBezTo>
                  <a:pt x="203574" y="1299599"/>
                  <a:pt x="200335" y="1295947"/>
                  <a:pt x="200335" y="1293661"/>
                </a:cubicBezTo>
                <a:close/>
                <a:moveTo>
                  <a:pt x="3416177" y="1277969"/>
                </a:moveTo>
                <a:cubicBezTo>
                  <a:pt x="3405192" y="1277969"/>
                  <a:pt x="3396742" y="1278413"/>
                  <a:pt x="3390829" y="1279303"/>
                </a:cubicBezTo>
                <a:cubicBezTo>
                  <a:pt x="3400290" y="1285081"/>
                  <a:pt x="3405021" y="1292034"/>
                  <a:pt x="3405021" y="1300162"/>
                </a:cubicBezTo>
                <a:cubicBezTo>
                  <a:pt x="3405021" y="1308290"/>
                  <a:pt x="3402533" y="1314747"/>
                  <a:pt x="3397556" y="1319534"/>
                </a:cubicBezTo>
                <a:cubicBezTo>
                  <a:pt x="3400397" y="1317653"/>
                  <a:pt x="3411554" y="1316291"/>
                  <a:pt x="3431024" y="1315450"/>
                </a:cubicBezTo>
                <a:cubicBezTo>
                  <a:pt x="3431937" y="1312132"/>
                  <a:pt x="3431116" y="1309389"/>
                  <a:pt x="3428560" y="1307223"/>
                </a:cubicBezTo>
                <a:cubicBezTo>
                  <a:pt x="3425639" y="1304286"/>
                  <a:pt x="3424178" y="1300714"/>
                  <a:pt x="3424178" y="1296507"/>
                </a:cubicBezTo>
                <a:cubicBezTo>
                  <a:pt x="3424178" y="1287450"/>
                  <a:pt x="3430905" y="1281636"/>
                  <a:pt x="3444359" y="1279064"/>
                </a:cubicBezTo>
                <a:cubicBezTo>
                  <a:pt x="3436557" y="1278334"/>
                  <a:pt x="3427163" y="1277969"/>
                  <a:pt x="3416177" y="1277969"/>
                </a:cubicBezTo>
                <a:close/>
                <a:moveTo>
                  <a:pt x="991291" y="1269742"/>
                </a:moveTo>
                <a:cubicBezTo>
                  <a:pt x="951119" y="1282053"/>
                  <a:pt x="925303" y="1296461"/>
                  <a:pt x="913841" y="1312967"/>
                </a:cubicBezTo>
                <a:cubicBezTo>
                  <a:pt x="902379" y="1329473"/>
                  <a:pt x="896648" y="1347410"/>
                  <a:pt x="896648" y="1366778"/>
                </a:cubicBezTo>
                <a:cubicBezTo>
                  <a:pt x="896648" y="1372667"/>
                  <a:pt x="897597" y="1375612"/>
                  <a:pt x="899494" y="1375612"/>
                </a:cubicBezTo>
                <a:cubicBezTo>
                  <a:pt x="902066" y="1375612"/>
                  <a:pt x="906479" y="1373132"/>
                  <a:pt x="912734" y="1368171"/>
                </a:cubicBezTo>
                <a:cubicBezTo>
                  <a:pt x="918988" y="1363210"/>
                  <a:pt x="930307" y="1350095"/>
                  <a:pt x="946690" y="1328827"/>
                </a:cubicBezTo>
                <a:cubicBezTo>
                  <a:pt x="963073" y="1307558"/>
                  <a:pt x="977940" y="1287863"/>
                  <a:pt x="991291" y="1269742"/>
                </a:cubicBezTo>
                <a:close/>
                <a:moveTo>
                  <a:pt x="318445" y="1241333"/>
                </a:moveTo>
                <a:cubicBezTo>
                  <a:pt x="289989" y="1247144"/>
                  <a:pt x="266911" y="1255812"/>
                  <a:pt x="249210" y="1267337"/>
                </a:cubicBezTo>
                <a:cubicBezTo>
                  <a:pt x="250210" y="1271385"/>
                  <a:pt x="250210" y="1274334"/>
                  <a:pt x="249210" y="1276183"/>
                </a:cubicBezTo>
                <a:cubicBezTo>
                  <a:pt x="263133" y="1271706"/>
                  <a:pt x="275341" y="1269468"/>
                  <a:pt x="285834" y="1269468"/>
                </a:cubicBezTo>
                <a:cubicBezTo>
                  <a:pt x="296327" y="1269468"/>
                  <a:pt x="305269" y="1270210"/>
                  <a:pt x="312659" y="1271694"/>
                </a:cubicBezTo>
                <a:cubicBezTo>
                  <a:pt x="323390" y="1269258"/>
                  <a:pt x="328061" y="1268392"/>
                  <a:pt x="326672" y="1269099"/>
                </a:cubicBezTo>
                <a:cubicBezTo>
                  <a:pt x="319695" y="1261709"/>
                  <a:pt x="316953" y="1252454"/>
                  <a:pt x="318445" y="1241333"/>
                </a:cubicBezTo>
                <a:close/>
                <a:moveTo>
                  <a:pt x="1102674" y="1227879"/>
                </a:moveTo>
                <a:cubicBezTo>
                  <a:pt x="1104127" y="1229745"/>
                  <a:pt x="1100253" y="1232281"/>
                  <a:pt x="1091054" y="1235487"/>
                </a:cubicBezTo>
                <a:cubicBezTo>
                  <a:pt x="1072865" y="1272845"/>
                  <a:pt x="1054144" y="1305720"/>
                  <a:pt x="1034892" y="1334110"/>
                </a:cubicBezTo>
                <a:lnTo>
                  <a:pt x="1020567" y="1353301"/>
                </a:lnTo>
                <a:lnTo>
                  <a:pt x="1028764" y="1347881"/>
                </a:lnTo>
                <a:cubicBezTo>
                  <a:pt x="1032077" y="1346193"/>
                  <a:pt x="1035656" y="1344833"/>
                  <a:pt x="1039499" y="1343799"/>
                </a:cubicBezTo>
                <a:cubicBezTo>
                  <a:pt x="1051390" y="1340711"/>
                  <a:pt x="1077762" y="1318744"/>
                  <a:pt x="1118617" y="1277898"/>
                </a:cubicBezTo>
                <a:cubicBezTo>
                  <a:pt x="1118958" y="1274857"/>
                  <a:pt x="1119128" y="1272540"/>
                  <a:pt x="1119128" y="1270944"/>
                </a:cubicBezTo>
                <a:cubicBezTo>
                  <a:pt x="1119128" y="1269349"/>
                  <a:pt x="1119009" y="1268384"/>
                  <a:pt x="1118771" y="1268051"/>
                </a:cubicBezTo>
                <a:cubicBezTo>
                  <a:pt x="1118533" y="1267718"/>
                  <a:pt x="1115293" y="1266956"/>
                  <a:pt x="1109050" y="1265765"/>
                </a:cubicBezTo>
                <a:cubicBezTo>
                  <a:pt x="1102807" y="1264574"/>
                  <a:pt x="1099686" y="1256133"/>
                  <a:pt x="1099686" y="1240441"/>
                </a:cubicBezTo>
                <a:cubicBezTo>
                  <a:pt x="1099686" y="1233916"/>
                  <a:pt x="1100682" y="1229729"/>
                  <a:pt x="1102674" y="1227879"/>
                </a:cubicBezTo>
                <a:close/>
                <a:moveTo>
                  <a:pt x="1204358" y="1195013"/>
                </a:moveTo>
                <a:lnTo>
                  <a:pt x="1201653" y="1195354"/>
                </a:lnTo>
                <a:cubicBezTo>
                  <a:pt x="1189626" y="1197575"/>
                  <a:pt x="1167944" y="1203126"/>
                  <a:pt x="1136607" y="1212008"/>
                </a:cubicBezTo>
                <a:cubicBezTo>
                  <a:pt x="1154538" y="1213421"/>
                  <a:pt x="1168055" y="1218866"/>
                  <a:pt x="1177160" y="1228344"/>
                </a:cubicBezTo>
                <a:cubicBezTo>
                  <a:pt x="1186966" y="1217584"/>
                  <a:pt x="1194321" y="1208977"/>
                  <a:pt x="1199225" y="1202522"/>
                </a:cubicBezTo>
                <a:close/>
                <a:moveTo>
                  <a:pt x="245472" y="1179290"/>
                </a:moveTo>
                <a:lnTo>
                  <a:pt x="245472" y="1196197"/>
                </a:lnTo>
                <a:cubicBezTo>
                  <a:pt x="253195" y="1188513"/>
                  <a:pt x="260077" y="1184124"/>
                  <a:pt x="266117" y="1183029"/>
                </a:cubicBezTo>
                <a:cubicBezTo>
                  <a:pt x="258037" y="1184029"/>
                  <a:pt x="251155" y="1182783"/>
                  <a:pt x="245472" y="1179290"/>
                </a:cubicBezTo>
                <a:close/>
                <a:moveTo>
                  <a:pt x="3275565" y="1177052"/>
                </a:moveTo>
                <a:cubicBezTo>
                  <a:pt x="3273382" y="1177052"/>
                  <a:pt x="3271933" y="1177599"/>
                  <a:pt x="3271219" y="1178695"/>
                </a:cubicBezTo>
                <a:cubicBezTo>
                  <a:pt x="3277076" y="1185513"/>
                  <a:pt x="3280696" y="1208290"/>
                  <a:pt x="3282077" y="1247025"/>
                </a:cubicBezTo>
                <a:cubicBezTo>
                  <a:pt x="3290959" y="1246667"/>
                  <a:pt x="3298706" y="1245286"/>
                  <a:pt x="3305318" y="1242881"/>
                </a:cubicBezTo>
                <a:lnTo>
                  <a:pt x="3299186" y="1183279"/>
                </a:lnTo>
                <a:cubicBezTo>
                  <a:pt x="3296393" y="1183064"/>
                  <a:pt x="3291918" y="1181973"/>
                  <a:pt x="3285762" y="1180004"/>
                </a:cubicBezTo>
                <a:cubicBezTo>
                  <a:pt x="3279607" y="1178036"/>
                  <a:pt x="3276207" y="1177052"/>
                  <a:pt x="3275565" y="1177052"/>
                </a:cubicBezTo>
                <a:close/>
                <a:moveTo>
                  <a:pt x="322934" y="1164348"/>
                </a:moveTo>
                <a:cubicBezTo>
                  <a:pt x="322910" y="1164348"/>
                  <a:pt x="321447" y="1165052"/>
                  <a:pt x="318546" y="1166461"/>
                </a:cubicBezTo>
                <a:cubicBezTo>
                  <a:pt x="315645" y="1167870"/>
                  <a:pt x="306989" y="1173857"/>
                  <a:pt x="292579" y="1184422"/>
                </a:cubicBezTo>
                <a:lnTo>
                  <a:pt x="287372" y="1187925"/>
                </a:lnTo>
                <a:lnTo>
                  <a:pt x="288535" y="1187609"/>
                </a:lnTo>
                <a:cubicBezTo>
                  <a:pt x="294638" y="1186365"/>
                  <a:pt x="299967" y="1185743"/>
                  <a:pt x="304521" y="1185743"/>
                </a:cubicBezTo>
                <a:cubicBezTo>
                  <a:pt x="313629" y="1185743"/>
                  <a:pt x="318520" y="1187235"/>
                  <a:pt x="319195" y="1190220"/>
                </a:cubicBezTo>
                <a:cubicBezTo>
                  <a:pt x="318195" y="1181846"/>
                  <a:pt x="319441" y="1173222"/>
                  <a:pt x="322934" y="1164348"/>
                </a:cubicBezTo>
                <a:close/>
                <a:moveTo>
                  <a:pt x="3384554" y="1160609"/>
                </a:moveTo>
                <a:cubicBezTo>
                  <a:pt x="3374609" y="1166253"/>
                  <a:pt x="3367977" y="1169824"/>
                  <a:pt x="3364659" y="1171325"/>
                </a:cubicBezTo>
                <a:lnTo>
                  <a:pt x="3361210" y="1227370"/>
                </a:lnTo>
                <a:lnTo>
                  <a:pt x="3375014" y="1194182"/>
                </a:lnTo>
                <a:cubicBezTo>
                  <a:pt x="3379156" y="1182452"/>
                  <a:pt x="3382336" y="1171261"/>
                  <a:pt x="3384554" y="1160609"/>
                </a:cubicBezTo>
                <a:close/>
                <a:moveTo>
                  <a:pt x="3481733" y="1135046"/>
                </a:moveTo>
                <a:cubicBezTo>
                  <a:pt x="3481733" y="1136634"/>
                  <a:pt x="3479937" y="1137428"/>
                  <a:pt x="3476346" y="1137428"/>
                </a:cubicBezTo>
                <a:cubicBezTo>
                  <a:pt x="3472754" y="1137428"/>
                  <a:pt x="3464405" y="1139214"/>
                  <a:pt x="3451301" y="1142785"/>
                </a:cubicBezTo>
                <a:lnTo>
                  <a:pt x="3425214" y="1217128"/>
                </a:lnTo>
                <a:cubicBezTo>
                  <a:pt x="3433445" y="1215342"/>
                  <a:pt x="3443546" y="1211770"/>
                  <a:pt x="3455516" y="1206412"/>
                </a:cubicBezTo>
                <a:cubicBezTo>
                  <a:pt x="3472994" y="1164360"/>
                  <a:pt x="3481733" y="1140571"/>
                  <a:pt x="3481733" y="1135046"/>
                </a:cubicBezTo>
                <a:close/>
                <a:moveTo>
                  <a:pt x="328589" y="1085112"/>
                </a:moveTo>
                <a:cubicBezTo>
                  <a:pt x="325017" y="1088382"/>
                  <a:pt x="312857" y="1095016"/>
                  <a:pt x="292108" y="1105013"/>
                </a:cubicBezTo>
                <a:cubicBezTo>
                  <a:pt x="271360" y="1115010"/>
                  <a:pt x="257112" y="1120981"/>
                  <a:pt x="249365" y="1122926"/>
                </a:cubicBezTo>
                <a:cubicBezTo>
                  <a:pt x="248270" y="1125561"/>
                  <a:pt x="247722" y="1128561"/>
                  <a:pt x="247722" y="1131927"/>
                </a:cubicBezTo>
                <a:cubicBezTo>
                  <a:pt x="245626" y="1131927"/>
                  <a:pt x="256100" y="1127367"/>
                  <a:pt x="279143" y="1118247"/>
                </a:cubicBezTo>
                <a:cubicBezTo>
                  <a:pt x="287906" y="1114405"/>
                  <a:pt x="297071" y="1112484"/>
                  <a:pt x="306640" y="1112484"/>
                </a:cubicBezTo>
                <a:cubicBezTo>
                  <a:pt x="316209" y="1112484"/>
                  <a:pt x="323402" y="1115473"/>
                  <a:pt x="328220" y="1121449"/>
                </a:cubicBezTo>
                <a:cubicBezTo>
                  <a:pt x="329181" y="1115520"/>
                  <a:pt x="329304" y="1103407"/>
                  <a:pt x="328589" y="1085112"/>
                </a:cubicBezTo>
                <a:close/>
                <a:moveTo>
                  <a:pt x="3366754" y="1073896"/>
                </a:moveTo>
                <a:cubicBezTo>
                  <a:pt x="3348292" y="1073896"/>
                  <a:pt x="3329901" y="1075313"/>
                  <a:pt x="3311581" y="1078146"/>
                </a:cubicBezTo>
                <a:cubicBezTo>
                  <a:pt x="3338251" y="1080893"/>
                  <a:pt x="3352598" y="1087850"/>
                  <a:pt x="3354622" y="1099018"/>
                </a:cubicBezTo>
                <a:cubicBezTo>
                  <a:pt x="3367473" y="1093684"/>
                  <a:pt x="3379693" y="1090271"/>
                  <a:pt x="3391281" y="1088779"/>
                </a:cubicBezTo>
                <a:cubicBezTo>
                  <a:pt x="3391281" y="1081976"/>
                  <a:pt x="3389432" y="1077646"/>
                  <a:pt x="3385733" y="1075789"/>
                </a:cubicBezTo>
                <a:cubicBezTo>
                  <a:pt x="3379811" y="1074527"/>
                  <a:pt x="3373486" y="1073896"/>
                  <a:pt x="3366754" y="1073896"/>
                </a:cubicBezTo>
                <a:close/>
                <a:moveTo>
                  <a:pt x="4303681" y="993636"/>
                </a:moveTo>
                <a:cubicBezTo>
                  <a:pt x="4328708" y="993636"/>
                  <a:pt x="4347571" y="997966"/>
                  <a:pt x="4360271" y="1006626"/>
                </a:cubicBezTo>
                <a:cubicBezTo>
                  <a:pt x="4372971" y="1015285"/>
                  <a:pt x="4379321" y="1030930"/>
                  <a:pt x="4379321" y="1053560"/>
                </a:cubicBezTo>
                <a:cubicBezTo>
                  <a:pt x="4379321" y="1062267"/>
                  <a:pt x="4377553" y="1068921"/>
                  <a:pt x="4374017" y="1073521"/>
                </a:cubicBezTo>
                <a:cubicBezTo>
                  <a:pt x="4370481" y="1078121"/>
                  <a:pt x="4365179" y="1081450"/>
                  <a:pt x="4358111" y="1083510"/>
                </a:cubicBezTo>
                <a:cubicBezTo>
                  <a:pt x="4351042" y="1085570"/>
                  <a:pt x="4345607" y="1086600"/>
                  <a:pt x="4341805" y="1086600"/>
                </a:cubicBezTo>
                <a:cubicBezTo>
                  <a:pt x="4333049" y="1086600"/>
                  <a:pt x="4320869" y="1083028"/>
                  <a:pt x="4305265" y="1075884"/>
                </a:cubicBezTo>
                <a:cubicBezTo>
                  <a:pt x="4289660" y="1068740"/>
                  <a:pt x="4274382" y="1057295"/>
                  <a:pt x="4259432" y="1041547"/>
                </a:cubicBezTo>
                <a:cubicBezTo>
                  <a:pt x="4244482" y="1025799"/>
                  <a:pt x="4237006" y="1014918"/>
                  <a:pt x="4237006" y="1008906"/>
                </a:cubicBezTo>
                <a:cubicBezTo>
                  <a:pt x="4237006" y="1002893"/>
                  <a:pt x="4244448" y="998845"/>
                  <a:pt x="4259331" y="996761"/>
                </a:cubicBezTo>
                <a:cubicBezTo>
                  <a:pt x="4274213" y="994678"/>
                  <a:pt x="4288997" y="993636"/>
                  <a:pt x="4303681" y="993636"/>
                </a:cubicBezTo>
                <a:close/>
                <a:moveTo>
                  <a:pt x="2673126" y="967466"/>
                </a:moveTo>
                <a:cubicBezTo>
                  <a:pt x="2687505" y="967466"/>
                  <a:pt x="2701407" y="973899"/>
                  <a:pt x="2714834" y="986766"/>
                </a:cubicBezTo>
                <a:cubicBezTo>
                  <a:pt x="2728260" y="999633"/>
                  <a:pt x="2734973" y="1013924"/>
                  <a:pt x="2734973" y="1029640"/>
                </a:cubicBezTo>
                <a:cubicBezTo>
                  <a:pt x="2734973" y="1034395"/>
                  <a:pt x="2734227" y="1038153"/>
                  <a:pt x="2732735" y="1040916"/>
                </a:cubicBezTo>
                <a:cubicBezTo>
                  <a:pt x="2726591" y="1059616"/>
                  <a:pt x="2722352" y="1076547"/>
                  <a:pt x="2720019" y="1091708"/>
                </a:cubicBezTo>
                <a:cubicBezTo>
                  <a:pt x="2723900" y="1094271"/>
                  <a:pt x="2732068" y="1095920"/>
                  <a:pt x="2744522" y="1096655"/>
                </a:cubicBezTo>
                <a:cubicBezTo>
                  <a:pt x="2756976" y="1097389"/>
                  <a:pt x="2770583" y="1101588"/>
                  <a:pt x="2785343" y="1109251"/>
                </a:cubicBezTo>
                <a:cubicBezTo>
                  <a:pt x="2800102" y="1116915"/>
                  <a:pt x="2807482" y="1123595"/>
                  <a:pt x="2807482" y="1129290"/>
                </a:cubicBezTo>
                <a:cubicBezTo>
                  <a:pt x="2807482" y="1134985"/>
                  <a:pt x="2802740" y="1141984"/>
                  <a:pt x="2793254" y="1150286"/>
                </a:cubicBezTo>
                <a:cubicBezTo>
                  <a:pt x="2783769" y="1158589"/>
                  <a:pt x="2772319" y="1162998"/>
                  <a:pt x="2758905" y="1163514"/>
                </a:cubicBezTo>
                <a:cubicBezTo>
                  <a:pt x="2745490" y="1164030"/>
                  <a:pt x="2731635" y="1167334"/>
                  <a:pt x="2717340" y="1173426"/>
                </a:cubicBezTo>
                <a:cubicBezTo>
                  <a:pt x="2703044" y="1179518"/>
                  <a:pt x="2690761" y="1187700"/>
                  <a:pt x="2680490" y="1197971"/>
                </a:cubicBezTo>
                <a:cubicBezTo>
                  <a:pt x="2669648" y="1220132"/>
                  <a:pt x="2662393" y="1238480"/>
                  <a:pt x="2658726" y="1253013"/>
                </a:cubicBezTo>
                <a:cubicBezTo>
                  <a:pt x="2671878" y="1250029"/>
                  <a:pt x="2685159" y="1248537"/>
                  <a:pt x="2698570" y="1248537"/>
                </a:cubicBezTo>
                <a:cubicBezTo>
                  <a:pt x="2711980" y="1248537"/>
                  <a:pt x="2726758" y="1254661"/>
                  <a:pt x="2742903" y="1266908"/>
                </a:cubicBezTo>
                <a:cubicBezTo>
                  <a:pt x="2759048" y="1279156"/>
                  <a:pt x="2767120" y="1289522"/>
                  <a:pt x="2767120" y="1298007"/>
                </a:cubicBezTo>
                <a:cubicBezTo>
                  <a:pt x="2767120" y="1309421"/>
                  <a:pt x="2751358" y="1332172"/>
                  <a:pt x="2719834" y="1366260"/>
                </a:cubicBezTo>
                <a:cubicBezTo>
                  <a:pt x="2704072" y="1383304"/>
                  <a:pt x="2687916" y="1399261"/>
                  <a:pt x="2671365" y="1414133"/>
                </a:cubicBezTo>
                <a:lnTo>
                  <a:pt x="2624801" y="1452017"/>
                </a:lnTo>
                <a:lnTo>
                  <a:pt x="2624837" y="1452009"/>
                </a:lnTo>
                <a:cubicBezTo>
                  <a:pt x="2630910" y="1450608"/>
                  <a:pt x="2639977" y="1448506"/>
                  <a:pt x="2652040" y="1445704"/>
                </a:cubicBezTo>
                <a:cubicBezTo>
                  <a:pt x="2676166" y="1440100"/>
                  <a:pt x="2697484" y="1433548"/>
                  <a:pt x="2715994" y="1426047"/>
                </a:cubicBezTo>
                <a:cubicBezTo>
                  <a:pt x="2709018" y="1408942"/>
                  <a:pt x="2705529" y="1397158"/>
                  <a:pt x="2705529" y="1390697"/>
                </a:cubicBezTo>
                <a:cubicBezTo>
                  <a:pt x="2705529" y="1382641"/>
                  <a:pt x="2708997" y="1378612"/>
                  <a:pt x="2715935" y="1378612"/>
                </a:cubicBezTo>
                <a:cubicBezTo>
                  <a:pt x="2722873" y="1378612"/>
                  <a:pt x="2733660" y="1382337"/>
                  <a:pt x="2748296" y="1389786"/>
                </a:cubicBezTo>
                <a:cubicBezTo>
                  <a:pt x="2762933" y="1397236"/>
                  <a:pt x="2778201" y="1409972"/>
                  <a:pt x="2794100" y="1427994"/>
                </a:cubicBezTo>
                <a:cubicBezTo>
                  <a:pt x="2809998" y="1446016"/>
                  <a:pt x="2817948" y="1463234"/>
                  <a:pt x="2817948" y="1479649"/>
                </a:cubicBezTo>
                <a:cubicBezTo>
                  <a:pt x="2817948" y="1486880"/>
                  <a:pt x="2816083" y="1499675"/>
                  <a:pt x="2812352" y="1518035"/>
                </a:cubicBezTo>
                <a:cubicBezTo>
                  <a:pt x="2808621" y="1536394"/>
                  <a:pt x="2800717" y="1545574"/>
                  <a:pt x="2788641" y="1545574"/>
                </a:cubicBezTo>
                <a:cubicBezTo>
                  <a:pt x="2776564" y="1545574"/>
                  <a:pt x="2765759" y="1536724"/>
                  <a:pt x="2756226" y="1519023"/>
                </a:cubicBezTo>
                <a:cubicBezTo>
                  <a:pt x="2746693" y="1501322"/>
                  <a:pt x="2740720" y="1487249"/>
                  <a:pt x="2738307" y="1476803"/>
                </a:cubicBezTo>
                <a:cubicBezTo>
                  <a:pt x="2694159" y="1489408"/>
                  <a:pt x="2651760" y="1508946"/>
                  <a:pt x="2611112" y="1535418"/>
                </a:cubicBezTo>
                <a:cubicBezTo>
                  <a:pt x="2603977" y="1540196"/>
                  <a:pt x="2596198" y="1542585"/>
                  <a:pt x="2587776" y="1542585"/>
                </a:cubicBezTo>
                <a:cubicBezTo>
                  <a:pt x="2579355" y="1542585"/>
                  <a:pt x="2569341" y="1533604"/>
                  <a:pt x="2557737" y="1515642"/>
                </a:cubicBezTo>
                <a:cubicBezTo>
                  <a:pt x="2546132" y="1497679"/>
                  <a:pt x="2540330" y="1482193"/>
                  <a:pt x="2540330" y="1469183"/>
                </a:cubicBezTo>
                <a:cubicBezTo>
                  <a:pt x="2540330" y="1449379"/>
                  <a:pt x="2547658" y="1432921"/>
                  <a:pt x="2562315" y="1419808"/>
                </a:cubicBezTo>
                <a:cubicBezTo>
                  <a:pt x="2576971" y="1406695"/>
                  <a:pt x="2597402" y="1385810"/>
                  <a:pt x="2623608" y="1357152"/>
                </a:cubicBezTo>
                <a:cubicBezTo>
                  <a:pt x="2636711" y="1342822"/>
                  <a:pt x="2646538" y="1331850"/>
                  <a:pt x="2653089" y="1324235"/>
                </a:cubicBezTo>
                <a:lnTo>
                  <a:pt x="2657010" y="1319499"/>
                </a:lnTo>
                <a:lnTo>
                  <a:pt x="2651945" y="1321236"/>
                </a:lnTo>
                <a:cubicBezTo>
                  <a:pt x="2643162" y="1324165"/>
                  <a:pt x="2634871" y="1329396"/>
                  <a:pt x="2627073" y="1336929"/>
                </a:cubicBezTo>
                <a:cubicBezTo>
                  <a:pt x="2619274" y="1344461"/>
                  <a:pt x="2610979" y="1348228"/>
                  <a:pt x="2602189" y="1348228"/>
                </a:cubicBezTo>
                <a:cubicBezTo>
                  <a:pt x="2593398" y="1348228"/>
                  <a:pt x="2585500" y="1339258"/>
                  <a:pt x="2578495" y="1321320"/>
                </a:cubicBezTo>
                <a:cubicBezTo>
                  <a:pt x="2571490" y="1303381"/>
                  <a:pt x="2567988" y="1289830"/>
                  <a:pt x="2567988" y="1280666"/>
                </a:cubicBezTo>
                <a:cubicBezTo>
                  <a:pt x="2567988" y="1271502"/>
                  <a:pt x="2570854" y="1264054"/>
                  <a:pt x="2576584" y="1258324"/>
                </a:cubicBezTo>
                <a:cubicBezTo>
                  <a:pt x="2582315" y="1252593"/>
                  <a:pt x="2585181" y="1249950"/>
                  <a:pt x="2585181" y="1250394"/>
                </a:cubicBezTo>
                <a:cubicBezTo>
                  <a:pt x="2585181" y="1250839"/>
                  <a:pt x="2579954" y="1251061"/>
                  <a:pt x="2569500" y="1251061"/>
                </a:cubicBezTo>
                <a:cubicBezTo>
                  <a:pt x="2559046" y="1251061"/>
                  <a:pt x="2548204" y="1256115"/>
                  <a:pt x="2536972" y="1266224"/>
                </a:cubicBezTo>
                <a:cubicBezTo>
                  <a:pt x="2525741" y="1276332"/>
                  <a:pt x="2515275" y="1294479"/>
                  <a:pt x="2505575" y="1320665"/>
                </a:cubicBezTo>
                <a:cubicBezTo>
                  <a:pt x="2495876" y="1346851"/>
                  <a:pt x="2488666" y="1376332"/>
                  <a:pt x="2483948" y="1409110"/>
                </a:cubicBezTo>
                <a:cubicBezTo>
                  <a:pt x="2479229" y="1441888"/>
                  <a:pt x="2474631" y="1488317"/>
                  <a:pt x="2470154" y="1548396"/>
                </a:cubicBezTo>
                <a:cubicBezTo>
                  <a:pt x="2468797" y="1563461"/>
                  <a:pt x="2463082" y="1570994"/>
                  <a:pt x="2453009" y="1570994"/>
                </a:cubicBezTo>
                <a:cubicBezTo>
                  <a:pt x="2441818" y="1570994"/>
                  <a:pt x="2429231" y="1564003"/>
                  <a:pt x="2415249" y="1550021"/>
                </a:cubicBezTo>
                <a:cubicBezTo>
                  <a:pt x="2401267" y="1536039"/>
                  <a:pt x="2388593" y="1515743"/>
                  <a:pt x="2377226" y="1489132"/>
                </a:cubicBezTo>
                <a:cubicBezTo>
                  <a:pt x="2365859" y="1462522"/>
                  <a:pt x="2360176" y="1434941"/>
                  <a:pt x="2360176" y="1406390"/>
                </a:cubicBezTo>
                <a:cubicBezTo>
                  <a:pt x="2360176" y="1364107"/>
                  <a:pt x="2362683" y="1319526"/>
                  <a:pt x="2367695" y="1272647"/>
                </a:cubicBezTo>
                <a:cubicBezTo>
                  <a:pt x="2372708" y="1225768"/>
                  <a:pt x="2378831" y="1193278"/>
                  <a:pt x="2386066" y="1175176"/>
                </a:cubicBezTo>
                <a:cubicBezTo>
                  <a:pt x="2393302" y="1157075"/>
                  <a:pt x="2406365" y="1137305"/>
                  <a:pt x="2425256" y="1115865"/>
                </a:cubicBezTo>
                <a:cubicBezTo>
                  <a:pt x="2429709" y="1111420"/>
                  <a:pt x="2431935" y="1106848"/>
                  <a:pt x="2431935" y="1102149"/>
                </a:cubicBezTo>
                <a:cubicBezTo>
                  <a:pt x="2431935" y="1099720"/>
                  <a:pt x="2428776" y="1093644"/>
                  <a:pt x="2422458" y="1083921"/>
                </a:cubicBezTo>
                <a:lnTo>
                  <a:pt x="2399205" y="1043975"/>
                </a:lnTo>
                <a:cubicBezTo>
                  <a:pt x="2396609" y="1040070"/>
                  <a:pt x="2395312" y="1036042"/>
                  <a:pt x="2395312" y="1031891"/>
                </a:cubicBezTo>
                <a:cubicBezTo>
                  <a:pt x="2395312" y="1022334"/>
                  <a:pt x="2400590" y="1017555"/>
                  <a:pt x="2411147" y="1017555"/>
                </a:cubicBezTo>
                <a:cubicBezTo>
                  <a:pt x="2415417" y="1017555"/>
                  <a:pt x="2419458" y="1018984"/>
                  <a:pt x="2423268" y="1021842"/>
                </a:cubicBezTo>
                <a:cubicBezTo>
                  <a:pt x="2440873" y="1033891"/>
                  <a:pt x="2459393" y="1042981"/>
                  <a:pt x="2478828" y="1049113"/>
                </a:cubicBezTo>
                <a:cubicBezTo>
                  <a:pt x="2498263" y="1055245"/>
                  <a:pt x="2512672" y="1064938"/>
                  <a:pt x="2522054" y="1078194"/>
                </a:cubicBezTo>
                <a:cubicBezTo>
                  <a:pt x="2531436" y="1091450"/>
                  <a:pt x="2536127" y="1101794"/>
                  <a:pt x="2536127" y="1109228"/>
                </a:cubicBezTo>
                <a:cubicBezTo>
                  <a:pt x="2536127" y="1116661"/>
                  <a:pt x="2534394" y="1122805"/>
                  <a:pt x="2530930" y="1127659"/>
                </a:cubicBezTo>
                <a:cubicBezTo>
                  <a:pt x="2527465" y="1132512"/>
                  <a:pt x="2523754" y="1135479"/>
                  <a:pt x="2519797" y="1136558"/>
                </a:cubicBezTo>
                <a:cubicBezTo>
                  <a:pt x="2515841" y="1137638"/>
                  <a:pt x="2510306" y="1138178"/>
                  <a:pt x="2503194" y="1138178"/>
                </a:cubicBezTo>
                <a:cubicBezTo>
                  <a:pt x="2496082" y="1138178"/>
                  <a:pt x="2488081" y="1142178"/>
                  <a:pt x="2479191" y="1150179"/>
                </a:cubicBezTo>
                <a:cubicBezTo>
                  <a:pt x="2459133" y="1167594"/>
                  <a:pt x="2445175" y="1176302"/>
                  <a:pt x="2437317" y="1176302"/>
                </a:cubicBezTo>
                <a:cubicBezTo>
                  <a:pt x="2429744" y="1176302"/>
                  <a:pt x="2425958" y="1175055"/>
                  <a:pt x="2425958" y="1172563"/>
                </a:cubicBezTo>
                <a:lnTo>
                  <a:pt x="2426820" y="1170763"/>
                </a:lnTo>
                <a:lnTo>
                  <a:pt x="2424387" y="1171810"/>
                </a:lnTo>
                <a:cubicBezTo>
                  <a:pt x="2421926" y="1173800"/>
                  <a:pt x="2419318" y="1176786"/>
                  <a:pt x="2416564" y="1180766"/>
                </a:cubicBezTo>
                <a:cubicBezTo>
                  <a:pt x="2411055" y="1188728"/>
                  <a:pt x="2408301" y="1199886"/>
                  <a:pt x="2408301" y="1214241"/>
                </a:cubicBezTo>
                <a:cubicBezTo>
                  <a:pt x="2408301" y="1228596"/>
                  <a:pt x="2412288" y="1245989"/>
                  <a:pt x="2420261" y="1266420"/>
                </a:cubicBezTo>
                <a:cubicBezTo>
                  <a:pt x="2428234" y="1286851"/>
                  <a:pt x="2432221" y="1301377"/>
                  <a:pt x="2432221" y="1309997"/>
                </a:cubicBezTo>
                <a:cubicBezTo>
                  <a:pt x="2432221" y="1318617"/>
                  <a:pt x="2430018" y="1325001"/>
                  <a:pt x="2425613" y="1329148"/>
                </a:cubicBezTo>
                <a:cubicBezTo>
                  <a:pt x="2421208" y="1333295"/>
                  <a:pt x="2416973" y="1347926"/>
                  <a:pt x="2412909" y="1373040"/>
                </a:cubicBezTo>
                <a:cubicBezTo>
                  <a:pt x="2408845" y="1398155"/>
                  <a:pt x="2406813" y="1423301"/>
                  <a:pt x="2406813" y="1448478"/>
                </a:cubicBezTo>
                <a:cubicBezTo>
                  <a:pt x="2406813" y="1473656"/>
                  <a:pt x="2408012" y="1486245"/>
                  <a:pt x="2410409" y="1486245"/>
                </a:cubicBezTo>
                <a:cubicBezTo>
                  <a:pt x="2410988" y="1486245"/>
                  <a:pt x="2413038" y="1483604"/>
                  <a:pt x="2416558" y="1478321"/>
                </a:cubicBezTo>
                <a:cubicBezTo>
                  <a:pt x="2420079" y="1473039"/>
                  <a:pt x="2422255" y="1468533"/>
                  <a:pt x="2423089" y="1464802"/>
                </a:cubicBezTo>
                <a:cubicBezTo>
                  <a:pt x="2438035" y="1394015"/>
                  <a:pt x="2452108" y="1341114"/>
                  <a:pt x="2465309" y="1306098"/>
                </a:cubicBezTo>
                <a:cubicBezTo>
                  <a:pt x="2478509" y="1271081"/>
                  <a:pt x="2494666" y="1242980"/>
                  <a:pt x="2513779" y="1221795"/>
                </a:cubicBezTo>
                <a:cubicBezTo>
                  <a:pt x="2532892" y="1200610"/>
                  <a:pt x="2548283" y="1187835"/>
                  <a:pt x="2559951" y="1183469"/>
                </a:cubicBezTo>
                <a:cubicBezTo>
                  <a:pt x="2582406" y="1174587"/>
                  <a:pt x="2601869" y="1164804"/>
                  <a:pt x="2618340" y="1154120"/>
                </a:cubicBezTo>
                <a:cubicBezTo>
                  <a:pt x="2628730" y="1124839"/>
                  <a:pt x="2637012" y="1096490"/>
                  <a:pt x="2643188" y="1069074"/>
                </a:cubicBezTo>
                <a:cubicBezTo>
                  <a:pt x="2649363" y="1041658"/>
                  <a:pt x="2652451" y="1025943"/>
                  <a:pt x="2652451" y="1021931"/>
                </a:cubicBezTo>
                <a:cubicBezTo>
                  <a:pt x="2652451" y="1017919"/>
                  <a:pt x="2651657" y="1015383"/>
                  <a:pt x="2650070" y="1014323"/>
                </a:cubicBezTo>
                <a:cubicBezTo>
                  <a:pt x="2648482" y="1013263"/>
                  <a:pt x="2643249" y="1011551"/>
                  <a:pt x="2634371" y="1009185"/>
                </a:cubicBezTo>
                <a:cubicBezTo>
                  <a:pt x="2625493" y="1006820"/>
                  <a:pt x="2621054" y="1002712"/>
                  <a:pt x="2621054" y="996862"/>
                </a:cubicBezTo>
                <a:cubicBezTo>
                  <a:pt x="2621054" y="991012"/>
                  <a:pt x="2626138" y="984651"/>
                  <a:pt x="2636306" y="977777"/>
                </a:cubicBezTo>
                <a:cubicBezTo>
                  <a:pt x="2646474" y="970903"/>
                  <a:pt x="2658747" y="967466"/>
                  <a:pt x="2673126" y="967466"/>
                </a:cubicBezTo>
                <a:close/>
                <a:moveTo>
                  <a:pt x="1112253" y="961763"/>
                </a:moveTo>
                <a:cubicBezTo>
                  <a:pt x="1110661" y="961763"/>
                  <a:pt x="1107345" y="962934"/>
                  <a:pt x="1102305" y="965275"/>
                </a:cubicBezTo>
                <a:cubicBezTo>
                  <a:pt x="1097265" y="967617"/>
                  <a:pt x="1094744" y="969887"/>
                  <a:pt x="1094744" y="972086"/>
                </a:cubicBezTo>
                <a:cubicBezTo>
                  <a:pt x="1094744" y="978523"/>
                  <a:pt x="1098674" y="986198"/>
                  <a:pt x="1106532" y="995112"/>
                </a:cubicBezTo>
                <a:cubicBezTo>
                  <a:pt x="1111937" y="977419"/>
                  <a:pt x="1114640" y="967438"/>
                  <a:pt x="1114640" y="965168"/>
                </a:cubicBezTo>
                <a:cubicBezTo>
                  <a:pt x="1114640" y="962898"/>
                  <a:pt x="1113844" y="961763"/>
                  <a:pt x="1112253" y="961763"/>
                </a:cubicBezTo>
                <a:close/>
                <a:moveTo>
                  <a:pt x="4105799" y="954762"/>
                </a:moveTo>
                <a:cubicBezTo>
                  <a:pt x="4118079" y="954762"/>
                  <a:pt x="4133346" y="960570"/>
                  <a:pt x="4151603" y="972187"/>
                </a:cubicBezTo>
                <a:cubicBezTo>
                  <a:pt x="4169859" y="983803"/>
                  <a:pt x="4178987" y="996648"/>
                  <a:pt x="4178987" y="1010721"/>
                </a:cubicBezTo>
                <a:cubicBezTo>
                  <a:pt x="4178987" y="1024795"/>
                  <a:pt x="4176245" y="1039276"/>
                  <a:pt x="4170760" y="1054167"/>
                </a:cubicBezTo>
                <a:cubicBezTo>
                  <a:pt x="4174633" y="1050691"/>
                  <a:pt x="4181539" y="1048952"/>
                  <a:pt x="4191477" y="1048952"/>
                </a:cubicBezTo>
                <a:cubicBezTo>
                  <a:pt x="4201414" y="1048952"/>
                  <a:pt x="4211910" y="1055469"/>
                  <a:pt x="4222963" y="1068502"/>
                </a:cubicBezTo>
                <a:cubicBezTo>
                  <a:pt x="4234016" y="1081536"/>
                  <a:pt x="4239542" y="1093424"/>
                  <a:pt x="4239542" y="1104167"/>
                </a:cubicBezTo>
                <a:cubicBezTo>
                  <a:pt x="4239542" y="1114911"/>
                  <a:pt x="4231388" y="1122079"/>
                  <a:pt x="4215081" y="1125670"/>
                </a:cubicBezTo>
                <a:cubicBezTo>
                  <a:pt x="4198774" y="1129262"/>
                  <a:pt x="4187290" y="1133207"/>
                  <a:pt x="4180630" y="1137505"/>
                </a:cubicBezTo>
                <a:cubicBezTo>
                  <a:pt x="4173970" y="1141803"/>
                  <a:pt x="4168478" y="1148617"/>
                  <a:pt x="4164152" y="1157948"/>
                </a:cubicBezTo>
                <a:cubicBezTo>
                  <a:pt x="4159826" y="1167279"/>
                  <a:pt x="4155331" y="1181395"/>
                  <a:pt x="4150668" y="1200299"/>
                </a:cubicBezTo>
                <a:cubicBezTo>
                  <a:pt x="4146005" y="1219202"/>
                  <a:pt x="4142737" y="1246739"/>
                  <a:pt x="4140863" y="1282910"/>
                </a:cubicBezTo>
                <a:cubicBezTo>
                  <a:pt x="4159254" y="1261098"/>
                  <a:pt x="4178590" y="1236674"/>
                  <a:pt x="4198871" y="1209639"/>
                </a:cubicBezTo>
                <a:cubicBezTo>
                  <a:pt x="4207364" y="1199193"/>
                  <a:pt x="4218756" y="1193970"/>
                  <a:pt x="4233047" y="1193970"/>
                </a:cubicBezTo>
                <a:cubicBezTo>
                  <a:pt x="4247339" y="1193970"/>
                  <a:pt x="4261214" y="1200136"/>
                  <a:pt x="4274672" y="1212467"/>
                </a:cubicBezTo>
                <a:cubicBezTo>
                  <a:pt x="4288130" y="1224798"/>
                  <a:pt x="4294859" y="1236607"/>
                  <a:pt x="4294859" y="1247894"/>
                </a:cubicBezTo>
                <a:cubicBezTo>
                  <a:pt x="4294859" y="1259181"/>
                  <a:pt x="4289767" y="1273667"/>
                  <a:pt x="4279583" y="1291352"/>
                </a:cubicBezTo>
                <a:cubicBezTo>
                  <a:pt x="4261359" y="1323959"/>
                  <a:pt x="4252246" y="1344116"/>
                  <a:pt x="4252246" y="1351823"/>
                </a:cubicBezTo>
                <a:cubicBezTo>
                  <a:pt x="4252246" y="1354022"/>
                  <a:pt x="4255266" y="1355260"/>
                  <a:pt x="4261307" y="1355538"/>
                </a:cubicBezTo>
                <a:cubicBezTo>
                  <a:pt x="4302891" y="1357142"/>
                  <a:pt x="4330216" y="1367466"/>
                  <a:pt x="4343281" y="1386512"/>
                </a:cubicBezTo>
                <a:cubicBezTo>
                  <a:pt x="4356347" y="1405558"/>
                  <a:pt x="4362879" y="1420657"/>
                  <a:pt x="4362879" y="1431810"/>
                </a:cubicBezTo>
                <a:cubicBezTo>
                  <a:pt x="4362879" y="1450566"/>
                  <a:pt x="4346759" y="1464873"/>
                  <a:pt x="4314522" y="1474732"/>
                </a:cubicBezTo>
                <a:cubicBezTo>
                  <a:pt x="4282284" y="1484590"/>
                  <a:pt x="4256755" y="1489519"/>
                  <a:pt x="4237935" y="1489519"/>
                </a:cubicBezTo>
                <a:cubicBezTo>
                  <a:pt x="4219115" y="1489519"/>
                  <a:pt x="4204163" y="1487979"/>
                  <a:pt x="4193078" y="1484900"/>
                </a:cubicBezTo>
                <a:cubicBezTo>
                  <a:pt x="4181993" y="1481820"/>
                  <a:pt x="4176451" y="1476599"/>
                  <a:pt x="4176451" y="1469237"/>
                </a:cubicBezTo>
                <a:cubicBezTo>
                  <a:pt x="4176451" y="1461875"/>
                  <a:pt x="4183269" y="1456079"/>
                  <a:pt x="4196906" y="1451848"/>
                </a:cubicBezTo>
                <a:cubicBezTo>
                  <a:pt x="4215154" y="1447720"/>
                  <a:pt x="4230885" y="1441626"/>
                  <a:pt x="4244096" y="1433566"/>
                </a:cubicBezTo>
                <a:cubicBezTo>
                  <a:pt x="4257308" y="1425505"/>
                  <a:pt x="4263914" y="1420731"/>
                  <a:pt x="4263914" y="1419243"/>
                </a:cubicBezTo>
                <a:lnTo>
                  <a:pt x="4263985" y="1419069"/>
                </a:lnTo>
                <a:lnTo>
                  <a:pt x="4244625" y="1422484"/>
                </a:lnTo>
                <a:cubicBezTo>
                  <a:pt x="4238480" y="1423319"/>
                  <a:pt x="4233296" y="1423737"/>
                  <a:pt x="4229071" y="1423737"/>
                </a:cubicBezTo>
                <a:cubicBezTo>
                  <a:pt x="4220621" y="1423737"/>
                  <a:pt x="4214236" y="1421243"/>
                  <a:pt x="4209914" y="1416254"/>
                </a:cubicBezTo>
                <a:cubicBezTo>
                  <a:pt x="4205592" y="1411265"/>
                  <a:pt x="4200803" y="1401546"/>
                  <a:pt x="4195549" y="1387096"/>
                </a:cubicBezTo>
                <a:cubicBezTo>
                  <a:pt x="4190294" y="1372646"/>
                  <a:pt x="4187667" y="1362293"/>
                  <a:pt x="4187667" y="1356038"/>
                </a:cubicBezTo>
                <a:cubicBezTo>
                  <a:pt x="4187667" y="1349784"/>
                  <a:pt x="4189016" y="1343425"/>
                  <a:pt x="4191715" y="1336964"/>
                </a:cubicBezTo>
                <a:cubicBezTo>
                  <a:pt x="4213932" y="1288085"/>
                  <a:pt x="4225041" y="1259633"/>
                  <a:pt x="4225041" y="1251609"/>
                </a:cubicBezTo>
                <a:cubicBezTo>
                  <a:pt x="4225041" y="1243584"/>
                  <a:pt x="4223949" y="1238246"/>
                  <a:pt x="4221766" y="1235595"/>
                </a:cubicBezTo>
                <a:cubicBezTo>
                  <a:pt x="4219583" y="1232944"/>
                  <a:pt x="4217949" y="1231618"/>
                  <a:pt x="4216861" y="1231618"/>
                </a:cubicBezTo>
                <a:cubicBezTo>
                  <a:pt x="4215773" y="1231618"/>
                  <a:pt x="4213341" y="1233852"/>
                  <a:pt x="4209562" y="1238321"/>
                </a:cubicBezTo>
                <a:cubicBezTo>
                  <a:pt x="4192687" y="1257236"/>
                  <a:pt x="4169438" y="1280553"/>
                  <a:pt x="4139816" y="1308270"/>
                </a:cubicBezTo>
                <a:cubicBezTo>
                  <a:pt x="4138466" y="1331257"/>
                  <a:pt x="4139026" y="1358304"/>
                  <a:pt x="4141494" y="1389411"/>
                </a:cubicBezTo>
                <a:lnTo>
                  <a:pt x="4148340" y="1467766"/>
                </a:lnTo>
                <a:cubicBezTo>
                  <a:pt x="4148340" y="1481975"/>
                  <a:pt x="4147055" y="1501294"/>
                  <a:pt x="4144483" y="1525726"/>
                </a:cubicBezTo>
                <a:cubicBezTo>
                  <a:pt x="4141911" y="1550158"/>
                  <a:pt x="4139101" y="1565928"/>
                  <a:pt x="4136053" y="1573036"/>
                </a:cubicBezTo>
                <a:cubicBezTo>
                  <a:pt x="4133005" y="1580144"/>
                  <a:pt x="4128685" y="1583698"/>
                  <a:pt x="4123093" y="1583698"/>
                </a:cubicBezTo>
                <a:cubicBezTo>
                  <a:pt x="4117501" y="1583698"/>
                  <a:pt x="4113340" y="1581424"/>
                  <a:pt x="4110609" y="1576875"/>
                </a:cubicBezTo>
                <a:cubicBezTo>
                  <a:pt x="4060476" y="1507875"/>
                  <a:pt x="4025837" y="1462310"/>
                  <a:pt x="4006692" y="1440180"/>
                </a:cubicBezTo>
                <a:cubicBezTo>
                  <a:pt x="3979839" y="1476089"/>
                  <a:pt x="3962000" y="1500017"/>
                  <a:pt x="3953173" y="1511962"/>
                </a:cubicBezTo>
                <a:cubicBezTo>
                  <a:pt x="3950482" y="1516431"/>
                  <a:pt x="3946220" y="1518666"/>
                  <a:pt x="3940386" y="1518666"/>
                </a:cubicBezTo>
                <a:cubicBezTo>
                  <a:pt x="3927860" y="1518666"/>
                  <a:pt x="3917603" y="1507924"/>
                  <a:pt x="3909614" y="1486441"/>
                </a:cubicBezTo>
                <a:cubicBezTo>
                  <a:pt x="3901625" y="1464959"/>
                  <a:pt x="3897630" y="1448076"/>
                  <a:pt x="3897630" y="1435792"/>
                </a:cubicBezTo>
                <a:cubicBezTo>
                  <a:pt x="3897630" y="1423509"/>
                  <a:pt x="3901919" y="1416562"/>
                  <a:pt x="3910495" y="1414950"/>
                </a:cubicBezTo>
                <a:cubicBezTo>
                  <a:pt x="3919072" y="1413339"/>
                  <a:pt x="3927418" y="1401980"/>
                  <a:pt x="3935534" y="1380875"/>
                </a:cubicBezTo>
                <a:cubicBezTo>
                  <a:pt x="3943650" y="1359769"/>
                  <a:pt x="3947708" y="1347309"/>
                  <a:pt x="3947708" y="1343495"/>
                </a:cubicBezTo>
                <a:cubicBezTo>
                  <a:pt x="3947708" y="1339681"/>
                  <a:pt x="3946910" y="1337774"/>
                  <a:pt x="3945315" y="1337774"/>
                </a:cubicBezTo>
                <a:cubicBezTo>
                  <a:pt x="3943720" y="1337774"/>
                  <a:pt x="3937913" y="1340044"/>
                  <a:pt x="3927896" y="1344584"/>
                </a:cubicBezTo>
                <a:cubicBezTo>
                  <a:pt x="3925039" y="1346021"/>
                  <a:pt x="3920782" y="1346740"/>
                  <a:pt x="3915126" y="1346740"/>
                </a:cubicBezTo>
                <a:cubicBezTo>
                  <a:pt x="3909471" y="1346740"/>
                  <a:pt x="3903647" y="1343910"/>
                  <a:pt x="3897654" y="1338250"/>
                </a:cubicBezTo>
                <a:cubicBezTo>
                  <a:pt x="3891661" y="1332591"/>
                  <a:pt x="3888665" y="1325653"/>
                  <a:pt x="3888665" y="1317438"/>
                </a:cubicBezTo>
                <a:cubicBezTo>
                  <a:pt x="3888665" y="1303984"/>
                  <a:pt x="3896156" y="1292876"/>
                  <a:pt x="3911138" y="1284113"/>
                </a:cubicBezTo>
                <a:cubicBezTo>
                  <a:pt x="3926120" y="1275350"/>
                  <a:pt x="3942110" y="1270968"/>
                  <a:pt x="3959108" y="1270968"/>
                </a:cubicBezTo>
                <a:cubicBezTo>
                  <a:pt x="3976106" y="1270968"/>
                  <a:pt x="3989717" y="1277576"/>
                  <a:pt x="3999941" y="1290792"/>
                </a:cubicBezTo>
                <a:cubicBezTo>
                  <a:pt x="4010164" y="1304008"/>
                  <a:pt x="4014032" y="1318579"/>
                  <a:pt x="4011543" y="1334506"/>
                </a:cubicBezTo>
                <a:cubicBezTo>
                  <a:pt x="4009055" y="1350432"/>
                  <a:pt x="4007811" y="1360519"/>
                  <a:pt x="4007811" y="1364765"/>
                </a:cubicBezTo>
                <a:lnTo>
                  <a:pt x="4007463" y="1367250"/>
                </a:lnTo>
                <a:lnTo>
                  <a:pt x="4046363" y="1339271"/>
                </a:lnTo>
                <a:cubicBezTo>
                  <a:pt x="4060607" y="1330260"/>
                  <a:pt x="4075316" y="1322149"/>
                  <a:pt x="4090488" y="1314938"/>
                </a:cubicBezTo>
                <a:cubicBezTo>
                  <a:pt x="4089496" y="1284291"/>
                  <a:pt x="4089496" y="1248795"/>
                  <a:pt x="4090488" y="1208448"/>
                </a:cubicBezTo>
                <a:cubicBezTo>
                  <a:pt x="4065651" y="1236357"/>
                  <a:pt x="4040283" y="1250311"/>
                  <a:pt x="4014383" y="1250311"/>
                </a:cubicBezTo>
                <a:cubicBezTo>
                  <a:pt x="4004501" y="1250311"/>
                  <a:pt x="3996256" y="1248444"/>
                  <a:pt x="3989648" y="1244709"/>
                </a:cubicBezTo>
                <a:cubicBezTo>
                  <a:pt x="3983040" y="1240974"/>
                  <a:pt x="3972951" y="1231941"/>
                  <a:pt x="3959382" y="1217610"/>
                </a:cubicBezTo>
                <a:cubicBezTo>
                  <a:pt x="3945813" y="1203279"/>
                  <a:pt x="3936366" y="1192184"/>
                  <a:pt x="3931039" y="1184326"/>
                </a:cubicBezTo>
                <a:cubicBezTo>
                  <a:pt x="3925713" y="1176468"/>
                  <a:pt x="3923050" y="1169384"/>
                  <a:pt x="3923050" y="1163074"/>
                </a:cubicBezTo>
                <a:cubicBezTo>
                  <a:pt x="3923050" y="1156763"/>
                  <a:pt x="3925777" y="1153608"/>
                  <a:pt x="3931230" y="1153608"/>
                </a:cubicBezTo>
                <a:cubicBezTo>
                  <a:pt x="3936683" y="1153608"/>
                  <a:pt x="3941900" y="1154479"/>
                  <a:pt x="3946881" y="1156222"/>
                </a:cubicBezTo>
                <a:cubicBezTo>
                  <a:pt x="3951861" y="1157964"/>
                  <a:pt x="3957920" y="1158835"/>
                  <a:pt x="3965055" y="1158835"/>
                </a:cubicBezTo>
                <a:cubicBezTo>
                  <a:pt x="3980335" y="1158835"/>
                  <a:pt x="3998312" y="1152066"/>
                  <a:pt x="4018985" y="1138529"/>
                </a:cubicBezTo>
                <a:cubicBezTo>
                  <a:pt x="4039658" y="1124992"/>
                  <a:pt x="4066072" y="1108114"/>
                  <a:pt x="4098227" y="1087898"/>
                </a:cubicBezTo>
                <a:cubicBezTo>
                  <a:pt x="4100545" y="1059132"/>
                  <a:pt x="4101704" y="1037522"/>
                  <a:pt x="4101704" y="1023068"/>
                </a:cubicBezTo>
                <a:cubicBezTo>
                  <a:pt x="4101704" y="1008614"/>
                  <a:pt x="4100505" y="1001387"/>
                  <a:pt x="4098108" y="1001387"/>
                </a:cubicBezTo>
                <a:cubicBezTo>
                  <a:pt x="4097489" y="1001387"/>
                  <a:pt x="4095679" y="1001760"/>
                  <a:pt x="4092679" y="1002506"/>
                </a:cubicBezTo>
                <a:cubicBezTo>
                  <a:pt x="4089678" y="1003252"/>
                  <a:pt x="4086507" y="1003625"/>
                  <a:pt x="4083165" y="1003625"/>
                </a:cubicBezTo>
                <a:cubicBezTo>
                  <a:pt x="4070609" y="1003625"/>
                  <a:pt x="4064330" y="998043"/>
                  <a:pt x="4064330" y="986879"/>
                </a:cubicBezTo>
                <a:cubicBezTo>
                  <a:pt x="4064330" y="975715"/>
                  <a:pt x="4068172" y="967571"/>
                  <a:pt x="4075855" y="962447"/>
                </a:cubicBezTo>
                <a:cubicBezTo>
                  <a:pt x="4083539" y="957324"/>
                  <a:pt x="4093520" y="954762"/>
                  <a:pt x="4105799" y="954762"/>
                </a:cubicBezTo>
                <a:close/>
                <a:moveTo>
                  <a:pt x="3440764" y="941308"/>
                </a:moveTo>
                <a:cubicBezTo>
                  <a:pt x="3457163" y="941308"/>
                  <a:pt x="3473621" y="946205"/>
                  <a:pt x="3490139" y="956000"/>
                </a:cubicBezTo>
                <a:cubicBezTo>
                  <a:pt x="3506657" y="965795"/>
                  <a:pt x="3514916" y="976888"/>
                  <a:pt x="3514916" y="989278"/>
                </a:cubicBezTo>
                <a:cubicBezTo>
                  <a:pt x="3514916" y="994850"/>
                  <a:pt x="3513791" y="1001169"/>
                  <a:pt x="3511540" y="1008233"/>
                </a:cubicBezTo>
                <a:cubicBezTo>
                  <a:pt x="3509290" y="1015297"/>
                  <a:pt x="3506298" y="1019659"/>
                  <a:pt x="3502563" y="1021318"/>
                </a:cubicBezTo>
                <a:cubicBezTo>
                  <a:pt x="3498829" y="1022977"/>
                  <a:pt x="3492183" y="1023806"/>
                  <a:pt x="3482626" y="1023806"/>
                </a:cubicBezTo>
                <a:cubicBezTo>
                  <a:pt x="3469482" y="1023806"/>
                  <a:pt x="3451091" y="1030887"/>
                  <a:pt x="3427452" y="1045047"/>
                </a:cubicBezTo>
                <a:cubicBezTo>
                  <a:pt x="3443891" y="1046785"/>
                  <a:pt x="3455016" y="1058053"/>
                  <a:pt x="3460826" y="1078849"/>
                </a:cubicBezTo>
                <a:cubicBezTo>
                  <a:pt x="3471954" y="1078849"/>
                  <a:pt x="3481606" y="1075618"/>
                  <a:pt x="3489782" y="1069157"/>
                </a:cubicBezTo>
                <a:cubicBezTo>
                  <a:pt x="3495901" y="1063656"/>
                  <a:pt x="3502236" y="1060906"/>
                  <a:pt x="3508784" y="1060906"/>
                </a:cubicBezTo>
                <a:cubicBezTo>
                  <a:pt x="3520047" y="1060906"/>
                  <a:pt x="3535720" y="1068641"/>
                  <a:pt x="3555802" y="1084111"/>
                </a:cubicBezTo>
                <a:cubicBezTo>
                  <a:pt x="3575884" y="1099582"/>
                  <a:pt x="3585925" y="1117556"/>
                  <a:pt x="3585925" y="1138035"/>
                </a:cubicBezTo>
                <a:cubicBezTo>
                  <a:pt x="3585925" y="1153338"/>
                  <a:pt x="3581587" y="1164653"/>
                  <a:pt x="3572911" y="1171980"/>
                </a:cubicBezTo>
                <a:cubicBezTo>
                  <a:pt x="3564236" y="1179306"/>
                  <a:pt x="3553694" y="1191603"/>
                  <a:pt x="3541288" y="1208871"/>
                </a:cubicBezTo>
                <a:cubicBezTo>
                  <a:pt x="3528882" y="1226139"/>
                  <a:pt x="3518904" y="1241407"/>
                  <a:pt x="3511356" y="1254674"/>
                </a:cubicBezTo>
                <a:cubicBezTo>
                  <a:pt x="3503807" y="1267942"/>
                  <a:pt x="3497189" y="1276076"/>
                  <a:pt x="3491502" y="1279076"/>
                </a:cubicBezTo>
                <a:cubicBezTo>
                  <a:pt x="3485815" y="1282077"/>
                  <a:pt x="3477423" y="1284232"/>
                  <a:pt x="3466327" y="1285541"/>
                </a:cubicBezTo>
                <a:cubicBezTo>
                  <a:pt x="3481344" y="1290375"/>
                  <a:pt x="3491294" y="1299237"/>
                  <a:pt x="3496175" y="1312128"/>
                </a:cubicBezTo>
                <a:cubicBezTo>
                  <a:pt x="3542062" y="1311668"/>
                  <a:pt x="3571621" y="1310965"/>
                  <a:pt x="3584853" y="1310021"/>
                </a:cubicBezTo>
                <a:cubicBezTo>
                  <a:pt x="3598085" y="1309076"/>
                  <a:pt x="3606762" y="1307314"/>
                  <a:pt x="3610886" y="1304734"/>
                </a:cubicBezTo>
                <a:cubicBezTo>
                  <a:pt x="3615010" y="1302154"/>
                  <a:pt x="3619100" y="1300865"/>
                  <a:pt x="3623156" y="1300865"/>
                </a:cubicBezTo>
                <a:cubicBezTo>
                  <a:pt x="3633593" y="1300865"/>
                  <a:pt x="3645982" y="1305328"/>
                  <a:pt x="3660321" y="1314253"/>
                </a:cubicBezTo>
                <a:cubicBezTo>
                  <a:pt x="3674660" y="1323179"/>
                  <a:pt x="3685656" y="1333520"/>
                  <a:pt x="3693307" y="1345275"/>
                </a:cubicBezTo>
                <a:cubicBezTo>
                  <a:pt x="3700959" y="1357030"/>
                  <a:pt x="3704785" y="1366843"/>
                  <a:pt x="3704785" y="1374713"/>
                </a:cubicBezTo>
                <a:cubicBezTo>
                  <a:pt x="3704785" y="1382583"/>
                  <a:pt x="3700439" y="1388610"/>
                  <a:pt x="3691747" y="1392793"/>
                </a:cubicBezTo>
                <a:cubicBezTo>
                  <a:pt x="3683056" y="1396976"/>
                  <a:pt x="3674591" y="1399067"/>
                  <a:pt x="3666352" y="1399067"/>
                </a:cubicBezTo>
                <a:cubicBezTo>
                  <a:pt x="3658112" y="1399067"/>
                  <a:pt x="3651921" y="1398472"/>
                  <a:pt x="3647778" y="1397282"/>
                </a:cubicBezTo>
                <a:cubicBezTo>
                  <a:pt x="3630720" y="1391432"/>
                  <a:pt x="3578666" y="1384304"/>
                  <a:pt x="3491615" y="1375898"/>
                </a:cubicBezTo>
                <a:cubicBezTo>
                  <a:pt x="3483638" y="1400639"/>
                  <a:pt x="3469478" y="1425134"/>
                  <a:pt x="3449134" y="1449383"/>
                </a:cubicBezTo>
                <a:cubicBezTo>
                  <a:pt x="3474780" y="1459369"/>
                  <a:pt x="3502071" y="1470043"/>
                  <a:pt x="3531007" y="1481405"/>
                </a:cubicBezTo>
                <a:cubicBezTo>
                  <a:pt x="3559944" y="1492768"/>
                  <a:pt x="3578698" y="1507694"/>
                  <a:pt x="3587270" y="1526185"/>
                </a:cubicBezTo>
                <a:cubicBezTo>
                  <a:pt x="3595843" y="1544675"/>
                  <a:pt x="3600129" y="1560504"/>
                  <a:pt x="3600129" y="1573673"/>
                </a:cubicBezTo>
                <a:cubicBezTo>
                  <a:pt x="3600129" y="1586841"/>
                  <a:pt x="3594831" y="1593425"/>
                  <a:pt x="3584234" y="1593425"/>
                </a:cubicBezTo>
                <a:cubicBezTo>
                  <a:pt x="3573637" y="1593425"/>
                  <a:pt x="3562965" y="1589746"/>
                  <a:pt x="3552218" y="1582388"/>
                </a:cubicBezTo>
                <a:cubicBezTo>
                  <a:pt x="3495076" y="1542645"/>
                  <a:pt x="3447237" y="1512435"/>
                  <a:pt x="3408700" y="1491758"/>
                </a:cubicBezTo>
                <a:cubicBezTo>
                  <a:pt x="3388174" y="1508672"/>
                  <a:pt x="3361194" y="1522744"/>
                  <a:pt x="3327761" y="1533971"/>
                </a:cubicBezTo>
                <a:cubicBezTo>
                  <a:pt x="3294329" y="1545199"/>
                  <a:pt x="3266395" y="1550813"/>
                  <a:pt x="3243959" y="1550813"/>
                </a:cubicBezTo>
                <a:cubicBezTo>
                  <a:pt x="3221524" y="1550813"/>
                  <a:pt x="3204712" y="1548394"/>
                  <a:pt x="3193525" y="1543556"/>
                </a:cubicBezTo>
                <a:cubicBezTo>
                  <a:pt x="3182337" y="1538718"/>
                  <a:pt x="3176743" y="1532441"/>
                  <a:pt x="3176743" y="1524726"/>
                </a:cubicBezTo>
                <a:cubicBezTo>
                  <a:pt x="3176743" y="1517011"/>
                  <a:pt x="3181787" y="1512693"/>
                  <a:pt x="3191876" y="1511772"/>
                </a:cubicBezTo>
                <a:cubicBezTo>
                  <a:pt x="3247486" y="1506938"/>
                  <a:pt x="3296512" y="1490599"/>
                  <a:pt x="3338954" y="1462754"/>
                </a:cubicBezTo>
                <a:cubicBezTo>
                  <a:pt x="3331548" y="1462635"/>
                  <a:pt x="3319955" y="1462456"/>
                  <a:pt x="3304175" y="1462218"/>
                </a:cubicBezTo>
                <a:cubicBezTo>
                  <a:pt x="3288395" y="1461980"/>
                  <a:pt x="3278896" y="1462732"/>
                  <a:pt x="3275678" y="1464474"/>
                </a:cubicBezTo>
                <a:cubicBezTo>
                  <a:pt x="3272459" y="1466217"/>
                  <a:pt x="3269429" y="1467088"/>
                  <a:pt x="3266587" y="1467088"/>
                </a:cubicBezTo>
                <a:cubicBezTo>
                  <a:pt x="3253538" y="1467088"/>
                  <a:pt x="3247013" y="1455078"/>
                  <a:pt x="3247013" y="1431060"/>
                </a:cubicBezTo>
                <a:cubicBezTo>
                  <a:pt x="3247013" y="1417248"/>
                  <a:pt x="3251748" y="1407330"/>
                  <a:pt x="3261218" y="1401306"/>
                </a:cubicBezTo>
                <a:cubicBezTo>
                  <a:pt x="3206314" y="1416935"/>
                  <a:pt x="3153878" y="1436632"/>
                  <a:pt x="3103912" y="1460397"/>
                </a:cubicBezTo>
                <a:cubicBezTo>
                  <a:pt x="3098014" y="1463365"/>
                  <a:pt x="3093184" y="1464849"/>
                  <a:pt x="3089422" y="1464849"/>
                </a:cubicBezTo>
                <a:cubicBezTo>
                  <a:pt x="3080747" y="1464849"/>
                  <a:pt x="3071079" y="1456995"/>
                  <a:pt x="3060418" y="1441287"/>
                </a:cubicBezTo>
                <a:cubicBezTo>
                  <a:pt x="3049758" y="1425579"/>
                  <a:pt x="3044428" y="1414792"/>
                  <a:pt x="3044428" y="1408926"/>
                </a:cubicBezTo>
                <a:cubicBezTo>
                  <a:pt x="3044428" y="1403060"/>
                  <a:pt x="3047401" y="1398641"/>
                  <a:pt x="3053346" y="1395668"/>
                </a:cubicBezTo>
                <a:cubicBezTo>
                  <a:pt x="3059292" y="1392696"/>
                  <a:pt x="3092278" y="1383266"/>
                  <a:pt x="3152305" y="1367379"/>
                </a:cubicBezTo>
                <a:cubicBezTo>
                  <a:pt x="3212332" y="1351492"/>
                  <a:pt x="3263662" y="1339993"/>
                  <a:pt x="3306294" y="1332881"/>
                </a:cubicBezTo>
                <a:cubicBezTo>
                  <a:pt x="3314724" y="1322840"/>
                  <a:pt x="3319383" y="1314501"/>
                  <a:pt x="3320272" y="1307866"/>
                </a:cubicBezTo>
                <a:cubicBezTo>
                  <a:pt x="3309612" y="1321820"/>
                  <a:pt x="3294210" y="1328797"/>
                  <a:pt x="3274064" y="1328797"/>
                </a:cubicBezTo>
                <a:cubicBezTo>
                  <a:pt x="3261904" y="1328797"/>
                  <a:pt x="3251427" y="1325614"/>
                  <a:pt x="3242632" y="1319248"/>
                </a:cubicBezTo>
                <a:cubicBezTo>
                  <a:pt x="3233837" y="1312882"/>
                  <a:pt x="3228963" y="1305437"/>
                  <a:pt x="3228011" y="1296912"/>
                </a:cubicBezTo>
                <a:cubicBezTo>
                  <a:pt x="3222907" y="1249890"/>
                  <a:pt x="3211949" y="1215997"/>
                  <a:pt x="3195138" y="1195233"/>
                </a:cubicBezTo>
                <a:cubicBezTo>
                  <a:pt x="3185367" y="1182898"/>
                  <a:pt x="3180481" y="1169313"/>
                  <a:pt x="3180481" y="1154477"/>
                </a:cubicBezTo>
                <a:cubicBezTo>
                  <a:pt x="3180481" y="1145024"/>
                  <a:pt x="3183224" y="1136908"/>
                  <a:pt x="3188708" y="1130129"/>
                </a:cubicBezTo>
                <a:cubicBezTo>
                  <a:pt x="3194193" y="1123350"/>
                  <a:pt x="3200434" y="1119961"/>
                  <a:pt x="3207431" y="1119961"/>
                </a:cubicBezTo>
                <a:cubicBezTo>
                  <a:pt x="3214428" y="1119961"/>
                  <a:pt x="3218458" y="1123672"/>
                  <a:pt x="3219522" y="1131094"/>
                </a:cubicBezTo>
                <a:cubicBezTo>
                  <a:pt x="3220236" y="1135721"/>
                  <a:pt x="3228817" y="1144714"/>
                  <a:pt x="3245263" y="1158073"/>
                </a:cubicBezTo>
                <a:cubicBezTo>
                  <a:pt x="3250867" y="1139674"/>
                  <a:pt x="3266897" y="1126640"/>
                  <a:pt x="3293353" y="1118973"/>
                </a:cubicBezTo>
                <a:cubicBezTo>
                  <a:pt x="3288868" y="1112377"/>
                  <a:pt x="3286625" y="1105949"/>
                  <a:pt x="3286625" y="1099691"/>
                </a:cubicBezTo>
                <a:cubicBezTo>
                  <a:pt x="3286625" y="1093432"/>
                  <a:pt x="3286876" y="1090565"/>
                  <a:pt x="3287376" y="1091089"/>
                </a:cubicBezTo>
                <a:cubicBezTo>
                  <a:pt x="3274691" y="1098605"/>
                  <a:pt x="3263686" y="1105342"/>
                  <a:pt x="3254360" y="1111299"/>
                </a:cubicBezTo>
                <a:cubicBezTo>
                  <a:pt x="3245033" y="1117256"/>
                  <a:pt x="3237863" y="1120235"/>
                  <a:pt x="3232851" y="1120235"/>
                </a:cubicBezTo>
                <a:cubicBezTo>
                  <a:pt x="3227838" y="1120235"/>
                  <a:pt x="3225332" y="1117870"/>
                  <a:pt x="3225332" y="1113139"/>
                </a:cubicBezTo>
                <a:cubicBezTo>
                  <a:pt x="3225332" y="1108408"/>
                  <a:pt x="3227356" y="1104175"/>
                  <a:pt x="3231404" y="1100441"/>
                </a:cubicBezTo>
                <a:cubicBezTo>
                  <a:pt x="3235452" y="1096706"/>
                  <a:pt x="3246900" y="1088979"/>
                  <a:pt x="3265748" y="1077259"/>
                </a:cubicBezTo>
                <a:cubicBezTo>
                  <a:pt x="3284595" y="1065540"/>
                  <a:pt x="3301524" y="1057330"/>
                  <a:pt x="3316534" y="1052631"/>
                </a:cubicBezTo>
                <a:cubicBezTo>
                  <a:pt x="3275172" y="1019794"/>
                  <a:pt x="3254490" y="997680"/>
                  <a:pt x="3254490" y="986290"/>
                </a:cubicBezTo>
                <a:cubicBezTo>
                  <a:pt x="3254490" y="977733"/>
                  <a:pt x="3257364" y="973455"/>
                  <a:pt x="3263110" y="973455"/>
                </a:cubicBezTo>
                <a:cubicBezTo>
                  <a:pt x="3268857" y="973455"/>
                  <a:pt x="3273225" y="974326"/>
                  <a:pt x="3276213" y="976068"/>
                </a:cubicBezTo>
                <a:cubicBezTo>
                  <a:pt x="3279202" y="977810"/>
                  <a:pt x="3283966" y="978682"/>
                  <a:pt x="3290507" y="978682"/>
                </a:cubicBezTo>
                <a:cubicBezTo>
                  <a:pt x="3311605" y="978682"/>
                  <a:pt x="3355872" y="967113"/>
                  <a:pt x="3423309" y="943975"/>
                </a:cubicBezTo>
                <a:cubicBezTo>
                  <a:pt x="3428651" y="942197"/>
                  <a:pt x="3434469" y="941308"/>
                  <a:pt x="3440764" y="941308"/>
                </a:cubicBezTo>
                <a:close/>
                <a:moveTo>
                  <a:pt x="1771579" y="938319"/>
                </a:moveTo>
                <a:cubicBezTo>
                  <a:pt x="1778913" y="938319"/>
                  <a:pt x="1792804" y="941596"/>
                  <a:pt x="1813251" y="948148"/>
                </a:cubicBezTo>
                <a:cubicBezTo>
                  <a:pt x="1833698" y="954700"/>
                  <a:pt x="1846779" y="960199"/>
                  <a:pt x="1852494" y="964644"/>
                </a:cubicBezTo>
                <a:cubicBezTo>
                  <a:pt x="1863440" y="972518"/>
                  <a:pt x="1873358" y="977443"/>
                  <a:pt x="1882248" y="979420"/>
                </a:cubicBezTo>
                <a:cubicBezTo>
                  <a:pt x="1893297" y="982476"/>
                  <a:pt x="1900724" y="986065"/>
                  <a:pt x="1904530" y="990189"/>
                </a:cubicBezTo>
                <a:cubicBezTo>
                  <a:pt x="1908336" y="994313"/>
                  <a:pt x="1912430" y="1002958"/>
                  <a:pt x="1916812" y="1016127"/>
                </a:cubicBezTo>
                <a:cubicBezTo>
                  <a:pt x="1917367" y="1018032"/>
                  <a:pt x="1920177" y="1020738"/>
                  <a:pt x="1925241" y="1024247"/>
                </a:cubicBezTo>
                <a:cubicBezTo>
                  <a:pt x="1930305" y="1027755"/>
                  <a:pt x="1935163" y="1029509"/>
                  <a:pt x="1939814" y="1029509"/>
                </a:cubicBezTo>
                <a:lnTo>
                  <a:pt x="1962591" y="1027378"/>
                </a:lnTo>
                <a:cubicBezTo>
                  <a:pt x="1979268" y="1025814"/>
                  <a:pt x="1991464" y="1025033"/>
                  <a:pt x="1999179" y="1025033"/>
                </a:cubicBezTo>
                <a:cubicBezTo>
                  <a:pt x="2023738" y="1025033"/>
                  <a:pt x="2047344" y="1032988"/>
                  <a:pt x="2069997" y="1048899"/>
                </a:cubicBezTo>
                <a:cubicBezTo>
                  <a:pt x="2092651" y="1064809"/>
                  <a:pt x="2103978" y="1083806"/>
                  <a:pt x="2103978" y="1105888"/>
                </a:cubicBezTo>
                <a:cubicBezTo>
                  <a:pt x="2103978" y="1111635"/>
                  <a:pt x="2103015" y="1117080"/>
                  <a:pt x="2101091" y="1122223"/>
                </a:cubicBezTo>
                <a:cubicBezTo>
                  <a:pt x="2099165" y="1127367"/>
                  <a:pt x="2096501" y="1131300"/>
                  <a:pt x="2093095" y="1134022"/>
                </a:cubicBezTo>
                <a:cubicBezTo>
                  <a:pt x="2089690" y="1136745"/>
                  <a:pt x="2077248" y="1143035"/>
                  <a:pt x="2055769" y="1152894"/>
                </a:cubicBezTo>
                <a:cubicBezTo>
                  <a:pt x="2034290" y="1162752"/>
                  <a:pt x="2017249" y="1169610"/>
                  <a:pt x="2004644" y="1173468"/>
                </a:cubicBezTo>
                <a:cubicBezTo>
                  <a:pt x="1992039" y="1177325"/>
                  <a:pt x="1982068" y="1179367"/>
                  <a:pt x="1974730" y="1179594"/>
                </a:cubicBezTo>
                <a:cubicBezTo>
                  <a:pt x="1967391" y="1179820"/>
                  <a:pt x="1959472" y="1184374"/>
                  <a:pt x="1950970" y="1193256"/>
                </a:cubicBezTo>
                <a:cubicBezTo>
                  <a:pt x="1949788" y="1200392"/>
                  <a:pt x="1948466" y="1203865"/>
                  <a:pt x="1947006" y="1203674"/>
                </a:cubicBezTo>
                <a:cubicBezTo>
                  <a:pt x="1951784" y="1201690"/>
                  <a:pt x="1958213" y="1200697"/>
                  <a:pt x="1966294" y="1200697"/>
                </a:cubicBezTo>
                <a:cubicBezTo>
                  <a:pt x="1984066" y="1200697"/>
                  <a:pt x="1997379" y="1207551"/>
                  <a:pt x="2006233" y="1221260"/>
                </a:cubicBezTo>
                <a:cubicBezTo>
                  <a:pt x="2015088" y="1234968"/>
                  <a:pt x="2019515" y="1246600"/>
                  <a:pt x="2019515" y="1256157"/>
                </a:cubicBezTo>
                <a:cubicBezTo>
                  <a:pt x="2019515" y="1265714"/>
                  <a:pt x="2011653" y="1269341"/>
                  <a:pt x="1995928" y="1267039"/>
                </a:cubicBezTo>
                <a:cubicBezTo>
                  <a:pt x="1982514" y="1264356"/>
                  <a:pt x="1970806" y="1263015"/>
                  <a:pt x="1960805" y="1263015"/>
                </a:cubicBezTo>
                <a:cubicBezTo>
                  <a:pt x="1950804" y="1263015"/>
                  <a:pt x="1944751" y="1263189"/>
                  <a:pt x="1942648" y="1263539"/>
                </a:cubicBezTo>
                <a:cubicBezTo>
                  <a:pt x="1942061" y="1270595"/>
                  <a:pt x="1941767" y="1296961"/>
                  <a:pt x="1941767" y="1342638"/>
                </a:cubicBezTo>
                <a:cubicBezTo>
                  <a:pt x="1941767" y="1388314"/>
                  <a:pt x="1941977" y="1419749"/>
                  <a:pt x="1942398" y="1436941"/>
                </a:cubicBezTo>
                <a:lnTo>
                  <a:pt x="1944017" y="1491924"/>
                </a:lnTo>
                <a:cubicBezTo>
                  <a:pt x="1944017" y="1526841"/>
                  <a:pt x="1934772" y="1556224"/>
                  <a:pt x="1916281" y="1580072"/>
                </a:cubicBezTo>
                <a:cubicBezTo>
                  <a:pt x="1897791" y="1603920"/>
                  <a:pt x="1884877" y="1615844"/>
                  <a:pt x="1877539" y="1615844"/>
                </a:cubicBezTo>
                <a:cubicBezTo>
                  <a:pt x="1870201" y="1615844"/>
                  <a:pt x="1863396" y="1612709"/>
                  <a:pt x="1857126" y="1606439"/>
                </a:cubicBezTo>
                <a:cubicBezTo>
                  <a:pt x="1850855" y="1600168"/>
                  <a:pt x="1833892" y="1588688"/>
                  <a:pt x="1806238" y="1572000"/>
                </a:cubicBezTo>
                <a:cubicBezTo>
                  <a:pt x="1778584" y="1555311"/>
                  <a:pt x="1757115" y="1539325"/>
                  <a:pt x="1741831" y="1524041"/>
                </a:cubicBezTo>
                <a:cubicBezTo>
                  <a:pt x="1726547" y="1508758"/>
                  <a:pt x="1710619" y="1485443"/>
                  <a:pt x="1694046" y="1454098"/>
                </a:cubicBezTo>
                <a:cubicBezTo>
                  <a:pt x="1726359" y="1475315"/>
                  <a:pt x="1754432" y="1491460"/>
                  <a:pt x="1778265" y="1502533"/>
                </a:cubicBezTo>
                <a:cubicBezTo>
                  <a:pt x="1802097" y="1513606"/>
                  <a:pt x="1820956" y="1519142"/>
                  <a:pt x="1834843" y="1519142"/>
                </a:cubicBezTo>
                <a:cubicBezTo>
                  <a:pt x="1848729" y="1519142"/>
                  <a:pt x="1858177" y="1517023"/>
                  <a:pt x="1863186" y="1512784"/>
                </a:cubicBezTo>
                <a:cubicBezTo>
                  <a:pt x="1868195" y="1508545"/>
                  <a:pt x="1872030" y="1492768"/>
                  <a:pt x="1874693" y="1465451"/>
                </a:cubicBezTo>
                <a:cubicBezTo>
                  <a:pt x="1877356" y="1438134"/>
                  <a:pt x="1878688" y="1407299"/>
                  <a:pt x="1878688" y="1372945"/>
                </a:cubicBezTo>
                <a:cubicBezTo>
                  <a:pt x="1878688" y="1338592"/>
                  <a:pt x="1878291" y="1304191"/>
                  <a:pt x="1877497" y="1269742"/>
                </a:cubicBezTo>
                <a:cubicBezTo>
                  <a:pt x="1867988" y="1278100"/>
                  <a:pt x="1851869" y="1288825"/>
                  <a:pt x="1829140" y="1301918"/>
                </a:cubicBezTo>
                <a:cubicBezTo>
                  <a:pt x="1806411" y="1315011"/>
                  <a:pt x="1786335" y="1324633"/>
                  <a:pt x="1768912" y="1330785"/>
                </a:cubicBezTo>
                <a:cubicBezTo>
                  <a:pt x="1751489" y="1336937"/>
                  <a:pt x="1735878" y="1340012"/>
                  <a:pt x="1722079" y="1340012"/>
                </a:cubicBezTo>
                <a:cubicBezTo>
                  <a:pt x="1708280" y="1340012"/>
                  <a:pt x="1697417" y="1337161"/>
                  <a:pt x="1689491" y="1331458"/>
                </a:cubicBezTo>
                <a:cubicBezTo>
                  <a:pt x="1681566" y="1325755"/>
                  <a:pt x="1677603" y="1319411"/>
                  <a:pt x="1677603" y="1312426"/>
                </a:cubicBezTo>
                <a:cubicBezTo>
                  <a:pt x="1677603" y="1305441"/>
                  <a:pt x="1678544" y="1296981"/>
                  <a:pt x="1680425" y="1287048"/>
                </a:cubicBezTo>
                <a:cubicBezTo>
                  <a:pt x="1682306" y="1277114"/>
                  <a:pt x="1684985" y="1269708"/>
                  <a:pt x="1688461" y="1264830"/>
                </a:cubicBezTo>
                <a:cubicBezTo>
                  <a:pt x="1691938" y="1259953"/>
                  <a:pt x="1697542" y="1257514"/>
                  <a:pt x="1705273" y="1257514"/>
                </a:cubicBezTo>
                <a:lnTo>
                  <a:pt x="1718751" y="1259002"/>
                </a:lnTo>
                <a:cubicBezTo>
                  <a:pt x="1728181" y="1259002"/>
                  <a:pt x="1746506" y="1253412"/>
                  <a:pt x="1773728" y="1242232"/>
                </a:cubicBezTo>
                <a:cubicBezTo>
                  <a:pt x="1800950" y="1231052"/>
                  <a:pt x="1832448" y="1215104"/>
                  <a:pt x="1868222" y="1194387"/>
                </a:cubicBezTo>
                <a:cubicBezTo>
                  <a:pt x="1867000" y="1186275"/>
                  <a:pt x="1859451" y="1177877"/>
                  <a:pt x="1845576" y="1169194"/>
                </a:cubicBezTo>
                <a:cubicBezTo>
                  <a:pt x="1836258" y="1163193"/>
                  <a:pt x="1831598" y="1156777"/>
                  <a:pt x="1831598" y="1149947"/>
                </a:cubicBezTo>
                <a:cubicBezTo>
                  <a:pt x="1831598" y="1143117"/>
                  <a:pt x="1837466" y="1138156"/>
                  <a:pt x="1849202" y="1135064"/>
                </a:cubicBezTo>
                <a:cubicBezTo>
                  <a:pt x="1860938" y="1131973"/>
                  <a:pt x="1874207" y="1130427"/>
                  <a:pt x="1889010" y="1130427"/>
                </a:cubicBezTo>
                <a:cubicBezTo>
                  <a:pt x="1903814" y="1130427"/>
                  <a:pt x="1916637" y="1136154"/>
                  <a:pt x="1927479" y="1147608"/>
                </a:cubicBezTo>
                <a:cubicBezTo>
                  <a:pt x="1949307" y="1131455"/>
                  <a:pt x="1967066" y="1115711"/>
                  <a:pt x="1980754" y="1100375"/>
                </a:cubicBezTo>
                <a:cubicBezTo>
                  <a:pt x="1991020" y="1088874"/>
                  <a:pt x="1997436" y="1081779"/>
                  <a:pt x="2000003" y="1079091"/>
                </a:cubicBezTo>
                <a:lnTo>
                  <a:pt x="2000333" y="1078778"/>
                </a:lnTo>
                <a:lnTo>
                  <a:pt x="1984277" y="1081296"/>
                </a:lnTo>
                <a:cubicBezTo>
                  <a:pt x="1974901" y="1083244"/>
                  <a:pt x="1962365" y="1086167"/>
                  <a:pt x="1946666" y="1090065"/>
                </a:cubicBezTo>
                <a:cubicBezTo>
                  <a:pt x="1915269" y="1097859"/>
                  <a:pt x="1897482" y="1103715"/>
                  <a:pt x="1893303" y="1107632"/>
                </a:cubicBezTo>
                <a:cubicBezTo>
                  <a:pt x="1889123" y="1111549"/>
                  <a:pt x="1883391" y="1113508"/>
                  <a:pt x="1876104" y="1113508"/>
                </a:cubicBezTo>
                <a:cubicBezTo>
                  <a:pt x="1868817" y="1113508"/>
                  <a:pt x="1863428" y="1112762"/>
                  <a:pt x="1859935" y="1111270"/>
                </a:cubicBezTo>
                <a:cubicBezTo>
                  <a:pt x="1854665" y="1111270"/>
                  <a:pt x="1840137" y="1113722"/>
                  <a:pt x="1816353" y="1118628"/>
                </a:cubicBezTo>
                <a:cubicBezTo>
                  <a:pt x="1792568" y="1123533"/>
                  <a:pt x="1776727" y="1127303"/>
                  <a:pt x="1768829" y="1129939"/>
                </a:cubicBezTo>
                <a:cubicBezTo>
                  <a:pt x="1766781" y="1130447"/>
                  <a:pt x="1760818" y="1130701"/>
                  <a:pt x="1750940" y="1130701"/>
                </a:cubicBezTo>
                <a:cubicBezTo>
                  <a:pt x="1741061" y="1130701"/>
                  <a:pt x="1733132" y="1129704"/>
                  <a:pt x="1727151" y="1127712"/>
                </a:cubicBezTo>
                <a:cubicBezTo>
                  <a:pt x="1721170" y="1125720"/>
                  <a:pt x="1715667" y="1124724"/>
                  <a:pt x="1710643" y="1124724"/>
                </a:cubicBezTo>
                <a:cubicBezTo>
                  <a:pt x="1691942" y="1124724"/>
                  <a:pt x="1677040" y="1133360"/>
                  <a:pt x="1665935" y="1150632"/>
                </a:cubicBezTo>
                <a:cubicBezTo>
                  <a:pt x="1666395" y="1160284"/>
                  <a:pt x="1664024" y="1174990"/>
                  <a:pt x="1658821" y="1194750"/>
                </a:cubicBezTo>
                <a:cubicBezTo>
                  <a:pt x="1653618" y="1214511"/>
                  <a:pt x="1648800" y="1227590"/>
                  <a:pt x="1644367" y="1233987"/>
                </a:cubicBezTo>
                <a:cubicBezTo>
                  <a:pt x="1639934" y="1240385"/>
                  <a:pt x="1636923" y="1247822"/>
                  <a:pt x="1635336" y="1256300"/>
                </a:cubicBezTo>
                <a:cubicBezTo>
                  <a:pt x="1628359" y="1291677"/>
                  <a:pt x="1616083" y="1309366"/>
                  <a:pt x="1598510" y="1309366"/>
                </a:cubicBezTo>
                <a:cubicBezTo>
                  <a:pt x="1585715" y="1309366"/>
                  <a:pt x="1576388" y="1300019"/>
                  <a:pt x="1570530" y="1281327"/>
                </a:cubicBezTo>
                <a:cubicBezTo>
                  <a:pt x="1564672" y="1262634"/>
                  <a:pt x="1561743" y="1246933"/>
                  <a:pt x="1561743" y="1234225"/>
                </a:cubicBezTo>
                <a:cubicBezTo>
                  <a:pt x="1561743" y="1221518"/>
                  <a:pt x="1562799" y="1212903"/>
                  <a:pt x="1564910" y="1208383"/>
                </a:cubicBezTo>
                <a:cubicBezTo>
                  <a:pt x="1567022" y="1203863"/>
                  <a:pt x="1571881" y="1197058"/>
                  <a:pt x="1579489" y="1187970"/>
                </a:cubicBezTo>
                <a:cubicBezTo>
                  <a:pt x="1587098" y="1178881"/>
                  <a:pt x="1594263" y="1163778"/>
                  <a:pt x="1600986" y="1142660"/>
                </a:cubicBezTo>
                <a:cubicBezTo>
                  <a:pt x="1607709" y="1121543"/>
                  <a:pt x="1611071" y="1106090"/>
                  <a:pt x="1611071" y="1096303"/>
                </a:cubicBezTo>
                <a:cubicBezTo>
                  <a:pt x="1611071" y="1086516"/>
                  <a:pt x="1610698" y="1080252"/>
                  <a:pt x="1609952" y="1077509"/>
                </a:cubicBezTo>
                <a:cubicBezTo>
                  <a:pt x="1609206" y="1074767"/>
                  <a:pt x="1608833" y="1071191"/>
                  <a:pt x="1608833" y="1066782"/>
                </a:cubicBezTo>
                <a:cubicBezTo>
                  <a:pt x="1608833" y="1062373"/>
                  <a:pt x="1611242" y="1060168"/>
                  <a:pt x="1616060" y="1060168"/>
                </a:cubicBezTo>
                <a:cubicBezTo>
                  <a:pt x="1620878" y="1060168"/>
                  <a:pt x="1626287" y="1062061"/>
                  <a:pt x="1632288" y="1065847"/>
                </a:cubicBezTo>
                <a:cubicBezTo>
                  <a:pt x="1638288" y="1069633"/>
                  <a:pt x="1643996" y="1077894"/>
                  <a:pt x="1649409" y="1090630"/>
                </a:cubicBezTo>
                <a:cubicBezTo>
                  <a:pt x="1654822" y="1103366"/>
                  <a:pt x="1657247" y="1109154"/>
                  <a:pt x="1656684" y="1107995"/>
                </a:cubicBezTo>
                <a:cubicBezTo>
                  <a:pt x="1669320" y="1099121"/>
                  <a:pt x="1682560" y="1090531"/>
                  <a:pt x="1696403" y="1082224"/>
                </a:cubicBezTo>
                <a:cubicBezTo>
                  <a:pt x="1710246" y="1073918"/>
                  <a:pt x="1727651" y="1066697"/>
                  <a:pt x="1748618" y="1060561"/>
                </a:cubicBezTo>
                <a:cubicBezTo>
                  <a:pt x="1769585" y="1054425"/>
                  <a:pt x="1792010" y="1049841"/>
                  <a:pt x="1815894" y="1046809"/>
                </a:cubicBezTo>
                <a:cubicBezTo>
                  <a:pt x="1801440" y="1024727"/>
                  <a:pt x="1788607" y="1003869"/>
                  <a:pt x="1777395" y="984236"/>
                </a:cubicBezTo>
                <a:cubicBezTo>
                  <a:pt x="1766183" y="964602"/>
                  <a:pt x="1760578" y="952041"/>
                  <a:pt x="1760578" y="946553"/>
                </a:cubicBezTo>
                <a:cubicBezTo>
                  <a:pt x="1760578" y="941064"/>
                  <a:pt x="1764245" y="938319"/>
                  <a:pt x="1771579" y="938319"/>
                </a:cubicBezTo>
                <a:close/>
                <a:moveTo>
                  <a:pt x="333542" y="918138"/>
                </a:moveTo>
                <a:cubicBezTo>
                  <a:pt x="352616" y="918138"/>
                  <a:pt x="367251" y="925074"/>
                  <a:pt x="377447" y="938944"/>
                </a:cubicBezTo>
                <a:cubicBezTo>
                  <a:pt x="387642" y="952815"/>
                  <a:pt x="392740" y="968799"/>
                  <a:pt x="392740" y="986897"/>
                </a:cubicBezTo>
                <a:cubicBezTo>
                  <a:pt x="392327" y="986405"/>
                  <a:pt x="394772" y="986159"/>
                  <a:pt x="400074" y="986159"/>
                </a:cubicBezTo>
                <a:cubicBezTo>
                  <a:pt x="416227" y="986159"/>
                  <a:pt x="430380" y="990788"/>
                  <a:pt x="442532" y="1000047"/>
                </a:cubicBezTo>
                <a:cubicBezTo>
                  <a:pt x="454684" y="1009306"/>
                  <a:pt x="460761" y="1020842"/>
                  <a:pt x="460761" y="1034653"/>
                </a:cubicBezTo>
                <a:cubicBezTo>
                  <a:pt x="460761" y="1048464"/>
                  <a:pt x="455708" y="1055790"/>
                  <a:pt x="445604" y="1056632"/>
                </a:cubicBezTo>
                <a:cubicBezTo>
                  <a:pt x="431737" y="1057624"/>
                  <a:pt x="414612" y="1061624"/>
                  <a:pt x="394228" y="1068633"/>
                </a:cubicBezTo>
                <a:cubicBezTo>
                  <a:pt x="395228" y="1079801"/>
                  <a:pt x="395729" y="1094962"/>
                  <a:pt x="395729" y="1114115"/>
                </a:cubicBezTo>
                <a:cubicBezTo>
                  <a:pt x="395729" y="1173289"/>
                  <a:pt x="392490" y="1220585"/>
                  <a:pt x="386013" y="1256002"/>
                </a:cubicBezTo>
                <a:cubicBezTo>
                  <a:pt x="392982" y="1251525"/>
                  <a:pt x="401755" y="1249287"/>
                  <a:pt x="412332" y="1249287"/>
                </a:cubicBezTo>
                <a:cubicBezTo>
                  <a:pt x="422909" y="1249287"/>
                  <a:pt x="430566" y="1250551"/>
                  <a:pt x="435305" y="1253079"/>
                </a:cubicBezTo>
                <a:cubicBezTo>
                  <a:pt x="440044" y="1255607"/>
                  <a:pt x="446094" y="1261118"/>
                  <a:pt x="453456" y="1269611"/>
                </a:cubicBezTo>
                <a:cubicBezTo>
                  <a:pt x="460818" y="1278104"/>
                  <a:pt x="464499" y="1285506"/>
                  <a:pt x="464499" y="1291816"/>
                </a:cubicBezTo>
                <a:cubicBezTo>
                  <a:pt x="464499" y="1298126"/>
                  <a:pt x="456808" y="1301948"/>
                  <a:pt x="441425" y="1303282"/>
                </a:cubicBezTo>
                <a:cubicBezTo>
                  <a:pt x="421946" y="1304782"/>
                  <a:pt x="403476" y="1307254"/>
                  <a:pt x="386013" y="1310699"/>
                </a:cubicBezTo>
                <a:cubicBezTo>
                  <a:pt x="401991" y="1317478"/>
                  <a:pt x="417342" y="1329975"/>
                  <a:pt x="432066" y="1348192"/>
                </a:cubicBezTo>
                <a:cubicBezTo>
                  <a:pt x="446791" y="1366409"/>
                  <a:pt x="465735" y="1385621"/>
                  <a:pt x="488901" y="1405830"/>
                </a:cubicBezTo>
                <a:cubicBezTo>
                  <a:pt x="512066" y="1426039"/>
                  <a:pt x="530178" y="1439267"/>
                  <a:pt x="543235" y="1445514"/>
                </a:cubicBezTo>
                <a:cubicBezTo>
                  <a:pt x="584708" y="1466016"/>
                  <a:pt x="613101" y="1482713"/>
                  <a:pt x="628412" y="1495603"/>
                </a:cubicBezTo>
                <a:cubicBezTo>
                  <a:pt x="643724" y="1508494"/>
                  <a:pt x="651380" y="1521865"/>
                  <a:pt x="651380" y="1535716"/>
                </a:cubicBezTo>
                <a:cubicBezTo>
                  <a:pt x="651380" y="1549265"/>
                  <a:pt x="645101" y="1556039"/>
                  <a:pt x="632544" y="1556039"/>
                </a:cubicBezTo>
                <a:cubicBezTo>
                  <a:pt x="622598" y="1556039"/>
                  <a:pt x="603651" y="1551848"/>
                  <a:pt x="575703" y="1543466"/>
                </a:cubicBezTo>
                <a:cubicBezTo>
                  <a:pt x="547756" y="1535084"/>
                  <a:pt x="527765" y="1527232"/>
                  <a:pt x="515732" y="1519910"/>
                </a:cubicBezTo>
                <a:cubicBezTo>
                  <a:pt x="503698" y="1512588"/>
                  <a:pt x="490586" y="1501310"/>
                  <a:pt x="476393" y="1486078"/>
                </a:cubicBezTo>
                <a:cubicBezTo>
                  <a:pt x="462201" y="1470846"/>
                  <a:pt x="444127" y="1449296"/>
                  <a:pt x="422172" y="1421427"/>
                </a:cubicBezTo>
                <a:cubicBezTo>
                  <a:pt x="400217" y="1393559"/>
                  <a:pt x="384465" y="1375090"/>
                  <a:pt x="374916" y="1366022"/>
                </a:cubicBezTo>
                <a:cubicBezTo>
                  <a:pt x="365368" y="1356953"/>
                  <a:pt x="354319" y="1349978"/>
                  <a:pt x="341769" y="1345096"/>
                </a:cubicBezTo>
                <a:cubicBezTo>
                  <a:pt x="329220" y="1340215"/>
                  <a:pt x="314764" y="1337774"/>
                  <a:pt x="298401" y="1337774"/>
                </a:cubicBezTo>
                <a:cubicBezTo>
                  <a:pt x="282038" y="1337774"/>
                  <a:pt x="267756" y="1340417"/>
                  <a:pt x="255556" y="1345704"/>
                </a:cubicBezTo>
                <a:cubicBezTo>
                  <a:pt x="241872" y="1376247"/>
                  <a:pt x="227281" y="1404246"/>
                  <a:pt x="211783" y="1429699"/>
                </a:cubicBezTo>
                <a:lnTo>
                  <a:pt x="209887" y="1432573"/>
                </a:lnTo>
                <a:lnTo>
                  <a:pt x="220330" y="1426870"/>
                </a:lnTo>
                <a:cubicBezTo>
                  <a:pt x="226100" y="1423946"/>
                  <a:pt x="233577" y="1420316"/>
                  <a:pt x="242763" y="1415980"/>
                </a:cubicBezTo>
                <a:cubicBezTo>
                  <a:pt x="261134" y="1407309"/>
                  <a:pt x="272908" y="1402211"/>
                  <a:pt x="278083" y="1400687"/>
                </a:cubicBezTo>
                <a:cubicBezTo>
                  <a:pt x="278083" y="1391519"/>
                  <a:pt x="275150" y="1386516"/>
                  <a:pt x="269284" y="1385679"/>
                </a:cubicBezTo>
                <a:cubicBezTo>
                  <a:pt x="263418" y="1384841"/>
                  <a:pt x="259182" y="1382686"/>
                  <a:pt x="256574" y="1379214"/>
                </a:cubicBezTo>
                <a:cubicBezTo>
                  <a:pt x="253967" y="1375741"/>
                  <a:pt x="252663" y="1370107"/>
                  <a:pt x="252663" y="1362313"/>
                </a:cubicBezTo>
                <a:cubicBezTo>
                  <a:pt x="252663" y="1354518"/>
                  <a:pt x="254636" y="1349305"/>
                  <a:pt x="258580" y="1346674"/>
                </a:cubicBezTo>
                <a:cubicBezTo>
                  <a:pt x="262525" y="1344043"/>
                  <a:pt x="267776" y="1342727"/>
                  <a:pt x="274332" y="1342727"/>
                </a:cubicBezTo>
                <a:cubicBezTo>
                  <a:pt x="280889" y="1342727"/>
                  <a:pt x="291692" y="1344072"/>
                  <a:pt x="306741" y="1346763"/>
                </a:cubicBezTo>
                <a:cubicBezTo>
                  <a:pt x="321791" y="1349454"/>
                  <a:pt x="332502" y="1354137"/>
                  <a:pt x="338876" y="1360813"/>
                </a:cubicBezTo>
                <a:cubicBezTo>
                  <a:pt x="345250" y="1367488"/>
                  <a:pt x="348647" y="1377005"/>
                  <a:pt x="349068" y="1389364"/>
                </a:cubicBezTo>
                <a:cubicBezTo>
                  <a:pt x="360601" y="1391062"/>
                  <a:pt x="370763" y="1398010"/>
                  <a:pt x="379554" y="1410206"/>
                </a:cubicBezTo>
                <a:cubicBezTo>
                  <a:pt x="388345" y="1422402"/>
                  <a:pt x="392740" y="1432447"/>
                  <a:pt x="392740" y="1440341"/>
                </a:cubicBezTo>
                <a:cubicBezTo>
                  <a:pt x="392740" y="1448234"/>
                  <a:pt x="390234" y="1455414"/>
                  <a:pt x="385221" y="1461879"/>
                </a:cubicBezTo>
                <a:cubicBezTo>
                  <a:pt x="380209" y="1468344"/>
                  <a:pt x="374867" y="1471078"/>
                  <a:pt x="369196" y="1470082"/>
                </a:cubicBezTo>
                <a:cubicBezTo>
                  <a:pt x="363524" y="1469086"/>
                  <a:pt x="358942" y="1468588"/>
                  <a:pt x="355450" y="1468588"/>
                </a:cubicBezTo>
                <a:cubicBezTo>
                  <a:pt x="351957" y="1468588"/>
                  <a:pt x="349882" y="1468913"/>
                  <a:pt x="349223" y="1469564"/>
                </a:cubicBezTo>
                <a:cubicBezTo>
                  <a:pt x="343230" y="1489853"/>
                  <a:pt x="338551" y="1507867"/>
                  <a:pt x="335185" y="1523607"/>
                </a:cubicBezTo>
                <a:cubicBezTo>
                  <a:pt x="345718" y="1522623"/>
                  <a:pt x="357129" y="1522130"/>
                  <a:pt x="369416" y="1522130"/>
                </a:cubicBezTo>
                <a:cubicBezTo>
                  <a:pt x="398935" y="1522130"/>
                  <a:pt x="420916" y="1527087"/>
                  <a:pt x="435359" y="1537001"/>
                </a:cubicBezTo>
                <a:cubicBezTo>
                  <a:pt x="449801" y="1546915"/>
                  <a:pt x="457022" y="1562933"/>
                  <a:pt x="457022" y="1585055"/>
                </a:cubicBezTo>
                <a:cubicBezTo>
                  <a:pt x="457022" y="1595167"/>
                  <a:pt x="453881" y="1601333"/>
                  <a:pt x="447598" y="1603551"/>
                </a:cubicBezTo>
                <a:cubicBezTo>
                  <a:pt x="441316" y="1605770"/>
                  <a:pt x="432697" y="1606879"/>
                  <a:pt x="421744" y="1606879"/>
                </a:cubicBezTo>
                <a:cubicBezTo>
                  <a:pt x="397098" y="1606879"/>
                  <a:pt x="379417" y="1604637"/>
                  <a:pt x="368701" y="1600152"/>
                </a:cubicBezTo>
                <a:cubicBezTo>
                  <a:pt x="357986" y="1595667"/>
                  <a:pt x="344934" y="1593425"/>
                  <a:pt x="329548" y="1593425"/>
                </a:cubicBezTo>
                <a:cubicBezTo>
                  <a:pt x="314161" y="1593425"/>
                  <a:pt x="299881" y="1595376"/>
                  <a:pt x="286709" y="1599277"/>
                </a:cubicBezTo>
                <a:cubicBezTo>
                  <a:pt x="273537" y="1603178"/>
                  <a:pt x="257878" y="1608784"/>
                  <a:pt x="239733" y="1616095"/>
                </a:cubicBezTo>
                <a:cubicBezTo>
                  <a:pt x="221588" y="1623405"/>
                  <a:pt x="209525" y="1627060"/>
                  <a:pt x="203544" y="1627060"/>
                </a:cubicBezTo>
                <a:cubicBezTo>
                  <a:pt x="197563" y="1627060"/>
                  <a:pt x="192918" y="1625639"/>
                  <a:pt x="189608" y="1622798"/>
                </a:cubicBezTo>
                <a:cubicBezTo>
                  <a:pt x="186298" y="1619956"/>
                  <a:pt x="184643" y="1616095"/>
                  <a:pt x="184643" y="1611213"/>
                </a:cubicBezTo>
                <a:lnTo>
                  <a:pt x="184643" y="1605236"/>
                </a:lnTo>
                <a:cubicBezTo>
                  <a:pt x="184643" y="1598211"/>
                  <a:pt x="182400" y="1592082"/>
                  <a:pt x="177916" y="1586847"/>
                </a:cubicBezTo>
                <a:cubicBezTo>
                  <a:pt x="173431" y="1581612"/>
                  <a:pt x="171189" y="1575145"/>
                  <a:pt x="171189" y="1567446"/>
                </a:cubicBezTo>
                <a:cubicBezTo>
                  <a:pt x="171189" y="1559746"/>
                  <a:pt x="176076" y="1554065"/>
                  <a:pt x="185851" y="1550402"/>
                </a:cubicBezTo>
                <a:cubicBezTo>
                  <a:pt x="195626" y="1546739"/>
                  <a:pt x="219246" y="1541212"/>
                  <a:pt x="256711" y="1533822"/>
                </a:cubicBezTo>
                <a:cubicBezTo>
                  <a:pt x="267967" y="1527996"/>
                  <a:pt x="273594" y="1513046"/>
                  <a:pt x="273594" y="1488972"/>
                </a:cubicBezTo>
                <a:cubicBezTo>
                  <a:pt x="258116" y="1486051"/>
                  <a:pt x="242162" y="1479385"/>
                  <a:pt x="225731" y="1468975"/>
                </a:cubicBezTo>
                <a:cubicBezTo>
                  <a:pt x="217516" y="1463770"/>
                  <a:pt x="211354" y="1459229"/>
                  <a:pt x="207247" y="1455351"/>
                </a:cubicBezTo>
                <a:lnTo>
                  <a:pt x="201152" y="1445815"/>
                </a:lnTo>
                <a:lnTo>
                  <a:pt x="187856" y="1465971"/>
                </a:lnTo>
                <a:cubicBezTo>
                  <a:pt x="179653" y="1477425"/>
                  <a:pt x="171224" y="1488243"/>
                  <a:pt x="162568" y="1498425"/>
                </a:cubicBezTo>
                <a:cubicBezTo>
                  <a:pt x="127945" y="1539152"/>
                  <a:pt x="96207" y="1564670"/>
                  <a:pt x="67354" y="1574976"/>
                </a:cubicBezTo>
                <a:cubicBezTo>
                  <a:pt x="38501" y="1585283"/>
                  <a:pt x="20062" y="1590437"/>
                  <a:pt x="12038" y="1590437"/>
                </a:cubicBezTo>
                <a:cubicBezTo>
                  <a:pt x="4013" y="1590437"/>
                  <a:pt x="0" y="1587397"/>
                  <a:pt x="0" y="1581316"/>
                </a:cubicBezTo>
                <a:cubicBezTo>
                  <a:pt x="0" y="1576610"/>
                  <a:pt x="6587" y="1571029"/>
                  <a:pt x="19759" y="1564576"/>
                </a:cubicBezTo>
                <a:cubicBezTo>
                  <a:pt x="32931" y="1558123"/>
                  <a:pt x="48112" y="1546062"/>
                  <a:pt x="65300" y="1528393"/>
                </a:cubicBezTo>
                <a:cubicBezTo>
                  <a:pt x="82489" y="1510724"/>
                  <a:pt x="105662" y="1479280"/>
                  <a:pt x="134821" y="1434060"/>
                </a:cubicBezTo>
                <a:cubicBezTo>
                  <a:pt x="163979" y="1388840"/>
                  <a:pt x="179837" y="1366210"/>
                  <a:pt x="182392" y="1366170"/>
                </a:cubicBezTo>
                <a:cubicBezTo>
                  <a:pt x="163009" y="1372806"/>
                  <a:pt x="143280" y="1381863"/>
                  <a:pt x="123206" y="1393340"/>
                </a:cubicBezTo>
                <a:cubicBezTo>
                  <a:pt x="115388" y="1398151"/>
                  <a:pt x="106990" y="1400556"/>
                  <a:pt x="98013" y="1400556"/>
                </a:cubicBezTo>
                <a:cubicBezTo>
                  <a:pt x="89036" y="1400556"/>
                  <a:pt x="81544" y="1396766"/>
                  <a:pt x="75540" y="1389185"/>
                </a:cubicBezTo>
                <a:cubicBezTo>
                  <a:pt x="69535" y="1381605"/>
                  <a:pt x="66533" y="1372433"/>
                  <a:pt x="66533" y="1361670"/>
                </a:cubicBezTo>
                <a:cubicBezTo>
                  <a:pt x="66533" y="1350907"/>
                  <a:pt x="67316" y="1340822"/>
                  <a:pt x="68884" y="1331416"/>
                </a:cubicBezTo>
                <a:cubicBezTo>
                  <a:pt x="70452" y="1322010"/>
                  <a:pt x="73337" y="1317307"/>
                  <a:pt x="77540" y="1317307"/>
                </a:cubicBezTo>
                <a:cubicBezTo>
                  <a:pt x="81743" y="1317307"/>
                  <a:pt x="84838" y="1317930"/>
                  <a:pt x="86827" y="1319177"/>
                </a:cubicBezTo>
                <a:cubicBezTo>
                  <a:pt x="88815" y="1320423"/>
                  <a:pt x="90071" y="1321046"/>
                  <a:pt x="90595" y="1321046"/>
                </a:cubicBezTo>
                <a:cubicBezTo>
                  <a:pt x="93770" y="1321046"/>
                  <a:pt x="107734" y="1314795"/>
                  <a:pt x="132487" y="1302293"/>
                </a:cubicBezTo>
                <a:cubicBezTo>
                  <a:pt x="157240" y="1289792"/>
                  <a:pt x="177864" y="1279037"/>
                  <a:pt x="194358" y="1270028"/>
                </a:cubicBezTo>
                <a:cubicBezTo>
                  <a:pt x="190882" y="1254414"/>
                  <a:pt x="188641" y="1238083"/>
                  <a:pt x="187637" y="1221033"/>
                </a:cubicBezTo>
                <a:cubicBezTo>
                  <a:pt x="186633" y="1203984"/>
                  <a:pt x="185901" y="1173059"/>
                  <a:pt x="185440" y="1128260"/>
                </a:cubicBezTo>
                <a:cubicBezTo>
                  <a:pt x="168208" y="1125664"/>
                  <a:pt x="150561" y="1115605"/>
                  <a:pt x="132499" y="1098083"/>
                </a:cubicBezTo>
                <a:cubicBezTo>
                  <a:pt x="114437" y="1080561"/>
                  <a:pt x="105407" y="1068863"/>
                  <a:pt x="105407" y="1062990"/>
                </a:cubicBezTo>
                <a:cubicBezTo>
                  <a:pt x="105407" y="1057116"/>
                  <a:pt x="110272" y="1054179"/>
                  <a:pt x="120004" y="1054179"/>
                </a:cubicBezTo>
                <a:lnTo>
                  <a:pt x="144030" y="1055679"/>
                </a:lnTo>
                <a:cubicBezTo>
                  <a:pt x="155445" y="1055679"/>
                  <a:pt x="170050" y="1052989"/>
                  <a:pt x="187845" y="1047607"/>
                </a:cubicBezTo>
                <a:cubicBezTo>
                  <a:pt x="189195" y="1041543"/>
                  <a:pt x="189870" y="1034649"/>
                  <a:pt x="189870" y="1026926"/>
                </a:cubicBezTo>
                <a:cubicBezTo>
                  <a:pt x="189870" y="1019202"/>
                  <a:pt x="188873" y="1013599"/>
                  <a:pt x="186881" y="1010114"/>
                </a:cubicBezTo>
                <a:cubicBezTo>
                  <a:pt x="184889" y="1006629"/>
                  <a:pt x="183893" y="1002923"/>
                  <a:pt x="183893" y="998994"/>
                </a:cubicBezTo>
                <a:cubicBezTo>
                  <a:pt x="183893" y="989437"/>
                  <a:pt x="189705" y="984659"/>
                  <a:pt x="201329" y="984659"/>
                </a:cubicBezTo>
                <a:cubicBezTo>
                  <a:pt x="212954" y="984659"/>
                  <a:pt x="225031" y="987574"/>
                  <a:pt x="237560" y="993404"/>
                </a:cubicBezTo>
                <a:cubicBezTo>
                  <a:pt x="250089" y="999234"/>
                  <a:pt x="256719" y="1010269"/>
                  <a:pt x="257449" y="1026509"/>
                </a:cubicBezTo>
                <a:cubicBezTo>
                  <a:pt x="260648" y="1021945"/>
                  <a:pt x="283969" y="1013122"/>
                  <a:pt x="327411" y="1000041"/>
                </a:cubicBezTo>
                <a:cubicBezTo>
                  <a:pt x="327411" y="986222"/>
                  <a:pt x="324821" y="977011"/>
                  <a:pt x="319642" y="972407"/>
                </a:cubicBezTo>
                <a:cubicBezTo>
                  <a:pt x="314462" y="967803"/>
                  <a:pt x="310373" y="965501"/>
                  <a:pt x="307372" y="965501"/>
                </a:cubicBezTo>
                <a:cubicBezTo>
                  <a:pt x="307833" y="965501"/>
                  <a:pt x="306444" y="967619"/>
                  <a:pt x="303205" y="971853"/>
                </a:cubicBezTo>
                <a:cubicBezTo>
                  <a:pt x="299967" y="976088"/>
                  <a:pt x="295468" y="978205"/>
                  <a:pt x="289709" y="978205"/>
                </a:cubicBezTo>
                <a:cubicBezTo>
                  <a:pt x="283951" y="978205"/>
                  <a:pt x="281071" y="974669"/>
                  <a:pt x="281071" y="967597"/>
                </a:cubicBezTo>
                <a:cubicBezTo>
                  <a:pt x="281071" y="959667"/>
                  <a:pt x="285203" y="952206"/>
                  <a:pt x="293466" y="945213"/>
                </a:cubicBezTo>
                <a:cubicBezTo>
                  <a:pt x="295609" y="943419"/>
                  <a:pt x="299002" y="938331"/>
                  <a:pt x="303646" y="929949"/>
                </a:cubicBezTo>
                <a:cubicBezTo>
                  <a:pt x="307916" y="922075"/>
                  <a:pt x="317882" y="918138"/>
                  <a:pt x="333542" y="918138"/>
                </a:cubicBezTo>
                <a:close/>
                <a:moveTo>
                  <a:pt x="1098340" y="906923"/>
                </a:moveTo>
                <a:cubicBezTo>
                  <a:pt x="1116596" y="906923"/>
                  <a:pt x="1136633" y="915406"/>
                  <a:pt x="1158449" y="932372"/>
                </a:cubicBezTo>
                <a:cubicBezTo>
                  <a:pt x="1180265" y="949339"/>
                  <a:pt x="1191173" y="969303"/>
                  <a:pt x="1191173" y="992267"/>
                </a:cubicBezTo>
                <a:cubicBezTo>
                  <a:pt x="1191173" y="1000942"/>
                  <a:pt x="1190302" y="1007147"/>
                  <a:pt x="1188560" y="1010882"/>
                </a:cubicBezTo>
                <a:lnTo>
                  <a:pt x="1187826" y="1012294"/>
                </a:lnTo>
                <a:lnTo>
                  <a:pt x="1190935" y="1011198"/>
                </a:lnTo>
                <a:cubicBezTo>
                  <a:pt x="1194674" y="1009951"/>
                  <a:pt x="1199440" y="1009328"/>
                  <a:pt x="1205235" y="1009328"/>
                </a:cubicBezTo>
                <a:cubicBezTo>
                  <a:pt x="1221506" y="1009328"/>
                  <a:pt x="1234692" y="1014958"/>
                  <a:pt x="1244793" y="1026217"/>
                </a:cubicBezTo>
                <a:cubicBezTo>
                  <a:pt x="1254893" y="1037477"/>
                  <a:pt x="1259944" y="1050579"/>
                  <a:pt x="1259944" y="1065526"/>
                </a:cubicBezTo>
                <a:cubicBezTo>
                  <a:pt x="1259944" y="1074892"/>
                  <a:pt x="1256624" y="1080498"/>
                  <a:pt x="1249984" y="1082343"/>
                </a:cubicBezTo>
                <a:cubicBezTo>
                  <a:pt x="1243344" y="1084189"/>
                  <a:pt x="1235667" y="1085112"/>
                  <a:pt x="1226952" y="1085112"/>
                </a:cubicBezTo>
                <a:cubicBezTo>
                  <a:pt x="1218236" y="1085112"/>
                  <a:pt x="1206564" y="1087509"/>
                  <a:pt x="1191935" y="1092303"/>
                </a:cubicBezTo>
                <a:cubicBezTo>
                  <a:pt x="1177306" y="1097097"/>
                  <a:pt x="1162042" y="1103253"/>
                  <a:pt x="1146144" y="1110769"/>
                </a:cubicBezTo>
                <a:cubicBezTo>
                  <a:pt x="1137968" y="1130764"/>
                  <a:pt x="1131301" y="1143293"/>
                  <a:pt x="1126141" y="1148358"/>
                </a:cubicBezTo>
                <a:cubicBezTo>
                  <a:pt x="1164590" y="1133911"/>
                  <a:pt x="1192280" y="1126688"/>
                  <a:pt x="1209211" y="1126688"/>
                </a:cubicBezTo>
                <a:cubicBezTo>
                  <a:pt x="1226142" y="1126688"/>
                  <a:pt x="1244811" y="1133899"/>
                  <a:pt x="1265218" y="1148322"/>
                </a:cubicBezTo>
                <a:cubicBezTo>
                  <a:pt x="1285626" y="1162744"/>
                  <a:pt x="1295829" y="1178004"/>
                  <a:pt x="1295829" y="1194101"/>
                </a:cubicBezTo>
                <a:cubicBezTo>
                  <a:pt x="1295829" y="1203103"/>
                  <a:pt x="1293208" y="1211602"/>
                  <a:pt x="1287965" y="1219599"/>
                </a:cubicBezTo>
                <a:cubicBezTo>
                  <a:pt x="1282722" y="1227596"/>
                  <a:pt x="1269625" y="1242199"/>
                  <a:pt x="1248674" y="1263408"/>
                </a:cubicBezTo>
                <a:cubicBezTo>
                  <a:pt x="1227723" y="1284617"/>
                  <a:pt x="1210739" y="1299484"/>
                  <a:pt x="1197722" y="1308008"/>
                </a:cubicBezTo>
                <a:cubicBezTo>
                  <a:pt x="1197341" y="1309699"/>
                  <a:pt x="1197150" y="1312620"/>
                  <a:pt x="1197150" y="1316771"/>
                </a:cubicBezTo>
                <a:cubicBezTo>
                  <a:pt x="1197150" y="1320923"/>
                  <a:pt x="1199118" y="1324780"/>
                  <a:pt x="1203056" y="1328344"/>
                </a:cubicBezTo>
                <a:cubicBezTo>
                  <a:pt x="1206993" y="1331908"/>
                  <a:pt x="1221193" y="1336274"/>
                  <a:pt x="1245656" y="1341441"/>
                </a:cubicBezTo>
                <a:cubicBezTo>
                  <a:pt x="1267024" y="1345950"/>
                  <a:pt x="1280355" y="1353199"/>
                  <a:pt x="1285649" y="1363188"/>
                </a:cubicBezTo>
                <a:cubicBezTo>
                  <a:pt x="1290944" y="1373177"/>
                  <a:pt x="1293591" y="1381351"/>
                  <a:pt x="1293591" y="1387709"/>
                </a:cubicBezTo>
                <a:cubicBezTo>
                  <a:pt x="1293591" y="1406243"/>
                  <a:pt x="1278410" y="1414224"/>
                  <a:pt x="1248049" y="1411652"/>
                </a:cubicBezTo>
                <a:cubicBezTo>
                  <a:pt x="1235833" y="1410239"/>
                  <a:pt x="1224445" y="1409533"/>
                  <a:pt x="1213884" y="1409533"/>
                </a:cubicBezTo>
                <a:cubicBezTo>
                  <a:pt x="1203324" y="1409533"/>
                  <a:pt x="1194630" y="1410462"/>
                  <a:pt x="1187804" y="1412319"/>
                </a:cubicBezTo>
                <a:cubicBezTo>
                  <a:pt x="1185462" y="1460563"/>
                  <a:pt x="1182535" y="1499473"/>
                  <a:pt x="1179023" y="1529048"/>
                </a:cubicBezTo>
                <a:cubicBezTo>
                  <a:pt x="1175511" y="1558623"/>
                  <a:pt x="1171022" y="1582396"/>
                  <a:pt x="1165557" y="1600366"/>
                </a:cubicBezTo>
                <a:cubicBezTo>
                  <a:pt x="1160092" y="1618337"/>
                  <a:pt x="1155534" y="1629148"/>
                  <a:pt x="1151882" y="1632799"/>
                </a:cubicBezTo>
                <a:cubicBezTo>
                  <a:pt x="1148231" y="1636450"/>
                  <a:pt x="1143598" y="1638276"/>
                  <a:pt x="1137982" y="1638276"/>
                </a:cubicBezTo>
                <a:cubicBezTo>
                  <a:pt x="1132366" y="1638276"/>
                  <a:pt x="1127609" y="1635621"/>
                  <a:pt x="1123712" y="1630311"/>
                </a:cubicBezTo>
                <a:cubicBezTo>
                  <a:pt x="1119815" y="1625000"/>
                  <a:pt x="1116083" y="1607943"/>
                  <a:pt x="1112515" y="1579138"/>
                </a:cubicBezTo>
                <a:cubicBezTo>
                  <a:pt x="1108947" y="1550332"/>
                  <a:pt x="1107163" y="1522136"/>
                  <a:pt x="1107163" y="1494550"/>
                </a:cubicBezTo>
                <a:cubicBezTo>
                  <a:pt x="1107163" y="1466963"/>
                  <a:pt x="1107663" y="1447593"/>
                  <a:pt x="1108663" y="1436441"/>
                </a:cubicBezTo>
                <a:cubicBezTo>
                  <a:pt x="1094653" y="1447403"/>
                  <a:pt x="1082828" y="1452884"/>
                  <a:pt x="1073188" y="1452884"/>
                </a:cubicBezTo>
                <a:cubicBezTo>
                  <a:pt x="1063548" y="1452884"/>
                  <a:pt x="1048237" y="1448883"/>
                  <a:pt x="1027254" y="1440882"/>
                </a:cubicBezTo>
                <a:cubicBezTo>
                  <a:pt x="1006271" y="1432881"/>
                  <a:pt x="995780" y="1423035"/>
                  <a:pt x="995780" y="1411343"/>
                </a:cubicBezTo>
                <a:cubicBezTo>
                  <a:pt x="995780" y="1405497"/>
                  <a:pt x="996640" y="1399287"/>
                  <a:pt x="998362" y="1392714"/>
                </a:cubicBezTo>
                <a:lnTo>
                  <a:pt x="1005551" y="1373401"/>
                </a:lnTo>
                <a:lnTo>
                  <a:pt x="975539" y="1405830"/>
                </a:lnTo>
                <a:cubicBezTo>
                  <a:pt x="934907" y="1444676"/>
                  <a:pt x="906820" y="1464099"/>
                  <a:pt x="891279" y="1464099"/>
                </a:cubicBezTo>
                <a:cubicBezTo>
                  <a:pt x="882785" y="1464099"/>
                  <a:pt x="876352" y="1460353"/>
                  <a:pt x="871978" y="1452860"/>
                </a:cubicBezTo>
                <a:cubicBezTo>
                  <a:pt x="867605" y="1445367"/>
                  <a:pt x="861604" y="1429420"/>
                  <a:pt x="853976" y="1405021"/>
                </a:cubicBezTo>
                <a:cubicBezTo>
                  <a:pt x="846348" y="1380621"/>
                  <a:pt x="842534" y="1361172"/>
                  <a:pt x="842534" y="1346674"/>
                </a:cubicBezTo>
                <a:cubicBezTo>
                  <a:pt x="842534" y="1332176"/>
                  <a:pt x="845213" y="1319708"/>
                  <a:pt x="850571" y="1309270"/>
                </a:cubicBezTo>
                <a:cubicBezTo>
                  <a:pt x="855929" y="1298833"/>
                  <a:pt x="869704" y="1281878"/>
                  <a:pt x="891898" y="1258407"/>
                </a:cubicBezTo>
                <a:cubicBezTo>
                  <a:pt x="914091" y="1234936"/>
                  <a:pt x="935621" y="1217791"/>
                  <a:pt x="956489" y="1206972"/>
                </a:cubicBezTo>
                <a:cubicBezTo>
                  <a:pt x="977357" y="1196153"/>
                  <a:pt x="1002828" y="1186279"/>
                  <a:pt x="1032903" y="1177349"/>
                </a:cubicBezTo>
                <a:cubicBezTo>
                  <a:pt x="1034523" y="1174006"/>
                  <a:pt x="1036038" y="1171040"/>
                  <a:pt x="1037450" y="1168452"/>
                </a:cubicBezTo>
                <a:lnTo>
                  <a:pt x="1040245" y="1163731"/>
                </a:lnTo>
                <a:lnTo>
                  <a:pt x="1032429" y="1169115"/>
                </a:lnTo>
                <a:cubicBezTo>
                  <a:pt x="1027904" y="1172041"/>
                  <a:pt x="1022422" y="1175432"/>
                  <a:pt x="1015985" y="1179290"/>
                </a:cubicBezTo>
                <a:cubicBezTo>
                  <a:pt x="1003086" y="1187267"/>
                  <a:pt x="988092" y="1191256"/>
                  <a:pt x="971003" y="1191256"/>
                </a:cubicBezTo>
                <a:cubicBezTo>
                  <a:pt x="953913" y="1191256"/>
                  <a:pt x="937818" y="1187347"/>
                  <a:pt x="922717" y="1179528"/>
                </a:cubicBezTo>
                <a:cubicBezTo>
                  <a:pt x="907616" y="1171710"/>
                  <a:pt x="895087" y="1160264"/>
                  <a:pt x="885129" y="1145191"/>
                </a:cubicBezTo>
                <a:cubicBezTo>
                  <a:pt x="875171" y="1130117"/>
                  <a:pt x="870193" y="1118763"/>
                  <a:pt x="870193" y="1111127"/>
                </a:cubicBezTo>
                <a:cubicBezTo>
                  <a:pt x="870193" y="1104562"/>
                  <a:pt x="872770" y="1101280"/>
                  <a:pt x="877926" y="1101280"/>
                </a:cubicBezTo>
                <a:cubicBezTo>
                  <a:pt x="883081" y="1101280"/>
                  <a:pt x="888274" y="1103148"/>
                  <a:pt x="893505" y="1106882"/>
                </a:cubicBezTo>
                <a:cubicBezTo>
                  <a:pt x="898736" y="1110617"/>
                  <a:pt x="905764" y="1112484"/>
                  <a:pt x="914591" y="1112484"/>
                </a:cubicBezTo>
                <a:cubicBezTo>
                  <a:pt x="923418" y="1112484"/>
                  <a:pt x="942380" y="1107138"/>
                  <a:pt x="971479" y="1096446"/>
                </a:cubicBezTo>
                <a:cubicBezTo>
                  <a:pt x="1000578" y="1085754"/>
                  <a:pt x="1038055" y="1070582"/>
                  <a:pt x="1083910" y="1050929"/>
                </a:cubicBezTo>
                <a:cubicBezTo>
                  <a:pt x="1089545" y="1037046"/>
                  <a:pt x="1093558" y="1026648"/>
                  <a:pt x="1095947" y="1019734"/>
                </a:cubicBezTo>
                <a:cubicBezTo>
                  <a:pt x="1093478" y="1009971"/>
                  <a:pt x="1084168" y="999410"/>
                  <a:pt x="1068015" y="988052"/>
                </a:cubicBezTo>
                <a:cubicBezTo>
                  <a:pt x="1054743" y="977955"/>
                  <a:pt x="1048108" y="967117"/>
                  <a:pt x="1048108" y="955536"/>
                </a:cubicBezTo>
                <a:cubicBezTo>
                  <a:pt x="1048108" y="943955"/>
                  <a:pt x="1052880" y="932958"/>
                  <a:pt x="1062425" y="922544"/>
                </a:cubicBezTo>
                <a:cubicBezTo>
                  <a:pt x="1071970" y="912130"/>
                  <a:pt x="1083942" y="906923"/>
                  <a:pt x="1098340" y="906923"/>
                </a:cubicBezTo>
                <a:close/>
                <a:moveTo>
                  <a:pt x="3835003" y="507141"/>
                </a:moveTo>
                <a:lnTo>
                  <a:pt x="3817656" y="513076"/>
                </a:lnTo>
                <a:cubicBezTo>
                  <a:pt x="3811854" y="513957"/>
                  <a:pt x="3788851" y="523347"/>
                  <a:pt x="3748647" y="541246"/>
                </a:cubicBezTo>
                <a:cubicBezTo>
                  <a:pt x="3750640" y="545842"/>
                  <a:pt x="3751636" y="551827"/>
                  <a:pt x="3751636" y="559201"/>
                </a:cubicBezTo>
                <a:cubicBezTo>
                  <a:pt x="3751636" y="566574"/>
                  <a:pt x="3751390" y="572043"/>
                  <a:pt x="3750898" y="575607"/>
                </a:cubicBezTo>
                <a:cubicBezTo>
                  <a:pt x="3750199" y="575083"/>
                  <a:pt x="3755470" y="572831"/>
                  <a:pt x="3766709" y="568851"/>
                </a:cubicBezTo>
                <a:cubicBezTo>
                  <a:pt x="3777949" y="564870"/>
                  <a:pt x="3786335" y="562880"/>
                  <a:pt x="3791867" y="562880"/>
                </a:cubicBezTo>
                <a:cubicBezTo>
                  <a:pt x="3803186" y="562880"/>
                  <a:pt x="3812707" y="565995"/>
                  <a:pt x="3820430" y="572226"/>
                </a:cubicBezTo>
                <a:cubicBezTo>
                  <a:pt x="3828153" y="578457"/>
                  <a:pt x="3831571" y="581572"/>
                  <a:pt x="3830682" y="581572"/>
                </a:cubicBezTo>
                <a:cubicBezTo>
                  <a:pt x="3829793" y="581572"/>
                  <a:pt x="3829566" y="580864"/>
                  <a:pt x="3830003" y="579447"/>
                </a:cubicBezTo>
                <a:cubicBezTo>
                  <a:pt x="3830439" y="578030"/>
                  <a:pt x="3831642" y="565120"/>
                  <a:pt x="3833611" y="540716"/>
                </a:cubicBezTo>
                <a:close/>
                <a:moveTo>
                  <a:pt x="2390645" y="481405"/>
                </a:moveTo>
                <a:cubicBezTo>
                  <a:pt x="2404567" y="481405"/>
                  <a:pt x="2420734" y="483842"/>
                  <a:pt x="2439144" y="488715"/>
                </a:cubicBezTo>
                <a:cubicBezTo>
                  <a:pt x="2457556" y="493589"/>
                  <a:pt x="2471043" y="502936"/>
                  <a:pt x="2479608" y="516755"/>
                </a:cubicBezTo>
                <a:cubicBezTo>
                  <a:pt x="2488173" y="530574"/>
                  <a:pt x="2492455" y="545873"/>
                  <a:pt x="2492455" y="562653"/>
                </a:cubicBezTo>
                <a:cubicBezTo>
                  <a:pt x="2492455" y="579433"/>
                  <a:pt x="2486065" y="587823"/>
                  <a:pt x="2473286" y="587823"/>
                </a:cubicBezTo>
                <a:cubicBezTo>
                  <a:pt x="2460507" y="587823"/>
                  <a:pt x="2446612" y="583001"/>
                  <a:pt x="2431602" y="573357"/>
                </a:cubicBezTo>
                <a:cubicBezTo>
                  <a:pt x="2416592" y="563713"/>
                  <a:pt x="2402626" y="550318"/>
                  <a:pt x="2389704" y="533173"/>
                </a:cubicBezTo>
                <a:cubicBezTo>
                  <a:pt x="2376782" y="516028"/>
                  <a:pt x="2370320" y="503114"/>
                  <a:pt x="2370320" y="494431"/>
                </a:cubicBezTo>
                <a:cubicBezTo>
                  <a:pt x="2370320" y="485747"/>
                  <a:pt x="2377095" y="481405"/>
                  <a:pt x="2390645" y="481405"/>
                </a:cubicBezTo>
                <a:close/>
                <a:moveTo>
                  <a:pt x="2076653" y="439066"/>
                </a:moveTo>
                <a:cubicBezTo>
                  <a:pt x="2055563" y="466737"/>
                  <a:pt x="2039053" y="485620"/>
                  <a:pt x="2027123" y="495716"/>
                </a:cubicBezTo>
                <a:cubicBezTo>
                  <a:pt x="2027377" y="494931"/>
                  <a:pt x="2027504" y="495220"/>
                  <a:pt x="2027504" y="496586"/>
                </a:cubicBezTo>
                <a:cubicBezTo>
                  <a:pt x="2027504" y="497951"/>
                  <a:pt x="2028143" y="499731"/>
                  <a:pt x="2029421" y="501926"/>
                </a:cubicBezTo>
                <a:cubicBezTo>
                  <a:pt x="2030699" y="504120"/>
                  <a:pt x="2037638" y="510687"/>
                  <a:pt x="2050239" y="521624"/>
                </a:cubicBezTo>
                <a:cubicBezTo>
                  <a:pt x="2062840" y="532562"/>
                  <a:pt x="2070354" y="538684"/>
                  <a:pt x="2072783" y="539990"/>
                </a:cubicBezTo>
                <a:lnTo>
                  <a:pt x="2075341" y="541046"/>
                </a:lnTo>
                <a:lnTo>
                  <a:pt x="2076230" y="514356"/>
                </a:lnTo>
                <a:cubicBezTo>
                  <a:pt x="2076441" y="504196"/>
                  <a:pt x="2076546" y="493351"/>
                  <a:pt x="2076546" y="481822"/>
                </a:cubicBezTo>
                <a:cubicBezTo>
                  <a:pt x="2076546" y="458763"/>
                  <a:pt x="2076581" y="444512"/>
                  <a:pt x="2076653" y="439066"/>
                </a:cubicBezTo>
                <a:close/>
                <a:moveTo>
                  <a:pt x="3830729" y="409170"/>
                </a:moveTo>
                <a:cubicBezTo>
                  <a:pt x="3830023" y="409170"/>
                  <a:pt x="3829122" y="409610"/>
                  <a:pt x="3828027" y="410491"/>
                </a:cubicBezTo>
                <a:cubicBezTo>
                  <a:pt x="3820986" y="416357"/>
                  <a:pt x="3796864" y="422882"/>
                  <a:pt x="3755660" y="430065"/>
                </a:cubicBezTo>
                <a:cubicBezTo>
                  <a:pt x="3750493" y="445178"/>
                  <a:pt x="3747909" y="454810"/>
                  <a:pt x="3747909" y="458962"/>
                </a:cubicBezTo>
                <a:cubicBezTo>
                  <a:pt x="3769412" y="451001"/>
                  <a:pt x="3787682" y="447020"/>
                  <a:pt x="3802720" y="447020"/>
                </a:cubicBezTo>
                <a:cubicBezTo>
                  <a:pt x="3817757" y="447020"/>
                  <a:pt x="3828078" y="453064"/>
                  <a:pt x="3833682" y="465153"/>
                </a:cubicBezTo>
                <a:lnTo>
                  <a:pt x="3836441" y="472510"/>
                </a:lnTo>
                <a:lnTo>
                  <a:pt x="3836563" y="469552"/>
                </a:lnTo>
                <a:cubicBezTo>
                  <a:pt x="3836563" y="446514"/>
                  <a:pt x="3835863" y="430690"/>
                  <a:pt x="3834462" y="422082"/>
                </a:cubicBezTo>
                <a:cubicBezTo>
                  <a:pt x="3833061" y="413474"/>
                  <a:pt x="3831817" y="409170"/>
                  <a:pt x="3830729" y="409170"/>
                </a:cubicBezTo>
                <a:close/>
                <a:moveTo>
                  <a:pt x="2261795" y="340387"/>
                </a:moveTo>
                <a:cubicBezTo>
                  <a:pt x="2254103" y="385314"/>
                  <a:pt x="2249678" y="407146"/>
                  <a:pt x="2248519" y="405884"/>
                </a:cubicBezTo>
                <a:cubicBezTo>
                  <a:pt x="2259505" y="397724"/>
                  <a:pt x="2271201" y="389667"/>
                  <a:pt x="2283607" y="381714"/>
                </a:cubicBezTo>
                <a:cubicBezTo>
                  <a:pt x="2281115" y="374475"/>
                  <a:pt x="2280369" y="366327"/>
                  <a:pt x="2281369" y="357271"/>
                </a:cubicBezTo>
                <a:cubicBezTo>
                  <a:pt x="2272749" y="350809"/>
                  <a:pt x="2266224" y="345182"/>
                  <a:pt x="2261795" y="340387"/>
                </a:cubicBezTo>
                <a:close/>
                <a:moveTo>
                  <a:pt x="2371255" y="288810"/>
                </a:moveTo>
                <a:cubicBezTo>
                  <a:pt x="2367394" y="288810"/>
                  <a:pt x="2360309" y="293963"/>
                  <a:pt x="2350003" y="304270"/>
                </a:cubicBezTo>
                <a:cubicBezTo>
                  <a:pt x="2339696" y="314577"/>
                  <a:pt x="2332859" y="325028"/>
                  <a:pt x="2329494" y="335625"/>
                </a:cubicBezTo>
                <a:cubicBezTo>
                  <a:pt x="2326644" y="344475"/>
                  <a:pt x="2320167" y="350004"/>
                  <a:pt x="2310063" y="352210"/>
                </a:cubicBezTo>
                <a:cubicBezTo>
                  <a:pt x="2311444" y="350980"/>
                  <a:pt x="2314702" y="351679"/>
                  <a:pt x="2319838" y="354306"/>
                </a:cubicBezTo>
                <a:cubicBezTo>
                  <a:pt x="2331093" y="347099"/>
                  <a:pt x="2343442" y="336538"/>
                  <a:pt x="2356884" y="322623"/>
                </a:cubicBezTo>
                <a:cubicBezTo>
                  <a:pt x="2370327" y="308709"/>
                  <a:pt x="2377047" y="299595"/>
                  <a:pt x="2377047" y="295281"/>
                </a:cubicBezTo>
                <a:cubicBezTo>
                  <a:pt x="2377047" y="290967"/>
                  <a:pt x="2375117" y="288810"/>
                  <a:pt x="2371255" y="288810"/>
                </a:cubicBezTo>
                <a:close/>
                <a:moveTo>
                  <a:pt x="856572" y="233969"/>
                </a:moveTo>
                <a:cubicBezTo>
                  <a:pt x="869113" y="233969"/>
                  <a:pt x="882208" y="237182"/>
                  <a:pt x="895857" y="243607"/>
                </a:cubicBezTo>
                <a:cubicBezTo>
                  <a:pt x="909505" y="250033"/>
                  <a:pt x="921473" y="257071"/>
                  <a:pt x="931760" y="264723"/>
                </a:cubicBezTo>
                <a:cubicBezTo>
                  <a:pt x="942047" y="272375"/>
                  <a:pt x="949304" y="280424"/>
                  <a:pt x="953530" y="288869"/>
                </a:cubicBezTo>
                <a:cubicBezTo>
                  <a:pt x="957757" y="297315"/>
                  <a:pt x="959870" y="308810"/>
                  <a:pt x="959870" y="323356"/>
                </a:cubicBezTo>
                <a:cubicBezTo>
                  <a:pt x="959870" y="337901"/>
                  <a:pt x="956116" y="348613"/>
                  <a:pt x="948607" y="355491"/>
                </a:cubicBezTo>
                <a:cubicBezTo>
                  <a:pt x="941098" y="362368"/>
                  <a:pt x="925501" y="365807"/>
                  <a:pt x="901816" y="365807"/>
                </a:cubicBezTo>
                <a:lnTo>
                  <a:pt x="821175" y="362069"/>
                </a:lnTo>
                <a:cubicBezTo>
                  <a:pt x="805069" y="362069"/>
                  <a:pt x="789266" y="363763"/>
                  <a:pt x="773764" y="367153"/>
                </a:cubicBezTo>
                <a:cubicBezTo>
                  <a:pt x="758262" y="370542"/>
                  <a:pt x="740407" y="375900"/>
                  <a:pt x="720198" y="383226"/>
                </a:cubicBezTo>
                <a:cubicBezTo>
                  <a:pt x="699989" y="390552"/>
                  <a:pt x="687241" y="394216"/>
                  <a:pt x="681955" y="394216"/>
                </a:cubicBezTo>
                <a:cubicBezTo>
                  <a:pt x="676668" y="394216"/>
                  <a:pt x="674025" y="391426"/>
                  <a:pt x="674025" y="385846"/>
                </a:cubicBezTo>
                <a:cubicBezTo>
                  <a:pt x="674025" y="380845"/>
                  <a:pt x="686485" y="371368"/>
                  <a:pt x="711405" y="357413"/>
                </a:cubicBezTo>
                <a:cubicBezTo>
                  <a:pt x="723865" y="350436"/>
                  <a:pt x="733210" y="345335"/>
                  <a:pt x="739440" y="342111"/>
                </a:cubicBezTo>
                <a:lnTo>
                  <a:pt x="745829" y="338984"/>
                </a:lnTo>
                <a:lnTo>
                  <a:pt x="743689" y="339649"/>
                </a:lnTo>
                <a:cubicBezTo>
                  <a:pt x="716995" y="339649"/>
                  <a:pt x="678175" y="343568"/>
                  <a:pt x="627228" y="351407"/>
                </a:cubicBezTo>
                <a:cubicBezTo>
                  <a:pt x="576281" y="359245"/>
                  <a:pt x="539433" y="373265"/>
                  <a:pt x="516684" y="393466"/>
                </a:cubicBezTo>
                <a:cubicBezTo>
                  <a:pt x="505738" y="408912"/>
                  <a:pt x="490209" y="416635"/>
                  <a:pt x="470095" y="416635"/>
                </a:cubicBezTo>
                <a:cubicBezTo>
                  <a:pt x="455538" y="416635"/>
                  <a:pt x="439286" y="408454"/>
                  <a:pt x="421339" y="392090"/>
                </a:cubicBezTo>
                <a:cubicBezTo>
                  <a:pt x="403392" y="375727"/>
                  <a:pt x="390563" y="359566"/>
                  <a:pt x="382852" y="343608"/>
                </a:cubicBezTo>
                <a:cubicBezTo>
                  <a:pt x="375141" y="327650"/>
                  <a:pt x="371285" y="314358"/>
                  <a:pt x="371285" y="303734"/>
                </a:cubicBezTo>
                <a:cubicBezTo>
                  <a:pt x="371285" y="293110"/>
                  <a:pt x="375178" y="287798"/>
                  <a:pt x="382965" y="287798"/>
                </a:cubicBezTo>
                <a:cubicBezTo>
                  <a:pt x="390752" y="287798"/>
                  <a:pt x="396639" y="289540"/>
                  <a:pt x="400628" y="293024"/>
                </a:cubicBezTo>
                <a:cubicBezTo>
                  <a:pt x="404617" y="296509"/>
                  <a:pt x="408514" y="298251"/>
                  <a:pt x="412320" y="298251"/>
                </a:cubicBezTo>
                <a:cubicBezTo>
                  <a:pt x="416126" y="298251"/>
                  <a:pt x="421867" y="297501"/>
                  <a:pt x="429542" y="296001"/>
                </a:cubicBezTo>
                <a:cubicBezTo>
                  <a:pt x="515259" y="280555"/>
                  <a:pt x="603417" y="266354"/>
                  <a:pt x="694016" y="253400"/>
                </a:cubicBezTo>
                <a:cubicBezTo>
                  <a:pt x="784614" y="240446"/>
                  <a:pt x="838800" y="233969"/>
                  <a:pt x="856572" y="233969"/>
                </a:cubicBezTo>
                <a:close/>
                <a:moveTo>
                  <a:pt x="3855016" y="182716"/>
                </a:moveTo>
                <a:lnTo>
                  <a:pt x="3827252" y="192074"/>
                </a:lnTo>
                <a:cubicBezTo>
                  <a:pt x="3818120" y="196609"/>
                  <a:pt x="3810751" y="202005"/>
                  <a:pt x="3805142" y="208264"/>
                </a:cubicBezTo>
                <a:cubicBezTo>
                  <a:pt x="3798618" y="224567"/>
                  <a:pt x="3793741" y="238363"/>
                  <a:pt x="3790510" y="249650"/>
                </a:cubicBezTo>
                <a:cubicBezTo>
                  <a:pt x="3797431" y="246530"/>
                  <a:pt x="3802936" y="244229"/>
                  <a:pt x="3807024" y="242744"/>
                </a:cubicBezTo>
                <a:cubicBezTo>
                  <a:pt x="3815769" y="230838"/>
                  <a:pt x="3827261" y="216237"/>
                  <a:pt x="3841500" y="198942"/>
                </a:cubicBezTo>
                <a:close/>
                <a:moveTo>
                  <a:pt x="2333840" y="159496"/>
                </a:moveTo>
                <a:cubicBezTo>
                  <a:pt x="2321608" y="159496"/>
                  <a:pt x="2311722" y="163476"/>
                  <a:pt x="2304181" y="171438"/>
                </a:cubicBezTo>
                <a:cubicBezTo>
                  <a:pt x="2296641" y="179399"/>
                  <a:pt x="2292870" y="185916"/>
                  <a:pt x="2292870" y="190988"/>
                </a:cubicBezTo>
                <a:cubicBezTo>
                  <a:pt x="2292870" y="196060"/>
                  <a:pt x="2293339" y="200664"/>
                  <a:pt x="2294275" y="204799"/>
                </a:cubicBezTo>
                <a:cubicBezTo>
                  <a:pt x="2305761" y="196044"/>
                  <a:pt x="2315701" y="187354"/>
                  <a:pt x="2324095" y="178730"/>
                </a:cubicBezTo>
                <a:cubicBezTo>
                  <a:pt x="2332488" y="170106"/>
                  <a:pt x="2336685" y="164744"/>
                  <a:pt x="2336685" y="162645"/>
                </a:cubicBezTo>
                <a:cubicBezTo>
                  <a:pt x="2336685" y="160546"/>
                  <a:pt x="2335737" y="159496"/>
                  <a:pt x="2333840" y="159496"/>
                </a:cubicBezTo>
                <a:close/>
                <a:moveTo>
                  <a:pt x="1624358" y="121836"/>
                </a:moveTo>
                <a:cubicBezTo>
                  <a:pt x="1646139" y="121836"/>
                  <a:pt x="1663444" y="128809"/>
                  <a:pt x="1676275" y="142756"/>
                </a:cubicBezTo>
                <a:cubicBezTo>
                  <a:pt x="1689106" y="156702"/>
                  <a:pt x="1695522" y="168961"/>
                  <a:pt x="1695522" y="179534"/>
                </a:cubicBezTo>
                <a:cubicBezTo>
                  <a:pt x="1695522" y="187154"/>
                  <a:pt x="1692295" y="194191"/>
                  <a:pt x="1685842" y="200644"/>
                </a:cubicBezTo>
                <a:cubicBezTo>
                  <a:pt x="1679389" y="207097"/>
                  <a:pt x="1672031" y="210324"/>
                  <a:pt x="1663768" y="210324"/>
                </a:cubicBezTo>
                <a:cubicBezTo>
                  <a:pt x="1655505" y="210324"/>
                  <a:pt x="1645309" y="201842"/>
                  <a:pt x="1633181" y="184880"/>
                </a:cubicBezTo>
                <a:lnTo>
                  <a:pt x="1595807" y="163270"/>
                </a:lnTo>
                <a:cubicBezTo>
                  <a:pt x="1579861" y="150681"/>
                  <a:pt x="1571887" y="141648"/>
                  <a:pt x="1571887" y="136171"/>
                </a:cubicBezTo>
                <a:cubicBezTo>
                  <a:pt x="1571887" y="130290"/>
                  <a:pt x="1578321" y="126430"/>
                  <a:pt x="1591187" y="124593"/>
                </a:cubicBezTo>
                <a:cubicBezTo>
                  <a:pt x="1604054" y="122755"/>
                  <a:pt x="1615111" y="121836"/>
                  <a:pt x="1624358" y="121836"/>
                </a:cubicBezTo>
                <a:close/>
                <a:moveTo>
                  <a:pt x="2822145" y="106144"/>
                </a:moveTo>
                <a:cubicBezTo>
                  <a:pt x="2827784" y="106144"/>
                  <a:pt x="2831955" y="107495"/>
                  <a:pt x="2834658" y="110198"/>
                </a:cubicBezTo>
                <a:cubicBezTo>
                  <a:pt x="2837361" y="112901"/>
                  <a:pt x="2840883" y="115183"/>
                  <a:pt x="2845225" y="117044"/>
                </a:cubicBezTo>
                <a:cubicBezTo>
                  <a:pt x="2849567" y="118905"/>
                  <a:pt x="2853972" y="120062"/>
                  <a:pt x="2858441" y="120515"/>
                </a:cubicBezTo>
                <a:cubicBezTo>
                  <a:pt x="2876769" y="121618"/>
                  <a:pt x="2891382" y="129016"/>
                  <a:pt x="2902280" y="142708"/>
                </a:cubicBezTo>
                <a:cubicBezTo>
                  <a:pt x="2913178" y="156400"/>
                  <a:pt x="2918627" y="173160"/>
                  <a:pt x="2918627" y="192988"/>
                </a:cubicBezTo>
                <a:cubicBezTo>
                  <a:pt x="2918627" y="200576"/>
                  <a:pt x="2916901" y="206722"/>
                  <a:pt x="2913448" y="211425"/>
                </a:cubicBezTo>
                <a:cubicBezTo>
                  <a:pt x="2909995" y="216128"/>
                  <a:pt x="2904836" y="221422"/>
                  <a:pt x="2897970" y="227308"/>
                </a:cubicBezTo>
                <a:cubicBezTo>
                  <a:pt x="2891104" y="233194"/>
                  <a:pt x="2882325" y="244219"/>
                  <a:pt x="2871633" y="260383"/>
                </a:cubicBezTo>
                <a:cubicBezTo>
                  <a:pt x="2860941" y="276548"/>
                  <a:pt x="2851398" y="291389"/>
                  <a:pt x="2843004" y="304907"/>
                </a:cubicBezTo>
                <a:cubicBezTo>
                  <a:pt x="2834610" y="318424"/>
                  <a:pt x="2830414" y="325719"/>
                  <a:pt x="2830414" y="326791"/>
                </a:cubicBezTo>
                <a:cubicBezTo>
                  <a:pt x="2830414" y="329600"/>
                  <a:pt x="2835224" y="341515"/>
                  <a:pt x="2844844" y="362533"/>
                </a:cubicBezTo>
                <a:cubicBezTo>
                  <a:pt x="2848987" y="343951"/>
                  <a:pt x="2854772" y="323655"/>
                  <a:pt x="2862197" y="301645"/>
                </a:cubicBezTo>
                <a:cubicBezTo>
                  <a:pt x="2869623" y="279634"/>
                  <a:pt x="2874369" y="267337"/>
                  <a:pt x="2876437" y="264753"/>
                </a:cubicBezTo>
                <a:cubicBezTo>
                  <a:pt x="2878505" y="262169"/>
                  <a:pt x="2882192" y="260878"/>
                  <a:pt x="2887498" y="260878"/>
                </a:cubicBezTo>
                <a:cubicBezTo>
                  <a:pt x="2892805" y="260878"/>
                  <a:pt x="2895458" y="263953"/>
                  <a:pt x="2895458" y="270105"/>
                </a:cubicBezTo>
                <a:cubicBezTo>
                  <a:pt x="2895458" y="276256"/>
                  <a:pt x="2894299" y="291054"/>
                  <a:pt x="2891981" y="314497"/>
                </a:cubicBezTo>
                <a:cubicBezTo>
                  <a:pt x="2889663" y="337941"/>
                  <a:pt x="2886383" y="355526"/>
                  <a:pt x="2882140" y="367254"/>
                </a:cubicBezTo>
                <a:cubicBezTo>
                  <a:pt x="2877898" y="378982"/>
                  <a:pt x="2874667" y="394079"/>
                  <a:pt x="2872449" y="412545"/>
                </a:cubicBezTo>
                <a:cubicBezTo>
                  <a:pt x="2870230" y="431012"/>
                  <a:pt x="2867644" y="469864"/>
                  <a:pt x="2864692" y="529102"/>
                </a:cubicBezTo>
                <a:cubicBezTo>
                  <a:pt x="2862438" y="571734"/>
                  <a:pt x="2853706" y="593050"/>
                  <a:pt x="2838498" y="593050"/>
                </a:cubicBezTo>
                <a:cubicBezTo>
                  <a:pt x="2830489" y="593050"/>
                  <a:pt x="2818495" y="582626"/>
                  <a:pt x="2802517" y="561778"/>
                </a:cubicBezTo>
                <a:cubicBezTo>
                  <a:pt x="2786539" y="540930"/>
                  <a:pt x="2778550" y="518914"/>
                  <a:pt x="2778550" y="495728"/>
                </a:cubicBezTo>
                <a:cubicBezTo>
                  <a:pt x="2778550" y="488537"/>
                  <a:pt x="2779671" y="478343"/>
                  <a:pt x="2781914" y="465147"/>
                </a:cubicBezTo>
                <a:cubicBezTo>
                  <a:pt x="2784156" y="451951"/>
                  <a:pt x="2785277" y="437019"/>
                  <a:pt x="2785277" y="420350"/>
                </a:cubicBezTo>
                <a:cubicBezTo>
                  <a:pt x="2785277" y="403681"/>
                  <a:pt x="2784652" y="392666"/>
                  <a:pt x="2783402" y="387304"/>
                </a:cubicBezTo>
                <a:cubicBezTo>
                  <a:pt x="2782152" y="381942"/>
                  <a:pt x="2781578" y="379261"/>
                  <a:pt x="2781681" y="379261"/>
                </a:cubicBezTo>
                <a:cubicBezTo>
                  <a:pt x="2777260" y="379261"/>
                  <a:pt x="2770255" y="385885"/>
                  <a:pt x="2760667" y="399133"/>
                </a:cubicBezTo>
                <a:cubicBezTo>
                  <a:pt x="2754753" y="406816"/>
                  <a:pt x="2748596" y="410658"/>
                  <a:pt x="2742194" y="410658"/>
                </a:cubicBezTo>
                <a:cubicBezTo>
                  <a:pt x="2735793" y="410658"/>
                  <a:pt x="2727544" y="399742"/>
                  <a:pt x="2717447" y="377910"/>
                </a:cubicBezTo>
                <a:cubicBezTo>
                  <a:pt x="2707351" y="356078"/>
                  <a:pt x="2702303" y="337978"/>
                  <a:pt x="2702303" y="323612"/>
                </a:cubicBezTo>
                <a:cubicBezTo>
                  <a:pt x="2702303" y="309245"/>
                  <a:pt x="2706079" y="301188"/>
                  <a:pt x="2713631" y="299442"/>
                </a:cubicBezTo>
                <a:cubicBezTo>
                  <a:pt x="2721184" y="297696"/>
                  <a:pt x="2727667" y="293894"/>
                  <a:pt x="2733080" y="288036"/>
                </a:cubicBezTo>
                <a:cubicBezTo>
                  <a:pt x="2738493" y="282178"/>
                  <a:pt x="2750751" y="263205"/>
                  <a:pt x="2769852" y="231118"/>
                </a:cubicBezTo>
                <a:cubicBezTo>
                  <a:pt x="2788954" y="199030"/>
                  <a:pt x="2801408" y="176456"/>
                  <a:pt x="2807214" y="163395"/>
                </a:cubicBezTo>
                <a:cubicBezTo>
                  <a:pt x="2813021" y="150334"/>
                  <a:pt x="2815924" y="141726"/>
                  <a:pt x="2815924" y="137570"/>
                </a:cubicBezTo>
                <a:cubicBezTo>
                  <a:pt x="2815924" y="133415"/>
                  <a:pt x="2815551" y="129966"/>
                  <a:pt x="2814805" y="127224"/>
                </a:cubicBezTo>
                <a:cubicBezTo>
                  <a:pt x="2814058" y="124481"/>
                  <a:pt x="2813685" y="120283"/>
                  <a:pt x="2813685" y="114627"/>
                </a:cubicBezTo>
                <a:cubicBezTo>
                  <a:pt x="2813685" y="108972"/>
                  <a:pt x="2816505" y="106144"/>
                  <a:pt x="2822145" y="106144"/>
                </a:cubicBezTo>
                <a:close/>
                <a:moveTo>
                  <a:pt x="2377190" y="82224"/>
                </a:moveTo>
                <a:cubicBezTo>
                  <a:pt x="2389049" y="82224"/>
                  <a:pt x="2399638" y="87612"/>
                  <a:pt x="2408956" y="98387"/>
                </a:cubicBezTo>
                <a:cubicBezTo>
                  <a:pt x="2418275" y="109162"/>
                  <a:pt x="2422934" y="120265"/>
                  <a:pt x="2422934" y="131695"/>
                </a:cubicBezTo>
                <a:cubicBezTo>
                  <a:pt x="2422934" y="137473"/>
                  <a:pt x="2421581" y="142728"/>
                  <a:pt x="2418874" y="147459"/>
                </a:cubicBezTo>
                <a:cubicBezTo>
                  <a:pt x="2402642" y="176097"/>
                  <a:pt x="2394526" y="194278"/>
                  <a:pt x="2394526" y="202001"/>
                </a:cubicBezTo>
                <a:lnTo>
                  <a:pt x="2396776" y="219241"/>
                </a:lnTo>
                <a:cubicBezTo>
                  <a:pt x="2396776" y="229719"/>
                  <a:pt x="2392047" y="238539"/>
                  <a:pt x="2382590" y="245703"/>
                </a:cubicBezTo>
                <a:cubicBezTo>
                  <a:pt x="2373133" y="252867"/>
                  <a:pt x="2358833" y="260786"/>
                  <a:pt x="2339692" y="269462"/>
                </a:cubicBezTo>
                <a:lnTo>
                  <a:pt x="2286000" y="292730"/>
                </a:lnTo>
                <a:lnTo>
                  <a:pt x="2288929" y="294144"/>
                </a:lnTo>
                <a:cubicBezTo>
                  <a:pt x="2293168" y="297382"/>
                  <a:pt x="2296666" y="299001"/>
                  <a:pt x="2299425" y="299001"/>
                </a:cubicBezTo>
                <a:cubicBezTo>
                  <a:pt x="2302183" y="299001"/>
                  <a:pt x="2310313" y="294058"/>
                  <a:pt x="2323815" y="284172"/>
                </a:cubicBezTo>
                <a:cubicBezTo>
                  <a:pt x="2337316" y="274286"/>
                  <a:pt x="2350538" y="266438"/>
                  <a:pt x="2363480" y="260627"/>
                </a:cubicBezTo>
                <a:cubicBezTo>
                  <a:pt x="2376422" y="254817"/>
                  <a:pt x="2390462" y="251912"/>
                  <a:pt x="2405599" y="251912"/>
                </a:cubicBezTo>
                <a:cubicBezTo>
                  <a:pt x="2418473" y="251912"/>
                  <a:pt x="2430687" y="258677"/>
                  <a:pt x="2442240" y="272206"/>
                </a:cubicBezTo>
                <a:cubicBezTo>
                  <a:pt x="2453793" y="285736"/>
                  <a:pt x="2459570" y="299253"/>
                  <a:pt x="2459570" y="312759"/>
                </a:cubicBezTo>
                <a:cubicBezTo>
                  <a:pt x="2459570" y="326265"/>
                  <a:pt x="2451930" y="335474"/>
                  <a:pt x="2436650" y="340387"/>
                </a:cubicBezTo>
                <a:cubicBezTo>
                  <a:pt x="2391129" y="358009"/>
                  <a:pt x="2364629" y="370498"/>
                  <a:pt x="2357152" y="377856"/>
                </a:cubicBezTo>
                <a:cubicBezTo>
                  <a:pt x="2360113" y="378626"/>
                  <a:pt x="2361700" y="379746"/>
                  <a:pt x="2361915" y="381214"/>
                </a:cubicBezTo>
                <a:cubicBezTo>
                  <a:pt x="2379663" y="375975"/>
                  <a:pt x="2398679" y="371429"/>
                  <a:pt x="2418963" y="367575"/>
                </a:cubicBezTo>
                <a:cubicBezTo>
                  <a:pt x="2439248" y="363722"/>
                  <a:pt x="2451986" y="361795"/>
                  <a:pt x="2457177" y="361795"/>
                </a:cubicBezTo>
                <a:cubicBezTo>
                  <a:pt x="2474488" y="361795"/>
                  <a:pt x="2489181" y="368395"/>
                  <a:pt x="2501253" y="381595"/>
                </a:cubicBezTo>
                <a:cubicBezTo>
                  <a:pt x="2513327" y="394795"/>
                  <a:pt x="2519363" y="406928"/>
                  <a:pt x="2519363" y="417992"/>
                </a:cubicBezTo>
                <a:cubicBezTo>
                  <a:pt x="2519363" y="429549"/>
                  <a:pt x="2512588" y="435328"/>
                  <a:pt x="2499039" y="435328"/>
                </a:cubicBezTo>
                <a:cubicBezTo>
                  <a:pt x="2495253" y="435328"/>
                  <a:pt x="2492221" y="435078"/>
                  <a:pt x="2489943" y="434578"/>
                </a:cubicBezTo>
                <a:cubicBezTo>
                  <a:pt x="2451136" y="427601"/>
                  <a:pt x="2423425" y="424112"/>
                  <a:pt x="2406807" y="424112"/>
                </a:cubicBezTo>
                <a:cubicBezTo>
                  <a:pt x="2390190" y="424112"/>
                  <a:pt x="2378373" y="424521"/>
                  <a:pt x="2371356" y="425339"/>
                </a:cubicBezTo>
                <a:cubicBezTo>
                  <a:pt x="2371856" y="423688"/>
                  <a:pt x="2372106" y="425698"/>
                  <a:pt x="2372106" y="431369"/>
                </a:cubicBezTo>
                <a:cubicBezTo>
                  <a:pt x="2372106" y="437040"/>
                  <a:pt x="2370612" y="445855"/>
                  <a:pt x="2367624" y="457813"/>
                </a:cubicBezTo>
                <a:cubicBezTo>
                  <a:pt x="2364635" y="469771"/>
                  <a:pt x="2363141" y="481889"/>
                  <a:pt x="2363141" y="494169"/>
                </a:cubicBezTo>
                <a:cubicBezTo>
                  <a:pt x="2363141" y="506448"/>
                  <a:pt x="2364012" y="517939"/>
                  <a:pt x="2365754" y="528643"/>
                </a:cubicBezTo>
                <a:cubicBezTo>
                  <a:pt x="2367497" y="539347"/>
                  <a:pt x="2368368" y="553660"/>
                  <a:pt x="2368368" y="571583"/>
                </a:cubicBezTo>
                <a:cubicBezTo>
                  <a:pt x="2368368" y="589506"/>
                  <a:pt x="2366263" y="609276"/>
                  <a:pt x="2362052" y="630894"/>
                </a:cubicBezTo>
                <a:cubicBezTo>
                  <a:pt x="2357841" y="652512"/>
                  <a:pt x="2351191" y="663321"/>
                  <a:pt x="2342103" y="663321"/>
                </a:cubicBezTo>
                <a:cubicBezTo>
                  <a:pt x="2333014" y="663321"/>
                  <a:pt x="2321713" y="654576"/>
                  <a:pt x="2308200" y="637085"/>
                </a:cubicBezTo>
                <a:cubicBezTo>
                  <a:pt x="2294686" y="619595"/>
                  <a:pt x="2281851" y="604127"/>
                  <a:pt x="2269695" y="590681"/>
                </a:cubicBezTo>
                <a:cubicBezTo>
                  <a:pt x="2257538" y="577235"/>
                  <a:pt x="2251460" y="567370"/>
                  <a:pt x="2251460" y="561088"/>
                </a:cubicBezTo>
                <a:cubicBezTo>
                  <a:pt x="2251460" y="554805"/>
                  <a:pt x="2254540" y="551664"/>
                  <a:pt x="2260700" y="551664"/>
                </a:cubicBezTo>
                <a:cubicBezTo>
                  <a:pt x="2266859" y="551664"/>
                  <a:pt x="2274755" y="553313"/>
                  <a:pt x="2284387" y="556611"/>
                </a:cubicBezTo>
                <a:cubicBezTo>
                  <a:pt x="2294019" y="559909"/>
                  <a:pt x="2300625" y="561494"/>
                  <a:pt x="2304205" y="561367"/>
                </a:cubicBezTo>
                <a:cubicBezTo>
                  <a:pt x="2304927" y="549739"/>
                  <a:pt x="2305289" y="535586"/>
                  <a:pt x="2305289" y="518910"/>
                </a:cubicBezTo>
                <a:cubicBezTo>
                  <a:pt x="2305289" y="479786"/>
                  <a:pt x="2303872" y="453918"/>
                  <a:pt x="2301038" y="441305"/>
                </a:cubicBezTo>
                <a:cubicBezTo>
                  <a:pt x="2278908" y="452711"/>
                  <a:pt x="2260985" y="462573"/>
                  <a:pt x="2247269" y="470892"/>
                </a:cubicBezTo>
                <a:cubicBezTo>
                  <a:pt x="2247269" y="477766"/>
                  <a:pt x="2248426" y="482856"/>
                  <a:pt x="2250740" y="486162"/>
                </a:cubicBezTo>
                <a:cubicBezTo>
                  <a:pt x="2253054" y="489468"/>
                  <a:pt x="2255296" y="491121"/>
                  <a:pt x="2257467" y="491121"/>
                </a:cubicBezTo>
                <a:cubicBezTo>
                  <a:pt x="2259638" y="491121"/>
                  <a:pt x="2260723" y="494690"/>
                  <a:pt x="2260723" y="501830"/>
                </a:cubicBezTo>
                <a:cubicBezTo>
                  <a:pt x="2260723" y="508970"/>
                  <a:pt x="2259023" y="521045"/>
                  <a:pt x="2255622" y="538055"/>
                </a:cubicBezTo>
                <a:cubicBezTo>
                  <a:pt x="2252220" y="555065"/>
                  <a:pt x="2248446" y="570176"/>
                  <a:pt x="2244299" y="583388"/>
                </a:cubicBezTo>
                <a:cubicBezTo>
                  <a:pt x="2240151" y="596600"/>
                  <a:pt x="2236564" y="604504"/>
                  <a:pt x="2233536" y="607099"/>
                </a:cubicBezTo>
                <a:cubicBezTo>
                  <a:pt x="2230507" y="609695"/>
                  <a:pt x="2227064" y="610993"/>
                  <a:pt x="2223207" y="610993"/>
                </a:cubicBezTo>
                <a:cubicBezTo>
                  <a:pt x="2213325" y="610993"/>
                  <a:pt x="2204476" y="604627"/>
                  <a:pt x="2196662" y="591895"/>
                </a:cubicBezTo>
                <a:cubicBezTo>
                  <a:pt x="2188847" y="579163"/>
                  <a:pt x="2184940" y="565695"/>
                  <a:pt x="2184940" y="551491"/>
                </a:cubicBezTo>
                <a:cubicBezTo>
                  <a:pt x="2184940" y="537287"/>
                  <a:pt x="2189175" y="524702"/>
                  <a:pt x="2197644" y="513737"/>
                </a:cubicBezTo>
                <a:cubicBezTo>
                  <a:pt x="2201879" y="508254"/>
                  <a:pt x="2205055" y="503803"/>
                  <a:pt x="2207172" y="500384"/>
                </a:cubicBezTo>
                <a:lnTo>
                  <a:pt x="2210240" y="493466"/>
                </a:lnTo>
                <a:lnTo>
                  <a:pt x="2205747" y="496276"/>
                </a:lnTo>
                <a:cubicBezTo>
                  <a:pt x="2193949" y="501991"/>
                  <a:pt x="2178743" y="504849"/>
                  <a:pt x="2160127" y="504849"/>
                </a:cubicBezTo>
                <a:cubicBezTo>
                  <a:pt x="2147717" y="504849"/>
                  <a:pt x="2138409" y="502967"/>
                  <a:pt x="2132204" y="499205"/>
                </a:cubicBezTo>
                <a:lnTo>
                  <a:pt x="2131318" y="498309"/>
                </a:lnTo>
                <a:lnTo>
                  <a:pt x="2131594" y="511541"/>
                </a:lnTo>
                <a:cubicBezTo>
                  <a:pt x="2132217" y="525354"/>
                  <a:pt x="2133152" y="538051"/>
                  <a:pt x="2134398" y="549634"/>
                </a:cubicBezTo>
                <a:cubicBezTo>
                  <a:pt x="2136891" y="572799"/>
                  <a:pt x="2138137" y="590712"/>
                  <a:pt x="2138137" y="603373"/>
                </a:cubicBezTo>
                <a:cubicBezTo>
                  <a:pt x="2138137" y="634369"/>
                  <a:pt x="2131858" y="649867"/>
                  <a:pt x="2119301" y="649867"/>
                </a:cubicBezTo>
                <a:cubicBezTo>
                  <a:pt x="2112014" y="649867"/>
                  <a:pt x="2104954" y="644743"/>
                  <a:pt x="2098120" y="634496"/>
                </a:cubicBezTo>
                <a:cubicBezTo>
                  <a:pt x="2043280" y="556645"/>
                  <a:pt x="2012387" y="514925"/>
                  <a:pt x="2005441" y="509337"/>
                </a:cubicBezTo>
                <a:cubicBezTo>
                  <a:pt x="2000171" y="512322"/>
                  <a:pt x="1993557" y="513814"/>
                  <a:pt x="1985600" y="513814"/>
                </a:cubicBezTo>
                <a:cubicBezTo>
                  <a:pt x="1977642" y="513814"/>
                  <a:pt x="1970378" y="506101"/>
                  <a:pt x="1963805" y="490674"/>
                </a:cubicBezTo>
                <a:cubicBezTo>
                  <a:pt x="1957233" y="475248"/>
                  <a:pt x="1953947" y="463740"/>
                  <a:pt x="1953947" y="456152"/>
                </a:cubicBezTo>
                <a:cubicBezTo>
                  <a:pt x="1953947" y="448564"/>
                  <a:pt x="1956735" y="441656"/>
                  <a:pt x="1962311" y="435429"/>
                </a:cubicBezTo>
                <a:cubicBezTo>
                  <a:pt x="1967887" y="429202"/>
                  <a:pt x="1974882" y="426089"/>
                  <a:pt x="1983296" y="426089"/>
                </a:cubicBezTo>
                <a:lnTo>
                  <a:pt x="1992237" y="426827"/>
                </a:lnTo>
                <a:cubicBezTo>
                  <a:pt x="2005160" y="426827"/>
                  <a:pt x="2032516" y="408721"/>
                  <a:pt x="2074307" y="372511"/>
                </a:cubicBezTo>
                <a:cubicBezTo>
                  <a:pt x="2074307" y="364105"/>
                  <a:pt x="2075053" y="353897"/>
                  <a:pt x="2076546" y="341888"/>
                </a:cubicBezTo>
                <a:cubicBezTo>
                  <a:pt x="2074847" y="347158"/>
                  <a:pt x="2070479" y="351341"/>
                  <a:pt x="2063443" y="354437"/>
                </a:cubicBezTo>
                <a:cubicBezTo>
                  <a:pt x="2056406" y="357532"/>
                  <a:pt x="2045232" y="359080"/>
                  <a:pt x="2029921" y="359080"/>
                </a:cubicBezTo>
                <a:cubicBezTo>
                  <a:pt x="2014609" y="359080"/>
                  <a:pt x="2002647" y="356257"/>
                  <a:pt x="1994035" y="350609"/>
                </a:cubicBezTo>
                <a:cubicBezTo>
                  <a:pt x="1985423" y="344961"/>
                  <a:pt x="1972354" y="334966"/>
                  <a:pt x="1954828" y="320623"/>
                </a:cubicBezTo>
                <a:cubicBezTo>
                  <a:pt x="1937302" y="306280"/>
                  <a:pt x="1928539" y="294606"/>
                  <a:pt x="1928539" y="285601"/>
                </a:cubicBezTo>
                <a:cubicBezTo>
                  <a:pt x="1928539" y="276596"/>
                  <a:pt x="1935860" y="272093"/>
                  <a:pt x="1950500" y="272093"/>
                </a:cubicBezTo>
                <a:cubicBezTo>
                  <a:pt x="1965141" y="272093"/>
                  <a:pt x="1983651" y="268442"/>
                  <a:pt x="2006031" y="261139"/>
                </a:cubicBezTo>
                <a:cubicBezTo>
                  <a:pt x="2028411" y="253837"/>
                  <a:pt x="2045703" y="242528"/>
                  <a:pt x="2057906" y="227213"/>
                </a:cubicBezTo>
                <a:cubicBezTo>
                  <a:pt x="2070110" y="211897"/>
                  <a:pt x="2080602" y="196616"/>
                  <a:pt x="2089381" y="181368"/>
                </a:cubicBezTo>
                <a:cubicBezTo>
                  <a:pt x="2090794" y="171501"/>
                  <a:pt x="2091500" y="162835"/>
                  <a:pt x="2091500" y="155370"/>
                </a:cubicBezTo>
                <a:cubicBezTo>
                  <a:pt x="2091500" y="147905"/>
                  <a:pt x="2088384" y="140061"/>
                  <a:pt x="2082153" y="131838"/>
                </a:cubicBezTo>
                <a:cubicBezTo>
                  <a:pt x="2075923" y="123614"/>
                  <a:pt x="2072807" y="115343"/>
                  <a:pt x="2072807" y="107025"/>
                </a:cubicBezTo>
                <a:cubicBezTo>
                  <a:pt x="2072807" y="91983"/>
                  <a:pt x="2080578" y="84463"/>
                  <a:pt x="2096119" y="84463"/>
                </a:cubicBezTo>
                <a:cubicBezTo>
                  <a:pt x="2106946" y="84463"/>
                  <a:pt x="2122387" y="92593"/>
                  <a:pt x="2142441" y="108853"/>
                </a:cubicBezTo>
                <a:cubicBezTo>
                  <a:pt x="2162495" y="125113"/>
                  <a:pt x="2172522" y="139950"/>
                  <a:pt x="2172522" y="153364"/>
                </a:cubicBezTo>
                <a:cubicBezTo>
                  <a:pt x="2172522" y="155991"/>
                  <a:pt x="2172181" y="158674"/>
                  <a:pt x="2171498" y="161413"/>
                </a:cubicBezTo>
                <a:cubicBezTo>
                  <a:pt x="2166545" y="175264"/>
                  <a:pt x="2163644" y="186336"/>
                  <a:pt x="2162794" y="194631"/>
                </a:cubicBezTo>
                <a:cubicBezTo>
                  <a:pt x="2181733" y="208974"/>
                  <a:pt x="2191203" y="223627"/>
                  <a:pt x="2191203" y="238589"/>
                </a:cubicBezTo>
                <a:cubicBezTo>
                  <a:pt x="2191203" y="246384"/>
                  <a:pt x="2188548" y="252563"/>
                  <a:pt x="2183238" y="257127"/>
                </a:cubicBezTo>
                <a:cubicBezTo>
                  <a:pt x="2164791" y="273153"/>
                  <a:pt x="2151742" y="286115"/>
                  <a:pt x="2144090" y="296013"/>
                </a:cubicBezTo>
                <a:cubicBezTo>
                  <a:pt x="2142002" y="303958"/>
                  <a:pt x="2140018" y="316412"/>
                  <a:pt x="2138137" y="333375"/>
                </a:cubicBezTo>
                <a:cubicBezTo>
                  <a:pt x="2144764" y="320429"/>
                  <a:pt x="2151279" y="313956"/>
                  <a:pt x="2157681" y="313956"/>
                </a:cubicBezTo>
                <a:cubicBezTo>
                  <a:pt x="2164082" y="313956"/>
                  <a:pt x="2167283" y="317238"/>
                  <a:pt x="2167283" y="323802"/>
                </a:cubicBezTo>
                <a:cubicBezTo>
                  <a:pt x="2167283" y="333192"/>
                  <a:pt x="2155968" y="356997"/>
                  <a:pt x="2133338" y="395216"/>
                </a:cubicBezTo>
                <a:cubicBezTo>
                  <a:pt x="2131552" y="410829"/>
                  <a:pt x="2130660" y="434677"/>
                  <a:pt x="2130660" y="466760"/>
                </a:cubicBezTo>
                <a:lnTo>
                  <a:pt x="2130696" y="468513"/>
                </a:lnTo>
                <a:lnTo>
                  <a:pt x="2138169" y="463866"/>
                </a:lnTo>
                <a:cubicBezTo>
                  <a:pt x="2144887" y="459834"/>
                  <a:pt x="2154385" y="454366"/>
                  <a:pt x="2166664" y="447460"/>
                </a:cubicBezTo>
                <a:cubicBezTo>
                  <a:pt x="2191223" y="433649"/>
                  <a:pt x="2208026" y="426549"/>
                  <a:pt x="2217075" y="426160"/>
                </a:cubicBezTo>
                <a:cubicBezTo>
                  <a:pt x="2186182" y="419588"/>
                  <a:pt x="2170736" y="395434"/>
                  <a:pt x="2170736" y="353699"/>
                </a:cubicBezTo>
                <a:cubicBezTo>
                  <a:pt x="2170736" y="330196"/>
                  <a:pt x="2175268" y="318444"/>
                  <a:pt x="2184333" y="318444"/>
                </a:cubicBezTo>
                <a:cubicBezTo>
                  <a:pt x="2190564" y="318444"/>
                  <a:pt x="2196545" y="324175"/>
                  <a:pt x="2202276" y="335637"/>
                </a:cubicBezTo>
                <a:cubicBezTo>
                  <a:pt x="2208006" y="347099"/>
                  <a:pt x="2212485" y="352830"/>
                  <a:pt x="2215712" y="352830"/>
                </a:cubicBezTo>
                <a:cubicBezTo>
                  <a:pt x="2218938" y="352830"/>
                  <a:pt x="2221008" y="350559"/>
                  <a:pt x="2221921" y="346019"/>
                </a:cubicBezTo>
                <a:cubicBezTo>
                  <a:pt x="2225810" y="328501"/>
                  <a:pt x="2228840" y="317418"/>
                  <a:pt x="2231011" y="312771"/>
                </a:cubicBezTo>
                <a:lnTo>
                  <a:pt x="2239100" y="305211"/>
                </a:lnTo>
                <a:lnTo>
                  <a:pt x="2232922" y="306002"/>
                </a:lnTo>
                <a:cubicBezTo>
                  <a:pt x="2224350" y="306002"/>
                  <a:pt x="2220064" y="302966"/>
                  <a:pt x="2220064" y="296894"/>
                </a:cubicBezTo>
                <a:cubicBezTo>
                  <a:pt x="2220064" y="291830"/>
                  <a:pt x="2225546" y="287303"/>
                  <a:pt x="2236512" y="283315"/>
                </a:cubicBezTo>
                <a:cubicBezTo>
                  <a:pt x="2247478" y="279326"/>
                  <a:pt x="2252960" y="276689"/>
                  <a:pt x="2252960" y="275403"/>
                </a:cubicBezTo>
                <a:cubicBezTo>
                  <a:pt x="2252960" y="274117"/>
                  <a:pt x="2252266" y="272855"/>
                  <a:pt x="2250877" y="271617"/>
                </a:cubicBezTo>
                <a:cubicBezTo>
                  <a:pt x="2241265" y="271617"/>
                  <a:pt x="2234038" y="267081"/>
                  <a:pt x="2229196" y="258008"/>
                </a:cubicBezTo>
                <a:cubicBezTo>
                  <a:pt x="2224354" y="248936"/>
                  <a:pt x="2220707" y="238143"/>
                  <a:pt x="2218254" y="225629"/>
                </a:cubicBezTo>
                <a:cubicBezTo>
                  <a:pt x="2215801" y="213116"/>
                  <a:pt x="2211753" y="203267"/>
                  <a:pt x="2206109" y="196084"/>
                </a:cubicBezTo>
                <a:cubicBezTo>
                  <a:pt x="2200466" y="188900"/>
                  <a:pt x="2197644" y="182634"/>
                  <a:pt x="2197644" y="177284"/>
                </a:cubicBezTo>
                <a:cubicBezTo>
                  <a:pt x="2197644" y="165735"/>
                  <a:pt x="2204951" y="159960"/>
                  <a:pt x="2219564" y="159960"/>
                </a:cubicBezTo>
                <a:cubicBezTo>
                  <a:pt x="2234176" y="159960"/>
                  <a:pt x="2246956" y="163195"/>
                  <a:pt x="2257902" y="169664"/>
                </a:cubicBezTo>
                <a:cubicBezTo>
                  <a:pt x="2274713" y="144343"/>
                  <a:pt x="2292541" y="123440"/>
                  <a:pt x="2311385" y="106953"/>
                </a:cubicBezTo>
                <a:cubicBezTo>
                  <a:pt x="2330228" y="90467"/>
                  <a:pt x="2352163" y="82224"/>
                  <a:pt x="2377190" y="82224"/>
                </a:cubicBezTo>
                <a:close/>
                <a:moveTo>
                  <a:pt x="2988243" y="80724"/>
                </a:moveTo>
                <a:cubicBezTo>
                  <a:pt x="2997062" y="80724"/>
                  <a:pt x="3011669" y="85211"/>
                  <a:pt x="3032064" y="94184"/>
                </a:cubicBezTo>
                <a:cubicBezTo>
                  <a:pt x="3052459" y="103157"/>
                  <a:pt x="3064316" y="114282"/>
                  <a:pt x="3067634" y="127557"/>
                </a:cubicBezTo>
                <a:cubicBezTo>
                  <a:pt x="3070952" y="140833"/>
                  <a:pt x="3072610" y="149304"/>
                  <a:pt x="3072610" y="152971"/>
                </a:cubicBezTo>
                <a:lnTo>
                  <a:pt x="3072219" y="157040"/>
                </a:lnTo>
                <a:lnTo>
                  <a:pt x="3077111" y="153936"/>
                </a:lnTo>
                <a:cubicBezTo>
                  <a:pt x="3082231" y="150911"/>
                  <a:pt x="3089763" y="147820"/>
                  <a:pt x="3099709" y="144661"/>
                </a:cubicBezTo>
                <a:cubicBezTo>
                  <a:pt x="3109655" y="141502"/>
                  <a:pt x="3116916" y="137906"/>
                  <a:pt x="3121492" y="133874"/>
                </a:cubicBezTo>
                <a:cubicBezTo>
                  <a:pt x="3126068" y="129841"/>
                  <a:pt x="3136502" y="127825"/>
                  <a:pt x="3152793" y="127825"/>
                </a:cubicBezTo>
                <a:cubicBezTo>
                  <a:pt x="3169085" y="127825"/>
                  <a:pt x="3180309" y="129766"/>
                  <a:pt x="3186464" y="133647"/>
                </a:cubicBezTo>
                <a:cubicBezTo>
                  <a:pt x="3192620" y="137529"/>
                  <a:pt x="3196987" y="144343"/>
                  <a:pt x="3199567" y="154090"/>
                </a:cubicBezTo>
                <a:cubicBezTo>
                  <a:pt x="3202147" y="163838"/>
                  <a:pt x="3203436" y="171843"/>
                  <a:pt x="3203436" y="178105"/>
                </a:cubicBezTo>
                <a:cubicBezTo>
                  <a:pt x="3203436" y="184368"/>
                  <a:pt x="3200821" y="190605"/>
                  <a:pt x="3195590" y="196816"/>
                </a:cubicBezTo>
                <a:cubicBezTo>
                  <a:pt x="3190359" y="203027"/>
                  <a:pt x="3183041" y="206916"/>
                  <a:pt x="3173635" y="208484"/>
                </a:cubicBezTo>
                <a:cubicBezTo>
                  <a:pt x="3164229" y="210052"/>
                  <a:pt x="3153835" y="214155"/>
                  <a:pt x="3142453" y="220795"/>
                </a:cubicBezTo>
                <a:cubicBezTo>
                  <a:pt x="3131070" y="227435"/>
                  <a:pt x="3121196" y="234821"/>
                  <a:pt x="3112830" y="242953"/>
                </a:cubicBezTo>
                <a:cubicBezTo>
                  <a:pt x="3104464" y="251085"/>
                  <a:pt x="3098909" y="257788"/>
                  <a:pt x="3096167" y="263062"/>
                </a:cubicBezTo>
                <a:cubicBezTo>
                  <a:pt x="3093425" y="268337"/>
                  <a:pt x="3092053" y="275379"/>
                  <a:pt x="3092053" y="284190"/>
                </a:cubicBezTo>
                <a:cubicBezTo>
                  <a:pt x="3092053" y="301152"/>
                  <a:pt x="3092538" y="312563"/>
                  <a:pt x="3093506" y="318420"/>
                </a:cubicBezTo>
                <a:cubicBezTo>
                  <a:pt x="3104515" y="306975"/>
                  <a:pt x="3118892" y="301252"/>
                  <a:pt x="3136636" y="301252"/>
                </a:cubicBezTo>
                <a:cubicBezTo>
                  <a:pt x="3154381" y="301252"/>
                  <a:pt x="3168952" y="306951"/>
                  <a:pt x="3180350" y="318349"/>
                </a:cubicBezTo>
                <a:cubicBezTo>
                  <a:pt x="3191749" y="329747"/>
                  <a:pt x="3197448" y="342513"/>
                  <a:pt x="3197448" y="356645"/>
                </a:cubicBezTo>
                <a:cubicBezTo>
                  <a:pt x="3197448" y="370778"/>
                  <a:pt x="3193183" y="382109"/>
                  <a:pt x="3184654" y="390638"/>
                </a:cubicBezTo>
                <a:cubicBezTo>
                  <a:pt x="3176126" y="399167"/>
                  <a:pt x="3169648" y="407420"/>
                  <a:pt x="3165223" y="415397"/>
                </a:cubicBezTo>
                <a:cubicBezTo>
                  <a:pt x="3160798" y="423374"/>
                  <a:pt x="3158586" y="428581"/>
                  <a:pt x="3158586" y="431018"/>
                </a:cubicBezTo>
                <a:cubicBezTo>
                  <a:pt x="3158586" y="433455"/>
                  <a:pt x="3158276" y="434487"/>
                  <a:pt x="3157657" y="434113"/>
                </a:cubicBezTo>
                <a:cubicBezTo>
                  <a:pt x="3157038" y="433740"/>
                  <a:pt x="3158046" y="433554"/>
                  <a:pt x="3160681" y="433554"/>
                </a:cubicBezTo>
                <a:cubicBezTo>
                  <a:pt x="3179723" y="433554"/>
                  <a:pt x="3196219" y="440388"/>
                  <a:pt x="3210170" y="454056"/>
                </a:cubicBezTo>
                <a:cubicBezTo>
                  <a:pt x="3224120" y="467725"/>
                  <a:pt x="3231095" y="484108"/>
                  <a:pt x="3231095" y="503205"/>
                </a:cubicBezTo>
                <a:cubicBezTo>
                  <a:pt x="3231095" y="529217"/>
                  <a:pt x="3223108" y="542222"/>
                  <a:pt x="3207133" y="542222"/>
                </a:cubicBezTo>
                <a:cubicBezTo>
                  <a:pt x="3191159" y="542222"/>
                  <a:pt x="3169603" y="538797"/>
                  <a:pt x="3142465" y="531947"/>
                </a:cubicBezTo>
                <a:cubicBezTo>
                  <a:pt x="3115326" y="525097"/>
                  <a:pt x="3099094" y="514381"/>
                  <a:pt x="3093768" y="499800"/>
                </a:cubicBezTo>
                <a:cubicBezTo>
                  <a:pt x="3088442" y="485219"/>
                  <a:pt x="3085779" y="471545"/>
                  <a:pt x="3085779" y="458777"/>
                </a:cubicBezTo>
                <a:cubicBezTo>
                  <a:pt x="3085779" y="446010"/>
                  <a:pt x="3088299" y="434868"/>
                  <a:pt x="3093339" y="425350"/>
                </a:cubicBezTo>
                <a:cubicBezTo>
                  <a:pt x="3105746" y="401498"/>
                  <a:pt x="3111949" y="386213"/>
                  <a:pt x="3111949" y="379494"/>
                </a:cubicBezTo>
                <a:cubicBezTo>
                  <a:pt x="3111949" y="372774"/>
                  <a:pt x="3109222" y="367817"/>
                  <a:pt x="3103769" y="364623"/>
                </a:cubicBezTo>
                <a:cubicBezTo>
                  <a:pt x="3098316" y="361428"/>
                  <a:pt x="3094609" y="359830"/>
                  <a:pt x="3092649" y="359830"/>
                </a:cubicBezTo>
                <a:cubicBezTo>
                  <a:pt x="3089331" y="359830"/>
                  <a:pt x="3086783" y="371733"/>
                  <a:pt x="3085005" y="395537"/>
                </a:cubicBezTo>
                <a:cubicBezTo>
                  <a:pt x="3083227" y="419342"/>
                  <a:pt x="3082338" y="443769"/>
                  <a:pt x="3082338" y="468820"/>
                </a:cubicBezTo>
                <a:cubicBezTo>
                  <a:pt x="3082338" y="514747"/>
                  <a:pt x="3085327" y="550251"/>
                  <a:pt x="3091304" y="575333"/>
                </a:cubicBezTo>
                <a:cubicBezTo>
                  <a:pt x="3093796" y="583692"/>
                  <a:pt x="3095042" y="598823"/>
                  <a:pt x="3095042" y="620726"/>
                </a:cubicBezTo>
                <a:cubicBezTo>
                  <a:pt x="3095042" y="642630"/>
                  <a:pt x="3094429" y="656953"/>
                  <a:pt x="3093203" y="663696"/>
                </a:cubicBezTo>
                <a:cubicBezTo>
                  <a:pt x="3091976" y="670439"/>
                  <a:pt x="3089000" y="676173"/>
                  <a:pt x="3084273" y="680900"/>
                </a:cubicBezTo>
                <a:cubicBezTo>
                  <a:pt x="3079546" y="685627"/>
                  <a:pt x="3074119" y="687990"/>
                  <a:pt x="3067991" y="687990"/>
                </a:cubicBezTo>
                <a:cubicBezTo>
                  <a:pt x="3058307" y="687990"/>
                  <a:pt x="3047514" y="676223"/>
                  <a:pt x="3035612" y="652688"/>
                </a:cubicBezTo>
                <a:cubicBezTo>
                  <a:pt x="3023710" y="629154"/>
                  <a:pt x="3017759" y="604764"/>
                  <a:pt x="3017759" y="579519"/>
                </a:cubicBezTo>
                <a:cubicBezTo>
                  <a:pt x="3017759" y="554273"/>
                  <a:pt x="3020126" y="504158"/>
                  <a:pt x="3024860" y="429172"/>
                </a:cubicBezTo>
                <a:cubicBezTo>
                  <a:pt x="3029595" y="354187"/>
                  <a:pt x="3031963" y="300922"/>
                  <a:pt x="3031963" y="269379"/>
                </a:cubicBezTo>
                <a:lnTo>
                  <a:pt x="2988160" y="311181"/>
                </a:lnTo>
                <a:cubicBezTo>
                  <a:pt x="2977857" y="319190"/>
                  <a:pt x="2968988" y="323195"/>
                  <a:pt x="2961555" y="323195"/>
                </a:cubicBezTo>
                <a:cubicBezTo>
                  <a:pt x="2954122" y="323195"/>
                  <a:pt x="2946928" y="313602"/>
                  <a:pt x="2939975" y="294417"/>
                </a:cubicBezTo>
                <a:cubicBezTo>
                  <a:pt x="2933022" y="275232"/>
                  <a:pt x="2929545" y="261675"/>
                  <a:pt x="2929545" y="253746"/>
                </a:cubicBezTo>
                <a:cubicBezTo>
                  <a:pt x="2929545" y="245816"/>
                  <a:pt x="2931041" y="239609"/>
                  <a:pt x="2934034" y="235124"/>
                </a:cubicBezTo>
                <a:cubicBezTo>
                  <a:pt x="2943479" y="221480"/>
                  <a:pt x="2953441" y="204180"/>
                  <a:pt x="2963919" y="183225"/>
                </a:cubicBezTo>
                <a:cubicBezTo>
                  <a:pt x="2974396" y="162270"/>
                  <a:pt x="2979635" y="147336"/>
                  <a:pt x="2979635" y="138422"/>
                </a:cubicBezTo>
                <a:cubicBezTo>
                  <a:pt x="2979635" y="122959"/>
                  <a:pt x="2974682" y="114534"/>
                  <a:pt x="2964776" y="113145"/>
                </a:cubicBezTo>
                <a:cubicBezTo>
                  <a:pt x="2957735" y="111756"/>
                  <a:pt x="2954215" y="108317"/>
                  <a:pt x="2954215" y="102828"/>
                </a:cubicBezTo>
                <a:cubicBezTo>
                  <a:pt x="2954215" y="97339"/>
                  <a:pt x="2957682" y="92283"/>
                  <a:pt x="2964615" y="87659"/>
                </a:cubicBezTo>
                <a:cubicBezTo>
                  <a:pt x="2971548" y="83036"/>
                  <a:pt x="2979424" y="80724"/>
                  <a:pt x="2988243" y="80724"/>
                </a:cubicBezTo>
                <a:close/>
                <a:moveTo>
                  <a:pt x="1398604" y="27658"/>
                </a:moveTo>
                <a:cubicBezTo>
                  <a:pt x="1405502" y="27658"/>
                  <a:pt x="1410641" y="30472"/>
                  <a:pt x="1414023" y="36099"/>
                </a:cubicBezTo>
                <a:cubicBezTo>
                  <a:pt x="1421952" y="48776"/>
                  <a:pt x="1433194" y="59186"/>
                  <a:pt x="1447747" y="67329"/>
                </a:cubicBezTo>
                <a:cubicBezTo>
                  <a:pt x="1462300" y="75473"/>
                  <a:pt x="1472675" y="82915"/>
                  <a:pt x="1478870" y="89654"/>
                </a:cubicBezTo>
                <a:cubicBezTo>
                  <a:pt x="1485065" y="96393"/>
                  <a:pt x="1489929" y="104515"/>
                  <a:pt x="1493461" y="114020"/>
                </a:cubicBezTo>
                <a:cubicBezTo>
                  <a:pt x="1496993" y="123525"/>
                  <a:pt x="1498910" y="132604"/>
                  <a:pt x="1499212" y="141255"/>
                </a:cubicBezTo>
                <a:cubicBezTo>
                  <a:pt x="1499513" y="149907"/>
                  <a:pt x="1499664" y="156484"/>
                  <a:pt x="1499664" y="160984"/>
                </a:cubicBezTo>
                <a:lnTo>
                  <a:pt x="1499437" y="162236"/>
                </a:lnTo>
                <a:lnTo>
                  <a:pt x="1502453" y="157622"/>
                </a:lnTo>
                <a:cubicBezTo>
                  <a:pt x="1510025" y="149219"/>
                  <a:pt x="1521089" y="145018"/>
                  <a:pt x="1535645" y="145018"/>
                </a:cubicBezTo>
                <a:cubicBezTo>
                  <a:pt x="1555052" y="145018"/>
                  <a:pt x="1568857" y="150586"/>
                  <a:pt x="1577061" y="161722"/>
                </a:cubicBezTo>
                <a:cubicBezTo>
                  <a:pt x="1585264" y="172859"/>
                  <a:pt x="1589366" y="181993"/>
                  <a:pt x="1589366" y="189125"/>
                </a:cubicBezTo>
                <a:cubicBezTo>
                  <a:pt x="1589366" y="196256"/>
                  <a:pt x="1587397" y="203900"/>
                  <a:pt x="1583460" y="212056"/>
                </a:cubicBezTo>
                <a:cubicBezTo>
                  <a:pt x="1579523" y="220212"/>
                  <a:pt x="1571647" y="234382"/>
                  <a:pt x="1559832" y="254567"/>
                </a:cubicBezTo>
                <a:cubicBezTo>
                  <a:pt x="1548017" y="274752"/>
                  <a:pt x="1535438" y="293679"/>
                  <a:pt x="1522095" y="311348"/>
                </a:cubicBezTo>
                <a:cubicBezTo>
                  <a:pt x="1524286" y="319500"/>
                  <a:pt x="1526092" y="324600"/>
                  <a:pt x="1527513" y="326648"/>
                </a:cubicBezTo>
                <a:cubicBezTo>
                  <a:pt x="1531998" y="325560"/>
                  <a:pt x="1535905" y="323879"/>
                  <a:pt x="1539234" y="321605"/>
                </a:cubicBezTo>
                <a:cubicBezTo>
                  <a:pt x="1542564" y="319331"/>
                  <a:pt x="1544229" y="315777"/>
                  <a:pt x="1544229" y="310943"/>
                </a:cubicBezTo>
                <a:lnTo>
                  <a:pt x="1543479" y="300561"/>
                </a:lnTo>
                <a:cubicBezTo>
                  <a:pt x="1543479" y="292052"/>
                  <a:pt x="1546023" y="287798"/>
                  <a:pt x="1551111" y="287798"/>
                </a:cubicBezTo>
                <a:cubicBezTo>
                  <a:pt x="1556199" y="287798"/>
                  <a:pt x="1567710" y="291826"/>
                  <a:pt x="1585645" y="299882"/>
                </a:cubicBezTo>
                <a:cubicBezTo>
                  <a:pt x="1603580" y="307939"/>
                  <a:pt x="1615786" y="314124"/>
                  <a:pt x="1622263" y="318438"/>
                </a:cubicBezTo>
                <a:cubicBezTo>
                  <a:pt x="1628740" y="322752"/>
                  <a:pt x="1631978" y="327511"/>
                  <a:pt x="1631978" y="332714"/>
                </a:cubicBezTo>
                <a:cubicBezTo>
                  <a:pt x="1631978" y="337917"/>
                  <a:pt x="1628896" y="346384"/>
                  <a:pt x="1622733" y="358116"/>
                </a:cubicBezTo>
                <a:cubicBezTo>
                  <a:pt x="1616569" y="369847"/>
                  <a:pt x="1607253" y="376646"/>
                  <a:pt x="1594783" y="378511"/>
                </a:cubicBezTo>
                <a:cubicBezTo>
                  <a:pt x="1575352" y="381353"/>
                  <a:pt x="1561589" y="385294"/>
                  <a:pt x="1553492" y="390334"/>
                </a:cubicBezTo>
                <a:cubicBezTo>
                  <a:pt x="1555826" y="404106"/>
                  <a:pt x="1560719" y="419755"/>
                  <a:pt x="1568173" y="437281"/>
                </a:cubicBezTo>
                <a:cubicBezTo>
                  <a:pt x="1573046" y="431415"/>
                  <a:pt x="1576527" y="423295"/>
                  <a:pt x="1578614" y="412920"/>
                </a:cubicBezTo>
                <a:cubicBezTo>
                  <a:pt x="1579623" y="404753"/>
                  <a:pt x="1585151" y="400669"/>
                  <a:pt x="1595200" y="400669"/>
                </a:cubicBezTo>
                <a:cubicBezTo>
                  <a:pt x="1604455" y="400669"/>
                  <a:pt x="1613024" y="404759"/>
                  <a:pt x="1620905" y="412938"/>
                </a:cubicBezTo>
                <a:cubicBezTo>
                  <a:pt x="1628787" y="421118"/>
                  <a:pt x="1632728" y="430940"/>
                  <a:pt x="1632728" y="442406"/>
                </a:cubicBezTo>
                <a:cubicBezTo>
                  <a:pt x="1632728" y="453872"/>
                  <a:pt x="1630026" y="461919"/>
                  <a:pt x="1624620" y="466546"/>
                </a:cubicBezTo>
                <a:cubicBezTo>
                  <a:pt x="1614928" y="475317"/>
                  <a:pt x="1605669" y="483886"/>
                  <a:pt x="1596843" y="492252"/>
                </a:cubicBezTo>
                <a:cubicBezTo>
                  <a:pt x="1615893" y="519215"/>
                  <a:pt x="1633853" y="544183"/>
                  <a:pt x="1650725" y="567154"/>
                </a:cubicBezTo>
                <a:cubicBezTo>
                  <a:pt x="1663378" y="584382"/>
                  <a:pt x="1671511" y="595444"/>
                  <a:pt x="1675123" y="600338"/>
                </a:cubicBezTo>
                <a:lnTo>
                  <a:pt x="1677136" y="603052"/>
                </a:lnTo>
                <a:lnTo>
                  <a:pt x="1677252" y="601599"/>
                </a:lnTo>
                <a:cubicBezTo>
                  <a:pt x="1678367" y="599503"/>
                  <a:pt x="1680153" y="589119"/>
                  <a:pt x="1682609" y="570446"/>
                </a:cubicBezTo>
                <a:cubicBezTo>
                  <a:pt x="1685066" y="551773"/>
                  <a:pt x="1686582" y="535503"/>
                  <a:pt x="1687158" y="521636"/>
                </a:cubicBezTo>
                <a:cubicBezTo>
                  <a:pt x="1687733" y="507769"/>
                  <a:pt x="1691966" y="500836"/>
                  <a:pt x="1699856" y="500836"/>
                </a:cubicBezTo>
                <a:cubicBezTo>
                  <a:pt x="1704222" y="500836"/>
                  <a:pt x="1707297" y="502844"/>
                  <a:pt x="1709083" y="506861"/>
                </a:cubicBezTo>
                <a:cubicBezTo>
                  <a:pt x="1710869" y="510877"/>
                  <a:pt x="1712750" y="520537"/>
                  <a:pt x="1714727" y="535840"/>
                </a:cubicBezTo>
                <a:lnTo>
                  <a:pt x="1738872" y="683002"/>
                </a:lnTo>
                <a:cubicBezTo>
                  <a:pt x="1738872" y="700782"/>
                  <a:pt x="1731596" y="709672"/>
                  <a:pt x="1717043" y="709672"/>
                </a:cubicBezTo>
                <a:cubicBezTo>
                  <a:pt x="1702489" y="709672"/>
                  <a:pt x="1682852" y="697700"/>
                  <a:pt x="1658130" y="673757"/>
                </a:cubicBezTo>
                <a:cubicBezTo>
                  <a:pt x="1633409" y="649813"/>
                  <a:pt x="1599752" y="600237"/>
                  <a:pt x="1557159" y="525030"/>
                </a:cubicBezTo>
                <a:cubicBezTo>
                  <a:pt x="1509574" y="566392"/>
                  <a:pt x="1460711" y="587073"/>
                  <a:pt x="1410570" y="587073"/>
                </a:cubicBezTo>
                <a:cubicBezTo>
                  <a:pt x="1396639" y="587073"/>
                  <a:pt x="1383912" y="585103"/>
                  <a:pt x="1372386" y="581162"/>
                </a:cubicBezTo>
                <a:cubicBezTo>
                  <a:pt x="1360861" y="577221"/>
                  <a:pt x="1355099" y="572458"/>
                  <a:pt x="1355099" y="566874"/>
                </a:cubicBezTo>
                <a:cubicBezTo>
                  <a:pt x="1355099" y="561290"/>
                  <a:pt x="1359214" y="558042"/>
                  <a:pt x="1367445" y="557129"/>
                </a:cubicBezTo>
                <a:cubicBezTo>
                  <a:pt x="1406402" y="550795"/>
                  <a:pt x="1460346" y="522255"/>
                  <a:pt x="1529275" y="471511"/>
                </a:cubicBezTo>
                <a:cubicBezTo>
                  <a:pt x="1517496" y="450937"/>
                  <a:pt x="1508594" y="432149"/>
                  <a:pt x="1502569" y="415147"/>
                </a:cubicBezTo>
                <a:cubicBezTo>
                  <a:pt x="1497497" y="420862"/>
                  <a:pt x="1484952" y="434625"/>
                  <a:pt x="1464934" y="456438"/>
                </a:cubicBezTo>
                <a:cubicBezTo>
                  <a:pt x="1444915" y="478250"/>
                  <a:pt x="1426044" y="489156"/>
                  <a:pt x="1408319" y="489156"/>
                </a:cubicBezTo>
                <a:cubicBezTo>
                  <a:pt x="1401080" y="489156"/>
                  <a:pt x="1393365" y="488053"/>
                  <a:pt x="1385174" y="485846"/>
                </a:cubicBezTo>
                <a:cubicBezTo>
                  <a:pt x="1376982" y="483640"/>
                  <a:pt x="1371168" y="475948"/>
                  <a:pt x="1367731" y="462772"/>
                </a:cubicBezTo>
                <a:cubicBezTo>
                  <a:pt x="1364294" y="449596"/>
                  <a:pt x="1362576" y="438310"/>
                  <a:pt x="1362576" y="428916"/>
                </a:cubicBezTo>
                <a:cubicBezTo>
                  <a:pt x="1362576" y="419522"/>
                  <a:pt x="1367060" y="412514"/>
                  <a:pt x="1376030" y="407890"/>
                </a:cubicBezTo>
                <a:cubicBezTo>
                  <a:pt x="1384999" y="403266"/>
                  <a:pt x="1393337" y="395702"/>
                  <a:pt x="1401045" y="385197"/>
                </a:cubicBezTo>
                <a:cubicBezTo>
                  <a:pt x="1408752" y="374691"/>
                  <a:pt x="1423837" y="350980"/>
                  <a:pt x="1446300" y="314063"/>
                </a:cubicBezTo>
                <a:cubicBezTo>
                  <a:pt x="1430838" y="309784"/>
                  <a:pt x="1417674" y="303363"/>
                  <a:pt x="1406807" y="294798"/>
                </a:cubicBezTo>
                <a:cubicBezTo>
                  <a:pt x="1379463" y="349242"/>
                  <a:pt x="1353199" y="409670"/>
                  <a:pt x="1328018" y="476083"/>
                </a:cubicBezTo>
                <a:cubicBezTo>
                  <a:pt x="1302836" y="542496"/>
                  <a:pt x="1285181" y="592407"/>
                  <a:pt x="1275053" y="625816"/>
                </a:cubicBezTo>
                <a:cubicBezTo>
                  <a:pt x="1267996" y="649327"/>
                  <a:pt x="1255610" y="661082"/>
                  <a:pt x="1237893" y="661082"/>
                </a:cubicBezTo>
                <a:cubicBezTo>
                  <a:pt x="1230495" y="661082"/>
                  <a:pt x="1224876" y="658814"/>
                  <a:pt x="1221034" y="654278"/>
                </a:cubicBezTo>
                <a:cubicBezTo>
                  <a:pt x="1217192" y="649742"/>
                  <a:pt x="1212912" y="638818"/>
                  <a:pt x="1208193" y="621506"/>
                </a:cubicBezTo>
                <a:cubicBezTo>
                  <a:pt x="1203474" y="604194"/>
                  <a:pt x="1201115" y="591673"/>
                  <a:pt x="1201115" y="583942"/>
                </a:cubicBezTo>
                <a:cubicBezTo>
                  <a:pt x="1201115" y="568075"/>
                  <a:pt x="1204036" y="557484"/>
                  <a:pt x="1209878" y="552170"/>
                </a:cubicBezTo>
                <a:cubicBezTo>
                  <a:pt x="1215720" y="546856"/>
                  <a:pt x="1220276" y="540577"/>
                  <a:pt x="1223546" y="533334"/>
                </a:cubicBezTo>
                <a:cubicBezTo>
                  <a:pt x="1226817" y="526091"/>
                  <a:pt x="1231371" y="511524"/>
                  <a:pt x="1237209" y="489632"/>
                </a:cubicBezTo>
                <a:cubicBezTo>
                  <a:pt x="1243047" y="467741"/>
                  <a:pt x="1245966" y="455957"/>
                  <a:pt x="1245966" y="454283"/>
                </a:cubicBezTo>
                <a:cubicBezTo>
                  <a:pt x="1245966" y="452608"/>
                  <a:pt x="1244763" y="451770"/>
                  <a:pt x="1242358" y="451770"/>
                </a:cubicBezTo>
                <a:cubicBezTo>
                  <a:pt x="1239953" y="451770"/>
                  <a:pt x="1236574" y="452717"/>
                  <a:pt x="1232220" y="454610"/>
                </a:cubicBezTo>
                <a:cubicBezTo>
                  <a:pt x="1227866" y="456503"/>
                  <a:pt x="1225328" y="458287"/>
                  <a:pt x="1224606" y="459962"/>
                </a:cubicBezTo>
                <a:cubicBezTo>
                  <a:pt x="1219804" y="470947"/>
                  <a:pt x="1212289" y="476440"/>
                  <a:pt x="1202061" y="476440"/>
                </a:cubicBezTo>
                <a:cubicBezTo>
                  <a:pt x="1191834" y="476440"/>
                  <a:pt x="1184788" y="472575"/>
                  <a:pt x="1180922" y="464843"/>
                </a:cubicBezTo>
                <a:cubicBezTo>
                  <a:pt x="1177056" y="457112"/>
                  <a:pt x="1174223" y="447077"/>
                  <a:pt x="1172421" y="434739"/>
                </a:cubicBezTo>
                <a:cubicBezTo>
                  <a:pt x="1170619" y="422400"/>
                  <a:pt x="1169718" y="412535"/>
                  <a:pt x="1169718" y="405146"/>
                </a:cubicBezTo>
                <a:cubicBezTo>
                  <a:pt x="1169718" y="397756"/>
                  <a:pt x="1171675" y="390298"/>
                  <a:pt x="1175588" y="382774"/>
                </a:cubicBezTo>
                <a:cubicBezTo>
                  <a:pt x="1179501" y="375249"/>
                  <a:pt x="1184647" y="370465"/>
                  <a:pt x="1191024" y="368421"/>
                </a:cubicBezTo>
                <a:cubicBezTo>
                  <a:pt x="1197402" y="366377"/>
                  <a:pt x="1204042" y="360346"/>
                  <a:pt x="1210943" y="350329"/>
                </a:cubicBezTo>
                <a:cubicBezTo>
                  <a:pt x="1214394" y="345321"/>
                  <a:pt x="1216982" y="340731"/>
                  <a:pt x="1218708" y="336560"/>
                </a:cubicBezTo>
                <a:lnTo>
                  <a:pt x="1220709" y="327857"/>
                </a:lnTo>
                <a:lnTo>
                  <a:pt x="1205060" y="334696"/>
                </a:lnTo>
                <a:cubicBezTo>
                  <a:pt x="1187013" y="341983"/>
                  <a:pt x="1173177" y="345626"/>
                  <a:pt x="1163551" y="345626"/>
                </a:cubicBezTo>
                <a:cubicBezTo>
                  <a:pt x="1150716" y="345626"/>
                  <a:pt x="1140312" y="338363"/>
                  <a:pt x="1132339" y="323838"/>
                </a:cubicBezTo>
                <a:cubicBezTo>
                  <a:pt x="1124365" y="309312"/>
                  <a:pt x="1120379" y="293104"/>
                  <a:pt x="1120379" y="275213"/>
                </a:cubicBezTo>
                <a:cubicBezTo>
                  <a:pt x="1120379" y="249344"/>
                  <a:pt x="1127151" y="235563"/>
                  <a:pt x="1140697" y="233868"/>
                </a:cubicBezTo>
                <a:cubicBezTo>
                  <a:pt x="1154242" y="232174"/>
                  <a:pt x="1165807" y="228520"/>
                  <a:pt x="1175391" y="222908"/>
                </a:cubicBezTo>
                <a:cubicBezTo>
                  <a:pt x="1184976" y="217297"/>
                  <a:pt x="1199569" y="204809"/>
                  <a:pt x="1219171" y="185445"/>
                </a:cubicBezTo>
                <a:cubicBezTo>
                  <a:pt x="1238772" y="166082"/>
                  <a:pt x="1251129" y="152801"/>
                  <a:pt x="1256241" y="145601"/>
                </a:cubicBezTo>
                <a:cubicBezTo>
                  <a:pt x="1261353" y="138402"/>
                  <a:pt x="1263909" y="133173"/>
                  <a:pt x="1263909" y="129915"/>
                </a:cubicBezTo>
                <a:cubicBezTo>
                  <a:pt x="1263909" y="126656"/>
                  <a:pt x="1262289" y="123281"/>
                  <a:pt x="1259051" y="119788"/>
                </a:cubicBezTo>
                <a:cubicBezTo>
                  <a:pt x="1255812" y="116296"/>
                  <a:pt x="1254193" y="112788"/>
                  <a:pt x="1254193" y="109263"/>
                </a:cubicBezTo>
                <a:cubicBezTo>
                  <a:pt x="1254193" y="101207"/>
                  <a:pt x="1259444" y="97178"/>
                  <a:pt x="1269945" y="97178"/>
                </a:cubicBezTo>
                <a:cubicBezTo>
                  <a:pt x="1280446" y="97178"/>
                  <a:pt x="1289777" y="99798"/>
                  <a:pt x="1297936" y="105037"/>
                </a:cubicBezTo>
                <a:cubicBezTo>
                  <a:pt x="1300746" y="106775"/>
                  <a:pt x="1305148" y="107644"/>
                  <a:pt x="1311141" y="107644"/>
                </a:cubicBezTo>
                <a:cubicBezTo>
                  <a:pt x="1324039" y="107644"/>
                  <a:pt x="1338501" y="114552"/>
                  <a:pt x="1354527" y="128367"/>
                </a:cubicBezTo>
                <a:cubicBezTo>
                  <a:pt x="1370553" y="142182"/>
                  <a:pt x="1378566" y="156495"/>
                  <a:pt x="1378566" y="171307"/>
                </a:cubicBezTo>
                <a:cubicBezTo>
                  <a:pt x="1378566" y="181324"/>
                  <a:pt x="1376567" y="189255"/>
                  <a:pt x="1372571" y="195101"/>
                </a:cubicBezTo>
                <a:cubicBezTo>
                  <a:pt x="1368574" y="200947"/>
                  <a:pt x="1356053" y="210843"/>
                  <a:pt x="1335007" y="224790"/>
                </a:cubicBezTo>
                <a:cubicBezTo>
                  <a:pt x="1313960" y="238736"/>
                  <a:pt x="1293845" y="252678"/>
                  <a:pt x="1274660" y="266616"/>
                </a:cubicBezTo>
                <a:cubicBezTo>
                  <a:pt x="1305561" y="281245"/>
                  <a:pt x="1321011" y="301553"/>
                  <a:pt x="1321011" y="327541"/>
                </a:cubicBezTo>
                <a:cubicBezTo>
                  <a:pt x="1321011" y="337963"/>
                  <a:pt x="1318975" y="347922"/>
                  <a:pt x="1314903" y="357419"/>
                </a:cubicBezTo>
                <a:cubicBezTo>
                  <a:pt x="1310831" y="366917"/>
                  <a:pt x="1303147" y="378356"/>
                  <a:pt x="1291853" y="391739"/>
                </a:cubicBezTo>
                <a:cubicBezTo>
                  <a:pt x="1304259" y="400899"/>
                  <a:pt x="1311522" y="413337"/>
                  <a:pt x="1313641" y="429053"/>
                </a:cubicBezTo>
                <a:cubicBezTo>
                  <a:pt x="1351820" y="343257"/>
                  <a:pt x="1371620" y="292262"/>
                  <a:pt x="1373041" y="276070"/>
                </a:cubicBezTo>
                <a:cubicBezTo>
                  <a:pt x="1373589" y="271093"/>
                  <a:pt x="1374498" y="266541"/>
                  <a:pt x="1375768" y="262413"/>
                </a:cubicBezTo>
                <a:cubicBezTo>
                  <a:pt x="1377038" y="258286"/>
                  <a:pt x="1385692" y="250833"/>
                  <a:pt x="1401729" y="240053"/>
                </a:cubicBezTo>
                <a:cubicBezTo>
                  <a:pt x="1417767" y="229274"/>
                  <a:pt x="1428139" y="222770"/>
                  <a:pt x="1432846" y="220539"/>
                </a:cubicBezTo>
                <a:cubicBezTo>
                  <a:pt x="1430378" y="192972"/>
                  <a:pt x="1427229" y="169721"/>
                  <a:pt x="1423399" y="150786"/>
                </a:cubicBezTo>
                <a:cubicBezTo>
                  <a:pt x="1419569" y="131851"/>
                  <a:pt x="1412729" y="115820"/>
                  <a:pt x="1402878" y="102691"/>
                </a:cubicBezTo>
                <a:cubicBezTo>
                  <a:pt x="1387472" y="81982"/>
                  <a:pt x="1379768" y="63242"/>
                  <a:pt x="1379768" y="46470"/>
                </a:cubicBezTo>
                <a:cubicBezTo>
                  <a:pt x="1379768" y="33929"/>
                  <a:pt x="1386047" y="27658"/>
                  <a:pt x="1398604" y="27658"/>
                </a:cubicBezTo>
                <a:close/>
                <a:moveTo>
                  <a:pt x="3745516" y="0"/>
                </a:moveTo>
                <a:cubicBezTo>
                  <a:pt x="3763050" y="0"/>
                  <a:pt x="3783156" y="10457"/>
                  <a:pt x="3805833" y="31373"/>
                </a:cubicBezTo>
                <a:cubicBezTo>
                  <a:pt x="3828511" y="52288"/>
                  <a:pt x="3838353" y="72223"/>
                  <a:pt x="3835361" y="91178"/>
                </a:cubicBezTo>
                <a:cubicBezTo>
                  <a:pt x="3847695" y="90678"/>
                  <a:pt x="3858630" y="96329"/>
                  <a:pt x="3868162" y="108132"/>
                </a:cubicBezTo>
                <a:cubicBezTo>
                  <a:pt x="3877695" y="119935"/>
                  <a:pt x="3882462" y="131153"/>
                  <a:pt x="3882462" y="141785"/>
                </a:cubicBezTo>
                <a:lnTo>
                  <a:pt x="3881389" y="151832"/>
                </a:lnTo>
                <a:lnTo>
                  <a:pt x="3883651" y="149221"/>
                </a:lnTo>
                <a:cubicBezTo>
                  <a:pt x="3890935" y="140930"/>
                  <a:pt x="3896503" y="134858"/>
                  <a:pt x="3900357" y="131004"/>
                </a:cubicBezTo>
                <a:cubicBezTo>
                  <a:pt x="3908064" y="123297"/>
                  <a:pt x="3912815" y="117848"/>
                  <a:pt x="3914609" y="114657"/>
                </a:cubicBezTo>
                <a:cubicBezTo>
                  <a:pt x="3916403" y="111466"/>
                  <a:pt x="3917300" y="108422"/>
                  <a:pt x="3917300" y="105525"/>
                </a:cubicBezTo>
                <a:cubicBezTo>
                  <a:pt x="3917300" y="88499"/>
                  <a:pt x="3924038" y="79986"/>
                  <a:pt x="3937516" y="79986"/>
                </a:cubicBezTo>
                <a:cubicBezTo>
                  <a:pt x="3950994" y="79986"/>
                  <a:pt x="3962754" y="85725"/>
                  <a:pt x="3972794" y="97202"/>
                </a:cubicBezTo>
                <a:cubicBezTo>
                  <a:pt x="3982836" y="108680"/>
                  <a:pt x="3987856" y="122428"/>
                  <a:pt x="3987856" y="138446"/>
                </a:cubicBezTo>
                <a:cubicBezTo>
                  <a:pt x="3987856" y="154463"/>
                  <a:pt x="3984852" y="166626"/>
                  <a:pt x="3978843" y="174932"/>
                </a:cubicBezTo>
                <a:cubicBezTo>
                  <a:pt x="3972834" y="183239"/>
                  <a:pt x="3958360" y="196056"/>
                  <a:pt x="3935421" y="213383"/>
                </a:cubicBezTo>
                <a:cubicBezTo>
                  <a:pt x="3935492" y="213328"/>
                  <a:pt x="3935528" y="213923"/>
                  <a:pt x="3935528" y="215169"/>
                </a:cubicBezTo>
                <a:cubicBezTo>
                  <a:pt x="3935528" y="216416"/>
                  <a:pt x="3936086" y="217721"/>
                  <a:pt x="3937201" y="219087"/>
                </a:cubicBezTo>
                <a:cubicBezTo>
                  <a:pt x="3938316" y="220452"/>
                  <a:pt x="3939608" y="221257"/>
                  <a:pt x="3941076" y="221504"/>
                </a:cubicBezTo>
                <a:cubicBezTo>
                  <a:pt x="3960547" y="224067"/>
                  <a:pt x="3973481" y="227215"/>
                  <a:pt x="3979879" y="230945"/>
                </a:cubicBezTo>
                <a:cubicBezTo>
                  <a:pt x="3986276" y="234676"/>
                  <a:pt x="3993690" y="239303"/>
                  <a:pt x="4002120" y="244828"/>
                </a:cubicBezTo>
                <a:cubicBezTo>
                  <a:pt x="4010549" y="250352"/>
                  <a:pt x="4014764" y="257242"/>
                  <a:pt x="4014764" y="265497"/>
                </a:cubicBezTo>
                <a:cubicBezTo>
                  <a:pt x="4014764" y="267577"/>
                  <a:pt x="4013078" y="274599"/>
                  <a:pt x="4009704" y="286565"/>
                </a:cubicBezTo>
                <a:cubicBezTo>
                  <a:pt x="4006330" y="298531"/>
                  <a:pt x="4001183" y="304514"/>
                  <a:pt x="3994261" y="304514"/>
                </a:cubicBezTo>
                <a:cubicBezTo>
                  <a:pt x="3987340" y="304514"/>
                  <a:pt x="3976886" y="302002"/>
                  <a:pt x="3962900" y="296977"/>
                </a:cubicBezTo>
                <a:cubicBezTo>
                  <a:pt x="3948065" y="292032"/>
                  <a:pt x="3929872" y="289560"/>
                  <a:pt x="3908322" y="289560"/>
                </a:cubicBezTo>
                <a:cubicBezTo>
                  <a:pt x="3886772" y="289560"/>
                  <a:pt x="3869420" y="291100"/>
                  <a:pt x="3856268" y="294179"/>
                </a:cubicBezTo>
                <a:cubicBezTo>
                  <a:pt x="3837587" y="312932"/>
                  <a:pt x="3822352" y="327926"/>
                  <a:pt x="3810563" y="339161"/>
                </a:cubicBezTo>
                <a:lnTo>
                  <a:pt x="3805374" y="344029"/>
                </a:lnTo>
                <a:lnTo>
                  <a:pt x="3806490" y="343287"/>
                </a:lnTo>
                <a:cubicBezTo>
                  <a:pt x="3815075" y="338679"/>
                  <a:pt x="3823526" y="336375"/>
                  <a:pt x="3831842" y="336375"/>
                </a:cubicBezTo>
                <a:cubicBezTo>
                  <a:pt x="3848475" y="336375"/>
                  <a:pt x="3866426" y="344654"/>
                  <a:pt x="3885694" y="361211"/>
                </a:cubicBezTo>
                <a:cubicBezTo>
                  <a:pt x="3904963" y="377769"/>
                  <a:pt x="3914597" y="399236"/>
                  <a:pt x="3914597" y="425612"/>
                </a:cubicBezTo>
                <a:lnTo>
                  <a:pt x="3916847" y="573619"/>
                </a:lnTo>
                <a:cubicBezTo>
                  <a:pt x="3916847" y="587438"/>
                  <a:pt x="3913102" y="608296"/>
                  <a:pt x="3905613" y="636192"/>
                </a:cubicBezTo>
                <a:cubicBezTo>
                  <a:pt x="3898125" y="664089"/>
                  <a:pt x="3890232" y="683184"/>
                  <a:pt x="3881938" y="693479"/>
                </a:cubicBezTo>
                <a:cubicBezTo>
                  <a:pt x="3873643" y="703774"/>
                  <a:pt x="3865551" y="708922"/>
                  <a:pt x="3857661" y="708922"/>
                </a:cubicBezTo>
                <a:cubicBezTo>
                  <a:pt x="3849771" y="708922"/>
                  <a:pt x="3841911" y="702351"/>
                  <a:pt x="3834081" y="689211"/>
                </a:cubicBezTo>
                <a:cubicBezTo>
                  <a:pt x="3826251" y="676070"/>
                  <a:pt x="3815017" y="654177"/>
                  <a:pt x="3800380" y="623530"/>
                </a:cubicBezTo>
                <a:cubicBezTo>
                  <a:pt x="3792101" y="623149"/>
                  <a:pt x="3782906" y="626300"/>
                  <a:pt x="3772793" y="632984"/>
                </a:cubicBezTo>
                <a:cubicBezTo>
                  <a:pt x="3762673" y="639754"/>
                  <a:pt x="3755359" y="643140"/>
                  <a:pt x="3750850" y="643140"/>
                </a:cubicBezTo>
                <a:cubicBezTo>
                  <a:pt x="3746342" y="643140"/>
                  <a:pt x="3744814" y="642640"/>
                  <a:pt x="3746266" y="641639"/>
                </a:cubicBezTo>
                <a:cubicBezTo>
                  <a:pt x="3744885" y="659086"/>
                  <a:pt x="3738404" y="667809"/>
                  <a:pt x="3726823" y="667809"/>
                </a:cubicBezTo>
                <a:cubicBezTo>
                  <a:pt x="3721370" y="667809"/>
                  <a:pt x="3716439" y="665130"/>
                  <a:pt x="3712030" y="659773"/>
                </a:cubicBezTo>
                <a:cubicBezTo>
                  <a:pt x="3707620" y="654415"/>
                  <a:pt x="3701777" y="644070"/>
                  <a:pt x="3694498" y="628739"/>
                </a:cubicBezTo>
                <a:cubicBezTo>
                  <a:pt x="3687219" y="613408"/>
                  <a:pt x="3682540" y="601196"/>
                  <a:pt x="3680460" y="592103"/>
                </a:cubicBezTo>
                <a:cubicBezTo>
                  <a:pt x="3678381" y="583011"/>
                  <a:pt x="3677341" y="569325"/>
                  <a:pt x="3677341" y="551045"/>
                </a:cubicBezTo>
                <a:cubicBezTo>
                  <a:pt x="3677341" y="515390"/>
                  <a:pt x="3679085" y="493448"/>
                  <a:pt x="3682574" y="485221"/>
                </a:cubicBezTo>
                <a:cubicBezTo>
                  <a:pt x="3684318" y="481107"/>
                  <a:pt x="3685626" y="477750"/>
                  <a:pt x="3686498" y="475150"/>
                </a:cubicBezTo>
                <a:lnTo>
                  <a:pt x="3686882" y="473529"/>
                </a:lnTo>
                <a:lnTo>
                  <a:pt x="3668801" y="496763"/>
                </a:lnTo>
                <a:cubicBezTo>
                  <a:pt x="3616996" y="562092"/>
                  <a:pt x="3574817" y="606352"/>
                  <a:pt x="3542265" y="629543"/>
                </a:cubicBezTo>
                <a:cubicBezTo>
                  <a:pt x="3505062" y="656046"/>
                  <a:pt x="3479372" y="669298"/>
                  <a:pt x="3465195" y="669298"/>
                </a:cubicBezTo>
                <a:cubicBezTo>
                  <a:pt x="3454630" y="669298"/>
                  <a:pt x="3449348" y="665650"/>
                  <a:pt x="3449348" y="658356"/>
                </a:cubicBezTo>
                <a:cubicBezTo>
                  <a:pt x="3449348" y="651061"/>
                  <a:pt x="3452963" y="644521"/>
                  <a:pt x="3460195" y="638734"/>
                </a:cubicBezTo>
                <a:cubicBezTo>
                  <a:pt x="3495001" y="611667"/>
                  <a:pt x="3591306" y="506988"/>
                  <a:pt x="3749112" y="324695"/>
                </a:cubicBezTo>
                <a:cubicBezTo>
                  <a:pt x="3652616" y="352095"/>
                  <a:pt x="3591163" y="377598"/>
                  <a:pt x="3564755" y="401205"/>
                </a:cubicBezTo>
                <a:cubicBezTo>
                  <a:pt x="3553952" y="411238"/>
                  <a:pt x="3539605" y="421052"/>
                  <a:pt x="3521714" y="430649"/>
                </a:cubicBezTo>
                <a:cubicBezTo>
                  <a:pt x="3503823" y="440245"/>
                  <a:pt x="3489034" y="445043"/>
                  <a:pt x="3477346" y="445043"/>
                </a:cubicBezTo>
                <a:cubicBezTo>
                  <a:pt x="3465658" y="445043"/>
                  <a:pt x="3455702" y="437535"/>
                  <a:pt x="3447479" y="422517"/>
                </a:cubicBezTo>
                <a:cubicBezTo>
                  <a:pt x="3439256" y="407499"/>
                  <a:pt x="3435144" y="395242"/>
                  <a:pt x="3435144" y="385744"/>
                </a:cubicBezTo>
                <a:cubicBezTo>
                  <a:pt x="3435144" y="376247"/>
                  <a:pt x="3437535" y="367514"/>
                  <a:pt x="3442318" y="359545"/>
                </a:cubicBezTo>
                <a:cubicBezTo>
                  <a:pt x="3447100" y="351575"/>
                  <a:pt x="3454976" y="347591"/>
                  <a:pt x="3465945" y="347591"/>
                </a:cubicBezTo>
                <a:cubicBezTo>
                  <a:pt x="3467906" y="347591"/>
                  <a:pt x="3470757" y="348089"/>
                  <a:pt x="3474500" y="349085"/>
                </a:cubicBezTo>
                <a:cubicBezTo>
                  <a:pt x="3478243" y="350081"/>
                  <a:pt x="3482342" y="350579"/>
                  <a:pt x="3486799" y="350579"/>
                </a:cubicBezTo>
                <a:cubicBezTo>
                  <a:pt x="3491256" y="350579"/>
                  <a:pt x="3501343" y="347194"/>
                  <a:pt x="3517059" y="340423"/>
                </a:cubicBezTo>
                <a:cubicBezTo>
                  <a:pt x="3532775" y="333652"/>
                  <a:pt x="3592314" y="312471"/>
                  <a:pt x="3695677" y="276880"/>
                </a:cubicBezTo>
                <a:cubicBezTo>
                  <a:pt x="3699455" y="262203"/>
                  <a:pt x="3704059" y="249237"/>
                  <a:pt x="3709488" y="237982"/>
                </a:cubicBezTo>
                <a:cubicBezTo>
                  <a:pt x="3701606" y="238982"/>
                  <a:pt x="3686802" y="228675"/>
                  <a:pt x="3665077" y="207061"/>
                </a:cubicBezTo>
                <a:cubicBezTo>
                  <a:pt x="3643353" y="185447"/>
                  <a:pt x="3632490" y="169545"/>
                  <a:pt x="3632490" y="159353"/>
                </a:cubicBezTo>
                <a:cubicBezTo>
                  <a:pt x="3632490" y="150296"/>
                  <a:pt x="3636407" y="145768"/>
                  <a:pt x="3644242" y="145768"/>
                </a:cubicBezTo>
                <a:cubicBezTo>
                  <a:pt x="3652076" y="145768"/>
                  <a:pt x="3658481" y="146389"/>
                  <a:pt x="3663458" y="147631"/>
                </a:cubicBezTo>
                <a:cubicBezTo>
                  <a:pt x="3668435" y="148873"/>
                  <a:pt x="3672118" y="149495"/>
                  <a:pt x="3674507" y="149495"/>
                </a:cubicBezTo>
                <a:cubicBezTo>
                  <a:pt x="3685890" y="149495"/>
                  <a:pt x="3706476" y="139791"/>
                  <a:pt x="3736265" y="120384"/>
                </a:cubicBezTo>
                <a:cubicBezTo>
                  <a:pt x="3740837" y="96571"/>
                  <a:pt x="3743123" y="81389"/>
                  <a:pt x="3743123" y="74836"/>
                </a:cubicBezTo>
                <a:cubicBezTo>
                  <a:pt x="3743123" y="68284"/>
                  <a:pt x="3742097" y="63158"/>
                  <a:pt x="3740045" y="59459"/>
                </a:cubicBezTo>
                <a:cubicBezTo>
                  <a:pt x="3737993" y="55761"/>
                  <a:pt x="3733634" y="50179"/>
                  <a:pt x="3726966" y="42713"/>
                </a:cubicBezTo>
                <a:cubicBezTo>
                  <a:pt x="3720299" y="35248"/>
                  <a:pt x="3716965" y="28031"/>
                  <a:pt x="3716965" y="21062"/>
                </a:cubicBezTo>
                <a:cubicBezTo>
                  <a:pt x="3716965" y="14093"/>
                  <a:pt x="3719971" y="8840"/>
                  <a:pt x="3725984" y="5304"/>
                </a:cubicBezTo>
                <a:cubicBezTo>
                  <a:pt x="3731997" y="1768"/>
                  <a:pt x="3738507" y="0"/>
                  <a:pt x="3745516" y="0"/>
                </a:cubicBezTo>
                <a:close/>
              </a:path>
            </a:pathLst>
          </a:custGeom>
          <a:effectLst/>
        </p:spPr>
      </p:pic>
      <p:pic>
        <p:nvPicPr>
          <p:cNvPr id="9" name="Picture 4"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52" t="33799" r="75013" b="35503"/>
          <a:stretch>
            <a:fillRect/>
          </a:stretch>
        </p:blipFill>
        <p:spPr>
          <a:xfrm>
            <a:off x="1970429" y="1694026"/>
            <a:ext cx="1687169" cy="229000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5" name="图片 14" descr="图片包含 自然, 雨&#10;&#10;已生成极高可信度的说明"/>
          <p:cNvPicPr>
            <a:picLocks noChangeAspect="1"/>
          </p:cNvPicPr>
          <p:nvPr/>
        </p:nvPicPr>
        <p:blipFill>
          <a:blip r:embed="rId1">
            <a:extLst>
              <a:ext uri="{28A0092B-C50C-407E-A947-70E740481C1C}">
                <a14:useLocalDpi xmlns:a14="http://schemas.microsoft.com/office/drawing/2010/main" val="0"/>
              </a:ext>
            </a:extLst>
          </a:blip>
          <a:srcRect l="34008" t="7378" r="9619" b="69333"/>
          <a:stretch>
            <a:fillRect/>
          </a:stretch>
        </p:blipFill>
        <p:spPr>
          <a:xfrm>
            <a:off x="4059496" y="2454894"/>
            <a:ext cx="5154786" cy="1597164"/>
          </a:xfrm>
          <a:custGeom>
            <a:avLst/>
            <a:gdLst/>
            <a:ahLst/>
            <a:cxnLst/>
            <a:rect l="l" t="t" r="r" b="b"/>
            <a:pathLst>
              <a:path w="5154786" h="1597164">
                <a:moveTo>
                  <a:pt x="721876" y="1338435"/>
                </a:moveTo>
                <a:cubicBezTo>
                  <a:pt x="721876" y="1338987"/>
                  <a:pt x="719431" y="1339263"/>
                  <a:pt x="714541" y="1339263"/>
                </a:cubicBezTo>
                <a:cubicBezTo>
                  <a:pt x="714248" y="1339263"/>
                  <a:pt x="713662" y="1340203"/>
                  <a:pt x="712785" y="1342085"/>
                </a:cubicBezTo>
                <a:cubicBezTo>
                  <a:pt x="711908" y="1343966"/>
                  <a:pt x="710799" y="1345919"/>
                  <a:pt x="709457" y="1347943"/>
                </a:cubicBezTo>
                <a:cubicBezTo>
                  <a:pt x="709569" y="1347736"/>
                  <a:pt x="711666" y="1345962"/>
                  <a:pt x="715750" y="1342620"/>
                </a:cubicBezTo>
                <a:cubicBezTo>
                  <a:pt x="719834" y="1339279"/>
                  <a:pt x="721876" y="1337884"/>
                  <a:pt x="721876" y="1338435"/>
                </a:cubicBezTo>
                <a:close/>
                <a:moveTo>
                  <a:pt x="4630477" y="1307876"/>
                </a:moveTo>
                <a:lnTo>
                  <a:pt x="4629875" y="1308142"/>
                </a:lnTo>
                <a:cubicBezTo>
                  <a:pt x="4624220" y="1311672"/>
                  <a:pt x="4613529" y="1320496"/>
                  <a:pt x="4597800" y="1334614"/>
                </a:cubicBezTo>
                <a:cubicBezTo>
                  <a:pt x="4576829" y="1353437"/>
                  <a:pt x="4562313" y="1368657"/>
                  <a:pt x="4554253" y="1380274"/>
                </a:cubicBezTo>
                <a:cubicBezTo>
                  <a:pt x="4546193" y="1391890"/>
                  <a:pt x="4537142" y="1410768"/>
                  <a:pt x="4527101" y="1436906"/>
                </a:cubicBezTo>
                <a:cubicBezTo>
                  <a:pt x="4552874" y="1420634"/>
                  <a:pt x="4576587" y="1399030"/>
                  <a:pt x="4598241" y="1372094"/>
                </a:cubicBezTo>
                <a:cubicBezTo>
                  <a:pt x="4614481" y="1351892"/>
                  <a:pt x="4624631" y="1334493"/>
                  <a:pt x="4628691" y="1319897"/>
                </a:cubicBezTo>
                <a:close/>
                <a:moveTo>
                  <a:pt x="601527" y="1297401"/>
                </a:moveTo>
                <a:cubicBezTo>
                  <a:pt x="585271" y="1334222"/>
                  <a:pt x="577143" y="1360341"/>
                  <a:pt x="577143" y="1375756"/>
                </a:cubicBezTo>
                <a:cubicBezTo>
                  <a:pt x="577143" y="1381605"/>
                  <a:pt x="577631" y="1385787"/>
                  <a:pt x="578608" y="1388299"/>
                </a:cubicBezTo>
                <a:cubicBezTo>
                  <a:pt x="579584" y="1390811"/>
                  <a:pt x="580044" y="1392067"/>
                  <a:pt x="579989" y="1392067"/>
                </a:cubicBezTo>
                <a:cubicBezTo>
                  <a:pt x="583267" y="1392067"/>
                  <a:pt x="587309" y="1381197"/>
                  <a:pt x="592115" y="1359456"/>
                </a:cubicBezTo>
                <a:cubicBezTo>
                  <a:pt x="596922" y="1337715"/>
                  <a:pt x="600059" y="1317030"/>
                  <a:pt x="601527" y="1297401"/>
                </a:cubicBezTo>
                <a:close/>
                <a:moveTo>
                  <a:pt x="3774531" y="1254800"/>
                </a:moveTo>
                <a:cubicBezTo>
                  <a:pt x="3771847" y="1264706"/>
                  <a:pt x="3766958" y="1273501"/>
                  <a:pt x="3759862" y="1281184"/>
                </a:cubicBezTo>
                <a:cubicBezTo>
                  <a:pt x="3765934" y="1287828"/>
                  <a:pt x="3770371" y="1291150"/>
                  <a:pt x="3773173" y="1291150"/>
                </a:cubicBezTo>
                <a:cubicBezTo>
                  <a:pt x="3771086" y="1291150"/>
                  <a:pt x="3770042" y="1288518"/>
                  <a:pt x="3770042" y="1283256"/>
                </a:cubicBezTo>
                <a:cubicBezTo>
                  <a:pt x="3770042" y="1277993"/>
                  <a:pt x="3771538" y="1268508"/>
                  <a:pt x="3774531" y="1254800"/>
                </a:cubicBezTo>
                <a:close/>
                <a:moveTo>
                  <a:pt x="588966" y="1221903"/>
                </a:moveTo>
                <a:cubicBezTo>
                  <a:pt x="586807" y="1221903"/>
                  <a:pt x="574953" y="1239423"/>
                  <a:pt x="553402" y="1274463"/>
                </a:cubicBezTo>
                <a:lnTo>
                  <a:pt x="541885" y="1300840"/>
                </a:lnTo>
                <a:lnTo>
                  <a:pt x="543736" y="1298200"/>
                </a:lnTo>
                <a:cubicBezTo>
                  <a:pt x="555427" y="1282229"/>
                  <a:pt x="571448" y="1261499"/>
                  <a:pt x="591800" y="1236012"/>
                </a:cubicBezTo>
                <a:cubicBezTo>
                  <a:pt x="589268" y="1226606"/>
                  <a:pt x="588323" y="1221903"/>
                  <a:pt x="588966" y="1221903"/>
                </a:cubicBezTo>
                <a:close/>
                <a:moveTo>
                  <a:pt x="852082" y="1214426"/>
                </a:moveTo>
                <a:cubicBezTo>
                  <a:pt x="839771" y="1214426"/>
                  <a:pt x="823742" y="1218522"/>
                  <a:pt x="803993" y="1226713"/>
                </a:cubicBezTo>
                <a:cubicBezTo>
                  <a:pt x="784245" y="1234905"/>
                  <a:pt x="765105" y="1246616"/>
                  <a:pt x="746575" y="1261849"/>
                </a:cubicBezTo>
                <a:cubicBezTo>
                  <a:pt x="741943" y="1265656"/>
                  <a:pt x="737478" y="1268988"/>
                  <a:pt x="733180" y="1271844"/>
                </a:cubicBezTo>
                <a:lnTo>
                  <a:pt x="730261" y="1273526"/>
                </a:lnTo>
                <a:lnTo>
                  <a:pt x="733984" y="1273207"/>
                </a:lnTo>
                <a:cubicBezTo>
                  <a:pt x="756566" y="1273207"/>
                  <a:pt x="774944" y="1280015"/>
                  <a:pt x="789116" y="1293632"/>
                </a:cubicBezTo>
                <a:cubicBezTo>
                  <a:pt x="803289" y="1307249"/>
                  <a:pt x="810375" y="1321886"/>
                  <a:pt x="810375" y="1337542"/>
                </a:cubicBezTo>
                <a:cubicBezTo>
                  <a:pt x="810375" y="1353199"/>
                  <a:pt x="805902" y="1365498"/>
                  <a:pt x="796957" y="1374440"/>
                </a:cubicBezTo>
                <a:cubicBezTo>
                  <a:pt x="788011" y="1383382"/>
                  <a:pt x="778220" y="1387852"/>
                  <a:pt x="767584" y="1387852"/>
                </a:cubicBezTo>
                <a:cubicBezTo>
                  <a:pt x="756947" y="1387852"/>
                  <a:pt x="748887" y="1385931"/>
                  <a:pt x="743402" y="1382090"/>
                </a:cubicBezTo>
                <a:cubicBezTo>
                  <a:pt x="732917" y="1374470"/>
                  <a:pt x="722550" y="1370660"/>
                  <a:pt x="712303" y="1370660"/>
                </a:cubicBezTo>
                <a:cubicBezTo>
                  <a:pt x="709350" y="1370660"/>
                  <a:pt x="708652" y="1370271"/>
                  <a:pt x="710208" y="1369493"/>
                </a:cubicBezTo>
                <a:cubicBezTo>
                  <a:pt x="711954" y="1381209"/>
                  <a:pt x="719744" y="1394220"/>
                  <a:pt x="733580" y="1408528"/>
                </a:cubicBezTo>
                <a:cubicBezTo>
                  <a:pt x="747415" y="1422835"/>
                  <a:pt x="761103" y="1432515"/>
                  <a:pt x="774644" y="1437567"/>
                </a:cubicBezTo>
                <a:cubicBezTo>
                  <a:pt x="788186" y="1442619"/>
                  <a:pt x="798147" y="1445145"/>
                  <a:pt x="804529" y="1445145"/>
                </a:cubicBezTo>
                <a:cubicBezTo>
                  <a:pt x="810911" y="1445145"/>
                  <a:pt x="815870" y="1443748"/>
                  <a:pt x="819406" y="1440954"/>
                </a:cubicBezTo>
                <a:cubicBezTo>
                  <a:pt x="822942" y="1438160"/>
                  <a:pt x="829165" y="1427131"/>
                  <a:pt x="838075" y="1407867"/>
                </a:cubicBezTo>
                <a:cubicBezTo>
                  <a:pt x="846985" y="1388602"/>
                  <a:pt x="855386" y="1361950"/>
                  <a:pt x="863280" y="1327910"/>
                </a:cubicBezTo>
                <a:cubicBezTo>
                  <a:pt x="871174" y="1293870"/>
                  <a:pt x="875121" y="1269486"/>
                  <a:pt x="875121" y="1254758"/>
                </a:cubicBezTo>
                <a:cubicBezTo>
                  <a:pt x="875121" y="1240030"/>
                  <a:pt x="872964" y="1229626"/>
                  <a:pt x="868650" y="1223546"/>
                </a:cubicBezTo>
                <a:cubicBezTo>
                  <a:pt x="864336" y="1217466"/>
                  <a:pt x="858813" y="1214426"/>
                  <a:pt x="852082" y="1214426"/>
                </a:cubicBezTo>
                <a:close/>
                <a:moveTo>
                  <a:pt x="3676509" y="1199664"/>
                </a:moveTo>
                <a:lnTo>
                  <a:pt x="3660945" y="1209675"/>
                </a:lnTo>
                <a:cubicBezTo>
                  <a:pt x="3651206" y="1212922"/>
                  <a:pt x="3642447" y="1216950"/>
                  <a:pt x="3634668" y="1221760"/>
                </a:cubicBezTo>
                <a:cubicBezTo>
                  <a:pt x="3632787" y="1252240"/>
                  <a:pt x="3629917" y="1280101"/>
                  <a:pt x="3626060" y="1305342"/>
                </a:cubicBezTo>
                <a:cubicBezTo>
                  <a:pt x="3645292" y="1285252"/>
                  <a:pt x="3664775" y="1264166"/>
                  <a:pt x="3684507" y="1242084"/>
                </a:cubicBezTo>
                <a:cubicBezTo>
                  <a:pt x="3685714" y="1235631"/>
                  <a:pt x="3686317" y="1229924"/>
                  <a:pt x="3686317" y="1224963"/>
                </a:cubicBezTo>
                <a:cubicBezTo>
                  <a:pt x="3686317" y="1220002"/>
                  <a:pt x="3684450" y="1214779"/>
                  <a:pt x="3680716" y="1209294"/>
                </a:cubicBezTo>
                <a:cubicBezTo>
                  <a:pt x="3678848" y="1206552"/>
                  <a:pt x="3677448" y="1203357"/>
                  <a:pt x="3676514" y="1199710"/>
                </a:cubicBezTo>
                <a:close/>
                <a:moveTo>
                  <a:pt x="2095192" y="1160184"/>
                </a:moveTo>
                <a:lnTo>
                  <a:pt x="2094667" y="1166683"/>
                </a:lnTo>
                <a:cubicBezTo>
                  <a:pt x="2093013" y="1189019"/>
                  <a:pt x="2091250" y="1221830"/>
                  <a:pt x="2089380" y="1265117"/>
                </a:cubicBezTo>
                <a:cubicBezTo>
                  <a:pt x="2089006" y="1273774"/>
                  <a:pt x="2088599" y="1282083"/>
                  <a:pt x="2088160" y="1290043"/>
                </a:cubicBezTo>
                <a:lnTo>
                  <a:pt x="2087658" y="1298118"/>
                </a:lnTo>
                <a:lnTo>
                  <a:pt x="2090928" y="1288609"/>
                </a:lnTo>
                <a:cubicBezTo>
                  <a:pt x="2093539" y="1285263"/>
                  <a:pt x="2097456" y="1282367"/>
                  <a:pt x="2102679" y="1279922"/>
                </a:cubicBezTo>
                <a:cubicBezTo>
                  <a:pt x="2119927" y="1270770"/>
                  <a:pt x="2140370" y="1249180"/>
                  <a:pt x="2164008" y="1215152"/>
                </a:cubicBezTo>
                <a:cubicBezTo>
                  <a:pt x="2128873" y="1205276"/>
                  <a:pt x="2106913" y="1191292"/>
                  <a:pt x="2098130" y="1173200"/>
                </a:cubicBezTo>
                <a:close/>
                <a:moveTo>
                  <a:pt x="4536164" y="1151002"/>
                </a:moveTo>
                <a:lnTo>
                  <a:pt x="4528751" y="1152856"/>
                </a:lnTo>
                <a:cubicBezTo>
                  <a:pt x="4521059" y="1155163"/>
                  <a:pt x="4510289" y="1158625"/>
                  <a:pt x="4496443" y="1163241"/>
                </a:cubicBezTo>
                <a:cubicBezTo>
                  <a:pt x="4492743" y="1164479"/>
                  <a:pt x="4488035" y="1165098"/>
                  <a:pt x="4482315" y="1165098"/>
                </a:cubicBezTo>
                <a:lnTo>
                  <a:pt x="4476847" y="1163198"/>
                </a:lnTo>
                <a:lnTo>
                  <a:pt x="4477761" y="1164824"/>
                </a:lnTo>
                <a:cubicBezTo>
                  <a:pt x="4477761" y="1169309"/>
                  <a:pt x="4478459" y="1171551"/>
                  <a:pt x="4479857" y="1171551"/>
                </a:cubicBezTo>
                <a:cubicBezTo>
                  <a:pt x="4491025" y="1171551"/>
                  <a:pt x="4506405" y="1166575"/>
                  <a:pt x="4525999" y="1156623"/>
                </a:cubicBezTo>
                <a:close/>
                <a:moveTo>
                  <a:pt x="3908476" y="1130713"/>
                </a:moveTo>
                <a:cubicBezTo>
                  <a:pt x="3902745" y="1130713"/>
                  <a:pt x="3882099" y="1150565"/>
                  <a:pt x="3846539" y="1190268"/>
                </a:cubicBezTo>
                <a:cubicBezTo>
                  <a:pt x="3848008" y="1241505"/>
                  <a:pt x="3846773" y="1272612"/>
                  <a:pt x="3842837" y="1283589"/>
                </a:cubicBezTo>
                <a:cubicBezTo>
                  <a:pt x="3844758" y="1283137"/>
                  <a:pt x="3846949" y="1282543"/>
                  <a:pt x="3849409" y="1281809"/>
                </a:cubicBezTo>
                <a:cubicBezTo>
                  <a:pt x="3851869" y="1281075"/>
                  <a:pt x="3854691" y="1278374"/>
                  <a:pt x="3857874" y="1273707"/>
                </a:cubicBezTo>
                <a:cubicBezTo>
                  <a:pt x="3861057" y="1269040"/>
                  <a:pt x="3867072" y="1255764"/>
                  <a:pt x="3875918" y="1233881"/>
                </a:cubicBezTo>
                <a:cubicBezTo>
                  <a:pt x="3884765" y="1211997"/>
                  <a:pt x="3891881" y="1191385"/>
                  <a:pt x="3897266" y="1172046"/>
                </a:cubicBezTo>
                <a:cubicBezTo>
                  <a:pt x="3902652" y="1152706"/>
                  <a:pt x="3905345" y="1140982"/>
                  <a:pt x="3905345" y="1136874"/>
                </a:cubicBezTo>
                <a:cubicBezTo>
                  <a:pt x="3905345" y="1132767"/>
                  <a:pt x="3906388" y="1130713"/>
                  <a:pt x="3908476" y="1130713"/>
                </a:cubicBezTo>
                <a:close/>
                <a:moveTo>
                  <a:pt x="2093285" y="1049977"/>
                </a:moveTo>
                <a:cubicBezTo>
                  <a:pt x="2109231" y="1062415"/>
                  <a:pt x="2117205" y="1072583"/>
                  <a:pt x="2117205" y="1080481"/>
                </a:cubicBezTo>
                <a:cubicBezTo>
                  <a:pt x="2117205" y="1085259"/>
                  <a:pt x="2114536" y="1092099"/>
                  <a:pt x="2109198" y="1101001"/>
                </a:cubicBezTo>
                <a:cubicBezTo>
                  <a:pt x="2103860" y="1109903"/>
                  <a:pt x="2099970" y="1122166"/>
                  <a:pt x="2097530" y="1137791"/>
                </a:cubicBezTo>
                <a:lnTo>
                  <a:pt x="2096932" y="1142372"/>
                </a:lnTo>
                <a:lnTo>
                  <a:pt x="2098110" y="1140327"/>
                </a:lnTo>
                <a:cubicBezTo>
                  <a:pt x="2101025" y="1137208"/>
                  <a:pt x="2105398" y="1135440"/>
                  <a:pt x="2111228" y="1135023"/>
                </a:cubicBezTo>
                <a:cubicBezTo>
                  <a:pt x="2124087" y="1134102"/>
                  <a:pt x="2145748" y="1126252"/>
                  <a:pt x="2176212" y="1111472"/>
                </a:cubicBezTo>
                <a:cubicBezTo>
                  <a:pt x="2177046" y="1098034"/>
                  <a:pt x="2177462" y="1085249"/>
                  <a:pt x="2177462" y="1073117"/>
                </a:cubicBezTo>
                <a:cubicBezTo>
                  <a:pt x="2177462" y="1060984"/>
                  <a:pt x="2176883" y="1053767"/>
                  <a:pt x="2175724" y="1051465"/>
                </a:cubicBezTo>
                <a:cubicBezTo>
                  <a:pt x="2158928" y="1057950"/>
                  <a:pt x="2143271" y="1061192"/>
                  <a:pt x="2128754" y="1061192"/>
                </a:cubicBezTo>
                <a:cubicBezTo>
                  <a:pt x="2114236" y="1061192"/>
                  <a:pt x="2102413" y="1057454"/>
                  <a:pt x="2093285" y="1049977"/>
                </a:cubicBezTo>
                <a:close/>
                <a:moveTo>
                  <a:pt x="4546758" y="1035773"/>
                </a:moveTo>
                <a:cubicBezTo>
                  <a:pt x="4539503" y="1035773"/>
                  <a:pt x="4530569" y="1039047"/>
                  <a:pt x="4519957" y="1045595"/>
                </a:cubicBezTo>
                <a:cubicBezTo>
                  <a:pt x="4509345" y="1052144"/>
                  <a:pt x="4498899" y="1063782"/>
                  <a:pt x="4488620" y="1080510"/>
                </a:cubicBezTo>
                <a:cubicBezTo>
                  <a:pt x="4480911" y="1093056"/>
                  <a:pt x="4472035" y="1113479"/>
                  <a:pt x="4461993" y="1141777"/>
                </a:cubicBezTo>
                <a:lnTo>
                  <a:pt x="4455547" y="1160883"/>
                </a:lnTo>
                <a:lnTo>
                  <a:pt x="4455837" y="1160638"/>
                </a:lnTo>
                <a:cubicBezTo>
                  <a:pt x="4459101" y="1158944"/>
                  <a:pt x="4462625" y="1158097"/>
                  <a:pt x="4466409" y="1158097"/>
                </a:cubicBezTo>
                <a:lnTo>
                  <a:pt x="4474893" y="1159773"/>
                </a:lnTo>
                <a:lnTo>
                  <a:pt x="4473737" y="1156157"/>
                </a:lnTo>
                <a:cubicBezTo>
                  <a:pt x="4473737" y="1150196"/>
                  <a:pt x="4476491" y="1146032"/>
                  <a:pt x="4482000" y="1143667"/>
                </a:cubicBezTo>
                <a:cubicBezTo>
                  <a:pt x="4509091" y="1131126"/>
                  <a:pt x="4527813" y="1120761"/>
                  <a:pt x="4538167" y="1112574"/>
                </a:cubicBezTo>
                <a:cubicBezTo>
                  <a:pt x="4548522" y="1104386"/>
                  <a:pt x="4558313" y="1095103"/>
                  <a:pt x="4567541" y="1084725"/>
                </a:cubicBezTo>
                <a:cubicBezTo>
                  <a:pt x="4576767" y="1074347"/>
                  <a:pt x="4581381" y="1067029"/>
                  <a:pt x="4581381" y="1062770"/>
                </a:cubicBezTo>
                <a:cubicBezTo>
                  <a:pt x="4581381" y="1058512"/>
                  <a:pt x="4577425" y="1052947"/>
                  <a:pt x="4569511" y="1046077"/>
                </a:cubicBezTo>
                <a:cubicBezTo>
                  <a:pt x="4561597" y="1039208"/>
                  <a:pt x="4554013" y="1035773"/>
                  <a:pt x="4546758" y="1035773"/>
                </a:cubicBezTo>
                <a:close/>
                <a:moveTo>
                  <a:pt x="2306532" y="1011853"/>
                </a:moveTo>
                <a:cubicBezTo>
                  <a:pt x="2294709" y="1011853"/>
                  <a:pt x="2279822" y="1014036"/>
                  <a:pt x="2261872" y="1018401"/>
                </a:cubicBezTo>
                <a:cubicBezTo>
                  <a:pt x="2243921" y="1022767"/>
                  <a:pt x="2232076" y="1025517"/>
                  <a:pt x="2226338" y="1026652"/>
                </a:cubicBezTo>
                <a:cubicBezTo>
                  <a:pt x="2239696" y="1033185"/>
                  <a:pt x="2249640" y="1042029"/>
                  <a:pt x="2256168" y="1053185"/>
                </a:cubicBezTo>
                <a:cubicBezTo>
                  <a:pt x="2262697" y="1064342"/>
                  <a:pt x="2265461" y="1076631"/>
                  <a:pt x="2264461" y="1090053"/>
                </a:cubicBezTo>
                <a:cubicBezTo>
                  <a:pt x="2282511" y="1088061"/>
                  <a:pt x="2296493" y="1094921"/>
                  <a:pt x="2306407" y="1110633"/>
                </a:cubicBezTo>
                <a:cubicBezTo>
                  <a:pt x="2316321" y="1126345"/>
                  <a:pt x="2321278" y="1139103"/>
                  <a:pt x="2321278" y="1148906"/>
                </a:cubicBezTo>
                <a:cubicBezTo>
                  <a:pt x="2321278" y="1158709"/>
                  <a:pt x="2316460" y="1164717"/>
                  <a:pt x="2306824" y="1166932"/>
                </a:cubicBezTo>
                <a:cubicBezTo>
                  <a:pt x="2289917" y="1170527"/>
                  <a:pt x="2278751" y="1173518"/>
                  <a:pt x="2273325" y="1175903"/>
                </a:cubicBezTo>
                <a:cubicBezTo>
                  <a:pt x="2267900" y="1178288"/>
                  <a:pt x="2263354" y="1181648"/>
                  <a:pt x="2259687" y="1185982"/>
                </a:cubicBezTo>
                <a:cubicBezTo>
                  <a:pt x="2258885" y="1197571"/>
                  <a:pt x="2258484" y="1207953"/>
                  <a:pt x="2258484" y="1217129"/>
                </a:cubicBezTo>
                <a:cubicBezTo>
                  <a:pt x="2273351" y="1216644"/>
                  <a:pt x="2285122" y="1218283"/>
                  <a:pt x="2293798" y="1222046"/>
                </a:cubicBezTo>
                <a:cubicBezTo>
                  <a:pt x="2302474" y="1225808"/>
                  <a:pt x="2311465" y="1234123"/>
                  <a:pt x="2320772" y="1246989"/>
                </a:cubicBezTo>
                <a:cubicBezTo>
                  <a:pt x="2330078" y="1259856"/>
                  <a:pt x="2334732" y="1271639"/>
                  <a:pt x="2334732" y="1282339"/>
                </a:cubicBezTo>
                <a:cubicBezTo>
                  <a:pt x="2334732" y="1293039"/>
                  <a:pt x="2329251" y="1298782"/>
                  <a:pt x="2318289" y="1299567"/>
                </a:cubicBezTo>
                <a:cubicBezTo>
                  <a:pt x="2294350" y="1301068"/>
                  <a:pt x="2273784" y="1304477"/>
                  <a:pt x="2256591" y="1309795"/>
                </a:cubicBezTo>
                <a:cubicBezTo>
                  <a:pt x="2255266" y="1335028"/>
                  <a:pt x="2252908" y="1365627"/>
                  <a:pt x="2249519" y="1401592"/>
                </a:cubicBezTo>
                <a:cubicBezTo>
                  <a:pt x="2298247" y="1422650"/>
                  <a:pt x="2326114" y="1433179"/>
                  <a:pt x="2333119" y="1433179"/>
                </a:cubicBezTo>
                <a:cubicBezTo>
                  <a:pt x="2340124" y="1433179"/>
                  <a:pt x="2344213" y="1432532"/>
                  <a:pt x="2345388" y="1431239"/>
                </a:cubicBezTo>
                <a:cubicBezTo>
                  <a:pt x="2346563" y="1429945"/>
                  <a:pt x="2347150" y="1426079"/>
                  <a:pt x="2347150" y="1419642"/>
                </a:cubicBezTo>
                <a:cubicBezTo>
                  <a:pt x="2347150" y="1413205"/>
                  <a:pt x="2345787" y="1389533"/>
                  <a:pt x="2343060" y="1348627"/>
                </a:cubicBezTo>
                <a:cubicBezTo>
                  <a:pt x="2340334" y="1307721"/>
                  <a:pt x="2337095" y="1268145"/>
                  <a:pt x="2333345" y="1229898"/>
                </a:cubicBezTo>
                <a:cubicBezTo>
                  <a:pt x="2329594" y="1191651"/>
                  <a:pt x="2327719" y="1156206"/>
                  <a:pt x="2327719" y="1123563"/>
                </a:cubicBezTo>
                <a:cubicBezTo>
                  <a:pt x="2327719" y="1090920"/>
                  <a:pt x="2328465" y="1067366"/>
                  <a:pt x="2329957" y="1052900"/>
                </a:cubicBezTo>
                <a:cubicBezTo>
                  <a:pt x="2331450" y="1038434"/>
                  <a:pt x="2332196" y="1028710"/>
                  <a:pt x="2332196" y="1023729"/>
                </a:cubicBezTo>
                <a:cubicBezTo>
                  <a:pt x="2332196" y="1018749"/>
                  <a:pt x="2330874" y="1015524"/>
                  <a:pt x="2328231" y="1014056"/>
                </a:cubicBezTo>
                <a:cubicBezTo>
                  <a:pt x="2325588" y="1012587"/>
                  <a:pt x="2318355" y="1011853"/>
                  <a:pt x="2306532" y="1011853"/>
                </a:cubicBezTo>
                <a:close/>
                <a:moveTo>
                  <a:pt x="3806118" y="1004852"/>
                </a:moveTo>
                <a:cubicBezTo>
                  <a:pt x="3824620" y="1004852"/>
                  <a:pt x="3840598" y="1011019"/>
                  <a:pt x="3854053" y="1023354"/>
                </a:cubicBezTo>
                <a:cubicBezTo>
                  <a:pt x="3867507" y="1035689"/>
                  <a:pt x="3874233" y="1049997"/>
                  <a:pt x="3874233" y="1066276"/>
                </a:cubicBezTo>
                <a:cubicBezTo>
                  <a:pt x="3874233" y="1074555"/>
                  <a:pt x="3871775" y="1082967"/>
                  <a:pt x="3866857" y="1091512"/>
                </a:cubicBezTo>
                <a:cubicBezTo>
                  <a:pt x="3861940" y="1100056"/>
                  <a:pt x="3857922" y="1106547"/>
                  <a:pt x="3854803" y="1110984"/>
                </a:cubicBezTo>
                <a:cubicBezTo>
                  <a:pt x="3874837" y="1084084"/>
                  <a:pt x="3896967" y="1070634"/>
                  <a:pt x="3921192" y="1070634"/>
                </a:cubicBezTo>
                <a:cubicBezTo>
                  <a:pt x="3932463" y="1070634"/>
                  <a:pt x="3945808" y="1076587"/>
                  <a:pt x="3961227" y="1088493"/>
                </a:cubicBezTo>
                <a:cubicBezTo>
                  <a:pt x="3976645" y="1100400"/>
                  <a:pt x="3988801" y="1109623"/>
                  <a:pt x="3997695" y="1116164"/>
                </a:cubicBezTo>
                <a:cubicBezTo>
                  <a:pt x="4006589" y="1122704"/>
                  <a:pt x="4011036" y="1130449"/>
                  <a:pt x="4011036" y="1139399"/>
                </a:cubicBezTo>
                <a:cubicBezTo>
                  <a:pt x="4011036" y="1148348"/>
                  <a:pt x="4009195" y="1154295"/>
                  <a:pt x="4005512" y="1157240"/>
                </a:cubicBezTo>
                <a:cubicBezTo>
                  <a:pt x="4002495" y="1160256"/>
                  <a:pt x="3995816" y="1177282"/>
                  <a:pt x="3985473" y="1208318"/>
                </a:cubicBezTo>
                <a:cubicBezTo>
                  <a:pt x="3975131" y="1239354"/>
                  <a:pt x="3965793" y="1264216"/>
                  <a:pt x="3957458" y="1282905"/>
                </a:cubicBezTo>
                <a:cubicBezTo>
                  <a:pt x="3949124" y="1301593"/>
                  <a:pt x="3938821" y="1318510"/>
                  <a:pt x="3926549" y="1333655"/>
                </a:cubicBezTo>
                <a:cubicBezTo>
                  <a:pt x="3914279" y="1348800"/>
                  <a:pt x="3904771" y="1358130"/>
                  <a:pt x="3898028" y="1361647"/>
                </a:cubicBezTo>
                <a:cubicBezTo>
                  <a:pt x="3891285" y="1365163"/>
                  <a:pt x="3884802" y="1366921"/>
                  <a:pt x="3878579" y="1366921"/>
                </a:cubicBezTo>
                <a:cubicBezTo>
                  <a:pt x="3861760" y="1366921"/>
                  <a:pt x="3851209" y="1359496"/>
                  <a:pt x="3846927" y="1344644"/>
                </a:cubicBezTo>
                <a:cubicBezTo>
                  <a:pt x="3842645" y="1329793"/>
                  <a:pt x="3838709" y="1322023"/>
                  <a:pt x="3835121" y="1321332"/>
                </a:cubicBezTo>
                <a:cubicBezTo>
                  <a:pt x="3830526" y="1341374"/>
                  <a:pt x="3826103" y="1356102"/>
                  <a:pt x="3821852" y="1365516"/>
                </a:cubicBezTo>
                <a:cubicBezTo>
                  <a:pt x="3817601" y="1374930"/>
                  <a:pt x="3811595" y="1379637"/>
                  <a:pt x="3803832" y="1379637"/>
                </a:cubicBezTo>
                <a:cubicBezTo>
                  <a:pt x="3793728" y="1379637"/>
                  <a:pt x="3785252" y="1374930"/>
                  <a:pt x="3778406" y="1365516"/>
                </a:cubicBezTo>
                <a:cubicBezTo>
                  <a:pt x="3771560" y="1356102"/>
                  <a:pt x="3759572" y="1333151"/>
                  <a:pt x="3742443" y="1296662"/>
                </a:cubicBezTo>
                <a:lnTo>
                  <a:pt x="3740491" y="1304735"/>
                </a:lnTo>
                <a:cubicBezTo>
                  <a:pt x="3733474" y="1338890"/>
                  <a:pt x="3729966" y="1362012"/>
                  <a:pt x="3729966" y="1374101"/>
                </a:cubicBezTo>
                <a:cubicBezTo>
                  <a:pt x="3729966" y="1386189"/>
                  <a:pt x="3732442" y="1394313"/>
                  <a:pt x="3737395" y="1398473"/>
                </a:cubicBezTo>
                <a:cubicBezTo>
                  <a:pt x="3742348" y="1402632"/>
                  <a:pt x="3754253" y="1406716"/>
                  <a:pt x="3773108" y="1410724"/>
                </a:cubicBezTo>
                <a:cubicBezTo>
                  <a:pt x="3791963" y="1414733"/>
                  <a:pt x="3817333" y="1416737"/>
                  <a:pt x="3849219" y="1416737"/>
                </a:cubicBezTo>
                <a:cubicBezTo>
                  <a:pt x="3881103" y="1416737"/>
                  <a:pt x="3911522" y="1414911"/>
                  <a:pt x="3940474" y="1411260"/>
                </a:cubicBezTo>
                <a:cubicBezTo>
                  <a:pt x="3969426" y="1407609"/>
                  <a:pt x="3991419" y="1402630"/>
                  <a:pt x="4006453" y="1396324"/>
                </a:cubicBezTo>
                <a:cubicBezTo>
                  <a:pt x="4021486" y="1390017"/>
                  <a:pt x="4034681" y="1383159"/>
                  <a:pt x="4046035" y="1375750"/>
                </a:cubicBezTo>
                <a:cubicBezTo>
                  <a:pt x="4057389" y="1368340"/>
                  <a:pt x="4066071" y="1359202"/>
                  <a:pt x="4072079" y="1348335"/>
                </a:cubicBezTo>
                <a:cubicBezTo>
                  <a:pt x="4078088" y="1337469"/>
                  <a:pt x="4081515" y="1324473"/>
                  <a:pt x="4082361" y="1309348"/>
                </a:cubicBezTo>
                <a:cubicBezTo>
                  <a:pt x="4083206" y="1294224"/>
                  <a:pt x="4087041" y="1286661"/>
                  <a:pt x="4093868" y="1286661"/>
                </a:cubicBezTo>
                <a:cubicBezTo>
                  <a:pt x="4101449" y="1286661"/>
                  <a:pt x="4109098" y="1303425"/>
                  <a:pt x="4116817" y="1336953"/>
                </a:cubicBezTo>
                <a:cubicBezTo>
                  <a:pt x="4124537" y="1370481"/>
                  <a:pt x="4128396" y="1394250"/>
                  <a:pt x="4128396" y="1408260"/>
                </a:cubicBezTo>
                <a:cubicBezTo>
                  <a:pt x="4128396" y="1422269"/>
                  <a:pt x="4126471" y="1432481"/>
                  <a:pt x="4122622" y="1438894"/>
                </a:cubicBezTo>
                <a:cubicBezTo>
                  <a:pt x="4118772" y="1445308"/>
                  <a:pt x="4108336" y="1451842"/>
                  <a:pt x="4091314" y="1458498"/>
                </a:cubicBezTo>
                <a:cubicBezTo>
                  <a:pt x="4074293" y="1465154"/>
                  <a:pt x="4045685" y="1470742"/>
                  <a:pt x="4005494" y="1475262"/>
                </a:cubicBezTo>
                <a:cubicBezTo>
                  <a:pt x="3965303" y="1479782"/>
                  <a:pt x="3920273" y="1482043"/>
                  <a:pt x="3870405" y="1482043"/>
                </a:cubicBezTo>
                <a:cubicBezTo>
                  <a:pt x="3820538" y="1482043"/>
                  <a:pt x="3782895" y="1478151"/>
                  <a:pt x="3757475" y="1470368"/>
                </a:cubicBezTo>
                <a:cubicBezTo>
                  <a:pt x="3732055" y="1462586"/>
                  <a:pt x="3711225" y="1448576"/>
                  <a:pt x="3694985" y="1428340"/>
                </a:cubicBezTo>
                <a:cubicBezTo>
                  <a:pt x="3678745" y="1408103"/>
                  <a:pt x="3670625" y="1381602"/>
                  <a:pt x="3670625" y="1348836"/>
                </a:cubicBezTo>
                <a:cubicBezTo>
                  <a:pt x="3670625" y="1334437"/>
                  <a:pt x="3672121" y="1322277"/>
                  <a:pt x="3675114" y="1312355"/>
                </a:cubicBezTo>
                <a:cubicBezTo>
                  <a:pt x="3670296" y="1317506"/>
                  <a:pt x="3664501" y="1329754"/>
                  <a:pt x="3657730" y="1349097"/>
                </a:cubicBezTo>
                <a:cubicBezTo>
                  <a:pt x="3654889" y="1357622"/>
                  <a:pt x="3650700" y="1365068"/>
                  <a:pt x="3645163" y="1371434"/>
                </a:cubicBezTo>
                <a:cubicBezTo>
                  <a:pt x="3639627" y="1377799"/>
                  <a:pt x="3629374" y="1385423"/>
                  <a:pt x="3614404" y="1394305"/>
                </a:cubicBezTo>
                <a:cubicBezTo>
                  <a:pt x="3599433" y="1403188"/>
                  <a:pt x="3567560" y="1429306"/>
                  <a:pt x="3518784" y="1472661"/>
                </a:cubicBezTo>
                <a:cubicBezTo>
                  <a:pt x="3512871" y="1477923"/>
                  <a:pt x="3506138" y="1480554"/>
                  <a:pt x="3498586" y="1480554"/>
                </a:cubicBezTo>
                <a:cubicBezTo>
                  <a:pt x="3491033" y="1480554"/>
                  <a:pt x="3478946" y="1471700"/>
                  <a:pt x="3462325" y="1453991"/>
                </a:cubicBezTo>
                <a:cubicBezTo>
                  <a:pt x="3445704" y="1436283"/>
                  <a:pt x="3437393" y="1424154"/>
                  <a:pt x="3437393" y="1417606"/>
                </a:cubicBezTo>
                <a:cubicBezTo>
                  <a:pt x="3437393" y="1408390"/>
                  <a:pt x="3445079" y="1398522"/>
                  <a:pt x="3460450" y="1388001"/>
                </a:cubicBezTo>
                <a:cubicBezTo>
                  <a:pt x="3475821" y="1377480"/>
                  <a:pt x="3493896" y="1366572"/>
                  <a:pt x="3514677" y="1355277"/>
                </a:cubicBezTo>
                <a:cubicBezTo>
                  <a:pt x="3516503" y="1332949"/>
                  <a:pt x="3517903" y="1316399"/>
                  <a:pt x="3518880" y="1305628"/>
                </a:cubicBezTo>
                <a:cubicBezTo>
                  <a:pt x="3520324" y="1308620"/>
                  <a:pt x="3517880" y="1310116"/>
                  <a:pt x="3511546" y="1310116"/>
                </a:cubicBezTo>
                <a:cubicBezTo>
                  <a:pt x="3497028" y="1310116"/>
                  <a:pt x="3478922" y="1299937"/>
                  <a:pt x="3457229" y="1279577"/>
                </a:cubicBezTo>
                <a:cubicBezTo>
                  <a:pt x="3435536" y="1259217"/>
                  <a:pt x="3424689" y="1245217"/>
                  <a:pt x="3424689" y="1237578"/>
                </a:cubicBezTo>
                <a:cubicBezTo>
                  <a:pt x="3424689" y="1229938"/>
                  <a:pt x="3430968" y="1226118"/>
                  <a:pt x="3443525" y="1226118"/>
                </a:cubicBezTo>
                <a:cubicBezTo>
                  <a:pt x="3451502" y="1226118"/>
                  <a:pt x="3458261" y="1223776"/>
                  <a:pt x="3463801" y="1219093"/>
                </a:cubicBezTo>
                <a:cubicBezTo>
                  <a:pt x="3485359" y="1202916"/>
                  <a:pt x="3506211" y="1188200"/>
                  <a:pt x="3526357" y="1174945"/>
                </a:cubicBezTo>
                <a:cubicBezTo>
                  <a:pt x="3525873" y="1117779"/>
                  <a:pt x="3520394" y="1085826"/>
                  <a:pt x="3509920" y="1079087"/>
                </a:cubicBezTo>
                <a:cubicBezTo>
                  <a:pt x="3499447" y="1072349"/>
                  <a:pt x="3494210" y="1064340"/>
                  <a:pt x="3494210" y="1055061"/>
                </a:cubicBezTo>
                <a:cubicBezTo>
                  <a:pt x="3494210" y="1039527"/>
                  <a:pt x="3502977" y="1031760"/>
                  <a:pt x="3520511" y="1031760"/>
                </a:cubicBezTo>
                <a:cubicBezTo>
                  <a:pt x="3543752" y="1031760"/>
                  <a:pt x="3566465" y="1037967"/>
                  <a:pt x="3588650" y="1050382"/>
                </a:cubicBezTo>
                <a:cubicBezTo>
                  <a:pt x="3610836" y="1062796"/>
                  <a:pt x="3624845" y="1073591"/>
                  <a:pt x="3630679" y="1082767"/>
                </a:cubicBezTo>
                <a:cubicBezTo>
                  <a:pt x="3636514" y="1091942"/>
                  <a:pt x="3639208" y="1109575"/>
                  <a:pt x="3638764" y="1135666"/>
                </a:cubicBezTo>
                <a:cubicBezTo>
                  <a:pt x="3652511" y="1135666"/>
                  <a:pt x="3663051" y="1138694"/>
                  <a:pt x="3670381" y="1144750"/>
                </a:cubicBezTo>
                <a:cubicBezTo>
                  <a:pt x="3677711" y="1150807"/>
                  <a:pt x="3681376" y="1160197"/>
                  <a:pt x="3681376" y="1172921"/>
                </a:cubicBezTo>
                <a:lnTo>
                  <a:pt x="3681148" y="1177911"/>
                </a:lnTo>
                <a:lnTo>
                  <a:pt x="3692086" y="1160693"/>
                </a:lnTo>
                <a:cubicBezTo>
                  <a:pt x="3703401" y="1151985"/>
                  <a:pt x="3713825" y="1147632"/>
                  <a:pt x="3723358" y="1147632"/>
                </a:cubicBezTo>
                <a:cubicBezTo>
                  <a:pt x="3732891" y="1147632"/>
                  <a:pt x="3741110" y="1152634"/>
                  <a:pt x="3748015" y="1162639"/>
                </a:cubicBezTo>
                <a:cubicBezTo>
                  <a:pt x="3754921" y="1172645"/>
                  <a:pt x="3757628" y="1181338"/>
                  <a:pt x="3756135" y="1188720"/>
                </a:cubicBezTo>
                <a:lnTo>
                  <a:pt x="3781555" y="1162372"/>
                </a:lnTo>
                <a:cubicBezTo>
                  <a:pt x="3784841" y="1132257"/>
                  <a:pt x="3786485" y="1110855"/>
                  <a:pt x="3786485" y="1098167"/>
                </a:cubicBezTo>
                <a:cubicBezTo>
                  <a:pt x="3786485" y="1091823"/>
                  <a:pt x="3786747" y="1087065"/>
                  <a:pt x="3787270" y="1083893"/>
                </a:cubicBezTo>
                <a:lnTo>
                  <a:pt x="3787517" y="1082998"/>
                </a:lnTo>
                <a:lnTo>
                  <a:pt x="3780424" y="1085112"/>
                </a:lnTo>
                <a:cubicBezTo>
                  <a:pt x="3774987" y="1085112"/>
                  <a:pt x="3770651" y="1082056"/>
                  <a:pt x="3767417" y="1075944"/>
                </a:cubicBezTo>
                <a:cubicBezTo>
                  <a:pt x="3764182" y="1069832"/>
                  <a:pt x="3762565" y="1060792"/>
                  <a:pt x="3762565" y="1048822"/>
                </a:cubicBezTo>
                <a:cubicBezTo>
                  <a:pt x="3762565" y="1036852"/>
                  <a:pt x="3765198" y="1026531"/>
                  <a:pt x="3770465" y="1017860"/>
                </a:cubicBezTo>
                <a:cubicBezTo>
                  <a:pt x="3775731" y="1009188"/>
                  <a:pt x="3787615" y="1004852"/>
                  <a:pt x="3806118" y="1004852"/>
                </a:cubicBezTo>
                <a:close/>
                <a:moveTo>
                  <a:pt x="1297787" y="1004102"/>
                </a:moveTo>
                <a:cubicBezTo>
                  <a:pt x="1303427" y="1004102"/>
                  <a:pt x="1307598" y="1005453"/>
                  <a:pt x="1310300" y="1008156"/>
                </a:cubicBezTo>
                <a:cubicBezTo>
                  <a:pt x="1313003" y="1010859"/>
                  <a:pt x="1316525" y="1013141"/>
                  <a:pt x="1320867" y="1015002"/>
                </a:cubicBezTo>
                <a:cubicBezTo>
                  <a:pt x="1325209" y="1016863"/>
                  <a:pt x="1329614" y="1018020"/>
                  <a:pt x="1334083" y="1018473"/>
                </a:cubicBezTo>
                <a:cubicBezTo>
                  <a:pt x="1352411" y="1019576"/>
                  <a:pt x="1367024" y="1026974"/>
                  <a:pt x="1377922" y="1040666"/>
                </a:cubicBezTo>
                <a:cubicBezTo>
                  <a:pt x="1388820" y="1054358"/>
                  <a:pt x="1394269" y="1071118"/>
                  <a:pt x="1394269" y="1090946"/>
                </a:cubicBezTo>
                <a:cubicBezTo>
                  <a:pt x="1394269" y="1098534"/>
                  <a:pt x="1392543" y="1104680"/>
                  <a:pt x="1389090" y="1109383"/>
                </a:cubicBezTo>
                <a:cubicBezTo>
                  <a:pt x="1385637" y="1114086"/>
                  <a:pt x="1380478" y="1119380"/>
                  <a:pt x="1373612" y="1125266"/>
                </a:cubicBezTo>
                <a:cubicBezTo>
                  <a:pt x="1366746" y="1131152"/>
                  <a:pt x="1357967" y="1142177"/>
                  <a:pt x="1347275" y="1158341"/>
                </a:cubicBezTo>
                <a:cubicBezTo>
                  <a:pt x="1336583" y="1174506"/>
                  <a:pt x="1327040" y="1189347"/>
                  <a:pt x="1318647" y="1202865"/>
                </a:cubicBezTo>
                <a:cubicBezTo>
                  <a:pt x="1310253" y="1216382"/>
                  <a:pt x="1306056" y="1223677"/>
                  <a:pt x="1306056" y="1224749"/>
                </a:cubicBezTo>
                <a:cubicBezTo>
                  <a:pt x="1306056" y="1227558"/>
                  <a:pt x="1310866" y="1239473"/>
                  <a:pt x="1320486" y="1260491"/>
                </a:cubicBezTo>
                <a:cubicBezTo>
                  <a:pt x="1324630" y="1241909"/>
                  <a:pt x="1330414" y="1221613"/>
                  <a:pt x="1337840" y="1199603"/>
                </a:cubicBezTo>
                <a:cubicBezTo>
                  <a:pt x="1345265" y="1177592"/>
                  <a:pt x="1350012" y="1165295"/>
                  <a:pt x="1352079" y="1162711"/>
                </a:cubicBezTo>
                <a:cubicBezTo>
                  <a:pt x="1354147" y="1160127"/>
                  <a:pt x="1357834" y="1158835"/>
                  <a:pt x="1363140" y="1158835"/>
                </a:cubicBezTo>
                <a:cubicBezTo>
                  <a:pt x="1368447" y="1158835"/>
                  <a:pt x="1371100" y="1161911"/>
                  <a:pt x="1371100" y="1168063"/>
                </a:cubicBezTo>
                <a:cubicBezTo>
                  <a:pt x="1371100" y="1174214"/>
                  <a:pt x="1369941" y="1189012"/>
                  <a:pt x="1367623" y="1212455"/>
                </a:cubicBezTo>
                <a:cubicBezTo>
                  <a:pt x="1365305" y="1235899"/>
                  <a:pt x="1362025" y="1253484"/>
                  <a:pt x="1357783" y="1265212"/>
                </a:cubicBezTo>
                <a:cubicBezTo>
                  <a:pt x="1353540" y="1276939"/>
                  <a:pt x="1350309" y="1292037"/>
                  <a:pt x="1348091" y="1310503"/>
                </a:cubicBezTo>
                <a:cubicBezTo>
                  <a:pt x="1345872" y="1328970"/>
                  <a:pt x="1343287" y="1367822"/>
                  <a:pt x="1340334" y="1427060"/>
                </a:cubicBezTo>
                <a:cubicBezTo>
                  <a:pt x="1338080" y="1469692"/>
                  <a:pt x="1329348" y="1491008"/>
                  <a:pt x="1314140" y="1491008"/>
                </a:cubicBezTo>
                <a:cubicBezTo>
                  <a:pt x="1306131" y="1491008"/>
                  <a:pt x="1294138" y="1480584"/>
                  <a:pt x="1278159" y="1459736"/>
                </a:cubicBezTo>
                <a:cubicBezTo>
                  <a:pt x="1262181" y="1438888"/>
                  <a:pt x="1254192" y="1416872"/>
                  <a:pt x="1254192" y="1393686"/>
                </a:cubicBezTo>
                <a:cubicBezTo>
                  <a:pt x="1254192" y="1386495"/>
                  <a:pt x="1255313" y="1376301"/>
                  <a:pt x="1257556" y="1363105"/>
                </a:cubicBezTo>
                <a:cubicBezTo>
                  <a:pt x="1259798" y="1349909"/>
                  <a:pt x="1260919" y="1334977"/>
                  <a:pt x="1260919" y="1318308"/>
                </a:cubicBezTo>
                <a:cubicBezTo>
                  <a:pt x="1260919" y="1301639"/>
                  <a:pt x="1260294" y="1290624"/>
                  <a:pt x="1259044" y="1285262"/>
                </a:cubicBezTo>
                <a:cubicBezTo>
                  <a:pt x="1257794" y="1279900"/>
                  <a:pt x="1257220" y="1277219"/>
                  <a:pt x="1257324" y="1277219"/>
                </a:cubicBezTo>
                <a:cubicBezTo>
                  <a:pt x="1252902" y="1277219"/>
                  <a:pt x="1245897" y="1283843"/>
                  <a:pt x="1236309" y="1297091"/>
                </a:cubicBezTo>
                <a:cubicBezTo>
                  <a:pt x="1230396" y="1304774"/>
                  <a:pt x="1224238" y="1308616"/>
                  <a:pt x="1217836" y="1308616"/>
                </a:cubicBezTo>
                <a:cubicBezTo>
                  <a:pt x="1211435" y="1308616"/>
                  <a:pt x="1203186" y="1297700"/>
                  <a:pt x="1193089" y="1275868"/>
                </a:cubicBezTo>
                <a:cubicBezTo>
                  <a:pt x="1182993" y="1254036"/>
                  <a:pt x="1177945" y="1235936"/>
                  <a:pt x="1177945" y="1221570"/>
                </a:cubicBezTo>
                <a:cubicBezTo>
                  <a:pt x="1177945" y="1207203"/>
                  <a:pt x="1181721" y="1199146"/>
                  <a:pt x="1189273" y="1197400"/>
                </a:cubicBezTo>
                <a:cubicBezTo>
                  <a:pt x="1196826" y="1195654"/>
                  <a:pt x="1203309" y="1191852"/>
                  <a:pt x="1208722" y="1185994"/>
                </a:cubicBezTo>
                <a:cubicBezTo>
                  <a:pt x="1214135" y="1180136"/>
                  <a:pt x="1226393" y="1161163"/>
                  <a:pt x="1245495" y="1129076"/>
                </a:cubicBezTo>
                <a:cubicBezTo>
                  <a:pt x="1264596" y="1096988"/>
                  <a:pt x="1277050" y="1074414"/>
                  <a:pt x="1282856" y="1061353"/>
                </a:cubicBezTo>
                <a:cubicBezTo>
                  <a:pt x="1288663" y="1048292"/>
                  <a:pt x="1291566" y="1039684"/>
                  <a:pt x="1291566" y="1035528"/>
                </a:cubicBezTo>
                <a:cubicBezTo>
                  <a:pt x="1291566" y="1031373"/>
                  <a:pt x="1291193" y="1027924"/>
                  <a:pt x="1290447" y="1025182"/>
                </a:cubicBezTo>
                <a:cubicBezTo>
                  <a:pt x="1289701" y="1022440"/>
                  <a:pt x="1289328" y="1018241"/>
                  <a:pt x="1289328" y="1012585"/>
                </a:cubicBezTo>
                <a:cubicBezTo>
                  <a:pt x="1289328" y="1006930"/>
                  <a:pt x="1292147" y="1004102"/>
                  <a:pt x="1297787" y="1004102"/>
                </a:cubicBezTo>
                <a:close/>
                <a:moveTo>
                  <a:pt x="766893" y="1002137"/>
                </a:moveTo>
                <a:cubicBezTo>
                  <a:pt x="766560" y="1002137"/>
                  <a:pt x="766310" y="1003284"/>
                  <a:pt x="766143" y="1005578"/>
                </a:cubicBezTo>
                <a:cubicBezTo>
                  <a:pt x="763563" y="1043845"/>
                  <a:pt x="731214" y="1109917"/>
                  <a:pt x="669095" y="1203794"/>
                </a:cubicBezTo>
                <a:lnTo>
                  <a:pt x="679548" y="1227319"/>
                </a:lnTo>
                <a:lnTo>
                  <a:pt x="680159" y="1212003"/>
                </a:lnTo>
                <a:cubicBezTo>
                  <a:pt x="680756" y="1205566"/>
                  <a:pt x="681652" y="1200178"/>
                  <a:pt x="682847" y="1195840"/>
                </a:cubicBezTo>
                <a:cubicBezTo>
                  <a:pt x="685236" y="1187164"/>
                  <a:pt x="690598" y="1181618"/>
                  <a:pt x="698932" y="1179201"/>
                </a:cubicBezTo>
                <a:cubicBezTo>
                  <a:pt x="707267" y="1176784"/>
                  <a:pt x="713321" y="1173373"/>
                  <a:pt x="717095" y="1168968"/>
                </a:cubicBezTo>
                <a:cubicBezTo>
                  <a:pt x="720870" y="1164562"/>
                  <a:pt x="728188" y="1151497"/>
                  <a:pt x="739050" y="1129772"/>
                </a:cubicBezTo>
                <a:cubicBezTo>
                  <a:pt x="749913" y="1108047"/>
                  <a:pt x="758237" y="1088388"/>
                  <a:pt x="764024" y="1070795"/>
                </a:cubicBezTo>
                <a:cubicBezTo>
                  <a:pt x="769810" y="1053201"/>
                  <a:pt x="772703" y="1039749"/>
                  <a:pt x="772703" y="1030439"/>
                </a:cubicBezTo>
                <a:cubicBezTo>
                  <a:pt x="772703" y="1021128"/>
                  <a:pt x="771818" y="1014083"/>
                  <a:pt x="770048" y="1009305"/>
                </a:cubicBezTo>
                <a:cubicBezTo>
                  <a:pt x="768278" y="1004527"/>
                  <a:pt x="767227" y="1002137"/>
                  <a:pt x="766893" y="1002137"/>
                </a:cubicBezTo>
                <a:close/>
                <a:moveTo>
                  <a:pt x="2977508" y="996149"/>
                </a:moveTo>
                <a:cubicBezTo>
                  <a:pt x="2967241" y="996149"/>
                  <a:pt x="2959223" y="998361"/>
                  <a:pt x="2953452" y="1002786"/>
                </a:cubicBezTo>
                <a:cubicBezTo>
                  <a:pt x="2947681" y="1007211"/>
                  <a:pt x="2944796" y="1011371"/>
                  <a:pt x="2944796" y="1015264"/>
                </a:cubicBezTo>
                <a:cubicBezTo>
                  <a:pt x="2944796" y="1019157"/>
                  <a:pt x="2946114" y="1022426"/>
                  <a:pt x="2948749" y="1025069"/>
                </a:cubicBezTo>
                <a:cubicBezTo>
                  <a:pt x="2963624" y="1038396"/>
                  <a:pt x="2972577" y="1052830"/>
                  <a:pt x="2975609" y="1068372"/>
                </a:cubicBezTo>
                <a:cubicBezTo>
                  <a:pt x="2994231" y="1059029"/>
                  <a:pt x="3016253" y="1046266"/>
                  <a:pt x="3041677" y="1030081"/>
                </a:cubicBezTo>
                <a:cubicBezTo>
                  <a:pt x="3037629" y="1021017"/>
                  <a:pt x="3028489" y="1013095"/>
                  <a:pt x="3014257" y="1006317"/>
                </a:cubicBezTo>
                <a:cubicBezTo>
                  <a:pt x="3000025" y="999538"/>
                  <a:pt x="2987776" y="996149"/>
                  <a:pt x="2977508" y="996149"/>
                </a:cubicBezTo>
                <a:close/>
                <a:moveTo>
                  <a:pt x="1463885" y="978682"/>
                </a:moveTo>
                <a:cubicBezTo>
                  <a:pt x="1472704" y="978682"/>
                  <a:pt x="1487311" y="983169"/>
                  <a:pt x="1507706" y="992142"/>
                </a:cubicBezTo>
                <a:cubicBezTo>
                  <a:pt x="1528101" y="1001115"/>
                  <a:pt x="1539958" y="1012240"/>
                  <a:pt x="1543276" y="1025515"/>
                </a:cubicBezTo>
                <a:cubicBezTo>
                  <a:pt x="1546594" y="1038791"/>
                  <a:pt x="1548253" y="1047262"/>
                  <a:pt x="1548253" y="1050929"/>
                </a:cubicBezTo>
                <a:lnTo>
                  <a:pt x="1547861" y="1054998"/>
                </a:lnTo>
                <a:lnTo>
                  <a:pt x="1552753" y="1051894"/>
                </a:lnTo>
                <a:cubicBezTo>
                  <a:pt x="1557873" y="1048869"/>
                  <a:pt x="1565406" y="1045778"/>
                  <a:pt x="1575351" y="1042619"/>
                </a:cubicBezTo>
                <a:cubicBezTo>
                  <a:pt x="1585297" y="1039460"/>
                  <a:pt x="1592558" y="1035864"/>
                  <a:pt x="1597134" y="1031832"/>
                </a:cubicBezTo>
                <a:cubicBezTo>
                  <a:pt x="1601710" y="1027799"/>
                  <a:pt x="1612144" y="1025783"/>
                  <a:pt x="1628435" y="1025783"/>
                </a:cubicBezTo>
                <a:cubicBezTo>
                  <a:pt x="1644727" y="1025783"/>
                  <a:pt x="1655951" y="1027724"/>
                  <a:pt x="1662106" y="1031605"/>
                </a:cubicBezTo>
                <a:cubicBezTo>
                  <a:pt x="1668262" y="1035487"/>
                  <a:pt x="1672629" y="1042301"/>
                  <a:pt x="1675209" y="1052048"/>
                </a:cubicBezTo>
                <a:cubicBezTo>
                  <a:pt x="1677789" y="1061796"/>
                  <a:pt x="1679079" y="1069801"/>
                  <a:pt x="1679079" y="1076063"/>
                </a:cubicBezTo>
                <a:cubicBezTo>
                  <a:pt x="1679079" y="1082326"/>
                  <a:pt x="1676463" y="1088563"/>
                  <a:pt x="1671232" y="1094774"/>
                </a:cubicBezTo>
                <a:cubicBezTo>
                  <a:pt x="1666002" y="1100985"/>
                  <a:pt x="1658683" y="1104875"/>
                  <a:pt x="1649277" y="1106442"/>
                </a:cubicBezTo>
                <a:cubicBezTo>
                  <a:pt x="1639871" y="1108010"/>
                  <a:pt x="1629477" y="1112113"/>
                  <a:pt x="1618095" y="1118753"/>
                </a:cubicBezTo>
                <a:cubicBezTo>
                  <a:pt x="1606712" y="1125393"/>
                  <a:pt x="1596838" y="1132779"/>
                  <a:pt x="1588472" y="1140911"/>
                </a:cubicBezTo>
                <a:cubicBezTo>
                  <a:pt x="1580106" y="1149043"/>
                  <a:pt x="1574552" y="1155746"/>
                  <a:pt x="1571809" y="1161020"/>
                </a:cubicBezTo>
                <a:cubicBezTo>
                  <a:pt x="1569067" y="1166295"/>
                  <a:pt x="1567696" y="1173337"/>
                  <a:pt x="1567696" y="1182148"/>
                </a:cubicBezTo>
                <a:cubicBezTo>
                  <a:pt x="1567696" y="1199110"/>
                  <a:pt x="1568180" y="1210521"/>
                  <a:pt x="1569148" y="1216378"/>
                </a:cubicBezTo>
                <a:cubicBezTo>
                  <a:pt x="1580158" y="1204933"/>
                  <a:pt x="1594534" y="1199210"/>
                  <a:pt x="1612279" y="1199210"/>
                </a:cubicBezTo>
                <a:cubicBezTo>
                  <a:pt x="1630023" y="1199210"/>
                  <a:pt x="1644594" y="1204909"/>
                  <a:pt x="1655992" y="1216307"/>
                </a:cubicBezTo>
                <a:cubicBezTo>
                  <a:pt x="1667390" y="1227705"/>
                  <a:pt x="1673090" y="1240471"/>
                  <a:pt x="1673090" y="1254603"/>
                </a:cubicBezTo>
                <a:cubicBezTo>
                  <a:pt x="1673090" y="1268736"/>
                  <a:pt x="1668825" y="1280067"/>
                  <a:pt x="1660297" y="1288596"/>
                </a:cubicBezTo>
                <a:cubicBezTo>
                  <a:pt x="1651768" y="1297125"/>
                  <a:pt x="1645291" y="1305378"/>
                  <a:pt x="1640866" y="1313355"/>
                </a:cubicBezTo>
                <a:cubicBezTo>
                  <a:pt x="1636440" y="1321332"/>
                  <a:pt x="1634228" y="1326539"/>
                  <a:pt x="1634228" y="1328976"/>
                </a:cubicBezTo>
                <a:cubicBezTo>
                  <a:pt x="1634228" y="1331413"/>
                  <a:pt x="1633918" y="1332445"/>
                  <a:pt x="1633299" y="1332072"/>
                </a:cubicBezTo>
                <a:cubicBezTo>
                  <a:pt x="1632680" y="1331698"/>
                  <a:pt x="1633688" y="1331512"/>
                  <a:pt x="1636323" y="1331512"/>
                </a:cubicBezTo>
                <a:cubicBezTo>
                  <a:pt x="1655365" y="1331512"/>
                  <a:pt x="1671861" y="1338346"/>
                  <a:pt x="1685812" y="1352015"/>
                </a:cubicBezTo>
                <a:cubicBezTo>
                  <a:pt x="1699762" y="1365683"/>
                  <a:pt x="1706737" y="1382066"/>
                  <a:pt x="1706737" y="1401163"/>
                </a:cubicBezTo>
                <a:cubicBezTo>
                  <a:pt x="1706737" y="1427175"/>
                  <a:pt x="1698750" y="1440180"/>
                  <a:pt x="1682775" y="1440180"/>
                </a:cubicBezTo>
                <a:cubicBezTo>
                  <a:pt x="1666801" y="1440180"/>
                  <a:pt x="1645245" y="1436755"/>
                  <a:pt x="1618107" y="1429905"/>
                </a:cubicBezTo>
                <a:cubicBezTo>
                  <a:pt x="1590968" y="1423055"/>
                  <a:pt x="1574736" y="1412339"/>
                  <a:pt x="1569410" y="1397758"/>
                </a:cubicBezTo>
                <a:cubicBezTo>
                  <a:pt x="1564084" y="1383177"/>
                  <a:pt x="1561421" y="1369503"/>
                  <a:pt x="1561421" y="1356735"/>
                </a:cubicBezTo>
                <a:cubicBezTo>
                  <a:pt x="1561421" y="1343968"/>
                  <a:pt x="1563941" y="1332826"/>
                  <a:pt x="1568982" y="1323308"/>
                </a:cubicBezTo>
                <a:cubicBezTo>
                  <a:pt x="1581388" y="1299456"/>
                  <a:pt x="1587591" y="1284171"/>
                  <a:pt x="1587591" y="1277452"/>
                </a:cubicBezTo>
                <a:cubicBezTo>
                  <a:pt x="1587591" y="1270732"/>
                  <a:pt x="1584864" y="1265775"/>
                  <a:pt x="1579411" y="1262581"/>
                </a:cubicBezTo>
                <a:cubicBezTo>
                  <a:pt x="1573958" y="1259386"/>
                  <a:pt x="1570252" y="1257788"/>
                  <a:pt x="1568291" y="1257788"/>
                </a:cubicBezTo>
                <a:cubicBezTo>
                  <a:pt x="1564973" y="1257788"/>
                  <a:pt x="1562425" y="1269691"/>
                  <a:pt x="1560647" y="1293495"/>
                </a:cubicBezTo>
                <a:cubicBezTo>
                  <a:pt x="1558869" y="1317300"/>
                  <a:pt x="1557980" y="1341728"/>
                  <a:pt x="1557980" y="1366778"/>
                </a:cubicBezTo>
                <a:cubicBezTo>
                  <a:pt x="1557980" y="1412705"/>
                  <a:pt x="1560969" y="1448209"/>
                  <a:pt x="1566945" y="1473292"/>
                </a:cubicBezTo>
                <a:cubicBezTo>
                  <a:pt x="1569438" y="1481650"/>
                  <a:pt x="1570684" y="1496781"/>
                  <a:pt x="1570684" y="1518684"/>
                </a:cubicBezTo>
                <a:cubicBezTo>
                  <a:pt x="1570684" y="1540588"/>
                  <a:pt x="1570071" y="1554911"/>
                  <a:pt x="1568844" y="1561654"/>
                </a:cubicBezTo>
                <a:cubicBezTo>
                  <a:pt x="1567618" y="1568397"/>
                  <a:pt x="1564642" y="1574131"/>
                  <a:pt x="1559915" y="1578858"/>
                </a:cubicBezTo>
                <a:cubicBezTo>
                  <a:pt x="1555188" y="1583585"/>
                  <a:pt x="1549761" y="1585949"/>
                  <a:pt x="1543633" y="1585949"/>
                </a:cubicBezTo>
                <a:cubicBezTo>
                  <a:pt x="1533949" y="1585949"/>
                  <a:pt x="1523156" y="1574181"/>
                  <a:pt x="1511254" y="1550646"/>
                </a:cubicBezTo>
                <a:cubicBezTo>
                  <a:pt x="1499352" y="1527112"/>
                  <a:pt x="1493401" y="1502722"/>
                  <a:pt x="1493401" y="1477477"/>
                </a:cubicBezTo>
                <a:cubicBezTo>
                  <a:pt x="1493401" y="1452231"/>
                  <a:pt x="1495768" y="1402116"/>
                  <a:pt x="1500503" y="1327130"/>
                </a:cubicBezTo>
                <a:cubicBezTo>
                  <a:pt x="1505237" y="1252145"/>
                  <a:pt x="1507605" y="1198880"/>
                  <a:pt x="1507605" y="1167337"/>
                </a:cubicBezTo>
                <a:lnTo>
                  <a:pt x="1463802" y="1209140"/>
                </a:lnTo>
                <a:cubicBezTo>
                  <a:pt x="1453499" y="1217148"/>
                  <a:pt x="1444631" y="1221153"/>
                  <a:pt x="1437197" y="1221153"/>
                </a:cubicBezTo>
                <a:cubicBezTo>
                  <a:pt x="1429764" y="1221153"/>
                  <a:pt x="1422570" y="1211560"/>
                  <a:pt x="1415617" y="1192375"/>
                </a:cubicBezTo>
                <a:cubicBezTo>
                  <a:pt x="1408664" y="1173191"/>
                  <a:pt x="1405187" y="1159633"/>
                  <a:pt x="1405187" y="1151704"/>
                </a:cubicBezTo>
                <a:cubicBezTo>
                  <a:pt x="1405187" y="1143774"/>
                  <a:pt x="1406683" y="1137567"/>
                  <a:pt x="1409676" y="1133082"/>
                </a:cubicBezTo>
                <a:cubicBezTo>
                  <a:pt x="1419121" y="1119438"/>
                  <a:pt x="1429083" y="1102138"/>
                  <a:pt x="1439561" y="1081183"/>
                </a:cubicBezTo>
                <a:cubicBezTo>
                  <a:pt x="1450038" y="1060228"/>
                  <a:pt x="1455277" y="1045294"/>
                  <a:pt x="1455277" y="1036380"/>
                </a:cubicBezTo>
                <a:cubicBezTo>
                  <a:pt x="1455277" y="1020918"/>
                  <a:pt x="1450324" y="1012492"/>
                  <a:pt x="1440418" y="1011103"/>
                </a:cubicBezTo>
                <a:cubicBezTo>
                  <a:pt x="1433377" y="1009714"/>
                  <a:pt x="1429857" y="1006275"/>
                  <a:pt x="1429857" y="1000786"/>
                </a:cubicBezTo>
                <a:cubicBezTo>
                  <a:pt x="1429857" y="995297"/>
                  <a:pt x="1433324" y="990241"/>
                  <a:pt x="1440257" y="985617"/>
                </a:cubicBezTo>
                <a:cubicBezTo>
                  <a:pt x="1447191" y="980994"/>
                  <a:pt x="1455067" y="978682"/>
                  <a:pt x="1463885" y="978682"/>
                </a:cubicBezTo>
                <a:close/>
                <a:moveTo>
                  <a:pt x="4578536" y="973455"/>
                </a:moveTo>
                <a:cubicBezTo>
                  <a:pt x="4600309" y="973455"/>
                  <a:pt x="4621847" y="981948"/>
                  <a:pt x="4643151" y="998935"/>
                </a:cubicBezTo>
                <a:cubicBezTo>
                  <a:pt x="4664455" y="1015921"/>
                  <a:pt x="4675107" y="1033883"/>
                  <a:pt x="4675107" y="1052822"/>
                </a:cubicBezTo>
                <a:cubicBezTo>
                  <a:pt x="4675107" y="1064054"/>
                  <a:pt x="4671369" y="1076714"/>
                  <a:pt x="4663891" y="1090803"/>
                </a:cubicBezTo>
                <a:cubicBezTo>
                  <a:pt x="4672750" y="1085326"/>
                  <a:pt x="4682581" y="1082588"/>
                  <a:pt x="4693383" y="1082588"/>
                </a:cubicBezTo>
                <a:cubicBezTo>
                  <a:pt x="4704187" y="1082588"/>
                  <a:pt x="4716051" y="1091524"/>
                  <a:pt x="4728977" y="1109395"/>
                </a:cubicBezTo>
                <a:cubicBezTo>
                  <a:pt x="4741903" y="1127266"/>
                  <a:pt x="4748367" y="1140552"/>
                  <a:pt x="4748367" y="1149251"/>
                </a:cubicBezTo>
                <a:cubicBezTo>
                  <a:pt x="4748367" y="1166856"/>
                  <a:pt x="4736584" y="1178076"/>
                  <a:pt x="4713017" y="1182910"/>
                </a:cubicBezTo>
                <a:cubicBezTo>
                  <a:pt x="4706619" y="1184196"/>
                  <a:pt x="4695445" y="1190397"/>
                  <a:pt x="4679495" y="1201513"/>
                </a:cubicBezTo>
                <a:cubicBezTo>
                  <a:pt x="4663545" y="1212630"/>
                  <a:pt x="4644591" y="1227685"/>
                  <a:pt x="4622637" y="1246680"/>
                </a:cubicBezTo>
                <a:cubicBezTo>
                  <a:pt x="4611659" y="1256177"/>
                  <a:pt x="4603278" y="1263485"/>
                  <a:pt x="4597493" y="1268604"/>
                </a:cubicBezTo>
                <a:lnTo>
                  <a:pt x="4592869" y="1272752"/>
                </a:lnTo>
                <a:lnTo>
                  <a:pt x="4603705" y="1268398"/>
                </a:lnTo>
                <a:cubicBezTo>
                  <a:pt x="4625686" y="1260142"/>
                  <a:pt x="4641717" y="1256014"/>
                  <a:pt x="4651795" y="1256014"/>
                </a:cubicBezTo>
                <a:cubicBezTo>
                  <a:pt x="4671377" y="1256014"/>
                  <a:pt x="4687507" y="1262073"/>
                  <a:pt x="4700188" y="1274189"/>
                </a:cubicBezTo>
                <a:cubicBezTo>
                  <a:pt x="4712869" y="1286306"/>
                  <a:pt x="4719208" y="1299976"/>
                  <a:pt x="4719208" y="1315200"/>
                </a:cubicBezTo>
                <a:cubicBezTo>
                  <a:pt x="4719208" y="1324733"/>
                  <a:pt x="4714237" y="1339840"/>
                  <a:pt x="4704295" y="1360521"/>
                </a:cubicBezTo>
                <a:cubicBezTo>
                  <a:pt x="4694354" y="1381203"/>
                  <a:pt x="4672167" y="1404172"/>
                  <a:pt x="4637733" y="1429429"/>
                </a:cubicBezTo>
                <a:cubicBezTo>
                  <a:pt x="4648163" y="1427103"/>
                  <a:pt x="4668107" y="1424531"/>
                  <a:pt x="4697563" y="1421713"/>
                </a:cubicBezTo>
                <a:cubicBezTo>
                  <a:pt x="4727019" y="1418896"/>
                  <a:pt x="4748141" y="1417487"/>
                  <a:pt x="4760927" y="1417487"/>
                </a:cubicBezTo>
                <a:cubicBezTo>
                  <a:pt x="4779731" y="1417487"/>
                  <a:pt x="4796666" y="1425704"/>
                  <a:pt x="4811731" y="1442139"/>
                </a:cubicBezTo>
                <a:cubicBezTo>
                  <a:pt x="4826797" y="1458573"/>
                  <a:pt x="4834330" y="1474815"/>
                  <a:pt x="4834330" y="1490865"/>
                </a:cubicBezTo>
                <a:cubicBezTo>
                  <a:pt x="4834330" y="1501906"/>
                  <a:pt x="4831121" y="1510796"/>
                  <a:pt x="4824703" y="1517535"/>
                </a:cubicBezTo>
                <a:cubicBezTo>
                  <a:pt x="4818287" y="1524274"/>
                  <a:pt x="4809485" y="1527644"/>
                  <a:pt x="4798301" y="1527644"/>
                </a:cubicBezTo>
                <a:cubicBezTo>
                  <a:pt x="4791745" y="1527644"/>
                  <a:pt x="4780813" y="1525258"/>
                  <a:pt x="4765506" y="1520488"/>
                </a:cubicBezTo>
                <a:cubicBezTo>
                  <a:pt x="4750199" y="1515717"/>
                  <a:pt x="4734177" y="1511979"/>
                  <a:pt x="4717440" y="1509272"/>
                </a:cubicBezTo>
                <a:cubicBezTo>
                  <a:pt x="4700704" y="1506566"/>
                  <a:pt x="4678119" y="1505212"/>
                  <a:pt x="4649687" y="1505212"/>
                </a:cubicBezTo>
                <a:cubicBezTo>
                  <a:pt x="4621255" y="1505212"/>
                  <a:pt x="4590220" y="1508651"/>
                  <a:pt x="4556581" y="1515529"/>
                </a:cubicBezTo>
                <a:cubicBezTo>
                  <a:pt x="4522941" y="1522407"/>
                  <a:pt x="4486473" y="1532803"/>
                  <a:pt x="4447174" y="1546717"/>
                </a:cubicBezTo>
                <a:cubicBezTo>
                  <a:pt x="4441935" y="1548456"/>
                  <a:pt x="4436883" y="1549325"/>
                  <a:pt x="4432017" y="1549325"/>
                </a:cubicBezTo>
                <a:cubicBezTo>
                  <a:pt x="4410991" y="1549325"/>
                  <a:pt x="4400478" y="1532581"/>
                  <a:pt x="4400478" y="1499092"/>
                </a:cubicBezTo>
                <a:cubicBezTo>
                  <a:pt x="4400478" y="1481130"/>
                  <a:pt x="4406848" y="1471438"/>
                  <a:pt x="4419587" y="1470017"/>
                </a:cubicBezTo>
                <a:cubicBezTo>
                  <a:pt x="4437137" y="1467525"/>
                  <a:pt x="4461914" y="1461580"/>
                  <a:pt x="4493918" y="1452182"/>
                </a:cubicBezTo>
                <a:cubicBezTo>
                  <a:pt x="4476385" y="1437688"/>
                  <a:pt x="4465522" y="1421537"/>
                  <a:pt x="4461331" y="1403729"/>
                </a:cubicBezTo>
                <a:cubicBezTo>
                  <a:pt x="4457140" y="1385921"/>
                  <a:pt x="4455045" y="1371916"/>
                  <a:pt x="4455045" y="1361712"/>
                </a:cubicBezTo>
                <a:cubicBezTo>
                  <a:pt x="4455045" y="1351508"/>
                  <a:pt x="4457354" y="1342196"/>
                  <a:pt x="4461974" y="1333774"/>
                </a:cubicBezTo>
                <a:cubicBezTo>
                  <a:pt x="4466593" y="1325352"/>
                  <a:pt x="4476376" y="1313033"/>
                  <a:pt x="4491323" y="1296817"/>
                </a:cubicBezTo>
                <a:cubicBezTo>
                  <a:pt x="4506269" y="1280601"/>
                  <a:pt x="4521588" y="1268770"/>
                  <a:pt x="4537281" y="1261325"/>
                </a:cubicBezTo>
                <a:cubicBezTo>
                  <a:pt x="4488791" y="1252966"/>
                  <a:pt x="4460221" y="1241675"/>
                  <a:pt x="4451573" y="1227451"/>
                </a:cubicBezTo>
                <a:lnTo>
                  <a:pt x="4442907" y="1200674"/>
                </a:lnTo>
                <a:lnTo>
                  <a:pt x="4440663" y="1207927"/>
                </a:lnTo>
                <a:cubicBezTo>
                  <a:pt x="4429683" y="1244831"/>
                  <a:pt x="4418465" y="1286768"/>
                  <a:pt x="4407009" y="1333738"/>
                </a:cubicBezTo>
                <a:cubicBezTo>
                  <a:pt x="4391733" y="1396365"/>
                  <a:pt x="4382613" y="1438549"/>
                  <a:pt x="4379648" y="1460290"/>
                </a:cubicBezTo>
                <a:cubicBezTo>
                  <a:pt x="4376683" y="1482031"/>
                  <a:pt x="4374503" y="1513836"/>
                  <a:pt x="4373105" y="1555707"/>
                </a:cubicBezTo>
                <a:cubicBezTo>
                  <a:pt x="4373105" y="1568899"/>
                  <a:pt x="4370480" y="1579106"/>
                  <a:pt x="4365229" y="1586329"/>
                </a:cubicBezTo>
                <a:cubicBezTo>
                  <a:pt x="4359979" y="1593553"/>
                  <a:pt x="4352501" y="1597164"/>
                  <a:pt x="4342798" y="1597164"/>
                </a:cubicBezTo>
                <a:cubicBezTo>
                  <a:pt x="4333095" y="1597164"/>
                  <a:pt x="4322341" y="1587558"/>
                  <a:pt x="4310538" y="1568345"/>
                </a:cubicBezTo>
                <a:cubicBezTo>
                  <a:pt x="4298735" y="1549132"/>
                  <a:pt x="4292833" y="1529287"/>
                  <a:pt x="4292833" y="1508808"/>
                </a:cubicBezTo>
                <a:cubicBezTo>
                  <a:pt x="4292833" y="1501616"/>
                  <a:pt x="4293587" y="1493502"/>
                  <a:pt x="4295095" y="1484466"/>
                </a:cubicBezTo>
                <a:cubicBezTo>
                  <a:pt x="4296603" y="1475429"/>
                  <a:pt x="4297975" y="1451376"/>
                  <a:pt x="4299209" y="1412308"/>
                </a:cubicBezTo>
                <a:cubicBezTo>
                  <a:pt x="4300443" y="1373239"/>
                  <a:pt x="4301061" y="1347347"/>
                  <a:pt x="4301061" y="1334631"/>
                </a:cubicBezTo>
                <a:cubicBezTo>
                  <a:pt x="4301061" y="1316296"/>
                  <a:pt x="4299366" y="1307128"/>
                  <a:pt x="4295977" y="1307128"/>
                </a:cubicBezTo>
                <a:cubicBezTo>
                  <a:pt x="4293095" y="1307128"/>
                  <a:pt x="4284557" y="1312111"/>
                  <a:pt x="4270361" y="1322076"/>
                </a:cubicBezTo>
                <a:cubicBezTo>
                  <a:pt x="4256164" y="1332042"/>
                  <a:pt x="4244667" y="1337024"/>
                  <a:pt x="4235868" y="1337024"/>
                </a:cubicBezTo>
                <a:cubicBezTo>
                  <a:pt x="4227069" y="1337024"/>
                  <a:pt x="4220037" y="1330147"/>
                  <a:pt x="4214771" y="1316391"/>
                </a:cubicBezTo>
                <a:cubicBezTo>
                  <a:pt x="4209503" y="1302635"/>
                  <a:pt x="4206871" y="1290217"/>
                  <a:pt x="4206871" y="1279136"/>
                </a:cubicBezTo>
                <a:cubicBezTo>
                  <a:pt x="4206871" y="1268056"/>
                  <a:pt x="4208339" y="1258261"/>
                  <a:pt x="4211275" y="1249752"/>
                </a:cubicBezTo>
                <a:cubicBezTo>
                  <a:pt x="4214213" y="1241243"/>
                  <a:pt x="4218068" y="1236004"/>
                  <a:pt x="4222843" y="1234035"/>
                </a:cubicBezTo>
                <a:cubicBezTo>
                  <a:pt x="4227617" y="1232067"/>
                  <a:pt x="4231901" y="1229186"/>
                  <a:pt x="4235695" y="1225391"/>
                </a:cubicBezTo>
                <a:cubicBezTo>
                  <a:pt x="4239489" y="1221597"/>
                  <a:pt x="4247761" y="1210628"/>
                  <a:pt x="4260508" y="1192483"/>
                </a:cubicBezTo>
                <a:lnTo>
                  <a:pt x="4312086" y="1116985"/>
                </a:lnTo>
                <a:cubicBezTo>
                  <a:pt x="4333207" y="1086045"/>
                  <a:pt x="4344623" y="1068759"/>
                  <a:pt x="4346335" y="1065127"/>
                </a:cubicBezTo>
                <a:cubicBezTo>
                  <a:pt x="4348045" y="1061496"/>
                  <a:pt x="4348900" y="1057462"/>
                  <a:pt x="4348900" y="1053025"/>
                </a:cubicBezTo>
                <a:lnTo>
                  <a:pt x="4346661" y="1033570"/>
                </a:lnTo>
                <a:cubicBezTo>
                  <a:pt x="4346661" y="1023894"/>
                  <a:pt x="4350448" y="1019056"/>
                  <a:pt x="4358021" y="1019056"/>
                </a:cubicBezTo>
                <a:cubicBezTo>
                  <a:pt x="4364751" y="1019056"/>
                  <a:pt x="4377669" y="1029280"/>
                  <a:pt x="4396775" y="1049727"/>
                </a:cubicBezTo>
                <a:cubicBezTo>
                  <a:pt x="4415881" y="1070174"/>
                  <a:pt x="4425433" y="1091387"/>
                  <a:pt x="4425433" y="1113366"/>
                </a:cubicBezTo>
                <a:cubicBezTo>
                  <a:pt x="4425433" y="1118088"/>
                  <a:pt x="4423863" y="1122488"/>
                  <a:pt x="4420725" y="1126564"/>
                </a:cubicBezTo>
                <a:cubicBezTo>
                  <a:pt x="4417585" y="1130640"/>
                  <a:pt x="4411567" y="1136632"/>
                  <a:pt x="4402669" y="1144542"/>
                </a:cubicBezTo>
                <a:cubicBezTo>
                  <a:pt x="4393771" y="1152452"/>
                  <a:pt x="4380439" y="1169857"/>
                  <a:pt x="4362675" y="1196757"/>
                </a:cubicBezTo>
                <a:cubicBezTo>
                  <a:pt x="4344911" y="1223657"/>
                  <a:pt x="4333688" y="1241564"/>
                  <a:pt x="4329005" y="1250478"/>
                </a:cubicBezTo>
                <a:cubicBezTo>
                  <a:pt x="4340109" y="1258550"/>
                  <a:pt x="4348243" y="1268159"/>
                  <a:pt x="4353407" y="1279303"/>
                </a:cubicBezTo>
                <a:cubicBezTo>
                  <a:pt x="4358569" y="1290447"/>
                  <a:pt x="4361151" y="1304100"/>
                  <a:pt x="4361151" y="1320261"/>
                </a:cubicBezTo>
                <a:cubicBezTo>
                  <a:pt x="4361151" y="1336421"/>
                  <a:pt x="4360155" y="1353126"/>
                  <a:pt x="4358163" y="1370374"/>
                </a:cubicBezTo>
                <a:cubicBezTo>
                  <a:pt x="4387945" y="1270838"/>
                  <a:pt x="4409773" y="1200265"/>
                  <a:pt x="4423647" y="1158657"/>
                </a:cubicBezTo>
                <a:cubicBezTo>
                  <a:pt x="4437523" y="1117049"/>
                  <a:pt x="4451391" y="1085279"/>
                  <a:pt x="4465254" y="1063347"/>
                </a:cubicBezTo>
                <a:cubicBezTo>
                  <a:pt x="4479117" y="1041416"/>
                  <a:pt x="4493733" y="1022896"/>
                  <a:pt x="4509105" y="1007787"/>
                </a:cubicBezTo>
                <a:cubicBezTo>
                  <a:pt x="4524475" y="992678"/>
                  <a:pt x="4537303" y="983179"/>
                  <a:pt x="4547585" y="979289"/>
                </a:cubicBezTo>
                <a:cubicBezTo>
                  <a:pt x="4557869" y="975400"/>
                  <a:pt x="4568185" y="973455"/>
                  <a:pt x="4578536" y="973455"/>
                </a:cubicBezTo>
                <a:close/>
                <a:moveTo>
                  <a:pt x="770608" y="953274"/>
                </a:moveTo>
                <a:cubicBezTo>
                  <a:pt x="789023" y="953274"/>
                  <a:pt x="805610" y="962160"/>
                  <a:pt x="820370" y="979932"/>
                </a:cubicBezTo>
                <a:cubicBezTo>
                  <a:pt x="835130" y="997704"/>
                  <a:pt x="842510" y="1015036"/>
                  <a:pt x="842510" y="1031927"/>
                </a:cubicBezTo>
                <a:cubicBezTo>
                  <a:pt x="842510" y="1048818"/>
                  <a:pt x="836892" y="1072456"/>
                  <a:pt x="825657" y="1102840"/>
                </a:cubicBezTo>
                <a:cubicBezTo>
                  <a:pt x="814421" y="1133225"/>
                  <a:pt x="806585" y="1147902"/>
                  <a:pt x="802148" y="1146870"/>
                </a:cubicBezTo>
                <a:cubicBezTo>
                  <a:pt x="808093" y="1144885"/>
                  <a:pt x="815768" y="1143893"/>
                  <a:pt x="825174" y="1143893"/>
                </a:cubicBezTo>
                <a:cubicBezTo>
                  <a:pt x="851209" y="1143893"/>
                  <a:pt x="879919" y="1154706"/>
                  <a:pt x="911304" y="1176332"/>
                </a:cubicBezTo>
                <a:cubicBezTo>
                  <a:pt x="942689" y="1197958"/>
                  <a:pt x="958381" y="1218581"/>
                  <a:pt x="958381" y="1238203"/>
                </a:cubicBezTo>
                <a:cubicBezTo>
                  <a:pt x="958381" y="1245791"/>
                  <a:pt x="955724" y="1255405"/>
                  <a:pt x="950410" y="1267046"/>
                </a:cubicBezTo>
                <a:cubicBezTo>
                  <a:pt x="945096" y="1278686"/>
                  <a:pt x="939780" y="1296932"/>
                  <a:pt x="934462" y="1321785"/>
                </a:cubicBezTo>
                <a:cubicBezTo>
                  <a:pt x="917055" y="1421670"/>
                  <a:pt x="895518" y="1484315"/>
                  <a:pt x="869853" y="1509719"/>
                </a:cubicBezTo>
                <a:cubicBezTo>
                  <a:pt x="844187" y="1535123"/>
                  <a:pt x="824494" y="1547825"/>
                  <a:pt x="810774" y="1547825"/>
                </a:cubicBezTo>
                <a:cubicBezTo>
                  <a:pt x="797054" y="1547825"/>
                  <a:pt x="777807" y="1537655"/>
                  <a:pt x="753034" y="1517315"/>
                </a:cubicBezTo>
                <a:cubicBezTo>
                  <a:pt x="728261" y="1496975"/>
                  <a:pt x="708902" y="1472343"/>
                  <a:pt x="694956" y="1443419"/>
                </a:cubicBezTo>
                <a:cubicBezTo>
                  <a:pt x="681009" y="1414494"/>
                  <a:pt x="674036" y="1383467"/>
                  <a:pt x="674036" y="1350336"/>
                </a:cubicBezTo>
                <a:cubicBezTo>
                  <a:pt x="674036" y="1324626"/>
                  <a:pt x="679032" y="1305344"/>
                  <a:pt x="689023" y="1292489"/>
                </a:cubicBezTo>
                <a:lnTo>
                  <a:pt x="697399" y="1284107"/>
                </a:lnTo>
                <a:lnTo>
                  <a:pt x="690377" y="1281557"/>
                </a:lnTo>
                <a:cubicBezTo>
                  <a:pt x="687908" y="1279464"/>
                  <a:pt x="685849" y="1276324"/>
                  <a:pt x="684203" y="1272138"/>
                </a:cubicBezTo>
                <a:lnTo>
                  <a:pt x="682949" y="1266827"/>
                </a:lnTo>
                <a:lnTo>
                  <a:pt x="682889" y="1267248"/>
                </a:lnTo>
                <a:cubicBezTo>
                  <a:pt x="681623" y="1275439"/>
                  <a:pt x="679724" y="1286875"/>
                  <a:pt x="677192" y="1301556"/>
                </a:cubicBezTo>
                <a:lnTo>
                  <a:pt x="662368" y="1385685"/>
                </a:lnTo>
                <a:cubicBezTo>
                  <a:pt x="656598" y="1420094"/>
                  <a:pt x="650706" y="1445530"/>
                  <a:pt x="644693" y="1461993"/>
                </a:cubicBezTo>
                <a:cubicBezTo>
                  <a:pt x="638681" y="1478455"/>
                  <a:pt x="631408" y="1489774"/>
                  <a:pt x="622875" y="1495949"/>
                </a:cubicBezTo>
                <a:cubicBezTo>
                  <a:pt x="614342" y="1502125"/>
                  <a:pt x="604282" y="1505212"/>
                  <a:pt x="592693" y="1505212"/>
                </a:cubicBezTo>
                <a:cubicBezTo>
                  <a:pt x="571643" y="1505212"/>
                  <a:pt x="553025" y="1490222"/>
                  <a:pt x="536841" y="1460242"/>
                </a:cubicBezTo>
                <a:lnTo>
                  <a:pt x="523033" y="1428592"/>
                </a:lnTo>
                <a:lnTo>
                  <a:pt x="523692" y="1435607"/>
                </a:lnTo>
                <a:cubicBezTo>
                  <a:pt x="523941" y="1438957"/>
                  <a:pt x="524065" y="1441680"/>
                  <a:pt x="524065" y="1443776"/>
                </a:cubicBezTo>
                <a:cubicBezTo>
                  <a:pt x="524065" y="1467295"/>
                  <a:pt x="517691" y="1479054"/>
                  <a:pt x="504944" y="1479054"/>
                </a:cubicBezTo>
                <a:cubicBezTo>
                  <a:pt x="492196" y="1479054"/>
                  <a:pt x="478577" y="1470198"/>
                  <a:pt x="464087" y="1452485"/>
                </a:cubicBezTo>
                <a:cubicBezTo>
                  <a:pt x="449598" y="1434773"/>
                  <a:pt x="437858" y="1412437"/>
                  <a:pt x="428869" y="1385477"/>
                </a:cubicBezTo>
                <a:cubicBezTo>
                  <a:pt x="419880" y="1358517"/>
                  <a:pt x="415385" y="1331532"/>
                  <a:pt x="415385" y="1304520"/>
                </a:cubicBezTo>
                <a:lnTo>
                  <a:pt x="418385" y="1231535"/>
                </a:lnTo>
                <a:lnTo>
                  <a:pt x="416885" y="1192923"/>
                </a:lnTo>
                <a:cubicBezTo>
                  <a:pt x="416885" y="1184144"/>
                  <a:pt x="420606" y="1173552"/>
                  <a:pt x="428047" y="1161145"/>
                </a:cubicBezTo>
                <a:cubicBezTo>
                  <a:pt x="435489" y="1148739"/>
                  <a:pt x="442543" y="1140984"/>
                  <a:pt x="449211" y="1137881"/>
                </a:cubicBezTo>
                <a:cubicBezTo>
                  <a:pt x="469332" y="1129403"/>
                  <a:pt x="486043" y="1117696"/>
                  <a:pt x="499342" y="1102757"/>
                </a:cubicBezTo>
                <a:cubicBezTo>
                  <a:pt x="512641" y="1087819"/>
                  <a:pt x="519291" y="1075659"/>
                  <a:pt x="519291" y="1066276"/>
                </a:cubicBezTo>
                <a:cubicBezTo>
                  <a:pt x="519291" y="1065110"/>
                  <a:pt x="519013" y="1064153"/>
                  <a:pt x="518457" y="1063407"/>
                </a:cubicBezTo>
                <a:cubicBezTo>
                  <a:pt x="505059" y="1043579"/>
                  <a:pt x="498360" y="1028089"/>
                  <a:pt x="498360" y="1016937"/>
                </a:cubicBezTo>
                <a:cubicBezTo>
                  <a:pt x="498360" y="1007880"/>
                  <a:pt x="503221" y="1003352"/>
                  <a:pt x="512945" y="1003352"/>
                </a:cubicBezTo>
                <a:cubicBezTo>
                  <a:pt x="522668" y="1003352"/>
                  <a:pt x="536422" y="1006805"/>
                  <a:pt x="554206" y="1013710"/>
                </a:cubicBezTo>
                <a:cubicBezTo>
                  <a:pt x="571990" y="1020616"/>
                  <a:pt x="587111" y="1031109"/>
                  <a:pt x="599569" y="1045190"/>
                </a:cubicBezTo>
                <a:cubicBezTo>
                  <a:pt x="612027" y="1059272"/>
                  <a:pt x="618256" y="1075520"/>
                  <a:pt x="618256" y="1093935"/>
                </a:cubicBezTo>
                <a:cubicBezTo>
                  <a:pt x="618256" y="1109032"/>
                  <a:pt x="612294" y="1118680"/>
                  <a:pt x="600372" y="1122879"/>
                </a:cubicBezTo>
                <a:cubicBezTo>
                  <a:pt x="588601" y="1126935"/>
                  <a:pt x="576816" y="1134860"/>
                  <a:pt x="565017" y="1146656"/>
                </a:cubicBezTo>
                <a:cubicBezTo>
                  <a:pt x="553218" y="1158451"/>
                  <a:pt x="532138" y="1164348"/>
                  <a:pt x="501777" y="1164348"/>
                </a:cubicBezTo>
                <a:lnTo>
                  <a:pt x="474904" y="1162848"/>
                </a:lnTo>
                <a:cubicBezTo>
                  <a:pt x="469562" y="1162848"/>
                  <a:pt x="465457" y="1164042"/>
                  <a:pt x="462587" y="1166432"/>
                </a:cubicBezTo>
                <a:cubicBezTo>
                  <a:pt x="459718" y="1168821"/>
                  <a:pt x="458283" y="1171065"/>
                  <a:pt x="458283" y="1173165"/>
                </a:cubicBezTo>
                <a:cubicBezTo>
                  <a:pt x="458283" y="1175264"/>
                  <a:pt x="458200" y="1176143"/>
                  <a:pt x="458033" y="1175802"/>
                </a:cubicBezTo>
                <a:cubicBezTo>
                  <a:pt x="475400" y="1212640"/>
                  <a:pt x="485167" y="1241616"/>
                  <a:pt x="487334" y="1262730"/>
                </a:cubicBezTo>
                <a:cubicBezTo>
                  <a:pt x="497447" y="1236393"/>
                  <a:pt x="509597" y="1214737"/>
                  <a:pt x="523785" y="1197763"/>
                </a:cubicBezTo>
                <a:cubicBezTo>
                  <a:pt x="537974" y="1180789"/>
                  <a:pt x="549834" y="1168936"/>
                  <a:pt x="559367" y="1162205"/>
                </a:cubicBezTo>
                <a:cubicBezTo>
                  <a:pt x="568900" y="1155474"/>
                  <a:pt x="580509" y="1152108"/>
                  <a:pt x="594193" y="1152108"/>
                </a:cubicBezTo>
                <a:cubicBezTo>
                  <a:pt x="615410" y="1152108"/>
                  <a:pt x="631027" y="1158582"/>
                  <a:pt x="641044" y="1171528"/>
                </a:cubicBezTo>
                <a:cubicBezTo>
                  <a:pt x="680914" y="1112369"/>
                  <a:pt x="706721" y="1067624"/>
                  <a:pt x="718465" y="1037291"/>
                </a:cubicBezTo>
                <a:cubicBezTo>
                  <a:pt x="730208" y="1006957"/>
                  <a:pt x="736080" y="987562"/>
                  <a:pt x="736080" y="979105"/>
                </a:cubicBezTo>
                <a:cubicBezTo>
                  <a:pt x="736080" y="970647"/>
                  <a:pt x="739445" y="964228"/>
                  <a:pt x="746176" y="959846"/>
                </a:cubicBezTo>
                <a:cubicBezTo>
                  <a:pt x="752907" y="955465"/>
                  <a:pt x="761051" y="953274"/>
                  <a:pt x="770608" y="953274"/>
                </a:cubicBezTo>
                <a:close/>
                <a:moveTo>
                  <a:pt x="2301692" y="949536"/>
                </a:moveTo>
                <a:cubicBezTo>
                  <a:pt x="2329235" y="949536"/>
                  <a:pt x="2356205" y="958733"/>
                  <a:pt x="2382601" y="977128"/>
                </a:cubicBezTo>
                <a:cubicBezTo>
                  <a:pt x="2408997" y="995523"/>
                  <a:pt x="2422195" y="1014524"/>
                  <a:pt x="2422195" y="1034129"/>
                </a:cubicBezTo>
                <a:cubicBezTo>
                  <a:pt x="2422195" y="1040884"/>
                  <a:pt x="2420699" y="1047425"/>
                  <a:pt x="2417707" y="1053751"/>
                </a:cubicBezTo>
                <a:cubicBezTo>
                  <a:pt x="2407737" y="1083398"/>
                  <a:pt x="2402752" y="1135856"/>
                  <a:pt x="2402752" y="1211128"/>
                </a:cubicBezTo>
                <a:cubicBezTo>
                  <a:pt x="2402752" y="1286399"/>
                  <a:pt x="2405743" y="1344960"/>
                  <a:pt x="2411723" y="1386811"/>
                </a:cubicBezTo>
                <a:cubicBezTo>
                  <a:pt x="2417705" y="1428661"/>
                  <a:pt x="2420695" y="1458060"/>
                  <a:pt x="2420695" y="1475006"/>
                </a:cubicBezTo>
                <a:cubicBezTo>
                  <a:pt x="2420695" y="1491953"/>
                  <a:pt x="2418445" y="1510693"/>
                  <a:pt x="2413944" y="1531227"/>
                </a:cubicBezTo>
                <a:cubicBezTo>
                  <a:pt x="2409444" y="1551762"/>
                  <a:pt x="2401681" y="1562029"/>
                  <a:pt x="2390656" y="1562029"/>
                </a:cubicBezTo>
                <a:cubicBezTo>
                  <a:pt x="2386631" y="1562029"/>
                  <a:pt x="2382012" y="1560433"/>
                  <a:pt x="2376797" y="1557243"/>
                </a:cubicBezTo>
                <a:cubicBezTo>
                  <a:pt x="2371582" y="1554052"/>
                  <a:pt x="2354610" y="1540592"/>
                  <a:pt x="2325880" y="1516862"/>
                </a:cubicBezTo>
                <a:cubicBezTo>
                  <a:pt x="2297150" y="1493133"/>
                  <a:pt x="2270311" y="1466576"/>
                  <a:pt x="2245364" y="1437192"/>
                </a:cubicBezTo>
                <a:cubicBezTo>
                  <a:pt x="2244514" y="1456170"/>
                  <a:pt x="2240682" y="1477111"/>
                  <a:pt x="2233868" y="1500015"/>
                </a:cubicBezTo>
                <a:cubicBezTo>
                  <a:pt x="2227054" y="1522919"/>
                  <a:pt x="2219981" y="1534371"/>
                  <a:pt x="2212651" y="1534371"/>
                </a:cubicBezTo>
                <a:cubicBezTo>
                  <a:pt x="2205321" y="1534371"/>
                  <a:pt x="2197004" y="1517626"/>
                  <a:pt x="2187702" y="1484138"/>
                </a:cubicBezTo>
                <a:cubicBezTo>
                  <a:pt x="2178399" y="1450650"/>
                  <a:pt x="2173307" y="1403108"/>
                  <a:pt x="2172426" y="1341513"/>
                </a:cubicBezTo>
                <a:cubicBezTo>
                  <a:pt x="2168259" y="1347490"/>
                  <a:pt x="2159829" y="1350479"/>
                  <a:pt x="2147137" y="1350479"/>
                </a:cubicBezTo>
                <a:cubicBezTo>
                  <a:pt x="2134445" y="1350479"/>
                  <a:pt x="2121251" y="1344190"/>
                  <a:pt x="2107555" y="1331613"/>
                </a:cubicBezTo>
                <a:cubicBezTo>
                  <a:pt x="2100707" y="1325325"/>
                  <a:pt x="2095571" y="1319546"/>
                  <a:pt x="2092147" y="1314278"/>
                </a:cubicBezTo>
                <a:lnTo>
                  <a:pt x="2087463" y="1301261"/>
                </a:lnTo>
                <a:lnTo>
                  <a:pt x="2086743" y="1312877"/>
                </a:lnTo>
                <a:cubicBezTo>
                  <a:pt x="2083712" y="1356453"/>
                  <a:pt x="2079504" y="1387477"/>
                  <a:pt x="2074116" y="1405950"/>
                </a:cubicBezTo>
                <a:cubicBezTo>
                  <a:pt x="2066933" y="1430580"/>
                  <a:pt x="2057864" y="1450293"/>
                  <a:pt x="2046910" y="1465088"/>
                </a:cubicBezTo>
                <a:cubicBezTo>
                  <a:pt x="2035956" y="1479884"/>
                  <a:pt x="2020470" y="1487281"/>
                  <a:pt x="2000452" y="1487281"/>
                </a:cubicBezTo>
                <a:cubicBezTo>
                  <a:pt x="1991379" y="1487281"/>
                  <a:pt x="1986843" y="1484438"/>
                  <a:pt x="1986843" y="1478751"/>
                </a:cubicBezTo>
                <a:cubicBezTo>
                  <a:pt x="1986843" y="1473063"/>
                  <a:pt x="1988605" y="1467580"/>
                  <a:pt x="1992129" y="1462302"/>
                </a:cubicBezTo>
                <a:cubicBezTo>
                  <a:pt x="2015021" y="1422845"/>
                  <a:pt x="2026467" y="1358563"/>
                  <a:pt x="2026467" y="1269456"/>
                </a:cubicBezTo>
                <a:cubicBezTo>
                  <a:pt x="2026467" y="1180350"/>
                  <a:pt x="2027463" y="1127207"/>
                  <a:pt x="2029456" y="1110026"/>
                </a:cubicBezTo>
                <a:cubicBezTo>
                  <a:pt x="2031448" y="1092845"/>
                  <a:pt x="2032444" y="1079875"/>
                  <a:pt x="2032444" y="1071116"/>
                </a:cubicBezTo>
                <a:cubicBezTo>
                  <a:pt x="2032444" y="1062357"/>
                  <a:pt x="2029454" y="1054489"/>
                  <a:pt x="2023473" y="1047512"/>
                </a:cubicBezTo>
                <a:cubicBezTo>
                  <a:pt x="2017492" y="1040535"/>
                  <a:pt x="2014501" y="1033050"/>
                  <a:pt x="2014501" y="1025057"/>
                </a:cubicBezTo>
                <a:cubicBezTo>
                  <a:pt x="2014501" y="1017064"/>
                  <a:pt x="2020367" y="1013067"/>
                  <a:pt x="2032099" y="1013067"/>
                </a:cubicBezTo>
                <a:cubicBezTo>
                  <a:pt x="2043831" y="1013067"/>
                  <a:pt x="2057542" y="1016302"/>
                  <a:pt x="2073235" y="1022771"/>
                </a:cubicBezTo>
                <a:cubicBezTo>
                  <a:pt x="2080776" y="1017032"/>
                  <a:pt x="2099389" y="1007567"/>
                  <a:pt x="2129075" y="994375"/>
                </a:cubicBezTo>
                <a:cubicBezTo>
                  <a:pt x="2158762" y="981182"/>
                  <a:pt x="2191692" y="970411"/>
                  <a:pt x="2227867" y="962061"/>
                </a:cubicBezTo>
                <a:cubicBezTo>
                  <a:pt x="2264042" y="953711"/>
                  <a:pt x="2288651" y="949536"/>
                  <a:pt x="2301692" y="949536"/>
                </a:cubicBezTo>
                <a:close/>
                <a:moveTo>
                  <a:pt x="2946225" y="945047"/>
                </a:moveTo>
                <a:cubicBezTo>
                  <a:pt x="2957250" y="945047"/>
                  <a:pt x="2972470" y="949762"/>
                  <a:pt x="2991885" y="959192"/>
                </a:cubicBezTo>
                <a:cubicBezTo>
                  <a:pt x="3028001" y="974535"/>
                  <a:pt x="3051819" y="984536"/>
                  <a:pt x="3063341" y="989195"/>
                </a:cubicBezTo>
                <a:cubicBezTo>
                  <a:pt x="3074862" y="993855"/>
                  <a:pt x="3087624" y="997903"/>
                  <a:pt x="3101625" y="1001340"/>
                </a:cubicBezTo>
                <a:cubicBezTo>
                  <a:pt x="3115627" y="1004777"/>
                  <a:pt x="3126876" y="1011879"/>
                  <a:pt x="3135374" y="1022646"/>
                </a:cubicBezTo>
                <a:cubicBezTo>
                  <a:pt x="3143871" y="1033413"/>
                  <a:pt x="3148119" y="1045714"/>
                  <a:pt x="3148119" y="1059549"/>
                </a:cubicBezTo>
                <a:cubicBezTo>
                  <a:pt x="3148119" y="1071987"/>
                  <a:pt x="3141079" y="1082183"/>
                  <a:pt x="3126997" y="1090136"/>
                </a:cubicBezTo>
                <a:cubicBezTo>
                  <a:pt x="3071887" y="1121347"/>
                  <a:pt x="3041693" y="1141575"/>
                  <a:pt x="3036415" y="1150823"/>
                </a:cubicBezTo>
                <a:cubicBezTo>
                  <a:pt x="3032509" y="1157847"/>
                  <a:pt x="3025842" y="1161360"/>
                  <a:pt x="3016412" y="1161360"/>
                </a:cubicBezTo>
                <a:cubicBezTo>
                  <a:pt x="3001998" y="1161360"/>
                  <a:pt x="2988738" y="1153633"/>
                  <a:pt x="2976633" y="1138178"/>
                </a:cubicBezTo>
                <a:cubicBezTo>
                  <a:pt x="2974697" y="1159713"/>
                  <a:pt x="2971061" y="1184783"/>
                  <a:pt x="2965727" y="1213390"/>
                </a:cubicBezTo>
                <a:cubicBezTo>
                  <a:pt x="3008780" y="1197952"/>
                  <a:pt x="3048452" y="1190232"/>
                  <a:pt x="3084742" y="1190232"/>
                </a:cubicBezTo>
                <a:cubicBezTo>
                  <a:pt x="3121033" y="1190232"/>
                  <a:pt x="3155120" y="1201168"/>
                  <a:pt x="3187005" y="1223040"/>
                </a:cubicBezTo>
                <a:cubicBezTo>
                  <a:pt x="3218890" y="1244912"/>
                  <a:pt x="3234832" y="1266752"/>
                  <a:pt x="3234832" y="1288560"/>
                </a:cubicBezTo>
                <a:cubicBezTo>
                  <a:pt x="3234832" y="1310368"/>
                  <a:pt x="3220854" y="1350629"/>
                  <a:pt x="3192898" y="1409343"/>
                </a:cubicBezTo>
                <a:cubicBezTo>
                  <a:pt x="3164943" y="1468057"/>
                  <a:pt x="3139787" y="1505567"/>
                  <a:pt x="3117431" y="1521875"/>
                </a:cubicBezTo>
                <a:cubicBezTo>
                  <a:pt x="3095075" y="1538183"/>
                  <a:pt x="3075356" y="1546336"/>
                  <a:pt x="3058274" y="1546336"/>
                </a:cubicBezTo>
                <a:cubicBezTo>
                  <a:pt x="3048369" y="1546336"/>
                  <a:pt x="3039304" y="1543864"/>
                  <a:pt x="3031081" y="1538919"/>
                </a:cubicBezTo>
                <a:lnTo>
                  <a:pt x="2870632" y="1454384"/>
                </a:lnTo>
                <a:cubicBezTo>
                  <a:pt x="2863846" y="1456845"/>
                  <a:pt x="2855670" y="1462858"/>
                  <a:pt x="2846105" y="1472422"/>
                </a:cubicBezTo>
                <a:cubicBezTo>
                  <a:pt x="2839192" y="1479336"/>
                  <a:pt x="2828186" y="1482793"/>
                  <a:pt x="2813089" y="1482793"/>
                </a:cubicBezTo>
                <a:cubicBezTo>
                  <a:pt x="2791086" y="1482793"/>
                  <a:pt x="2772604" y="1475726"/>
                  <a:pt x="2757642" y="1461594"/>
                </a:cubicBezTo>
                <a:cubicBezTo>
                  <a:pt x="2742679" y="1447461"/>
                  <a:pt x="2735199" y="1431056"/>
                  <a:pt x="2735199" y="1412379"/>
                </a:cubicBezTo>
                <a:cubicBezTo>
                  <a:pt x="2735199" y="1396846"/>
                  <a:pt x="2739981" y="1389079"/>
                  <a:pt x="2749546" y="1389079"/>
                </a:cubicBezTo>
                <a:cubicBezTo>
                  <a:pt x="2753356" y="1389079"/>
                  <a:pt x="2756382" y="1390325"/>
                  <a:pt x="2758624" y="1392817"/>
                </a:cubicBezTo>
                <a:cubicBezTo>
                  <a:pt x="2760866" y="1395309"/>
                  <a:pt x="2762922" y="1396556"/>
                  <a:pt x="2764791" y="1396556"/>
                </a:cubicBezTo>
                <a:cubicBezTo>
                  <a:pt x="2766661" y="1396556"/>
                  <a:pt x="2773687" y="1393212"/>
                  <a:pt x="2785872" y="1386525"/>
                </a:cubicBezTo>
                <a:cubicBezTo>
                  <a:pt x="2798055" y="1379837"/>
                  <a:pt x="2813190" y="1372928"/>
                  <a:pt x="2831276" y="1365796"/>
                </a:cubicBezTo>
                <a:cubicBezTo>
                  <a:pt x="2849362" y="1358664"/>
                  <a:pt x="2877198" y="1349373"/>
                  <a:pt x="2914786" y="1337923"/>
                </a:cubicBezTo>
                <a:cubicBezTo>
                  <a:pt x="2952375" y="1326474"/>
                  <a:pt x="2976379" y="1319677"/>
                  <a:pt x="2986801" y="1317534"/>
                </a:cubicBezTo>
                <a:cubicBezTo>
                  <a:pt x="2997223" y="1315391"/>
                  <a:pt x="3005847" y="1314319"/>
                  <a:pt x="3012674" y="1314319"/>
                </a:cubicBezTo>
                <a:cubicBezTo>
                  <a:pt x="3031533" y="1314319"/>
                  <a:pt x="3047609" y="1319979"/>
                  <a:pt x="3060900" y="1331298"/>
                </a:cubicBezTo>
                <a:cubicBezTo>
                  <a:pt x="3074191" y="1342616"/>
                  <a:pt x="3080837" y="1353703"/>
                  <a:pt x="3080837" y="1364558"/>
                </a:cubicBezTo>
                <a:cubicBezTo>
                  <a:pt x="3080837" y="1375412"/>
                  <a:pt x="3077204" y="1383842"/>
                  <a:pt x="3069937" y="1389847"/>
                </a:cubicBezTo>
                <a:cubicBezTo>
                  <a:pt x="3062670" y="1395851"/>
                  <a:pt x="3053238" y="1399405"/>
                  <a:pt x="3041641" y="1400509"/>
                </a:cubicBezTo>
                <a:cubicBezTo>
                  <a:pt x="2985468" y="1404938"/>
                  <a:pt x="2935994" y="1417638"/>
                  <a:pt x="2893218" y="1438609"/>
                </a:cubicBezTo>
                <a:cubicBezTo>
                  <a:pt x="2909307" y="1442760"/>
                  <a:pt x="2930709" y="1447628"/>
                  <a:pt x="2957423" y="1453212"/>
                </a:cubicBezTo>
                <a:cubicBezTo>
                  <a:pt x="2984136" y="1458796"/>
                  <a:pt x="3006403" y="1461588"/>
                  <a:pt x="3024223" y="1461588"/>
                </a:cubicBezTo>
                <a:cubicBezTo>
                  <a:pt x="3042042" y="1461588"/>
                  <a:pt x="3056717" y="1459369"/>
                  <a:pt x="3068246" y="1454932"/>
                </a:cubicBezTo>
                <a:cubicBezTo>
                  <a:pt x="3079775" y="1450495"/>
                  <a:pt x="3091866" y="1437535"/>
                  <a:pt x="3104518" y="1416052"/>
                </a:cubicBezTo>
                <a:cubicBezTo>
                  <a:pt x="3117171" y="1394569"/>
                  <a:pt x="3125809" y="1373241"/>
                  <a:pt x="3130432" y="1352068"/>
                </a:cubicBezTo>
                <a:cubicBezTo>
                  <a:pt x="3135056" y="1330895"/>
                  <a:pt x="3137368" y="1315329"/>
                  <a:pt x="3137368" y="1305372"/>
                </a:cubicBezTo>
                <a:cubicBezTo>
                  <a:pt x="3137368" y="1295414"/>
                  <a:pt x="3132552" y="1284744"/>
                  <a:pt x="3122920" y="1273362"/>
                </a:cubicBezTo>
                <a:cubicBezTo>
                  <a:pt x="3113287" y="1261979"/>
                  <a:pt x="3105100" y="1256288"/>
                  <a:pt x="3098357" y="1256288"/>
                </a:cubicBezTo>
                <a:cubicBezTo>
                  <a:pt x="3091614" y="1256288"/>
                  <a:pt x="3071560" y="1263035"/>
                  <a:pt x="3038195" y="1276529"/>
                </a:cubicBezTo>
                <a:cubicBezTo>
                  <a:pt x="3004829" y="1290023"/>
                  <a:pt x="2973633" y="1305136"/>
                  <a:pt x="2944606" y="1321868"/>
                </a:cubicBezTo>
                <a:cubicBezTo>
                  <a:pt x="2933025" y="1328480"/>
                  <a:pt x="2923571" y="1331786"/>
                  <a:pt x="2916245" y="1331786"/>
                </a:cubicBezTo>
                <a:cubicBezTo>
                  <a:pt x="2902426" y="1331786"/>
                  <a:pt x="2890724" y="1321243"/>
                  <a:pt x="2881139" y="1300157"/>
                </a:cubicBezTo>
                <a:cubicBezTo>
                  <a:pt x="2871555" y="1279071"/>
                  <a:pt x="2866763" y="1264763"/>
                  <a:pt x="2866763" y="1257235"/>
                </a:cubicBezTo>
                <a:cubicBezTo>
                  <a:pt x="2866763" y="1249706"/>
                  <a:pt x="2868941" y="1242810"/>
                  <a:pt x="2873299" y="1236548"/>
                </a:cubicBezTo>
                <a:cubicBezTo>
                  <a:pt x="2881054" y="1225562"/>
                  <a:pt x="2886886" y="1207111"/>
                  <a:pt x="2890795" y="1181195"/>
                </a:cubicBezTo>
                <a:cubicBezTo>
                  <a:pt x="2894704" y="1155280"/>
                  <a:pt x="2896659" y="1133277"/>
                  <a:pt x="2896659" y="1115187"/>
                </a:cubicBezTo>
                <a:cubicBezTo>
                  <a:pt x="2896659" y="1097098"/>
                  <a:pt x="2894857" y="1085289"/>
                  <a:pt x="2891254" y="1079760"/>
                </a:cubicBezTo>
                <a:cubicBezTo>
                  <a:pt x="2887650" y="1074232"/>
                  <a:pt x="2884660" y="1065927"/>
                  <a:pt x="2882282" y="1054846"/>
                </a:cubicBezTo>
                <a:cubicBezTo>
                  <a:pt x="2879905" y="1043766"/>
                  <a:pt x="2878716" y="1030935"/>
                  <a:pt x="2878716" y="1016353"/>
                </a:cubicBezTo>
                <a:cubicBezTo>
                  <a:pt x="2878716" y="1001772"/>
                  <a:pt x="2881375" y="991261"/>
                  <a:pt x="2886694" y="984820"/>
                </a:cubicBezTo>
                <a:cubicBezTo>
                  <a:pt x="2892012" y="978378"/>
                  <a:pt x="2900507" y="970139"/>
                  <a:pt x="2912179" y="960102"/>
                </a:cubicBezTo>
                <a:cubicBezTo>
                  <a:pt x="2923851" y="950065"/>
                  <a:pt x="2935200" y="945047"/>
                  <a:pt x="2946225" y="945047"/>
                </a:cubicBezTo>
                <a:close/>
                <a:moveTo>
                  <a:pt x="3335964" y="464344"/>
                </a:moveTo>
                <a:cubicBezTo>
                  <a:pt x="3335964" y="464939"/>
                  <a:pt x="3334686" y="465860"/>
                  <a:pt x="3332130" y="467106"/>
                </a:cubicBezTo>
                <a:cubicBezTo>
                  <a:pt x="3329574" y="468352"/>
                  <a:pt x="3324562" y="468976"/>
                  <a:pt x="3317093" y="468976"/>
                </a:cubicBezTo>
                <a:cubicBezTo>
                  <a:pt x="3309623" y="468976"/>
                  <a:pt x="3294193" y="467479"/>
                  <a:pt x="3270801" y="464487"/>
                </a:cubicBezTo>
                <a:cubicBezTo>
                  <a:pt x="3269087" y="464487"/>
                  <a:pt x="3268229" y="464935"/>
                  <a:pt x="3268229" y="465832"/>
                </a:cubicBezTo>
                <a:cubicBezTo>
                  <a:pt x="3268229" y="471373"/>
                  <a:pt x="3273645" y="476224"/>
                  <a:pt x="3284475" y="480388"/>
                </a:cubicBezTo>
                <a:cubicBezTo>
                  <a:pt x="3295306" y="484551"/>
                  <a:pt x="3305293" y="486632"/>
                  <a:pt x="3314438" y="486632"/>
                </a:cubicBezTo>
                <a:cubicBezTo>
                  <a:pt x="3320073" y="486632"/>
                  <a:pt x="3325070" y="483463"/>
                  <a:pt x="3329427" y="477125"/>
                </a:cubicBezTo>
                <a:cubicBezTo>
                  <a:pt x="3333785" y="470787"/>
                  <a:pt x="3335964" y="466527"/>
                  <a:pt x="3335964" y="464344"/>
                </a:cubicBezTo>
                <a:close/>
                <a:moveTo>
                  <a:pt x="1122116" y="410123"/>
                </a:moveTo>
                <a:cubicBezTo>
                  <a:pt x="1123394" y="412480"/>
                  <a:pt x="1123686" y="413659"/>
                  <a:pt x="1122991" y="413659"/>
                </a:cubicBezTo>
                <a:lnTo>
                  <a:pt x="1123348" y="413484"/>
                </a:lnTo>
                <a:close/>
                <a:moveTo>
                  <a:pt x="2662177" y="400193"/>
                </a:moveTo>
                <a:cubicBezTo>
                  <a:pt x="2641937" y="403178"/>
                  <a:pt x="2622557" y="406567"/>
                  <a:pt x="2604039" y="410361"/>
                </a:cubicBezTo>
                <a:cubicBezTo>
                  <a:pt x="2602817" y="414639"/>
                  <a:pt x="2599618" y="421462"/>
                  <a:pt x="2594443" y="430828"/>
                </a:cubicBezTo>
                <a:cubicBezTo>
                  <a:pt x="2609167" y="434503"/>
                  <a:pt x="2621533" y="438400"/>
                  <a:pt x="2631543" y="442520"/>
                </a:cubicBezTo>
                <a:cubicBezTo>
                  <a:pt x="2645949" y="420795"/>
                  <a:pt x="2656161" y="406686"/>
                  <a:pt x="2662177" y="400193"/>
                </a:cubicBezTo>
                <a:close/>
                <a:moveTo>
                  <a:pt x="1218247" y="395716"/>
                </a:moveTo>
                <a:cubicBezTo>
                  <a:pt x="1204373" y="402225"/>
                  <a:pt x="1192196" y="409289"/>
                  <a:pt x="1181719" y="416909"/>
                </a:cubicBezTo>
                <a:cubicBezTo>
                  <a:pt x="1171241" y="424529"/>
                  <a:pt x="1153712" y="440730"/>
                  <a:pt x="1129129" y="465511"/>
                </a:cubicBezTo>
                <a:cubicBezTo>
                  <a:pt x="1131129" y="478377"/>
                  <a:pt x="1132328" y="486160"/>
                  <a:pt x="1132725" y="488859"/>
                </a:cubicBezTo>
                <a:cubicBezTo>
                  <a:pt x="1160911" y="481033"/>
                  <a:pt x="1185283" y="476330"/>
                  <a:pt x="1205841" y="474750"/>
                </a:cubicBezTo>
                <a:cubicBezTo>
                  <a:pt x="1199856" y="455803"/>
                  <a:pt x="1196864" y="442083"/>
                  <a:pt x="1196864" y="433590"/>
                </a:cubicBezTo>
                <a:cubicBezTo>
                  <a:pt x="1196864" y="425097"/>
                  <a:pt x="1199630" y="420850"/>
                  <a:pt x="1205162" y="420850"/>
                </a:cubicBezTo>
                <a:cubicBezTo>
                  <a:pt x="1210695" y="420850"/>
                  <a:pt x="1215330" y="425337"/>
                  <a:pt x="1219069" y="434310"/>
                </a:cubicBezTo>
                <a:lnTo>
                  <a:pt x="1221086" y="439901"/>
                </a:lnTo>
                <a:lnTo>
                  <a:pt x="1220566" y="434757"/>
                </a:lnTo>
                <a:cubicBezTo>
                  <a:pt x="1219870" y="426081"/>
                  <a:pt x="1219097" y="413068"/>
                  <a:pt x="1218247" y="395716"/>
                </a:cubicBezTo>
                <a:close/>
                <a:moveTo>
                  <a:pt x="442543" y="389728"/>
                </a:moveTo>
                <a:cubicBezTo>
                  <a:pt x="433010" y="394688"/>
                  <a:pt x="422140" y="397224"/>
                  <a:pt x="409932" y="397336"/>
                </a:cubicBezTo>
                <a:cubicBezTo>
                  <a:pt x="418131" y="397066"/>
                  <a:pt x="425349" y="396931"/>
                  <a:pt x="431583" y="396931"/>
                </a:cubicBezTo>
                <a:cubicBezTo>
                  <a:pt x="437818" y="396931"/>
                  <a:pt x="441472" y="394530"/>
                  <a:pt x="442543" y="389728"/>
                </a:cubicBezTo>
                <a:close/>
                <a:moveTo>
                  <a:pt x="1713559" y="330349"/>
                </a:moveTo>
                <a:lnTo>
                  <a:pt x="1710041" y="333280"/>
                </a:lnTo>
                <a:cubicBezTo>
                  <a:pt x="1704671" y="338003"/>
                  <a:pt x="1694722" y="351625"/>
                  <a:pt x="1680192" y="374148"/>
                </a:cubicBezTo>
                <a:cubicBezTo>
                  <a:pt x="1665662" y="396671"/>
                  <a:pt x="1652428" y="422795"/>
                  <a:pt x="1640490" y="452521"/>
                </a:cubicBezTo>
                <a:cubicBezTo>
                  <a:pt x="1637506" y="459953"/>
                  <a:pt x="1634895" y="466478"/>
                  <a:pt x="1632656" y="472099"/>
                </a:cubicBezTo>
                <a:lnTo>
                  <a:pt x="1630248" y="478185"/>
                </a:lnTo>
                <a:lnTo>
                  <a:pt x="1632786" y="473979"/>
                </a:lnTo>
                <a:cubicBezTo>
                  <a:pt x="1639359" y="462912"/>
                  <a:pt x="1648476" y="447286"/>
                  <a:pt x="1660136" y="427101"/>
                </a:cubicBezTo>
                <a:cubicBezTo>
                  <a:pt x="1677626" y="396824"/>
                  <a:pt x="1692844" y="369529"/>
                  <a:pt x="1705789" y="345216"/>
                </a:cubicBezTo>
                <a:close/>
                <a:moveTo>
                  <a:pt x="2643075" y="280615"/>
                </a:moveTo>
                <a:lnTo>
                  <a:pt x="2633162" y="310846"/>
                </a:lnTo>
                <a:cubicBezTo>
                  <a:pt x="2629522" y="321690"/>
                  <a:pt x="2625585" y="333189"/>
                  <a:pt x="2621351" y="345341"/>
                </a:cubicBezTo>
                <a:cubicBezTo>
                  <a:pt x="2650998" y="340491"/>
                  <a:pt x="2674052" y="337384"/>
                  <a:pt x="2690514" y="336018"/>
                </a:cubicBezTo>
                <a:cubicBezTo>
                  <a:pt x="2692054" y="334280"/>
                  <a:pt x="2692824" y="331934"/>
                  <a:pt x="2692824" y="328982"/>
                </a:cubicBezTo>
                <a:cubicBezTo>
                  <a:pt x="2692824" y="326029"/>
                  <a:pt x="2689401" y="320715"/>
                  <a:pt x="2682555" y="313039"/>
                </a:cubicBezTo>
                <a:cubicBezTo>
                  <a:pt x="2675709" y="305364"/>
                  <a:pt x="2671353" y="301526"/>
                  <a:pt x="2669488" y="301526"/>
                </a:cubicBezTo>
                <a:lnTo>
                  <a:pt x="2664273" y="303026"/>
                </a:lnTo>
                <a:cubicBezTo>
                  <a:pt x="2653891" y="303026"/>
                  <a:pt x="2647828" y="299288"/>
                  <a:pt x="2646086" y="291810"/>
                </a:cubicBezTo>
                <a:cubicBezTo>
                  <a:pt x="2645215" y="288072"/>
                  <a:pt x="2644528" y="285268"/>
                  <a:pt x="2644025" y="283399"/>
                </a:cubicBezTo>
                <a:close/>
                <a:moveTo>
                  <a:pt x="1221533" y="274618"/>
                </a:moveTo>
                <a:cubicBezTo>
                  <a:pt x="1197538" y="308963"/>
                  <a:pt x="1172940" y="326370"/>
                  <a:pt x="1147738" y="326839"/>
                </a:cubicBezTo>
                <a:cubicBezTo>
                  <a:pt x="1146572" y="331792"/>
                  <a:pt x="1143857" y="337213"/>
                  <a:pt x="1139595" y="343103"/>
                </a:cubicBezTo>
                <a:cubicBezTo>
                  <a:pt x="1150929" y="339586"/>
                  <a:pt x="1159101" y="335719"/>
                  <a:pt x="1164109" y="331500"/>
                </a:cubicBezTo>
                <a:cubicBezTo>
                  <a:pt x="1169118" y="327281"/>
                  <a:pt x="1174853" y="325172"/>
                  <a:pt x="1181314" y="325172"/>
                </a:cubicBezTo>
                <a:cubicBezTo>
                  <a:pt x="1191093" y="325172"/>
                  <a:pt x="1204075" y="331149"/>
                  <a:pt x="1220260" y="343103"/>
                </a:cubicBezTo>
                <a:close/>
                <a:moveTo>
                  <a:pt x="1921162" y="210800"/>
                </a:moveTo>
                <a:cubicBezTo>
                  <a:pt x="1944995" y="210800"/>
                  <a:pt x="1962362" y="216251"/>
                  <a:pt x="1973264" y="227154"/>
                </a:cubicBezTo>
                <a:cubicBezTo>
                  <a:pt x="1984166" y="238056"/>
                  <a:pt x="1989617" y="252863"/>
                  <a:pt x="1989617" y="271576"/>
                </a:cubicBezTo>
                <a:cubicBezTo>
                  <a:pt x="1989617" y="290289"/>
                  <a:pt x="1989923" y="303987"/>
                  <a:pt x="1990534" y="312670"/>
                </a:cubicBezTo>
                <a:cubicBezTo>
                  <a:pt x="2029293" y="313162"/>
                  <a:pt x="2048672" y="331327"/>
                  <a:pt x="2048672" y="367165"/>
                </a:cubicBezTo>
                <a:cubicBezTo>
                  <a:pt x="2048672" y="383604"/>
                  <a:pt x="2041080" y="392855"/>
                  <a:pt x="2025896" y="394919"/>
                </a:cubicBezTo>
                <a:cubicBezTo>
                  <a:pt x="2012902" y="396355"/>
                  <a:pt x="2001714" y="399332"/>
                  <a:pt x="1992332" y="403848"/>
                </a:cubicBezTo>
                <a:cubicBezTo>
                  <a:pt x="1987736" y="424994"/>
                  <a:pt x="1978858" y="446854"/>
                  <a:pt x="1965698" y="469428"/>
                </a:cubicBezTo>
                <a:cubicBezTo>
                  <a:pt x="1988502" y="466062"/>
                  <a:pt x="2004355" y="464028"/>
                  <a:pt x="2013257" y="463326"/>
                </a:cubicBezTo>
                <a:cubicBezTo>
                  <a:pt x="2022159" y="462624"/>
                  <a:pt x="2027797" y="461350"/>
                  <a:pt x="2030170" y="459504"/>
                </a:cubicBezTo>
                <a:cubicBezTo>
                  <a:pt x="2032543" y="457659"/>
                  <a:pt x="2036917" y="456736"/>
                  <a:pt x="2043291" y="456736"/>
                </a:cubicBezTo>
                <a:cubicBezTo>
                  <a:pt x="2064341" y="456736"/>
                  <a:pt x="2084455" y="463175"/>
                  <a:pt x="2103632" y="476054"/>
                </a:cubicBezTo>
                <a:cubicBezTo>
                  <a:pt x="2122809" y="488932"/>
                  <a:pt x="2132397" y="504714"/>
                  <a:pt x="2132397" y="523399"/>
                </a:cubicBezTo>
                <a:cubicBezTo>
                  <a:pt x="2132397" y="533662"/>
                  <a:pt x="2131082" y="540986"/>
                  <a:pt x="2128450" y="545372"/>
                </a:cubicBezTo>
                <a:cubicBezTo>
                  <a:pt x="2125819" y="549757"/>
                  <a:pt x="2120856" y="551950"/>
                  <a:pt x="2113561" y="551950"/>
                </a:cubicBezTo>
                <a:cubicBezTo>
                  <a:pt x="2103314" y="551950"/>
                  <a:pt x="2085776" y="546267"/>
                  <a:pt x="2060948" y="534900"/>
                </a:cubicBezTo>
                <a:cubicBezTo>
                  <a:pt x="2054288" y="531813"/>
                  <a:pt x="2040878" y="530269"/>
                  <a:pt x="2020716" y="530269"/>
                </a:cubicBezTo>
                <a:cubicBezTo>
                  <a:pt x="2000555" y="530269"/>
                  <a:pt x="1980285" y="532477"/>
                  <a:pt x="1959905" y="536895"/>
                </a:cubicBezTo>
                <a:cubicBezTo>
                  <a:pt x="1939526" y="541312"/>
                  <a:pt x="1903210" y="553307"/>
                  <a:pt x="1850957" y="572881"/>
                </a:cubicBezTo>
                <a:cubicBezTo>
                  <a:pt x="1845131" y="575366"/>
                  <a:pt x="1839172" y="576608"/>
                  <a:pt x="1833080" y="576608"/>
                </a:cubicBezTo>
                <a:cubicBezTo>
                  <a:pt x="1826988" y="576608"/>
                  <a:pt x="1821358" y="574717"/>
                  <a:pt x="1816191" y="570935"/>
                </a:cubicBezTo>
                <a:cubicBezTo>
                  <a:pt x="1811024" y="567152"/>
                  <a:pt x="1806819" y="558499"/>
                  <a:pt x="1803576" y="544973"/>
                </a:cubicBezTo>
                <a:cubicBezTo>
                  <a:pt x="1800334" y="531448"/>
                  <a:pt x="1798713" y="520087"/>
                  <a:pt x="1798713" y="510891"/>
                </a:cubicBezTo>
                <a:cubicBezTo>
                  <a:pt x="1798713" y="501696"/>
                  <a:pt x="1803245" y="497098"/>
                  <a:pt x="1812310" y="497098"/>
                </a:cubicBezTo>
                <a:cubicBezTo>
                  <a:pt x="1814683" y="497098"/>
                  <a:pt x="1817239" y="497596"/>
                  <a:pt x="1819977" y="498592"/>
                </a:cubicBezTo>
                <a:cubicBezTo>
                  <a:pt x="1822716" y="499588"/>
                  <a:pt x="1825650" y="500086"/>
                  <a:pt x="1828782" y="500086"/>
                </a:cubicBezTo>
                <a:cubicBezTo>
                  <a:pt x="1831913" y="500086"/>
                  <a:pt x="1837327" y="498765"/>
                  <a:pt x="1845022" y="496122"/>
                </a:cubicBezTo>
                <a:cubicBezTo>
                  <a:pt x="1852717" y="493479"/>
                  <a:pt x="1861111" y="491133"/>
                  <a:pt x="1870204" y="489085"/>
                </a:cubicBezTo>
                <a:cubicBezTo>
                  <a:pt x="1879296" y="487037"/>
                  <a:pt x="1887718" y="480727"/>
                  <a:pt x="1895469" y="470154"/>
                </a:cubicBezTo>
                <a:lnTo>
                  <a:pt x="1905441" y="440815"/>
                </a:lnTo>
                <a:lnTo>
                  <a:pt x="1902732" y="442806"/>
                </a:lnTo>
                <a:cubicBezTo>
                  <a:pt x="1898743" y="445298"/>
                  <a:pt x="1894268" y="446544"/>
                  <a:pt x="1889307" y="446544"/>
                </a:cubicBezTo>
                <a:cubicBezTo>
                  <a:pt x="1875695" y="446544"/>
                  <a:pt x="1863296" y="435632"/>
                  <a:pt x="1852112" y="413808"/>
                </a:cubicBezTo>
                <a:cubicBezTo>
                  <a:pt x="1840928" y="391984"/>
                  <a:pt x="1835336" y="376365"/>
                  <a:pt x="1835336" y="366951"/>
                </a:cubicBezTo>
                <a:cubicBezTo>
                  <a:pt x="1835336" y="357537"/>
                  <a:pt x="1838221" y="352830"/>
                  <a:pt x="1843992" y="352830"/>
                </a:cubicBezTo>
                <a:cubicBezTo>
                  <a:pt x="1849763" y="352830"/>
                  <a:pt x="1854023" y="353203"/>
                  <a:pt x="1856773" y="353949"/>
                </a:cubicBezTo>
                <a:cubicBezTo>
                  <a:pt x="1859524" y="354695"/>
                  <a:pt x="1862516" y="355068"/>
                  <a:pt x="1865751" y="355068"/>
                </a:cubicBezTo>
                <a:cubicBezTo>
                  <a:pt x="1868985" y="355068"/>
                  <a:pt x="1872303" y="354388"/>
                  <a:pt x="1875705" y="353027"/>
                </a:cubicBezTo>
                <a:cubicBezTo>
                  <a:pt x="1879106" y="351665"/>
                  <a:pt x="1885962" y="349417"/>
                  <a:pt x="1896272" y="346282"/>
                </a:cubicBezTo>
                <a:cubicBezTo>
                  <a:pt x="1906583" y="343146"/>
                  <a:pt x="1912461" y="339775"/>
                  <a:pt x="1913906" y="336167"/>
                </a:cubicBezTo>
                <a:cubicBezTo>
                  <a:pt x="1915350" y="332560"/>
                  <a:pt x="1916073" y="323461"/>
                  <a:pt x="1916073" y="308872"/>
                </a:cubicBezTo>
                <a:cubicBezTo>
                  <a:pt x="1916073" y="294283"/>
                  <a:pt x="1915602" y="284063"/>
                  <a:pt x="1914662" y="278214"/>
                </a:cubicBezTo>
                <a:cubicBezTo>
                  <a:pt x="1913721" y="272364"/>
                  <a:pt x="1910599" y="269121"/>
                  <a:pt x="1905297" y="268486"/>
                </a:cubicBezTo>
                <a:cubicBezTo>
                  <a:pt x="1899995" y="267851"/>
                  <a:pt x="1895356" y="265186"/>
                  <a:pt x="1891379" y="260491"/>
                </a:cubicBezTo>
                <a:cubicBezTo>
                  <a:pt x="1887402" y="255796"/>
                  <a:pt x="1885414" y="248996"/>
                  <a:pt x="1885414" y="240090"/>
                </a:cubicBezTo>
                <a:cubicBezTo>
                  <a:pt x="1885414" y="220564"/>
                  <a:pt x="1897330" y="210800"/>
                  <a:pt x="1921162" y="210800"/>
                </a:cubicBezTo>
                <a:close/>
                <a:moveTo>
                  <a:pt x="4202043" y="164449"/>
                </a:moveTo>
                <a:cubicBezTo>
                  <a:pt x="4212945" y="164449"/>
                  <a:pt x="4228480" y="167104"/>
                  <a:pt x="4248649" y="172415"/>
                </a:cubicBezTo>
                <a:cubicBezTo>
                  <a:pt x="4268819" y="177725"/>
                  <a:pt x="4284427" y="186595"/>
                  <a:pt x="4295477" y="199025"/>
                </a:cubicBezTo>
                <a:cubicBezTo>
                  <a:pt x="4306525" y="211455"/>
                  <a:pt x="4312050" y="224393"/>
                  <a:pt x="4312050" y="237839"/>
                </a:cubicBezTo>
                <a:cubicBezTo>
                  <a:pt x="4312050" y="244396"/>
                  <a:pt x="4310085" y="251754"/>
                  <a:pt x="4306157" y="259914"/>
                </a:cubicBezTo>
                <a:cubicBezTo>
                  <a:pt x="4302227" y="268073"/>
                  <a:pt x="4298265" y="273062"/>
                  <a:pt x="4294268" y="274880"/>
                </a:cubicBezTo>
                <a:cubicBezTo>
                  <a:pt x="4290272" y="276697"/>
                  <a:pt x="4282197" y="277606"/>
                  <a:pt x="4270045" y="277606"/>
                </a:cubicBezTo>
                <a:cubicBezTo>
                  <a:pt x="4255773" y="277606"/>
                  <a:pt x="4241635" y="280746"/>
                  <a:pt x="4227629" y="287024"/>
                </a:cubicBezTo>
                <a:cubicBezTo>
                  <a:pt x="4213623" y="293303"/>
                  <a:pt x="4203636" y="297934"/>
                  <a:pt x="4197667" y="300919"/>
                </a:cubicBezTo>
                <a:cubicBezTo>
                  <a:pt x="4191697" y="303903"/>
                  <a:pt x="4188713" y="306108"/>
                  <a:pt x="4188713" y="307533"/>
                </a:cubicBezTo>
                <a:cubicBezTo>
                  <a:pt x="4188713" y="308958"/>
                  <a:pt x="4193603" y="312523"/>
                  <a:pt x="4203381" y="318231"/>
                </a:cubicBezTo>
                <a:cubicBezTo>
                  <a:pt x="4212041" y="322890"/>
                  <a:pt x="4216371" y="333032"/>
                  <a:pt x="4216371" y="348657"/>
                </a:cubicBezTo>
                <a:cubicBezTo>
                  <a:pt x="4216371" y="364282"/>
                  <a:pt x="4212748" y="377476"/>
                  <a:pt x="4205501" y="388239"/>
                </a:cubicBezTo>
                <a:cubicBezTo>
                  <a:pt x="4194269" y="409385"/>
                  <a:pt x="4184935" y="425982"/>
                  <a:pt x="4177497" y="438031"/>
                </a:cubicBezTo>
                <a:cubicBezTo>
                  <a:pt x="4212271" y="435134"/>
                  <a:pt x="4243641" y="433437"/>
                  <a:pt x="4271605" y="432941"/>
                </a:cubicBezTo>
                <a:cubicBezTo>
                  <a:pt x="4299569" y="432445"/>
                  <a:pt x="4313999" y="431993"/>
                  <a:pt x="4314896" y="431584"/>
                </a:cubicBezTo>
                <a:cubicBezTo>
                  <a:pt x="4315793" y="431175"/>
                  <a:pt x="4316241" y="430336"/>
                  <a:pt x="4316241" y="429066"/>
                </a:cubicBezTo>
                <a:cubicBezTo>
                  <a:pt x="4316241" y="427796"/>
                  <a:pt x="4315995" y="423061"/>
                  <a:pt x="4315503" y="414862"/>
                </a:cubicBezTo>
                <a:cubicBezTo>
                  <a:pt x="4328036" y="420608"/>
                  <a:pt x="4337077" y="424480"/>
                  <a:pt x="4342625" y="426476"/>
                </a:cubicBezTo>
                <a:cubicBezTo>
                  <a:pt x="4348174" y="428472"/>
                  <a:pt x="4361394" y="431663"/>
                  <a:pt x="4382285" y="436049"/>
                </a:cubicBezTo>
                <a:cubicBezTo>
                  <a:pt x="4403177" y="440434"/>
                  <a:pt x="4420115" y="451015"/>
                  <a:pt x="4433101" y="467791"/>
                </a:cubicBezTo>
                <a:cubicBezTo>
                  <a:pt x="4446087" y="484567"/>
                  <a:pt x="4452579" y="500360"/>
                  <a:pt x="4452579" y="515172"/>
                </a:cubicBezTo>
                <a:cubicBezTo>
                  <a:pt x="4452579" y="522673"/>
                  <a:pt x="4450524" y="529679"/>
                  <a:pt x="4446413" y="536192"/>
                </a:cubicBezTo>
                <a:cubicBezTo>
                  <a:pt x="4442301" y="542705"/>
                  <a:pt x="4437012" y="545961"/>
                  <a:pt x="4430547" y="545961"/>
                </a:cubicBezTo>
                <a:cubicBezTo>
                  <a:pt x="4424082" y="545961"/>
                  <a:pt x="4409271" y="543671"/>
                  <a:pt x="4386113" y="539091"/>
                </a:cubicBezTo>
                <a:cubicBezTo>
                  <a:pt x="4362955" y="534511"/>
                  <a:pt x="4347154" y="530376"/>
                  <a:pt x="4338709" y="526685"/>
                </a:cubicBezTo>
                <a:cubicBezTo>
                  <a:pt x="4304759" y="512128"/>
                  <a:pt x="4267677" y="504849"/>
                  <a:pt x="4227462" y="504849"/>
                </a:cubicBezTo>
                <a:cubicBezTo>
                  <a:pt x="4187247" y="504849"/>
                  <a:pt x="4139213" y="512231"/>
                  <a:pt x="4083361" y="526995"/>
                </a:cubicBezTo>
                <a:cubicBezTo>
                  <a:pt x="4027509" y="541758"/>
                  <a:pt x="3986601" y="556657"/>
                  <a:pt x="3960637" y="571691"/>
                </a:cubicBezTo>
                <a:cubicBezTo>
                  <a:pt x="3948453" y="578461"/>
                  <a:pt x="3938463" y="581847"/>
                  <a:pt x="3930669" y="581847"/>
                </a:cubicBezTo>
                <a:cubicBezTo>
                  <a:pt x="3914199" y="581847"/>
                  <a:pt x="3899219" y="570246"/>
                  <a:pt x="3885729" y="547045"/>
                </a:cubicBezTo>
                <a:cubicBezTo>
                  <a:pt x="3872239" y="523843"/>
                  <a:pt x="3865494" y="505234"/>
                  <a:pt x="3865494" y="491216"/>
                </a:cubicBezTo>
                <a:cubicBezTo>
                  <a:pt x="3865494" y="477199"/>
                  <a:pt x="3873765" y="470190"/>
                  <a:pt x="3890307" y="470190"/>
                </a:cubicBezTo>
                <a:cubicBezTo>
                  <a:pt x="3894514" y="470190"/>
                  <a:pt x="3899485" y="471063"/>
                  <a:pt x="3905219" y="472809"/>
                </a:cubicBezTo>
                <a:cubicBezTo>
                  <a:pt x="3910954" y="474556"/>
                  <a:pt x="3916199" y="475429"/>
                  <a:pt x="3920954" y="475429"/>
                </a:cubicBezTo>
                <a:cubicBezTo>
                  <a:pt x="3933614" y="475429"/>
                  <a:pt x="3977596" y="468142"/>
                  <a:pt x="4052899" y="453569"/>
                </a:cubicBezTo>
                <a:cubicBezTo>
                  <a:pt x="4066869" y="444401"/>
                  <a:pt x="4078372" y="429830"/>
                  <a:pt x="4087409" y="409855"/>
                </a:cubicBezTo>
                <a:cubicBezTo>
                  <a:pt x="4096446" y="389880"/>
                  <a:pt x="4100964" y="372239"/>
                  <a:pt x="4100964" y="356932"/>
                </a:cubicBezTo>
                <a:cubicBezTo>
                  <a:pt x="4100964" y="341624"/>
                  <a:pt x="4099460" y="331863"/>
                  <a:pt x="4096452" y="327648"/>
                </a:cubicBezTo>
                <a:cubicBezTo>
                  <a:pt x="4076283" y="322719"/>
                  <a:pt x="4055298" y="307781"/>
                  <a:pt x="4033497" y="282833"/>
                </a:cubicBezTo>
                <a:cubicBezTo>
                  <a:pt x="4011697" y="257886"/>
                  <a:pt x="4000797" y="238903"/>
                  <a:pt x="4000797" y="225886"/>
                </a:cubicBezTo>
                <a:cubicBezTo>
                  <a:pt x="4000797" y="214829"/>
                  <a:pt x="4006075" y="209300"/>
                  <a:pt x="4016633" y="209300"/>
                </a:cubicBezTo>
                <a:cubicBezTo>
                  <a:pt x="4020728" y="209300"/>
                  <a:pt x="4025141" y="210884"/>
                  <a:pt x="4029872" y="214051"/>
                </a:cubicBezTo>
                <a:cubicBezTo>
                  <a:pt x="4035976" y="217861"/>
                  <a:pt x="4048035" y="219766"/>
                  <a:pt x="4066049" y="219766"/>
                </a:cubicBezTo>
                <a:cubicBezTo>
                  <a:pt x="4084063" y="219766"/>
                  <a:pt x="4104065" y="215628"/>
                  <a:pt x="4126057" y="207354"/>
                </a:cubicBezTo>
                <a:cubicBezTo>
                  <a:pt x="4148047" y="199079"/>
                  <a:pt x="4165215" y="187825"/>
                  <a:pt x="4177557" y="173593"/>
                </a:cubicBezTo>
                <a:cubicBezTo>
                  <a:pt x="4182979" y="167497"/>
                  <a:pt x="4191141" y="164449"/>
                  <a:pt x="4202043" y="164449"/>
                </a:cubicBezTo>
                <a:close/>
                <a:moveTo>
                  <a:pt x="1213461" y="157996"/>
                </a:moveTo>
                <a:cubicBezTo>
                  <a:pt x="1210929" y="157996"/>
                  <a:pt x="1208373" y="158818"/>
                  <a:pt x="1205793" y="160461"/>
                </a:cubicBezTo>
                <a:cubicBezTo>
                  <a:pt x="1189561" y="171280"/>
                  <a:pt x="1177881" y="176689"/>
                  <a:pt x="1170753" y="176689"/>
                </a:cubicBezTo>
                <a:cubicBezTo>
                  <a:pt x="1163625" y="176689"/>
                  <a:pt x="1157942" y="175818"/>
                  <a:pt x="1153704" y="174075"/>
                </a:cubicBezTo>
                <a:cubicBezTo>
                  <a:pt x="1149465" y="172333"/>
                  <a:pt x="1144807" y="171462"/>
                  <a:pt x="1139731" y="171462"/>
                </a:cubicBezTo>
                <a:cubicBezTo>
                  <a:pt x="1134655" y="171462"/>
                  <a:pt x="1130248" y="172706"/>
                  <a:pt x="1126510" y="175195"/>
                </a:cubicBezTo>
                <a:lnTo>
                  <a:pt x="1122987" y="176785"/>
                </a:lnTo>
                <a:lnTo>
                  <a:pt x="1127656" y="179980"/>
                </a:lnTo>
                <a:cubicBezTo>
                  <a:pt x="1129872" y="181936"/>
                  <a:pt x="1131923" y="184219"/>
                  <a:pt x="1133808" y="186827"/>
                </a:cubicBezTo>
                <a:cubicBezTo>
                  <a:pt x="1141349" y="197261"/>
                  <a:pt x="1146508" y="209233"/>
                  <a:pt x="1149286" y="222742"/>
                </a:cubicBezTo>
                <a:cubicBezTo>
                  <a:pt x="1160518" y="215781"/>
                  <a:pt x="1172245" y="212300"/>
                  <a:pt x="1184469" y="212300"/>
                </a:cubicBezTo>
                <a:cubicBezTo>
                  <a:pt x="1196693" y="212300"/>
                  <a:pt x="1209365" y="220020"/>
                  <a:pt x="1222486" y="235458"/>
                </a:cubicBezTo>
                <a:cubicBezTo>
                  <a:pt x="1222851" y="225346"/>
                  <a:pt x="1223033" y="215178"/>
                  <a:pt x="1223033" y="204954"/>
                </a:cubicBezTo>
                <a:cubicBezTo>
                  <a:pt x="1223033" y="173649"/>
                  <a:pt x="1219843" y="157996"/>
                  <a:pt x="1213461" y="157996"/>
                </a:cubicBezTo>
                <a:close/>
                <a:moveTo>
                  <a:pt x="2739175" y="138565"/>
                </a:moveTo>
                <a:cubicBezTo>
                  <a:pt x="2719982" y="152027"/>
                  <a:pt x="2700730" y="168410"/>
                  <a:pt x="2681418" y="187714"/>
                </a:cubicBezTo>
                <a:cubicBezTo>
                  <a:pt x="2674663" y="198057"/>
                  <a:pt x="2665852" y="215809"/>
                  <a:pt x="2654986" y="240971"/>
                </a:cubicBezTo>
                <a:cubicBezTo>
                  <a:pt x="2654010" y="240296"/>
                  <a:pt x="2654958" y="239959"/>
                  <a:pt x="2657832" y="239959"/>
                </a:cubicBezTo>
                <a:cubicBezTo>
                  <a:pt x="2674754" y="239959"/>
                  <a:pt x="2691608" y="226600"/>
                  <a:pt x="2708391" y="199882"/>
                </a:cubicBezTo>
                <a:cubicBezTo>
                  <a:pt x="2725175" y="173165"/>
                  <a:pt x="2735437" y="152726"/>
                  <a:pt x="2739175" y="138565"/>
                </a:cubicBezTo>
                <a:close/>
                <a:moveTo>
                  <a:pt x="130242" y="129326"/>
                </a:moveTo>
                <a:cubicBezTo>
                  <a:pt x="139775" y="129326"/>
                  <a:pt x="152791" y="131624"/>
                  <a:pt x="169289" y="136220"/>
                </a:cubicBezTo>
                <a:cubicBezTo>
                  <a:pt x="185787" y="140815"/>
                  <a:pt x="198126" y="148755"/>
                  <a:pt x="206305" y="160038"/>
                </a:cubicBezTo>
                <a:cubicBezTo>
                  <a:pt x="214485" y="171321"/>
                  <a:pt x="218575" y="182350"/>
                  <a:pt x="218575" y="193126"/>
                </a:cubicBezTo>
                <a:cubicBezTo>
                  <a:pt x="218575" y="203901"/>
                  <a:pt x="216578" y="209733"/>
                  <a:pt x="212586" y="210622"/>
                </a:cubicBezTo>
                <a:cubicBezTo>
                  <a:pt x="194814" y="234609"/>
                  <a:pt x="182106" y="267558"/>
                  <a:pt x="174462" y="309468"/>
                </a:cubicBezTo>
                <a:cubicBezTo>
                  <a:pt x="187424" y="320135"/>
                  <a:pt x="193905" y="332641"/>
                  <a:pt x="193905" y="346984"/>
                </a:cubicBezTo>
                <a:cubicBezTo>
                  <a:pt x="193905" y="356501"/>
                  <a:pt x="189897" y="366764"/>
                  <a:pt x="181880" y="377774"/>
                </a:cubicBezTo>
                <a:cubicBezTo>
                  <a:pt x="171958" y="394053"/>
                  <a:pt x="166997" y="402927"/>
                  <a:pt x="166997" y="404396"/>
                </a:cubicBezTo>
                <a:cubicBezTo>
                  <a:pt x="171100" y="396911"/>
                  <a:pt x="178197" y="388124"/>
                  <a:pt x="188285" y="378036"/>
                </a:cubicBezTo>
                <a:cubicBezTo>
                  <a:pt x="192627" y="373694"/>
                  <a:pt x="197191" y="371523"/>
                  <a:pt x="201977" y="371523"/>
                </a:cubicBezTo>
                <a:cubicBezTo>
                  <a:pt x="213534" y="371523"/>
                  <a:pt x="219313" y="380036"/>
                  <a:pt x="219313" y="397062"/>
                </a:cubicBezTo>
                <a:cubicBezTo>
                  <a:pt x="219313" y="404205"/>
                  <a:pt x="217459" y="411341"/>
                  <a:pt x="213753" y="418469"/>
                </a:cubicBezTo>
                <a:cubicBezTo>
                  <a:pt x="210046" y="425597"/>
                  <a:pt x="198596" y="439781"/>
                  <a:pt x="179403" y="461022"/>
                </a:cubicBezTo>
                <a:cubicBezTo>
                  <a:pt x="160210" y="482263"/>
                  <a:pt x="141204" y="501920"/>
                  <a:pt x="122384" y="519994"/>
                </a:cubicBezTo>
                <a:cubicBezTo>
                  <a:pt x="103564" y="538067"/>
                  <a:pt x="90819" y="549281"/>
                  <a:pt x="84147" y="553635"/>
                </a:cubicBezTo>
                <a:cubicBezTo>
                  <a:pt x="77476" y="557989"/>
                  <a:pt x="70169" y="560165"/>
                  <a:pt x="62228" y="560165"/>
                </a:cubicBezTo>
                <a:cubicBezTo>
                  <a:pt x="54286" y="560165"/>
                  <a:pt x="44422" y="555135"/>
                  <a:pt x="32635" y="545074"/>
                </a:cubicBezTo>
                <a:cubicBezTo>
                  <a:pt x="20848" y="535014"/>
                  <a:pt x="14954" y="523736"/>
                  <a:pt x="14954" y="511243"/>
                </a:cubicBezTo>
                <a:cubicBezTo>
                  <a:pt x="14954" y="498749"/>
                  <a:pt x="19463" y="491002"/>
                  <a:pt x="28480" y="488002"/>
                </a:cubicBezTo>
                <a:cubicBezTo>
                  <a:pt x="38751" y="483985"/>
                  <a:pt x="46577" y="479062"/>
                  <a:pt x="51959" y="473232"/>
                </a:cubicBezTo>
                <a:cubicBezTo>
                  <a:pt x="57340" y="467402"/>
                  <a:pt x="64690" y="455986"/>
                  <a:pt x="74009" y="438984"/>
                </a:cubicBezTo>
                <a:cubicBezTo>
                  <a:pt x="61055" y="431872"/>
                  <a:pt x="54578" y="425067"/>
                  <a:pt x="54578" y="418570"/>
                </a:cubicBezTo>
                <a:cubicBezTo>
                  <a:pt x="54578" y="412074"/>
                  <a:pt x="64202" y="408023"/>
                  <a:pt x="83451" y="406420"/>
                </a:cubicBezTo>
                <a:cubicBezTo>
                  <a:pt x="83633" y="405976"/>
                  <a:pt x="84721" y="404650"/>
                  <a:pt x="86713" y="402443"/>
                </a:cubicBezTo>
                <a:cubicBezTo>
                  <a:pt x="80133" y="405928"/>
                  <a:pt x="70471" y="407670"/>
                  <a:pt x="57727" y="407670"/>
                </a:cubicBezTo>
                <a:cubicBezTo>
                  <a:pt x="44984" y="407670"/>
                  <a:pt x="32176" y="404747"/>
                  <a:pt x="19306" y="398901"/>
                </a:cubicBezTo>
                <a:cubicBezTo>
                  <a:pt x="6435" y="393055"/>
                  <a:pt x="0" y="386445"/>
                  <a:pt x="0" y="379071"/>
                </a:cubicBezTo>
                <a:cubicBezTo>
                  <a:pt x="0" y="371697"/>
                  <a:pt x="2619" y="365764"/>
                  <a:pt x="7858" y="361272"/>
                </a:cubicBezTo>
                <a:lnTo>
                  <a:pt x="35135" y="339209"/>
                </a:lnTo>
                <a:cubicBezTo>
                  <a:pt x="53233" y="322540"/>
                  <a:pt x="66834" y="311585"/>
                  <a:pt x="75938" y="306342"/>
                </a:cubicBezTo>
                <a:cubicBezTo>
                  <a:pt x="85042" y="301099"/>
                  <a:pt x="92781" y="298311"/>
                  <a:pt x="99155" y="297978"/>
                </a:cubicBezTo>
                <a:lnTo>
                  <a:pt x="103167" y="255747"/>
                </a:lnTo>
                <a:cubicBezTo>
                  <a:pt x="84038" y="251047"/>
                  <a:pt x="67544" y="243295"/>
                  <a:pt x="53685" y="232488"/>
                </a:cubicBezTo>
                <a:cubicBezTo>
                  <a:pt x="39826" y="221681"/>
                  <a:pt x="32897" y="212114"/>
                  <a:pt x="32897" y="203788"/>
                </a:cubicBezTo>
                <a:cubicBezTo>
                  <a:pt x="32897" y="195461"/>
                  <a:pt x="37959" y="190286"/>
                  <a:pt x="48083" y="188262"/>
                </a:cubicBezTo>
                <a:cubicBezTo>
                  <a:pt x="58207" y="186238"/>
                  <a:pt x="71048" y="179769"/>
                  <a:pt x="86606" y="168855"/>
                </a:cubicBezTo>
                <a:cubicBezTo>
                  <a:pt x="102163" y="157941"/>
                  <a:pt x="110942" y="148624"/>
                  <a:pt x="112942" y="140905"/>
                </a:cubicBezTo>
                <a:cubicBezTo>
                  <a:pt x="114943" y="133186"/>
                  <a:pt x="120709" y="129326"/>
                  <a:pt x="130242" y="129326"/>
                </a:cubicBezTo>
                <a:close/>
                <a:moveTo>
                  <a:pt x="500425" y="120349"/>
                </a:moveTo>
                <a:cubicBezTo>
                  <a:pt x="510923" y="120349"/>
                  <a:pt x="523258" y="127157"/>
                  <a:pt x="537430" y="140774"/>
                </a:cubicBezTo>
                <a:cubicBezTo>
                  <a:pt x="551602" y="154391"/>
                  <a:pt x="558689" y="165541"/>
                  <a:pt x="558689" y="174224"/>
                </a:cubicBezTo>
                <a:cubicBezTo>
                  <a:pt x="558689" y="182908"/>
                  <a:pt x="555831" y="190968"/>
                  <a:pt x="550116" y="198406"/>
                </a:cubicBezTo>
                <a:cubicBezTo>
                  <a:pt x="529209" y="227084"/>
                  <a:pt x="516870" y="259620"/>
                  <a:pt x="513100" y="296013"/>
                </a:cubicBezTo>
                <a:cubicBezTo>
                  <a:pt x="535023" y="310848"/>
                  <a:pt x="545985" y="328791"/>
                  <a:pt x="545985" y="349842"/>
                </a:cubicBezTo>
                <a:cubicBezTo>
                  <a:pt x="545985" y="370892"/>
                  <a:pt x="534432" y="393998"/>
                  <a:pt x="511326" y="419160"/>
                </a:cubicBezTo>
                <a:cubicBezTo>
                  <a:pt x="507365" y="430145"/>
                  <a:pt x="504468" y="440920"/>
                  <a:pt x="502634" y="451485"/>
                </a:cubicBezTo>
                <a:cubicBezTo>
                  <a:pt x="520168" y="451001"/>
                  <a:pt x="534481" y="453600"/>
                  <a:pt x="545574" y="459284"/>
                </a:cubicBezTo>
                <a:cubicBezTo>
                  <a:pt x="556667" y="464967"/>
                  <a:pt x="565862" y="475514"/>
                  <a:pt x="573161" y="490925"/>
                </a:cubicBezTo>
                <a:cubicBezTo>
                  <a:pt x="580459" y="506335"/>
                  <a:pt x="584108" y="519859"/>
                  <a:pt x="584108" y="531495"/>
                </a:cubicBezTo>
                <a:cubicBezTo>
                  <a:pt x="584108" y="543132"/>
                  <a:pt x="576155" y="547779"/>
                  <a:pt x="560248" y="545437"/>
                </a:cubicBezTo>
                <a:cubicBezTo>
                  <a:pt x="531753" y="538317"/>
                  <a:pt x="508099" y="534758"/>
                  <a:pt x="489287" y="534758"/>
                </a:cubicBezTo>
                <a:cubicBezTo>
                  <a:pt x="470475" y="534758"/>
                  <a:pt x="447167" y="541230"/>
                  <a:pt x="419362" y="554177"/>
                </a:cubicBezTo>
                <a:cubicBezTo>
                  <a:pt x="416353" y="555185"/>
                  <a:pt x="412912" y="555689"/>
                  <a:pt x="409039" y="555689"/>
                </a:cubicBezTo>
                <a:cubicBezTo>
                  <a:pt x="395394" y="555689"/>
                  <a:pt x="381994" y="550968"/>
                  <a:pt x="368837" y="541526"/>
                </a:cubicBezTo>
                <a:cubicBezTo>
                  <a:pt x="355681" y="532085"/>
                  <a:pt x="349103" y="518916"/>
                  <a:pt x="349103" y="502021"/>
                </a:cubicBezTo>
                <a:cubicBezTo>
                  <a:pt x="349103" y="485126"/>
                  <a:pt x="352591" y="474937"/>
                  <a:pt x="359568" y="471452"/>
                </a:cubicBezTo>
                <a:cubicBezTo>
                  <a:pt x="392954" y="446560"/>
                  <a:pt x="409646" y="431233"/>
                  <a:pt x="409646" y="425470"/>
                </a:cubicBezTo>
                <a:cubicBezTo>
                  <a:pt x="409646" y="423525"/>
                  <a:pt x="406610" y="420245"/>
                  <a:pt x="400538" y="415629"/>
                </a:cubicBezTo>
                <a:cubicBezTo>
                  <a:pt x="394466" y="411014"/>
                  <a:pt x="390850" y="405233"/>
                  <a:pt x="389691" y="398288"/>
                </a:cubicBezTo>
                <a:cubicBezTo>
                  <a:pt x="374586" y="397240"/>
                  <a:pt x="367034" y="389108"/>
                  <a:pt x="367034" y="373892"/>
                </a:cubicBezTo>
                <a:cubicBezTo>
                  <a:pt x="367034" y="351850"/>
                  <a:pt x="394196" y="326378"/>
                  <a:pt x="448520" y="297478"/>
                </a:cubicBezTo>
                <a:cubicBezTo>
                  <a:pt x="448520" y="267617"/>
                  <a:pt x="449268" y="249321"/>
                  <a:pt x="450764" y="242590"/>
                </a:cubicBezTo>
                <a:cubicBezTo>
                  <a:pt x="452261" y="235859"/>
                  <a:pt x="453009" y="231807"/>
                  <a:pt x="453009" y="230434"/>
                </a:cubicBezTo>
                <a:cubicBezTo>
                  <a:pt x="453009" y="229061"/>
                  <a:pt x="450723" y="226687"/>
                  <a:pt x="446151" y="223314"/>
                </a:cubicBezTo>
                <a:cubicBezTo>
                  <a:pt x="441579" y="219940"/>
                  <a:pt x="432109" y="214727"/>
                  <a:pt x="417742" y="207675"/>
                </a:cubicBezTo>
                <a:cubicBezTo>
                  <a:pt x="403375" y="200622"/>
                  <a:pt x="396192" y="191742"/>
                  <a:pt x="396192" y="181035"/>
                </a:cubicBezTo>
                <a:cubicBezTo>
                  <a:pt x="396192" y="172542"/>
                  <a:pt x="400582" y="167233"/>
                  <a:pt x="409360" y="165110"/>
                </a:cubicBezTo>
                <a:cubicBezTo>
                  <a:pt x="418139" y="162987"/>
                  <a:pt x="430536" y="157623"/>
                  <a:pt x="446550" y="149019"/>
                </a:cubicBezTo>
                <a:cubicBezTo>
                  <a:pt x="462563" y="140415"/>
                  <a:pt x="472922" y="133485"/>
                  <a:pt x="477625" y="128230"/>
                </a:cubicBezTo>
                <a:cubicBezTo>
                  <a:pt x="482328" y="122976"/>
                  <a:pt x="489928" y="120349"/>
                  <a:pt x="500425" y="120349"/>
                </a:cubicBezTo>
                <a:close/>
                <a:moveTo>
                  <a:pt x="4745837" y="89702"/>
                </a:moveTo>
                <a:cubicBezTo>
                  <a:pt x="4751476" y="89702"/>
                  <a:pt x="4755647" y="91053"/>
                  <a:pt x="4758350" y="93756"/>
                </a:cubicBezTo>
                <a:cubicBezTo>
                  <a:pt x="4761053" y="96459"/>
                  <a:pt x="4764575" y="98741"/>
                  <a:pt x="4768917" y="100602"/>
                </a:cubicBezTo>
                <a:cubicBezTo>
                  <a:pt x="4773259" y="102463"/>
                  <a:pt x="4777664" y="103620"/>
                  <a:pt x="4782133" y="104073"/>
                </a:cubicBezTo>
                <a:cubicBezTo>
                  <a:pt x="4800461" y="105176"/>
                  <a:pt x="4815073" y="112574"/>
                  <a:pt x="4825971" y="126266"/>
                </a:cubicBezTo>
                <a:cubicBezTo>
                  <a:pt x="4836870" y="139958"/>
                  <a:pt x="4842319" y="156718"/>
                  <a:pt x="4842319" y="176546"/>
                </a:cubicBezTo>
                <a:cubicBezTo>
                  <a:pt x="4842319" y="184134"/>
                  <a:pt x="4840593" y="190280"/>
                  <a:pt x="4837140" y="194983"/>
                </a:cubicBezTo>
                <a:cubicBezTo>
                  <a:pt x="4833687" y="199686"/>
                  <a:pt x="4828527" y="204980"/>
                  <a:pt x="4821661" y="210866"/>
                </a:cubicBezTo>
                <a:cubicBezTo>
                  <a:pt x="4814796" y="216752"/>
                  <a:pt x="4806017" y="227777"/>
                  <a:pt x="4795325" y="243941"/>
                </a:cubicBezTo>
                <a:cubicBezTo>
                  <a:pt x="4784633" y="260106"/>
                  <a:pt x="4775090" y="274947"/>
                  <a:pt x="4766697" y="288465"/>
                </a:cubicBezTo>
                <a:cubicBezTo>
                  <a:pt x="4758302" y="301982"/>
                  <a:pt x="4754105" y="309277"/>
                  <a:pt x="4754105" y="310349"/>
                </a:cubicBezTo>
                <a:cubicBezTo>
                  <a:pt x="4754105" y="313158"/>
                  <a:pt x="4758915" y="325073"/>
                  <a:pt x="4768536" y="346091"/>
                </a:cubicBezTo>
                <a:cubicBezTo>
                  <a:pt x="4772679" y="327509"/>
                  <a:pt x="4778464" y="307213"/>
                  <a:pt x="4785889" y="285203"/>
                </a:cubicBezTo>
                <a:cubicBezTo>
                  <a:pt x="4793315" y="263192"/>
                  <a:pt x="4798061" y="250895"/>
                  <a:pt x="4800129" y="248311"/>
                </a:cubicBezTo>
                <a:cubicBezTo>
                  <a:pt x="4802197" y="245727"/>
                  <a:pt x="4805883" y="244436"/>
                  <a:pt x="4811189" y="244436"/>
                </a:cubicBezTo>
                <a:cubicBezTo>
                  <a:pt x="4816496" y="244436"/>
                  <a:pt x="4819149" y="247511"/>
                  <a:pt x="4819149" y="253663"/>
                </a:cubicBezTo>
                <a:cubicBezTo>
                  <a:pt x="4819149" y="259814"/>
                  <a:pt x="4817991" y="274612"/>
                  <a:pt x="4815673" y="298055"/>
                </a:cubicBezTo>
                <a:cubicBezTo>
                  <a:pt x="4813355" y="321499"/>
                  <a:pt x="4810075" y="339084"/>
                  <a:pt x="4805832" y="350812"/>
                </a:cubicBezTo>
                <a:cubicBezTo>
                  <a:pt x="4801589" y="362540"/>
                  <a:pt x="4798359" y="377637"/>
                  <a:pt x="4796141" y="396103"/>
                </a:cubicBezTo>
                <a:cubicBezTo>
                  <a:pt x="4793922" y="414570"/>
                  <a:pt x="4791337" y="453422"/>
                  <a:pt x="4788383" y="512660"/>
                </a:cubicBezTo>
                <a:cubicBezTo>
                  <a:pt x="4786129" y="555292"/>
                  <a:pt x="4777398" y="576608"/>
                  <a:pt x="4762190" y="576608"/>
                </a:cubicBezTo>
                <a:cubicBezTo>
                  <a:pt x="4754181" y="576608"/>
                  <a:pt x="4742187" y="566184"/>
                  <a:pt x="4726209" y="545336"/>
                </a:cubicBezTo>
                <a:cubicBezTo>
                  <a:pt x="4710231" y="524488"/>
                  <a:pt x="4702241" y="502472"/>
                  <a:pt x="4702241" y="479286"/>
                </a:cubicBezTo>
                <a:cubicBezTo>
                  <a:pt x="4702241" y="472095"/>
                  <a:pt x="4703363" y="461901"/>
                  <a:pt x="4705605" y="448705"/>
                </a:cubicBezTo>
                <a:cubicBezTo>
                  <a:pt x="4707847" y="435509"/>
                  <a:pt x="4708969" y="420577"/>
                  <a:pt x="4708969" y="403908"/>
                </a:cubicBezTo>
                <a:cubicBezTo>
                  <a:pt x="4708969" y="387239"/>
                  <a:pt x="4708343" y="376224"/>
                  <a:pt x="4707093" y="370862"/>
                </a:cubicBezTo>
                <a:cubicBezTo>
                  <a:pt x="4705844" y="365500"/>
                  <a:pt x="4705270" y="362819"/>
                  <a:pt x="4705373" y="362819"/>
                </a:cubicBezTo>
                <a:cubicBezTo>
                  <a:pt x="4700952" y="362819"/>
                  <a:pt x="4693947" y="369443"/>
                  <a:pt x="4684359" y="382691"/>
                </a:cubicBezTo>
                <a:cubicBezTo>
                  <a:pt x="4678445" y="390374"/>
                  <a:pt x="4672287" y="394216"/>
                  <a:pt x="4665886" y="394216"/>
                </a:cubicBezTo>
                <a:cubicBezTo>
                  <a:pt x="4659485" y="394216"/>
                  <a:pt x="4651235" y="383300"/>
                  <a:pt x="4641139" y="361468"/>
                </a:cubicBezTo>
                <a:cubicBezTo>
                  <a:pt x="4631043" y="339636"/>
                  <a:pt x="4625994" y="321536"/>
                  <a:pt x="4625994" y="307170"/>
                </a:cubicBezTo>
                <a:cubicBezTo>
                  <a:pt x="4625994" y="292803"/>
                  <a:pt x="4629770" y="284746"/>
                  <a:pt x="4637323" y="283000"/>
                </a:cubicBezTo>
                <a:cubicBezTo>
                  <a:pt x="4644875" y="281254"/>
                  <a:pt x="4651359" y="277452"/>
                  <a:pt x="4656772" y="271594"/>
                </a:cubicBezTo>
                <a:cubicBezTo>
                  <a:pt x="4662185" y="265736"/>
                  <a:pt x="4674443" y="246763"/>
                  <a:pt x="4693545" y="214676"/>
                </a:cubicBezTo>
                <a:cubicBezTo>
                  <a:pt x="4712647" y="182589"/>
                  <a:pt x="4725100" y="160014"/>
                  <a:pt x="4730906" y="146953"/>
                </a:cubicBezTo>
                <a:cubicBezTo>
                  <a:pt x="4736713" y="133892"/>
                  <a:pt x="4739615" y="125284"/>
                  <a:pt x="4739615" y="121128"/>
                </a:cubicBezTo>
                <a:cubicBezTo>
                  <a:pt x="4739615" y="116973"/>
                  <a:pt x="4739243" y="113524"/>
                  <a:pt x="4738497" y="110782"/>
                </a:cubicBezTo>
                <a:cubicBezTo>
                  <a:pt x="4737751" y="108040"/>
                  <a:pt x="4737377" y="103841"/>
                  <a:pt x="4737377" y="98185"/>
                </a:cubicBezTo>
                <a:cubicBezTo>
                  <a:pt x="4737377" y="92530"/>
                  <a:pt x="4740197" y="89702"/>
                  <a:pt x="4745837" y="89702"/>
                </a:cubicBezTo>
                <a:close/>
                <a:moveTo>
                  <a:pt x="4911935" y="64282"/>
                </a:moveTo>
                <a:cubicBezTo>
                  <a:pt x="4920753" y="64282"/>
                  <a:pt x="4935360" y="68769"/>
                  <a:pt x="4955756" y="77742"/>
                </a:cubicBezTo>
                <a:cubicBezTo>
                  <a:pt x="4976151" y="86715"/>
                  <a:pt x="4988008" y="97840"/>
                  <a:pt x="4991326" y="111115"/>
                </a:cubicBezTo>
                <a:cubicBezTo>
                  <a:pt x="4994643" y="124391"/>
                  <a:pt x="4996302" y="132862"/>
                  <a:pt x="4996302" y="136529"/>
                </a:cubicBezTo>
                <a:lnTo>
                  <a:pt x="4995911" y="140598"/>
                </a:lnTo>
                <a:lnTo>
                  <a:pt x="5000803" y="137494"/>
                </a:lnTo>
                <a:cubicBezTo>
                  <a:pt x="5005923" y="134469"/>
                  <a:pt x="5013455" y="131378"/>
                  <a:pt x="5023401" y="128219"/>
                </a:cubicBezTo>
                <a:cubicBezTo>
                  <a:pt x="5033347" y="125060"/>
                  <a:pt x="5040607" y="121464"/>
                  <a:pt x="5045183" y="117432"/>
                </a:cubicBezTo>
                <a:cubicBezTo>
                  <a:pt x="5049759" y="113399"/>
                  <a:pt x="5060193" y="111383"/>
                  <a:pt x="5076485" y="111383"/>
                </a:cubicBezTo>
                <a:cubicBezTo>
                  <a:pt x="5092777" y="111383"/>
                  <a:pt x="5104001" y="113324"/>
                  <a:pt x="5110156" y="117205"/>
                </a:cubicBezTo>
                <a:cubicBezTo>
                  <a:pt x="5116311" y="121087"/>
                  <a:pt x="5120679" y="127901"/>
                  <a:pt x="5123259" y="137648"/>
                </a:cubicBezTo>
                <a:cubicBezTo>
                  <a:pt x="5125839" y="147396"/>
                  <a:pt x="5127128" y="155401"/>
                  <a:pt x="5127128" y="161663"/>
                </a:cubicBezTo>
                <a:cubicBezTo>
                  <a:pt x="5127128" y="167926"/>
                  <a:pt x="5124513" y="174163"/>
                  <a:pt x="5119282" y="180374"/>
                </a:cubicBezTo>
                <a:cubicBezTo>
                  <a:pt x="5114051" y="186585"/>
                  <a:pt x="5106733" y="190474"/>
                  <a:pt x="5097327" y="192042"/>
                </a:cubicBezTo>
                <a:cubicBezTo>
                  <a:pt x="5087921" y="193610"/>
                  <a:pt x="5077527" y="197713"/>
                  <a:pt x="5066145" y="204353"/>
                </a:cubicBezTo>
                <a:cubicBezTo>
                  <a:pt x="5054762" y="210993"/>
                  <a:pt x="5044887" y="218379"/>
                  <a:pt x="5036522" y="226511"/>
                </a:cubicBezTo>
                <a:cubicBezTo>
                  <a:pt x="5028155" y="234643"/>
                  <a:pt x="5022601" y="241346"/>
                  <a:pt x="5019859" y="246620"/>
                </a:cubicBezTo>
                <a:cubicBezTo>
                  <a:pt x="5017116" y="251895"/>
                  <a:pt x="5015745" y="258937"/>
                  <a:pt x="5015745" y="267748"/>
                </a:cubicBezTo>
                <a:cubicBezTo>
                  <a:pt x="5015745" y="284710"/>
                  <a:pt x="5016229" y="296121"/>
                  <a:pt x="5017198" y="301978"/>
                </a:cubicBezTo>
                <a:cubicBezTo>
                  <a:pt x="5028207" y="290533"/>
                  <a:pt x="5042583" y="284810"/>
                  <a:pt x="5060328" y="284810"/>
                </a:cubicBezTo>
                <a:cubicBezTo>
                  <a:pt x="5078073" y="284810"/>
                  <a:pt x="5092643" y="290509"/>
                  <a:pt x="5104042" y="301907"/>
                </a:cubicBezTo>
                <a:cubicBezTo>
                  <a:pt x="5115441" y="313305"/>
                  <a:pt x="5121139" y="326071"/>
                  <a:pt x="5121139" y="340203"/>
                </a:cubicBezTo>
                <a:cubicBezTo>
                  <a:pt x="5121139" y="354336"/>
                  <a:pt x="5116875" y="365667"/>
                  <a:pt x="5108346" y="374196"/>
                </a:cubicBezTo>
                <a:cubicBezTo>
                  <a:pt x="5099817" y="382725"/>
                  <a:pt x="5093340" y="390978"/>
                  <a:pt x="5088915" y="398955"/>
                </a:cubicBezTo>
                <a:cubicBezTo>
                  <a:pt x="5084490" y="406932"/>
                  <a:pt x="5082277" y="412139"/>
                  <a:pt x="5082277" y="414576"/>
                </a:cubicBezTo>
                <a:cubicBezTo>
                  <a:pt x="5082277" y="417013"/>
                  <a:pt x="5081968" y="418044"/>
                  <a:pt x="5081349" y="417671"/>
                </a:cubicBezTo>
                <a:cubicBezTo>
                  <a:pt x="5080729" y="417298"/>
                  <a:pt x="5081737" y="417112"/>
                  <a:pt x="5084373" y="417112"/>
                </a:cubicBezTo>
                <a:cubicBezTo>
                  <a:pt x="5103415" y="417112"/>
                  <a:pt x="5119911" y="423946"/>
                  <a:pt x="5133861" y="437614"/>
                </a:cubicBezTo>
                <a:cubicBezTo>
                  <a:pt x="5147811" y="451283"/>
                  <a:pt x="5154786" y="467666"/>
                  <a:pt x="5154786" y="486763"/>
                </a:cubicBezTo>
                <a:cubicBezTo>
                  <a:pt x="5154786" y="512775"/>
                  <a:pt x="5146799" y="525780"/>
                  <a:pt x="5130825" y="525780"/>
                </a:cubicBezTo>
                <a:cubicBezTo>
                  <a:pt x="5114851" y="525780"/>
                  <a:pt x="5093295" y="522355"/>
                  <a:pt x="5066156" y="515505"/>
                </a:cubicBezTo>
                <a:cubicBezTo>
                  <a:pt x="5039017" y="508655"/>
                  <a:pt x="5022786" y="497939"/>
                  <a:pt x="5017459" y="483358"/>
                </a:cubicBezTo>
                <a:cubicBezTo>
                  <a:pt x="5012134" y="468777"/>
                  <a:pt x="5009471" y="455103"/>
                  <a:pt x="5009471" y="442335"/>
                </a:cubicBezTo>
                <a:cubicBezTo>
                  <a:pt x="5009471" y="429568"/>
                  <a:pt x="5011991" y="418426"/>
                  <a:pt x="5017031" y="408908"/>
                </a:cubicBezTo>
                <a:cubicBezTo>
                  <a:pt x="5029437" y="385056"/>
                  <a:pt x="5035641" y="369771"/>
                  <a:pt x="5035641" y="363051"/>
                </a:cubicBezTo>
                <a:cubicBezTo>
                  <a:pt x="5035641" y="356332"/>
                  <a:pt x="5032914" y="351376"/>
                  <a:pt x="5027461" y="348181"/>
                </a:cubicBezTo>
                <a:cubicBezTo>
                  <a:pt x="5022008" y="344986"/>
                  <a:pt x="5018301" y="343388"/>
                  <a:pt x="5016341" y="343388"/>
                </a:cubicBezTo>
                <a:cubicBezTo>
                  <a:pt x="5013023" y="343388"/>
                  <a:pt x="5010475" y="355291"/>
                  <a:pt x="5008697" y="379095"/>
                </a:cubicBezTo>
                <a:cubicBezTo>
                  <a:pt x="5006919" y="402900"/>
                  <a:pt x="5006029" y="427327"/>
                  <a:pt x="5006029" y="452378"/>
                </a:cubicBezTo>
                <a:cubicBezTo>
                  <a:pt x="5006029" y="498304"/>
                  <a:pt x="5009019" y="533809"/>
                  <a:pt x="5014995" y="558891"/>
                </a:cubicBezTo>
                <a:cubicBezTo>
                  <a:pt x="5017487" y="567250"/>
                  <a:pt x="5018734" y="582381"/>
                  <a:pt x="5018734" y="604284"/>
                </a:cubicBezTo>
                <a:cubicBezTo>
                  <a:pt x="5018734" y="626188"/>
                  <a:pt x="5018121" y="640511"/>
                  <a:pt x="5016894" y="647254"/>
                </a:cubicBezTo>
                <a:cubicBezTo>
                  <a:pt x="5015668" y="653997"/>
                  <a:pt x="5012691" y="659731"/>
                  <a:pt x="5007965" y="664458"/>
                </a:cubicBezTo>
                <a:cubicBezTo>
                  <a:pt x="5003238" y="669185"/>
                  <a:pt x="4997811" y="671548"/>
                  <a:pt x="4991683" y="671548"/>
                </a:cubicBezTo>
                <a:cubicBezTo>
                  <a:pt x="4981999" y="671548"/>
                  <a:pt x="4971206" y="659781"/>
                  <a:pt x="4959304" y="636246"/>
                </a:cubicBezTo>
                <a:cubicBezTo>
                  <a:pt x="4947401" y="612712"/>
                  <a:pt x="4941451" y="588322"/>
                  <a:pt x="4941451" y="563077"/>
                </a:cubicBezTo>
                <a:cubicBezTo>
                  <a:pt x="4941451" y="537831"/>
                  <a:pt x="4943817" y="487716"/>
                  <a:pt x="4948552" y="412730"/>
                </a:cubicBezTo>
                <a:cubicBezTo>
                  <a:pt x="4953287" y="337745"/>
                  <a:pt x="4955654" y="284480"/>
                  <a:pt x="4955654" y="252937"/>
                </a:cubicBezTo>
                <a:lnTo>
                  <a:pt x="4911851" y="294739"/>
                </a:lnTo>
                <a:cubicBezTo>
                  <a:pt x="4901548" y="302748"/>
                  <a:pt x="4892681" y="306753"/>
                  <a:pt x="4885247" y="306753"/>
                </a:cubicBezTo>
                <a:cubicBezTo>
                  <a:pt x="4877813" y="306753"/>
                  <a:pt x="4870620" y="297160"/>
                  <a:pt x="4863667" y="277975"/>
                </a:cubicBezTo>
                <a:cubicBezTo>
                  <a:pt x="4856713" y="258791"/>
                  <a:pt x="4853237" y="245233"/>
                  <a:pt x="4853237" y="237304"/>
                </a:cubicBezTo>
                <a:cubicBezTo>
                  <a:pt x="4853237" y="229374"/>
                  <a:pt x="4854733" y="223167"/>
                  <a:pt x="4857725" y="218682"/>
                </a:cubicBezTo>
                <a:cubicBezTo>
                  <a:pt x="4867171" y="205038"/>
                  <a:pt x="4877133" y="187738"/>
                  <a:pt x="4887610" y="166783"/>
                </a:cubicBezTo>
                <a:cubicBezTo>
                  <a:pt x="4898088" y="145828"/>
                  <a:pt x="4903327" y="130893"/>
                  <a:pt x="4903327" y="121980"/>
                </a:cubicBezTo>
                <a:cubicBezTo>
                  <a:pt x="4903327" y="106517"/>
                  <a:pt x="4898373" y="98092"/>
                  <a:pt x="4888467" y="96703"/>
                </a:cubicBezTo>
                <a:cubicBezTo>
                  <a:pt x="4881427" y="95314"/>
                  <a:pt x="4877907" y="91875"/>
                  <a:pt x="4877907" y="86386"/>
                </a:cubicBezTo>
                <a:cubicBezTo>
                  <a:pt x="4877907" y="80897"/>
                  <a:pt x="4881373" y="75841"/>
                  <a:pt x="4888307" y="71217"/>
                </a:cubicBezTo>
                <a:cubicBezTo>
                  <a:pt x="4895241" y="66594"/>
                  <a:pt x="4903116" y="64282"/>
                  <a:pt x="4911935" y="64282"/>
                </a:cubicBezTo>
                <a:close/>
                <a:moveTo>
                  <a:pt x="2637901" y="49340"/>
                </a:moveTo>
                <a:cubicBezTo>
                  <a:pt x="2650545" y="49340"/>
                  <a:pt x="2664551" y="55541"/>
                  <a:pt x="2679918" y="67943"/>
                </a:cubicBezTo>
                <a:cubicBezTo>
                  <a:pt x="2695285" y="80346"/>
                  <a:pt x="2705449" y="91829"/>
                  <a:pt x="2710410" y="102394"/>
                </a:cubicBezTo>
                <a:cubicBezTo>
                  <a:pt x="2726380" y="96425"/>
                  <a:pt x="2739515" y="93440"/>
                  <a:pt x="2749813" y="93440"/>
                </a:cubicBezTo>
                <a:cubicBezTo>
                  <a:pt x="2760112" y="93440"/>
                  <a:pt x="2768254" y="95234"/>
                  <a:pt x="2774239" y="98822"/>
                </a:cubicBezTo>
                <a:cubicBezTo>
                  <a:pt x="2780224" y="102410"/>
                  <a:pt x="2789058" y="110175"/>
                  <a:pt x="2800742" y="122117"/>
                </a:cubicBezTo>
                <a:cubicBezTo>
                  <a:pt x="2812426" y="134059"/>
                  <a:pt x="2820457" y="143730"/>
                  <a:pt x="2824835" y="151132"/>
                </a:cubicBezTo>
                <a:cubicBezTo>
                  <a:pt x="2829212" y="158534"/>
                  <a:pt x="2831401" y="165305"/>
                  <a:pt x="2831401" y="171444"/>
                </a:cubicBezTo>
                <a:cubicBezTo>
                  <a:pt x="2831401" y="177584"/>
                  <a:pt x="2829321" y="183329"/>
                  <a:pt x="2825162" y="188679"/>
                </a:cubicBezTo>
                <a:cubicBezTo>
                  <a:pt x="2821003" y="194028"/>
                  <a:pt x="2808461" y="205760"/>
                  <a:pt x="2787538" y="223873"/>
                </a:cubicBezTo>
                <a:cubicBezTo>
                  <a:pt x="2766615" y="241987"/>
                  <a:pt x="2743862" y="259358"/>
                  <a:pt x="2719280" y="275987"/>
                </a:cubicBezTo>
                <a:cubicBezTo>
                  <a:pt x="2743664" y="287346"/>
                  <a:pt x="2761269" y="305733"/>
                  <a:pt x="2772096" y="331149"/>
                </a:cubicBezTo>
                <a:cubicBezTo>
                  <a:pt x="2783605" y="331149"/>
                  <a:pt x="2799552" y="329962"/>
                  <a:pt x="2819935" y="327589"/>
                </a:cubicBezTo>
                <a:lnTo>
                  <a:pt x="2869870" y="320683"/>
                </a:lnTo>
                <a:cubicBezTo>
                  <a:pt x="2889047" y="320683"/>
                  <a:pt x="2908361" y="329871"/>
                  <a:pt x="2927812" y="348246"/>
                </a:cubicBezTo>
                <a:cubicBezTo>
                  <a:pt x="2947263" y="366621"/>
                  <a:pt x="2956988" y="384139"/>
                  <a:pt x="2956988" y="400800"/>
                </a:cubicBezTo>
                <a:cubicBezTo>
                  <a:pt x="2956988" y="407650"/>
                  <a:pt x="2954440" y="413748"/>
                  <a:pt x="2949344" y="419094"/>
                </a:cubicBezTo>
                <a:cubicBezTo>
                  <a:pt x="2944248" y="424440"/>
                  <a:pt x="2938557" y="426300"/>
                  <a:pt x="2932271" y="424672"/>
                </a:cubicBezTo>
                <a:cubicBezTo>
                  <a:pt x="2900068" y="413274"/>
                  <a:pt x="2871001" y="405724"/>
                  <a:pt x="2845069" y="402021"/>
                </a:cubicBezTo>
                <a:cubicBezTo>
                  <a:pt x="2819138" y="398318"/>
                  <a:pt x="2789018" y="396466"/>
                  <a:pt x="2754713" y="396466"/>
                </a:cubicBezTo>
                <a:cubicBezTo>
                  <a:pt x="2741529" y="426613"/>
                  <a:pt x="2728972" y="452974"/>
                  <a:pt x="2717041" y="475548"/>
                </a:cubicBezTo>
                <a:cubicBezTo>
                  <a:pt x="2787828" y="508322"/>
                  <a:pt x="2833681" y="535428"/>
                  <a:pt x="2854600" y="556867"/>
                </a:cubicBezTo>
                <a:cubicBezTo>
                  <a:pt x="2875520" y="578307"/>
                  <a:pt x="2885979" y="601036"/>
                  <a:pt x="2885979" y="625055"/>
                </a:cubicBezTo>
                <a:cubicBezTo>
                  <a:pt x="2885979" y="649073"/>
                  <a:pt x="2877208" y="661083"/>
                  <a:pt x="2859666" y="661083"/>
                </a:cubicBezTo>
                <a:cubicBezTo>
                  <a:pt x="2849276" y="661083"/>
                  <a:pt x="2836671" y="654903"/>
                  <a:pt x="2821852" y="642545"/>
                </a:cubicBezTo>
                <a:cubicBezTo>
                  <a:pt x="2756574" y="585490"/>
                  <a:pt x="2708886" y="550307"/>
                  <a:pt x="2678787" y="536996"/>
                </a:cubicBezTo>
                <a:cubicBezTo>
                  <a:pt x="2651910" y="570151"/>
                  <a:pt x="2617406" y="594263"/>
                  <a:pt x="2575274" y="609332"/>
                </a:cubicBezTo>
                <a:cubicBezTo>
                  <a:pt x="2533141" y="624402"/>
                  <a:pt x="2491640" y="631936"/>
                  <a:pt x="2450770" y="631936"/>
                </a:cubicBezTo>
                <a:cubicBezTo>
                  <a:pt x="2440118" y="631936"/>
                  <a:pt x="2430454" y="630329"/>
                  <a:pt x="2421778" y="627114"/>
                </a:cubicBezTo>
                <a:cubicBezTo>
                  <a:pt x="2413102" y="623900"/>
                  <a:pt x="2408765" y="619107"/>
                  <a:pt x="2408765" y="612738"/>
                </a:cubicBezTo>
                <a:cubicBezTo>
                  <a:pt x="2408765" y="606368"/>
                  <a:pt x="2412579" y="602417"/>
                  <a:pt x="2420207" y="600885"/>
                </a:cubicBezTo>
                <a:cubicBezTo>
                  <a:pt x="2446924" y="594844"/>
                  <a:pt x="2477214" y="581837"/>
                  <a:pt x="2511075" y="561862"/>
                </a:cubicBezTo>
                <a:cubicBezTo>
                  <a:pt x="2544937" y="541887"/>
                  <a:pt x="2569638" y="523788"/>
                  <a:pt x="2585180" y="507564"/>
                </a:cubicBezTo>
                <a:cubicBezTo>
                  <a:pt x="2577425" y="506254"/>
                  <a:pt x="2569005" y="505599"/>
                  <a:pt x="2559921" y="505599"/>
                </a:cubicBezTo>
                <a:cubicBezTo>
                  <a:pt x="2550836" y="505599"/>
                  <a:pt x="2542057" y="506845"/>
                  <a:pt x="2533584" y="509338"/>
                </a:cubicBezTo>
                <a:cubicBezTo>
                  <a:pt x="2525111" y="511830"/>
                  <a:pt x="2518437" y="513076"/>
                  <a:pt x="2513563" y="513076"/>
                </a:cubicBezTo>
                <a:cubicBezTo>
                  <a:pt x="2500181" y="513076"/>
                  <a:pt x="2491454" y="505520"/>
                  <a:pt x="2487382" y="490407"/>
                </a:cubicBezTo>
                <a:cubicBezTo>
                  <a:pt x="2483310" y="475294"/>
                  <a:pt x="2481274" y="462725"/>
                  <a:pt x="2481274" y="452700"/>
                </a:cubicBezTo>
                <a:cubicBezTo>
                  <a:pt x="2481274" y="442675"/>
                  <a:pt x="2483516" y="434392"/>
                  <a:pt x="2488001" y="427851"/>
                </a:cubicBezTo>
                <a:cubicBezTo>
                  <a:pt x="2398990" y="463602"/>
                  <a:pt x="2348902" y="484003"/>
                  <a:pt x="2337738" y="489055"/>
                </a:cubicBezTo>
                <a:cubicBezTo>
                  <a:pt x="2326574" y="494108"/>
                  <a:pt x="2316908" y="496634"/>
                  <a:pt x="2308741" y="496634"/>
                </a:cubicBezTo>
                <a:cubicBezTo>
                  <a:pt x="2287714" y="496634"/>
                  <a:pt x="2277201" y="479890"/>
                  <a:pt x="2277201" y="446401"/>
                </a:cubicBezTo>
                <a:cubicBezTo>
                  <a:pt x="2277201" y="438218"/>
                  <a:pt x="2278953" y="431421"/>
                  <a:pt x="2282458" y="426012"/>
                </a:cubicBezTo>
                <a:cubicBezTo>
                  <a:pt x="2285962" y="420602"/>
                  <a:pt x="2290695" y="416705"/>
                  <a:pt x="2296656" y="414320"/>
                </a:cubicBezTo>
                <a:cubicBezTo>
                  <a:pt x="2302617" y="411935"/>
                  <a:pt x="2331353" y="404920"/>
                  <a:pt x="2382863" y="393276"/>
                </a:cubicBezTo>
                <a:cubicBezTo>
                  <a:pt x="2434373" y="381631"/>
                  <a:pt x="2471814" y="373472"/>
                  <a:pt x="2495186" y="368796"/>
                </a:cubicBezTo>
                <a:cubicBezTo>
                  <a:pt x="2518558" y="364121"/>
                  <a:pt x="2536959" y="360827"/>
                  <a:pt x="2550390" y="358914"/>
                </a:cubicBezTo>
                <a:cubicBezTo>
                  <a:pt x="2557137" y="340872"/>
                  <a:pt x="2567987" y="304800"/>
                  <a:pt x="2582941" y="250698"/>
                </a:cubicBezTo>
                <a:cubicBezTo>
                  <a:pt x="2576695" y="256723"/>
                  <a:pt x="2549088" y="288382"/>
                  <a:pt x="2500122" y="345674"/>
                </a:cubicBezTo>
                <a:cubicBezTo>
                  <a:pt x="2490914" y="356112"/>
                  <a:pt x="2483187" y="361331"/>
                  <a:pt x="2476940" y="361331"/>
                </a:cubicBezTo>
                <a:cubicBezTo>
                  <a:pt x="2466931" y="361331"/>
                  <a:pt x="2455931" y="350568"/>
                  <a:pt x="2443942" y="329041"/>
                </a:cubicBezTo>
                <a:cubicBezTo>
                  <a:pt x="2431952" y="307515"/>
                  <a:pt x="2425958" y="287897"/>
                  <a:pt x="2425958" y="270189"/>
                </a:cubicBezTo>
                <a:cubicBezTo>
                  <a:pt x="2425958" y="252480"/>
                  <a:pt x="2432101" y="242149"/>
                  <a:pt x="2444388" y="239197"/>
                </a:cubicBezTo>
                <a:cubicBezTo>
                  <a:pt x="2454223" y="238173"/>
                  <a:pt x="2464448" y="228199"/>
                  <a:pt x="2475065" y="209276"/>
                </a:cubicBezTo>
                <a:cubicBezTo>
                  <a:pt x="2485681" y="190353"/>
                  <a:pt x="2490989" y="172716"/>
                  <a:pt x="2490989" y="156365"/>
                </a:cubicBezTo>
                <a:cubicBezTo>
                  <a:pt x="2490989" y="152333"/>
                  <a:pt x="2490368" y="148447"/>
                  <a:pt x="2489126" y="144709"/>
                </a:cubicBezTo>
                <a:cubicBezTo>
                  <a:pt x="2487884" y="140970"/>
                  <a:pt x="2487263" y="136849"/>
                  <a:pt x="2487263" y="132344"/>
                </a:cubicBezTo>
                <a:cubicBezTo>
                  <a:pt x="2487263" y="127840"/>
                  <a:pt x="2489739" y="125587"/>
                  <a:pt x="2494692" y="125587"/>
                </a:cubicBezTo>
                <a:cubicBezTo>
                  <a:pt x="2499645" y="125587"/>
                  <a:pt x="2506515" y="129127"/>
                  <a:pt x="2515302" y="136208"/>
                </a:cubicBezTo>
                <a:cubicBezTo>
                  <a:pt x="2524089" y="143288"/>
                  <a:pt x="2532056" y="152132"/>
                  <a:pt x="2539204" y="162741"/>
                </a:cubicBezTo>
                <a:cubicBezTo>
                  <a:pt x="2546351" y="173349"/>
                  <a:pt x="2550858" y="178654"/>
                  <a:pt x="2552723" y="178654"/>
                </a:cubicBezTo>
                <a:cubicBezTo>
                  <a:pt x="2554589" y="178654"/>
                  <a:pt x="2559244" y="176419"/>
                  <a:pt x="2566689" y="171950"/>
                </a:cubicBezTo>
                <a:lnTo>
                  <a:pt x="2612647" y="146578"/>
                </a:lnTo>
                <a:cubicBezTo>
                  <a:pt x="2619252" y="128957"/>
                  <a:pt x="2622553" y="114276"/>
                  <a:pt x="2622553" y="102537"/>
                </a:cubicBezTo>
                <a:cubicBezTo>
                  <a:pt x="2622553" y="100148"/>
                  <a:pt x="2622276" y="98953"/>
                  <a:pt x="2621720" y="98953"/>
                </a:cubicBezTo>
                <a:cubicBezTo>
                  <a:pt x="2621164" y="98953"/>
                  <a:pt x="2619795" y="99810"/>
                  <a:pt x="2617612" y="101525"/>
                </a:cubicBezTo>
                <a:cubicBezTo>
                  <a:pt x="2615430" y="103239"/>
                  <a:pt x="2609591" y="113094"/>
                  <a:pt x="2600098" y="131088"/>
                </a:cubicBezTo>
                <a:cubicBezTo>
                  <a:pt x="2593645" y="117793"/>
                  <a:pt x="2590418" y="106033"/>
                  <a:pt x="2590418" y="95810"/>
                </a:cubicBezTo>
                <a:cubicBezTo>
                  <a:pt x="2590418" y="75871"/>
                  <a:pt x="2595171" y="63141"/>
                  <a:pt x="2604676" y="57620"/>
                </a:cubicBezTo>
                <a:cubicBezTo>
                  <a:pt x="2614181" y="52100"/>
                  <a:pt x="2625256" y="49340"/>
                  <a:pt x="2637901" y="49340"/>
                </a:cubicBezTo>
                <a:close/>
                <a:moveTo>
                  <a:pt x="333541" y="47839"/>
                </a:moveTo>
                <a:cubicBezTo>
                  <a:pt x="347575" y="47839"/>
                  <a:pt x="361075" y="56116"/>
                  <a:pt x="374041" y="72670"/>
                </a:cubicBezTo>
                <a:cubicBezTo>
                  <a:pt x="387006" y="89224"/>
                  <a:pt x="393489" y="107903"/>
                  <a:pt x="393489" y="128707"/>
                </a:cubicBezTo>
                <a:cubicBezTo>
                  <a:pt x="393489" y="132691"/>
                  <a:pt x="393128" y="137569"/>
                  <a:pt x="392406" y="143339"/>
                </a:cubicBezTo>
                <a:cubicBezTo>
                  <a:pt x="384000" y="195703"/>
                  <a:pt x="373606" y="284790"/>
                  <a:pt x="361223" y="410599"/>
                </a:cubicBezTo>
                <a:cubicBezTo>
                  <a:pt x="358168" y="441230"/>
                  <a:pt x="352663" y="466674"/>
                  <a:pt x="344710" y="486930"/>
                </a:cubicBezTo>
                <a:cubicBezTo>
                  <a:pt x="336756" y="507187"/>
                  <a:pt x="320349" y="534317"/>
                  <a:pt x="295489" y="568321"/>
                </a:cubicBezTo>
                <a:cubicBezTo>
                  <a:pt x="270629" y="602326"/>
                  <a:pt x="254470" y="622050"/>
                  <a:pt x="247013" y="627495"/>
                </a:cubicBezTo>
                <a:cubicBezTo>
                  <a:pt x="239555" y="632940"/>
                  <a:pt x="230578" y="635663"/>
                  <a:pt x="220081" y="635663"/>
                </a:cubicBezTo>
                <a:cubicBezTo>
                  <a:pt x="209584" y="635663"/>
                  <a:pt x="203295" y="628990"/>
                  <a:pt x="201215" y="615643"/>
                </a:cubicBezTo>
                <a:cubicBezTo>
                  <a:pt x="199136" y="602296"/>
                  <a:pt x="198096" y="593721"/>
                  <a:pt x="198096" y="589919"/>
                </a:cubicBezTo>
                <a:cubicBezTo>
                  <a:pt x="198096" y="576378"/>
                  <a:pt x="201448" y="569607"/>
                  <a:pt x="208151" y="569607"/>
                </a:cubicBezTo>
                <a:cubicBezTo>
                  <a:pt x="214854" y="569607"/>
                  <a:pt x="222837" y="563735"/>
                  <a:pt x="232100" y="551992"/>
                </a:cubicBezTo>
                <a:cubicBezTo>
                  <a:pt x="241363" y="540248"/>
                  <a:pt x="252515" y="520224"/>
                  <a:pt x="265557" y="491919"/>
                </a:cubicBezTo>
                <a:cubicBezTo>
                  <a:pt x="278598" y="463614"/>
                  <a:pt x="287571" y="441494"/>
                  <a:pt x="292477" y="425559"/>
                </a:cubicBezTo>
                <a:cubicBezTo>
                  <a:pt x="297382" y="409625"/>
                  <a:pt x="302688" y="379323"/>
                  <a:pt x="308395" y="334655"/>
                </a:cubicBezTo>
                <a:cubicBezTo>
                  <a:pt x="314102" y="289987"/>
                  <a:pt x="316956" y="255973"/>
                  <a:pt x="316956" y="232613"/>
                </a:cubicBezTo>
                <a:cubicBezTo>
                  <a:pt x="316956" y="216059"/>
                  <a:pt x="317529" y="200211"/>
                  <a:pt x="318674" y="185068"/>
                </a:cubicBezTo>
                <a:lnTo>
                  <a:pt x="323216" y="146879"/>
                </a:lnTo>
                <a:lnTo>
                  <a:pt x="318311" y="154451"/>
                </a:lnTo>
                <a:cubicBezTo>
                  <a:pt x="315821" y="158315"/>
                  <a:pt x="312927" y="162822"/>
                  <a:pt x="309628" y="167974"/>
                </a:cubicBezTo>
                <a:cubicBezTo>
                  <a:pt x="296432" y="188579"/>
                  <a:pt x="286262" y="213479"/>
                  <a:pt x="279118" y="242673"/>
                </a:cubicBezTo>
                <a:cubicBezTo>
                  <a:pt x="294564" y="265168"/>
                  <a:pt x="302288" y="282496"/>
                  <a:pt x="302288" y="294656"/>
                </a:cubicBezTo>
                <a:cubicBezTo>
                  <a:pt x="302288" y="298053"/>
                  <a:pt x="301692" y="301248"/>
                  <a:pt x="300502" y="304241"/>
                </a:cubicBezTo>
                <a:cubicBezTo>
                  <a:pt x="294064" y="322568"/>
                  <a:pt x="288643" y="352790"/>
                  <a:pt x="284238" y="394907"/>
                </a:cubicBezTo>
                <a:cubicBezTo>
                  <a:pt x="282761" y="408901"/>
                  <a:pt x="276022" y="415897"/>
                  <a:pt x="264021" y="415897"/>
                </a:cubicBezTo>
                <a:cubicBezTo>
                  <a:pt x="257044" y="415897"/>
                  <a:pt x="252119" y="413383"/>
                  <a:pt x="249245" y="408355"/>
                </a:cubicBezTo>
                <a:cubicBezTo>
                  <a:pt x="246372" y="403326"/>
                  <a:pt x="241240" y="393297"/>
                  <a:pt x="233850" y="378268"/>
                </a:cubicBezTo>
                <a:cubicBezTo>
                  <a:pt x="226461" y="363238"/>
                  <a:pt x="222766" y="349814"/>
                  <a:pt x="222766" y="337995"/>
                </a:cubicBezTo>
                <a:cubicBezTo>
                  <a:pt x="222766" y="326176"/>
                  <a:pt x="223514" y="316276"/>
                  <a:pt x="225010" y="308295"/>
                </a:cubicBezTo>
                <a:cubicBezTo>
                  <a:pt x="226506" y="300313"/>
                  <a:pt x="227254" y="294271"/>
                  <a:pt x="227254" y="290167"/>
                </a:cubicBezTo>
                <a:cubicBezTo>
                  <a:pt x="227254" y="279349"/>
                  <a:pt x="220881" y="263791"/>
                  <a:pt x="208133" y="243495"/>
                </a:cubicBezTo>
                <a:cubicBezTo>
                  <a:pt x="205926" y="240574"/>
                  <a:pt x="204823" y="237443"/>
                  <a:pt x="204823" y="234101"/>
                </a:cubicBezTo>
                <a:cubicBezTo>
                  <a:pt x="204823" y="224544"/>
                  <a:pt x="210740" y="219766"/>
                  <a:pt x="222575" y="219766"/>
                </a:cubicBezTo>
                <a:cubicBezTo>
                  <a:pt x="234410" y="219766"/>
                  <a:pt x="245094" y="222754"/>
                  <a:pt x="254627" y="228731"/>
                </a:cubicBezTo>
                <a:cubicBezTo>
                  <a:pt x="264795" y="194116"/>
                  <a:pt x="274985" y="164735"/>
                  <a:pt x="285196" y="140589"/>
                </a:cubicBezTo>
                <a:cubicBezTo>
                  <a:pt x="295408" y="116443"/>
                  <a:pt x="300513" y="102503"/>
                  <a:pt x="300513" y="98768"/>
                </a:cubicBezTo>
                <a:cubicBezTo>
                  <a:pt x="300513" y="95034"/>
                  <a:pt x="299890" y="91670"/>
                  <a:pt x="298644" y="88678"/>
                </a:cubicBezTo>
                <a:cubicBezTo>
                  <a:pt x="297398" y="85686"/>
                  <a:pt x="296775" y="81125"/>
                  <a:pt x="296775" y="74998"/>
                </a:cubicBezTo>
                <a:cubicBezTo>
                  <a:pt x="296775" y="68870"/>
                  <a:pt x="300555" y="62812"/>
                  <a:pt x="308116" y="56823"/>
                </a:cubicBezTo>
                <a:cubicBezTo>
                  <a:pt x="315676" y="50834"/>
                  <a:pt x="324151" y="47839"/>
                  <a:pt x="333541" y="47839"/>
                </a:cubicBezTo>
                <a:close/>
                <a:moveTo>
                  <a:pt x="974252" y="35886"/>
                </a:moveTo>
                <a:cubicBezTo>
                  <a:pt x="983436" y="35886"/>
                  <a:pt x="1003073" y="43742"/>
                  <a:pt x="1033165" y="59454"/>
                </a:cubicBezTo>
                <a:cubicBezTo>
                  <a:pt x="1063256" y="75166"/>
                  <a:pt x="1078301" y="93524"/>
                  <a:pt x="1078301" y="114526"/>
                </a:cubicBezTo>
                <a:cubicBezTo>
                  <a:pt x="1078301" y="135529"/>
                  <a:pt x="1066589" y="154242"/>
                  <a:pt x="1043166" y="170664"/>
                </a:cubicBezTo>
                <a:cubicBezTo>
                  <a:pt x="1023394" y="185896"/>
                  <a:pt x="1001466" y="203057"/>
                  <a:pt x="977384" y="222147"/>
                </a:cubicBezTo>
                <a:cubicBezTo>
                  <a:pt x="989203" y="232251"/>
                  <a:pt x="997888" y="241610"/>
                  <a:pt x="1003441" y="250222"/>
                </a:cubicBezTo>
                <a:cubicBezTo>
                  <a:pt x="1008993" y="258834"/>
                  <a:pt x="1011769" y="267558"/>
                  <a:pt x="1011769" y="276392"/>
                </a:cubicBezTo>
                <a:cubicBezTo>
                  <a:pt x="1011769" y="285226"/>
                  <a:pt x="1008947" y="295154"/>
                  <a:pt x="1003304" y="306175"/>
                </a:cubicBezTo>
                <a:cubicBezTo>
                  <a:pt x="997660" y="317197"/>
                  <a:pt x="988774" y="330407"/>
                  <a:pt x="976646" y="345805"/>
                </a:cubicBezTo>
                <a:cubicBezTo>
                  <a:pt x="987853" y="353108"/>
                  <a:pt x="995418" y="360426"/>
                  <a:pt x="999339" y="367760"/>
                </a:cubicBezTo>
                <a:cubicBezTo>
                  <a:pt x="1040836" y="271550"/>
                  <a:pt x="1065565" y="218059"/>
                  <a:pt x="1073527" y="207288"/>
                </a:cubicBezTo>
                <a:cubicBezTo>
                  <a:pt x="1073527" y="195056"/>
                  <a:pt x="1075267" y="185980"/>
                  <a:pt x="1078748" y="180058"/>
                </a:cubicBezTo>
                <a:cubicBezTo>
                  <a:pt x="1082228" y="174137"/>
                  <a:pt x="1090390" y="171176"/>
                  <a:pt x="1103233" y="171176"/>
                </a:cubicBezTo>
                <a:lnTo>
                  <a:pt x="1105994" y="171472"/>
                </a:lnTo>
                <a:lnTo>
                  <a:pt x="1104924" y="166461"/>
                </a:lnTo>
                <a:cubicBezTo>
                  <a:pt x="1104924" y="158151"/>
                  <a:pt x="1106940" y="150396"/>
                  <a:pt x="1110972" y="143197"/>
                </a:cubicBezTo>
                <a:cubicBezTo>
                  <a:pt x="1115004" y="135997"/>
                  <a:pt x="1121604" y="129123"/>
                  <a:pt x="1130772" y="122575"/>
                </a:cubicBezTo>
                <a:cubicBezTo>
                  <a:pt x="1139940" y="116027"/>
                  <a:pt x="1153046" y="108162"/>
                  <a:pt x="1170093" y="98983"/>
                </a:cubicBezTo>
                <a:cubicBezTo>
                  <a:pt x="1187138" y="89803"/>
                  <a:pt x="1200640" y="85213"/>
                  <a:pt x="1210598" y="85213"/>
                </a:cubicBezTo>
                <a:cubicBezTo>
                  <a:pt x="1220555" y="85213"/>
                  <a:pt x="1229737" y="87174"/>
                  <a:pt x="1238143" y="91095"/>
                </a:cubicBezTo>
                <a:cubicBezTo>
                  <a:pt x="1246548" y="95016"/>
                  <a:pt x="1258401" y="103589"/>
                  <a:pt x="1273701" y="116812"/>
                </a:cubicBezTo>
                <a:cubicBezTo>
                  <a:pt x="1289000" y="130036"/>
                  <a:pt x="1299504" y="141133"/>
                  <a:pt x="1305210" y="150102"/>
                </a:cubicBezTo>
                <a:cubicBezTo>
                  <a:pt x="1310917" y="159072"/>
                  <a:pt x="1313771" y="168861"/>
                  <a:pt x="1313771" y="179469"/>
                </a:cubicBezTo>
                <a:cubicBezTo>
                  <a:pt x="1313771" y="190077"/>
                  <a:pt x="1311870" y="209945"/>
                  <a:pt x="1308068" y="239072"/>
                </a:cubicBezTo>
                <a:cubicBezTo>
                  <a:pt x="1304266" y="268198"/>
                  <a:pt x="1297944" y="344984"/>
                  <a:pt x="1289101" y="469428"/>
                </a:cubicBezTo>
                <a:cubicBezTo>
                  <a:pt x="1298626" y="468444"/>
                  <a:pt x="1308794" y="467952"/>
                  <a:pt x="1319605" y="467952"/>
                </a:cubicBezTo>
                <a:cubicBezTo>
                  <a:pt x="1351062" y="467952"/>
                  <a:pt x="1374400" y="475143"/>
                  <a:pt x="1389620" y="489526"/>
                </a:cubicBezTo>
                <a:cubicBezTo>
                  <a:pt x="1404840" y="503908"/>
                  <a:pt x="1412450" y="516622"/>
                  <a:pt x="1412450" y="527667"/>
                </a:cubicBezTo>
                <a:cubicBezTo>
                  <a:pt x="1412450" y="538712"/>
                  <a:pt x="1409013" y="547015"/>
                  <a:pt x="1402139" y="552575"/>
                </a:cubicBezTo>
                <a:cubicBezTo>
                  <a:pt x="1395265" y="558135"/>
                  <a:pt x="1386530" y="560916"/>
                  <a:pt x="1375934" y="560916"/>
                </a:cubicBezTo>
                <a:cubicBezTo>
                  <a:pt x="1365337" y="560916"/>
                  <a:pt x="1353701" y="558804"/>
                  <a:pt x="1341025" y="554581"/>
                </a:cubicBezTo>
                <a:cubicBezTo>
                  <a:pt x="1312259" y="544826"/>
                  <a:pt x="1283541" y="539464"/>
                  <a:pt x="1254871" y="538496"/>
                </a:cubicBezTo>
                <a:cubicBezTo>
                  <a:pt x="1243473" y="551450"/>
                  <a:pt x="1232824" y="557927"/>
                  <a:pt x="1222926" y="557927"/>
                </a:cubicBezTo>
                <a:cubicBezTo>
                  <a:pt x="1213028" y="557927"/>
                  <a:pt x="1208579" y="550950"/>
                  <a:pt x="1209579" y="536996"/>
                </a:cubicBezTo>
                <a:cubicBezTo>
                  <a:pt x="1180099" y="538949"/>
                  <a:pt x="1149842" y="543225"/>
                  <a:pt x="1118806" y="549825"/>
                </a:cubicBezTo>
                <a:cubicBezTo>
                  <a:pt x="1087771" y="556425"/>
                  <a:pt x="1066030" y="563662"/>
                  <a:pt x="1053584" y="571536"/>
                </a:cubicBezTo>
                <a:cubicBezTo>
                  <a:pt x="1041138" y="579410"/>
                  <a:pt x="1030886" y="583347"/>
                  <a:pt x="1022830" y="583347"/>
                </a:cubicBezTo>
                <a:cubicBezTo>
                  <a:pt x="1014773" y="583347"/>
                  <a:pt x="1009374" y="577561"/>
                  <a:pt x="1006631" y="565988"/>
                </a:cubicBezTo>
                <a:cubicBezTo>
                  <a:pt x="1003889" y="554415"/>
                  <a:pt x="1002518" y="544703"/>
                  <a:pt x="1002518" y="536853"/>
                </a:cubicBezTo>
                <a:cubicBezTo>
                  <a:pt x="1002518" y="511771"/>
                  <a:pt x="1012190" y="496092"/>
                  <a:pt x="1031533" y="489817"/>
                </a:cubicBezTo>
                <a:cubicBezTo>
                  <a:pt x="1050877" y="483543"/>
                  <a:pt x="1063629" y="476397"/>
                  <a:pt x="1069788" y="468380"/>
                </a:cubicBezTo>
                <a:cubicBezTo>
                  <a:pt x="1067796" y="407920"/>
                  <a:pt x="1071284" y="346202"/>
                  <a:pt x="1080254" y="283226"/>
                </a:cubicBezTo>
                <a:cubicBezTo>
                  <a:pt x="1082746" y="266795"/>
                  <a:pt x="1083992" y="254744"/>
                  <a:pt x="1083992" y="247073"/>
                </a:cubicBezTo>
                <a:lnTo>
                  <a:pt x="1084214" y="238309"/>
                </a:lnTo>
                <a:lnTo>
                  <a:pt x="1084074" y="239137"/>
                </a:lnTo>
                <a:cubicBezTo>
                  <a:pt x="1079880" y="255826"/>
                  <a:pt x="1059767" y="309412"/>
                  <a:pt x="1023735" y="399895"/>
                </a:cubicBezTo>
                <a:cubicBezTo>
                  <a:pt x="1025227" y="405039"/>
                  <a:pt x="1025973" y="410575"/>
                  <a:pt x="1025973" y="416505"/>
                </a:cubicBezTo>
                <a:cubicBezTo>
                  <a:pt x="1025973" y="435578"/>
                  <a:pt x="1014194" y="468162"/>
                  <a:pt x="990635" y="514255"/>
                </a:cubicBezTo>
                <a:cubicBezTo>
                  <a:pt x="981872" y="530813"/>
                  <a:pt x="974344" y="548541"/>
                  <a:pt x="968049" y="567440"/>
                </a:cubicBezTo>
                <a:cubicBezTo>
                  <a:pt x="958334" y="594983"/>
                  <a:pt x="947253" y="608755"/>
                  <a:pt x="934807" y="608755"/>
                </a:cubicBezTo>
                <a:cubicBezTo>
                  <a:pt x="922361" y="608755"/>
                  <a:pt x="913092" y="598506"/>
                  <a:pt x="907000" y="578007"/>
                </a:cubicBezTo>
                <a:cubicBezTo>
                  <a:pt x="900908" y="557508"/>
                  <a:pt x="897862" y="540903"/>
                  <a:pt x="897862" y="528191"/>
                </a:cubicBezTo>
                <a:cubicBezTo>
                  <a:pt x="897862" y="515479"/>
                  <a:pt x="904208" y="501722"/>
                  <a:pt x="916900" y="486918"/>
                </a:cubicBezTo>
                <a:cubicBezTo>
                  <a:pt x="942578" y="458097"/>
                  <a:pt x="954202" y="434173"/>
                  <a:pt x="951773" y="415147"/>
                </a:cubicBezTo>
                <a:cubicBezTo>
                  <a:pt x="948217" y="415592"/>
                  <a:pt x="944354" y="416856"/>
                  <a:pt x="940183" y="418939"/>
                </a:cubicBezTo>
                <a:cubicBezTo>
                  <a:pt x="936012" y="421023"/>
                  <a:pt x="927999" y="428637"/>
                  <a:pt x="916144" y="441782"/>
                </a:cubicBezTo>
                <a:cubicBezTo>
                  <a:pt x="904289" y="454926"/>
                  <a:pt x="892538" y="461498"/>
                  <a:pt x="880890" y="461498"/>
                </a:cubicBezTo>
                <a:cubicBezTo>
                  <a:pt x="869241" y="461498"/>
                  <a:pt x="861433" y="452714"/>
                  <a:pt x="857464" y="435144"/>
                </a:cubicBezTo>
                <a:cubicBezTo>
                  <a:pt x="853495" y="417574"/>
                  <a:pt x="851511" y="401675"/>
                  <a:pt x="851511" y="387448"/>
                </a:cubicBezTo>
                <a:cubicBezTo>
                  <a:pt x="851511" y="373219"/>
                  <a:pt x="853094" y="363413"/>
                  <a:pt x="856262" y="358027"/>
                </a:cubicBezTo>
                <a:cubicBezTo>
                  <a:pt x="859429" y="352642"/>
                  <a:pt x="866541" y="347689"/>
                  <a:pt x="877598" y="343168"/>
                </a:cubicBezTo>
                <a:cubicBezTo>
                  <a:pt x="888654" y="338648"/>
                  <a:pt x="898179" y="330222"/>
                  <a:pt x="906173" y="317891"/>
                </a:cubicBezTo>
                <a:cubicBezTo>
                  <a:pt x="914166" y="305560"/>
                  <a:pt x="918869" y="293378"/>
                  <a:pt x="920281" y="281345"/>
                </a:cubicBezTo>
                <a:cubicBezTo>
                  <a:pt x="894294" y="308253"/>
                  <a:pt x="873164" y="321707"/>
                  <a:pt x="856893" y="321707"/>
                </a:cubicBezTo>
                <a:cubicBezTo>
                  <a:pt x="849487" y="321707"/>
                  <a:pt x="842899" y="319302"/>
                  <a:pt x="837128" y="314492"/>
                </a:cubicBezTo>
                <a:cubicBezTo>
                  <a:pt x="831358" y="309682"/>
                  <a:pt x="825835" y="297514"/>
                  <a:pt x="820561" y="277987"/>
                </a:cubicBezTo>
                <a:cubicBezTo>
                  <a:pt x="815286" y="258461"/>
                  <a:pt x="812649" y="244059"/>
                  <a:pt x="812649" y="234779"/>
                </a:cubicBezTo>
                <a:cubicBezTo>
                  <a:pt x="812649" y="225501"/>
                  <a:pt x="814814" y="217924"/>
                  <a:pt x="819144" y="212051"/>
                </a:cubicBezTo>
                <a:cubicBezTo>
                  <a:pt x="823474" y="206177"/>
                  <a:pt x="830592" y="201212"/>
                  <a:pt x="840498" y="197156"/>
                </a:cubicBezTo>
                <a:cubicBezTo>
                  <a:pt x="867779" y="186662"/>
                  <a:pt x="896495" y="167666"/>
                  <a:pt x="926645" y="140167"/>
                </a:cubicBezTo>
                <a:cubicBezTo>
                  <a:pt x="956796" y="112667"/>
                  <a:pt x="971871" y="90654"/>
                  <a:pt x="971871" y="74129"/>
                </a:cubicBezTo>
                <a:cubicBezTo>
                  <a:pt x="971871" y="69207"/>
                  <a:pt x="970250" y="64258"/>
                  <a:pt x="967008" y="59281"/>
                </a:cubicBezTo>
                <a:cubicBezTo>
                  <a:pt x="963765" y="54305"/>
                  <a:pt x="962144" y="49161"/>
                  <a:pt x="962144" y="43851"/>
                </a:cubicBezTo>
                <a:cubicBezTo>
                  <a:pt x="962144" y="38541"/>
                  <a:pt x="966180" y="35886"/>
                  <a:pt x="974252" y="35886"/>
                </a:cubicBezTo>
                <a:close/>
                <a:moveTo>
                  <a:pt x="3334529" y="11954"/>
                </a:moveTo>
                <a:cubicBezTo>
                  <a:pt x="3339049" y="11954"/>
                  <a:pt x="3342679" y="12827"/>
                  <a:pt x="3345418" y="14573"/>
                </a:cubicBezTo>
                <a:cubicBezTo>
                  <a:pt x="3348156" y="16320"/>
                  <a:pt x="3349871" y="17193"/>
                  <a:pt x="3350561" y="17193"/>
                </a:cubicBezTo>
                <a:lnTo>
                  <a:pt x="3360312" y="15693"/>
                </a:lnTo>
                <a:cubicBezTo>
                  <a:pt x="3367726" y="15693"/>
                  <a:pt x="3378404" y="20529"/>
                  <a:pt x="3392346" y="30200"/>
                </a:cubicBezTo>
                <a:cubicBezTo>
                  <a:pt x="3406288" y="39872"/>
                  <a:pt x="3413259" y="51326"/>
                  <a:pt x="3413259" y="64562"/>
                </a:cubicBezTo>
                <a:cubicBezTo>
                  <a:pt x="3413259" y="77798"/>
                  <a:pt x="3408811" y="88305"/>
                  <a:pt x="3399913" y="96084"/>
                </a:cubicBezTo>
                <a:cubicBezTo>
                  <a:pt x="3394015" y="100902"/>
                  <a:pt x="3386752" y="106506"/>
                  <a:pt x="3378124" y="112895"/>
                </a:cubicBezTo>
                <a:cubicBezTo>
                  <a:pt x="3397380" y="114602"/>
                  <a:pt x="3417943" y="122615"/>
                  <a:pt x="3439810" y="136934"/>
                </a:cubicBezTo>
                <a:cubicBezTo>
                  <a:pt x="3461678" y="151253"/>
                  <a:pt x="3479516" y="168704"/>
                  <a:pt x="3493323" y="189286"/>
                </a:cubicBezTo>
                <a:cubicBezTo>
                  <a:pt x="3507130" y="209868"/>
                  <a:pt x="3526643" y="231789"/>
                  <a:pt x="3551860" y="255050"/>
                </a:cubicBezTo>
                <a:cubicBezTo>
                  <a:pt x="3577077" y="278311"/>
                  <a:pt x="3599041" y="294495"/>
                  <a:pt x="3617749" y="303604"/>
                </a:cubicBezTo>
                <a:cubicBezTo>
                  <a:pt x="3636458" y="312712"/>
                  <a:pt x="3657189" y="325317"/>
                  <a:pt x="3679941" y="341418"/>
                </a:cubicBezTo>
                <a:cubicBezTo>
                  <a:pt x="3702694" y="357519"/>
                  <a:pt x="3716262" y="368491"/>
                  <a:pt x="3720643" y="374333"/>
                </a:cubicBezTo>
                <a:cubicBezTo>
                  <a:pt x="3725024" y="380175"/>
                  <a:pt x="3727215" y="386261"/>
                  <a:pt x="3727215" y="392591"/>
                </a:cubicBezTo>
                <a:cubicBezTo>
                  <a:pt x="3727215" y="398921"/>
                  <a:pt x="3724983" y="403507"/>
                  <a:pt x="3720518" y="406349"/>
                </a:cubicBezTo>
                <a:cubicBezTo>
                  <a:pt x="3716053" y="409190"/>
                  <a:pt x="3702448" y="410869"/>
                  <a:pt x="3679703" y="411385"/>
                </a:cubicBezTo>
                <a:cubicBezTo>
                  <a:pt x="3656958" y="411901"/>
                  <a:pt x="3640385" y="412159"/>
                  <a:pt x="3629983" y="412159"/>
                </a:cubicBezTo>
                <a:cubicBezTo>
                  <a:pt x="3619581" y="412159"/>
                  <a:pt x="3608663" y="411230"/>
                  <a:pt x="3597229" y="409373"/>
                </a:cubicBezTo>
                <a:cubicBezTo>
                  <a:pt x="3585795" y="407515"/>
                  <a:pt x="3576879" y="403803"/>
                  <a:pt x="3570482" y="398235"/>
                </a:cubicBezTo>
                <a:cubicBezTo>
                  <a:pt x="3564084" y="392666"/>
                  <a:pt x="3544514" y="369229"/>
                  <a:pt x="3511772" y="327922"/>
                </a:cubicBezTo>
                <a:cubicBezTo>
                  <a:pt x="3479030" y="286615"/>
                  <a:pt x="3458801" y="258310"/>
                  <a:pt x="3451086" y="243007"/>
                </a:cubicBezTo>
                <a:cubicBezTo>
                  <a:pt x="3424217" y="195771"/>
                  <a:pt x="3388344" y="171923"/>
                  <a:pt x="3343465" y="171462"/>
                </a:cubicBezTo>
                <a:cubicBezTo>
                  <a:pt x="3320803" y="211237"/>
                  <a:pt x="3298717" y="252520"/>
                  <a:pt x="3277207" y="295311"/>
                </a:cubicBezTo>
                <a:cubicBezTo>
                  <a:pt x="3279747" y="295271"/>
                  <a:pt x="3291163" y="289701"/>
                  <a:pt x="3311455" y="278601"/>
                </a:cubicBezTo>
                <a:cubicBezTo>
                  <a:pt x="3331747" y="267500"/>
                  <a:pt x="3346711" y="254846"/>
                  <a:pt x="3356348" y="240637"/>
                </a:cubicBezTo>
                <a:cubicBezTo>
                  <a:pt x="3361546" y="233700"/>
                  <a:pt x="3371046" y="230231"/>
                  <a:pt x="3384845" y="230231"/>
                </a:cubicBezTo>
                <a:cubicBezTo>
                  <a:pt x="3398644" y="230231"/>
                  <a:pt x="3414305" y="233763"/>
                  <a:pt x="3431827" y="240828"/>
                </a:cubicBezTo>
                <a:cubicBezTo>
                  <a:pt x="3449349" y="247892"/>
                  <a:pt x="3458110" y="260715"/>
                  <a:pt x="3458110" y="279297"/>
                </a:cubicBezTo>
                <a:cubicBezTo>
                  <a:pt x="3458110" y="297879"/>
                  <a:pt x="3453394" y="310051"/>
                  <a:pt x="3443960" y="315813"/>
                </a:cubicBezTo>
                <a:cubicBezTo>
                  <a:pt x="3434526" y="321576"/>
                  <a:pt x="3428513" y="328242"/>
                  <a:pt x="3425922" y="335810"/>
                </a:cubicBezTo>
                <a:cubicBezTo>
                  <a:pt x="3423330" y="343378"/>
                  <a:pt x="3421101" y="359545"/>
                  <a:pt x="3419236" y="384310"/>
                </a:cubicBezTo>
                <a:cubicBezTo>
                  <a:pt x="3426785" y="385040"/>
                  <a:pt x="3433905" y="389358"/>
                  <a:pt x="3440596" y="397264"/>
                </a:cubicBezTo>
                <a:cubicBezTo>
                  <a:pt x="3447287" y="405170"/>
                  <a:pt x="3450633" y="415552"/>
                  <a:pt x="3450633" y="428411"/>
                </a:cubicBezTo>
                <a:cubicBezTo>
                  <a:pt x="3450633" y="441270"/>
                  <a:pt x="3446405" y="452588"/>
                  <a:pt x="3437947" y="462368"/>
                </a:cubicBezTo>
                <a:cubicBezTo>
                  <a:pt x="3429490" y="472147"/>
                  <a:pt x="3421764" y="483096"/>
                  <a:pt x="3414772" y="495217"/>
                </a:cubicBezTo>
                <a:cubicBezTo>
                  <a:pt x="3409527" y="504307"/>
                  <a:pt x="3406249" y="509792"/>
                  <a:pt x="3404938" y="511672"/>
                </a:cubicBezTo>
                <a:lnTo>
                  <a:pt x="3404847" y="511766"/>
                </a:lnTo>
                <a:lnTo>
                  <a:pt x="3421752" y="512807"/>
                </a:lnTo>
                <a:cubicBezTo>
                  <a:pt x="3444582" y="515365"/>
                  <a:pt x="3462599" y="521080"/>
                  <a:pt x="3475803" y="529953"/>
                </a:cubicBezTo>
                <a:cubicBezTo>
                  <a:pt x="3493408" y="541784"/>
                  <a:pt x="3502211" y="557627"/>
                  <a:pt x="3502211" y="577483"/>
                </a:cubicBezTo>
                <a:cubicBezTo>
                  <a:pt x="3502211" y="597339"/>
                  <a:pt x="3491198" y="607267"/>
                  <a:pt x="3469171" y="607267"/>
                </a:cubicBezTo>
                <a:cubicBezTo>
                  <a:pt x="3457852" y="607267"/>
                  <a:pt x="3444962" y="604899"/>
                  <a:pt x="3430500" y="600165"/>
                </a:cubicBezTo>
                <a:cubicBezTo>
                  <a:pt x="3416038" y="595430"/>
                  <a:pt x="3403262" y="593062"/>
                  <a:pt x="3392174" y="593062"/>
                </a:cubicBezTo>
                <a:cubicBezTo>
                  <a:pt x="3373639" y="593062"/>
                  <a:pt x="3351789" y="597422"/>
                  <a:pt x="3326623" y="606141"/>
                </a:cubicBezTo>
                <a:cubicBezTo>
                  <a:pt x="3301458" y="614861"/>
                  <a:pt x="3283110" y="619220"/>
                  <a:pt x="3271581" y="619220"/>
                </a:cubicBezTo>
                <a:cubicBezTo>
                  <a:pt x="3260052" y="619220"/>
                  <a:pt x="3250832" y="615766"/>
                  <a:pt x="3243923" y="608856"/>
                </a:cubicBezTo>
                <a:cubicBezTo>
                  <a:pt x="3237013" y="601946"/>
                  <a:pt x="3233558" y="589197"/>
                  <a:pt x="3233558" y="570607"/>
                </a:cubicBezTo>
                <a:cubicBezTo>
                  <a:pt x="3233558" y="552018"/>
                  <a:pt x="3236587" y="540330"/>
                  <a:pt x="3242643" y="535543"/>
                </a:cubicBezTo>
                <a:cubicBezTo>
                  <a:pt x="3248699" y="530757"/>
                  <a:pt x="3264165" y="525911"/>
                  <a:pt x="3289041" y="521006"/>
                </a:cubicBezTo>
                <a:cubicBezTo>
                  <a:pt x="3290422" y="520823"/>
                  <a:pt x="3291113" y="520236"/>
                  <a:pt x="3291113" y="519244"/>
                </a:cubicBezTo>
                <a:cubicBezTo>
                  <a:pt x="3291113" y="518252"/>
                  <a:pt x="3290748" y="517573"/>
                  <a:pt x="3290018" y="517208"/>
                </a:cubicBezTo>
                <a:cubicBezTo>
                  <a:pt x="3246401" y="492967"/>
                  <a:pt x="3224593" y="470611"/>
                  <a:pt x="3224593" y="450140"/>
                </a:cubicBezTo>
                <a:cubicBezTo>
                  <a:pt x="3224593" y="422057"/>
                  <a:pt x="3263320" y="400773"/>
                  <a:pt x="3340774" y="386287"/>
                </a:cubicBezTo>
                <a:cubicBezTo>
                  <a:pt x="3341560" y="373785"/>
                  <a:pt x="3341953" y="367741"/>
                  <a:pt x="3341953" y="368153"/>
                </a:cubicBezTo>
                <a:cubicBezTo>
                  <a:pt x="3329673" y="367002"/>
                  <a:pt x="3317246" y="363419"/>
                  <a:pt x="3304668" y="357402"/>
                </a:cubicBezTo>
                <a:cubicBezTo>
                  <a:pt x="3292091" y="351385"/>
                  <a:pt x="3283023" y="343956"/>
                  <a:pt x="3277463" y="335113"/>
                </a:cubicBezTo>
                <a:cubicBezTo>
                  <a:pt x="3271902" y="326271"/>
                  <a:pt x="3267729" y="320060"/>
                  <a:pt x="3264943" y="316480"/>
                </a:cubicBezTo>
                <a:cubicBezTo>
                  <a:pt x="3228963" y="370638"/>
                  <a:pt x="3196419" y="410339"/>
                  <a:pt x="3167312" y="435584"/>
                </a:cubicBezTo>
                <a:cubicBezTo>
                  <a:pt x="3138205" y="460830"/>
                  <a:pt x="3118050" y="473452"/>
                  <a:pt x="3106846" y="473452"/>
                </a:cubicBezTo>
                <a:cubicBezTo>
                  <a:pt x="3095642" y="473452"/>
                  <a:pt x="3090041" y="467410"/>
                  <a:pt x="3090041" y="455325"/>
                </a:cubicBezTo>
                <a:cubicBezTo>
                  <a:pt x="3090041" y="443240"/>
                  <a:pt x="3091003" y="432927"/>
                  <a:pt x="3092928" y="424387"/>
                </a:cubicBezTo>
                <a:cubicBezTo>
                  <a:pt x="3094852" y="415846"/>
                  <a:pt x="3097251" y="410381"/>
                  <a:pt x="3100125" y="407992"/>
                </a:cubicBezTo>
                <a:cubicBezTo>
                  <a:pt x="3102998" y="405602"/>
                  <a:pt x="3107657" y="404408"/>
                  <a:pt x="3114103" y="404408"/>
                </a:cubicBezTo>
                <a:cubicBezTo>
                  <a:pt x="3120088" y="404408"/>
                  <a:pt x="3132327" y="393621"/>
                  <a:pt x="3150822" y="372047"/>
                </a:cubicBezTo>
                <a:cubicBezTo>
                  <a:pt x="3169316" y="350473"/>
                  <a:pt x="3193284" y="311128"/>
                  <a:pt x="3222724" y="254014"/>
                </a:cubicBezTo>
                <a:cubicBezTo>
                  <a:pt x="3252164" y="196900"/>
                  <a:pt x="3269230" y="165973"/>
                  <a:pt x="3273921" y="161235"/>
                </a:cubicBezTo>
                <a:cubicBezTo>
                  <a:pt x="3265951" y="159036"/>
                  <a:pt x="3261967" y="153672"/>
                  <a:pt x="3261967" y="145143"/>
                </a:cubicBezTo>
                <a:cubicBezTo>
                  <a:pt x="3261967" y="136615"/>
                  <a:pt x="3265312" y="129798"/>
                  <a:pt x="3272004" y="124694"/>
                </a:cubicBezTo>
                <a:cubicBezTo>
                  <a:pt x="3278695" y="119591"/>
                  <a:pt x="3286160" y="116388"/>
                  <a:pt x="3294399" y="115086"/>
                </a:cubicBezTo>
                <a:cubicBezTo>
                  <a:pt x="3310798" y="86971"/>
                  <a:pt x="3321702" y="67860"/>
                  <a:pt x="3327112" y="57751"/>
                </a:cubicBezTo>
                <a:cubicBezTo>
                  <a:pt x="3332521" y="47643"/>
                  <a:pt x="3335226" y="41567"/>
                  <a:pt x="3335226" y="39523"/>
                </a:cubicBezTo>
                <a:cubicBezTo>
                  <a:pt x="3335226" y="37479"/>
                  <a:pt x="3333980" y="34713"/>
                  <a:pt x="3331487" y="31224"/>
                </a:cubicBezTo>
                <a:cubicBezTo>
                  <a:pt x="3328995" y="27736"/>
                  <a:pt x="3327749" y="23652"/>
                  <a:pt x="3327749" y="18973"/>
                </a:cubicBezTo>
                <a:cubicBezTo>
                  <a:pt x="3327749" y="14294"/>
                  <a:pt x="3330009" y="11954"/>
                  <a:pt x="3334529" y="11954"/>
                </a:cubicBezTo>
                <a:close/>
                <a:moveTo>
                  <a:pt x="1871263" y="0"/>
                </a:moveTo>
                <a:cubicBezTo>
                  <a:pt x="1887015" y="0"/>
                  <a:pt x="1903452" y="4350"/>
                  <a:pt x="1920573" y="13049"/>
                </a:cubicBezTo>
                <a:cubicBezTo>
                  <a:pt x="1937694" y="21749"/>
                  <a:pt x="1946255" y="32393"/>
                  <a:pt x="1946255" y="44982"/>
                </a:cubicBezTo>
                <a:cubicBezTo>
                  <a:pt x="1946255" y="48109"/>
                  <a:pt x="1945844" y="51318"/>
                  <a:pt x="1945022" y="54608"/>
                </a:cubicBezTo>
                <a:cubicBezTo>
                  <a:pt x="1944201" y="57898"/>
                  <a:pt x="1943366" y="61286"/>
                  <a:pt x="1942516" y="64770"/>
                </a:cubicBezTo>
                <a:cubicBezTo>
                  <a:pt x="1970686" y="69072"/>
                  <a:pt x="1985742" y="76494"/>
                  <a:pt x="1987683" y="87035"/>
                </a:cubicBezTo>
                <a:cubicBezTo>
                  <a:pt x="1989623" y="97576"/>
                  <a:pt x="1994487" y="108113"/>
                  <a:pt x="2002274" y="118646"/>
                </a:cubicBezTo>
                <a:cubicBezTo>
                  <a:pt x="2004798" y="122027"/>
                  <a:pt x="2006060" y="125131"/>
                  <a:pt x="2006060" y="127957"/>
                </a:cubicBezTo>
                <a:cubicBezTo>
                  <a:pt x="2006060" y="139776"/>
                  <a:pt x="2000168" y="145979"/>
                  <a:pt x="1988385" y="146566"/>
                </a:cubicBezTo>
                <a:cubicBezTo>
                  <a:pt x="1976602" y="147153"/>
                  <a:pt x="1963525" y="151281"/>
                  <a:pt x="1949154" y="158949"/>
                </a:cubicBezTo>
                <a:cubicBezTo>
                  <a:pt x="1934783" y="166616"/>
                  <a:pt x="1912140" y="180666"/>
                  <a:pt x="1881223" y="201097"/>
                </a:cubicBezTo>
                <a:cubicBezTo>
                  <a:pt x="1868451" y="209749"/>
                  <a:pt x="1857006" y="222294"/>
                  <a:pt x="1846885" y="238732"/>
                </a:cubicBezTo>
                <a:cubicBezTo>
                  <a:pt x="1832788" y="264505"/>
                  <a:pt x="1821257" y="288534"/>
                  <a:pt x="1812292" y="310819"/>
                </a:cubicBezTo>
                <a:cubicBezTo>
                  <a:pt x="1803326" y="333103"/>
                  <a:pt x="1798721" y="349516"/>
                  <a:pt x="1798475" y="360057"/>
                </a:cubicBezTo>
                <a:cubicBezTo>
                  <a:pt x="1798228" y="370598"/>
                  <a:pt x="1796635" y="382735"/>
                  <a:pt x="1793694" y="396466"/>
                </a:cubicBezTo>
                <a:cubicBezTo>
                  <a:pt x="1790753" y="410198"/>
                  <a:pt x="1789283" y="433320"/>
                  <a:pt x="1789283" y="465832"/>
                </a:cubicBezTo>
                <a:cubicBezTo>
                  <a:pt x="1789283" y="511425"/>
                  <a:pt x="1790527" y="541455"/>
                  <a:pt x="1793016" y="555921"/>
                </a:cubicBezTo>
                <a:cubicBezTo>
                  <a:pt x="1795504" y="570387"/>
                  <a:pt x="1796748" y="583194"/>
                  <a:pt x="1796748" y="594342"/>
                </a:cubicBezTo>
                <a:cubicBezTo>
                  <a:pt x="1796748" y="605491"/>
                  <a:pt x="1795752" y="615051"/>
                  <a:pt x="1793760" y="623025"/>
                </a:cubicBezTo>
                <a:cubicBezTo>
                  <a:pt x="1791768" y="630998"/>
                  <a:pt x="1790771" y="641890"/>
                  <a:pt x="1790771" y="655701"/>
                </a:cubicBezTo>
                <a:cubicBezTo>
                  <a:pt x="1790771" y="664774"/>
                  <a:pt x="1786739" y="669310"/>
                  <a:pt x="1778675" y="669310"/>
                </a:cubicBezTo>
                <a:cubicBezTo>
                  <a:pt x="1769959" y="669310"/>
                  <a:pt x="1759408" y="656787"/>
                  <a:pt x="1747022" y="631740"/>
                </a:cubicBezTo>
                <a:cubicBezTo>
                  <a:pt x="1734635" y="606693"/>
                  <a:pt x="1728442" y="583672"/>
                  <a:pt x="1728442" y="562678"/>
                </a:cubicBezTo>
                <a:cubicBezTo>
                  <a:pt x="1728442" y="541683"/>
                  <a:pt x="1729936" y="522720"/>
                  <a:pt x="1732925" y="505790"/>
                </a:cubicBezTo>
                <a:cubicBezTo>
                  <a:pt x="1735913" y="488859"/>
                  <a:pt x="1737407" y="463130"/>
                  <a:pt x="1737407" y="428601"/>
                </a:cubicBezTo>
                <a:cubicBezTo>
                  <a:pt x="1709658" y="481933"/>
                  <a:pt x="1684831" y="523077"/>
                  <a:pt x="1662928" y="552034"/>
                </a:cubicBezTo>
                <a:cubicBezTo>
                  <a:pt x="1641024" y="580989"/>
                  <a:pt x="1624748" y="599426"/>
                  <a:pt x="1614100" y="607344"/>
                </a:cubicBezTo>
                <a:cubicBezTo>
                  <a:pt x="1603452" y="615262"/>
                  <a:pt x="1595044" y="619220"/>
                  <a:pt x="1588877" y="619220"/>
                </a:cubicBezTo>
                <a:cubicBezTo>
                  <a:pt x="1582709" y="619220"/>
                  <a:pt x="1579138" y="617018"/>
                  <a:pt x="1578161" y="612613"/>
                </a:cubicBezTo>
                <a:cubicBezTo>
                  <a:pt x="1577185" y="608207"/>
                  <a:pt x="1576697" y="596404"/>
                  <a:pt x="1576697" y="577203"/>
                </a:cubicBezTo>
                <a:cubicBezTo>
                  <a:pt x="1576697" y="558002"/>
                  <a:pt x="1579213" y="540221"/>
                  <a:pt x="1584245" y="523857"/>
                </a:cubicBezTo>
                <a:cubicBezTo>
                  <a:pt x="1589278" y="507494"/>
                  <a:pt x="1599477" y="481679"/>
                  <a:pt x="1614844" y="446413"/>
                </a:cubicBezTo>
                <a:cubicBezTo>
                  <a:pt x="1630211" y="411147"/>
                  <a:pt x="1643471" y="383757"/>
                  <a:pt x="1654623" y="364242"/>
                </a:cubicBezTo>
                <a:cubicBezTo>
                  <a:pt x="1665775" y="344728"/>
                  <a:pt x="1677444" y="326718"/>
                  <a:pt x="1689628" y="310212"/>
                </a:cubicBezTo>
                <a:cubicBezTo>
                  <a:pt x="1701812" y="293706"/>
                  <a:pt x="1711543" y="283270"/>
                  <a:pt x="1718822" y="278904"/>
                </a:cubicBezTo>
                <a:cubicBezTo>
                  <a:pt x="1726100" y="274538"/>
                  <a:pt x="1734788" y="271939"/>
                  <a:pt x="1744884" y="271106"/>
                </a:cubicBezTo>
                <a:cubicBezTo>
                  <a:pt x="1746377" y="267867"/>
                  <a:pt x="1747123" y="265436"/>
                  <a:pt x="1747123" y="263813"/>
                </a:cubicBezTo>
                <a:cubicBezTo>
                  <a:pt x="1747123" y="262190"/>
                  <a:pt x="1746198" y="260719"/>
                  <a:pt x="1744349" y="259402"/>
                </a:cubicBezTo>
                <a:cubicBezTo>
                  <a:pt x="1722894" y="246114"/>
                  <a:pt x="1707860" y="230323"/>
                  <a:pt x="1699248" y="212027"/>
                </a:cubicBezTo>
                <a:cubicBezTo>
                  <a:pt x="1694954" y="202946"/>
                  <a:pt x="1689173" y="193866"/>
                  <a:pt x="1681906" y="184785"/>
                </a:cubicBezTo>
                <a:cubicBezTo>
                  <a:pt x="1674640" y="175705"/>
                  <a:pt x="1669117" y="170476"/>
                  <a:pt x="1665339" y="169099"/>
                </a:cubicBezTo>
                <a:cubicBezTo>
                  <a:pt x="1661561" y="167721"/>
                  <a:pt x="1659671" y="163987"/>
                  <a:pt x="1659671" y="157895"/>
                </a:cubicBezTo>
                <a:cubicBezTo>
                  <a:pt x="1659671" y="151803"/>
                  <a:pt x="1663207" y="148757"/>
                  <a:pt x="1670280" y="148757"/>
                </a:cubicBezTo>
                <a:cubicBezTo>
                  <a:pt x="1679122" y="148757"/>
                  <a:pt x="1689481" y="153619"/>
                  <a:pt x="1701355" y="163342"/>
                </a:cubicBezTo>
                <a:cubicBezTo>
                  <a:pt x="1702347" y="164080"/>
                  <a:pt x="1703947" y="164449"/>
                  <a:pt x="1706153" y="164449"/>
                </a:cubicBezTo>
                <a:cubicBezTo>
                  <a:pt x="1725061" y="164449"/>
                  <a:pt x="1764625" y="145951"/>
                  <a:pt x="1824847" y="108954"/>
                </a:cubicBezTo>
                <a:cubicBezTo>
                  <a:pt x="1824982" y="108557"/>
                  <a:pt x="1825817" y="105440"/>
                  <a:pt x="1827353" y="99602"/>
                </a:cubicBezTo>
                <a:cubicBezTo>
                  <a:pt x="1828889" y="93764"/>
                  <a:pt x="1829980" y="89874"/>
                  <a:pt x="1830627" y="87934"/>
                </a:cubicBezTo>
                <a:cubicBezTo>
                  <a:pt x="1831274" y="85993"/>
                  <a:pt x="1831598" y="84384"/>
                  <a:pt x="1831598" y="83106"/>
                </a:cubicBezTo>
                <a:cubicBezTo>
                  <a:pt x="1831598" y="77256"/>
                  <a:pt x="1828359" y="71964"/>
                  <a:pt x="1821882" y="67229"/>
                </a:cubicBezTo>
                <a:cubicBezTo>
                  <a:pt x="1815405" y="62494"/>
                  <a:pt x="1812167" y="54575"/>
                  <a:pt x="1812167" y="43470"/>
                </a:cubicBezTo>
                <a:cubicBezTo>
                  <a:pt x="1812167" y="32365"/>
                  <a:pt x="1818078" y="22344"/>
                  <a:pt x="1829901" y="13407"/>
                </a:cubicBezTo>
                <a:cubicBezTo>
                  <a:pt x="1841724" y="4469"/>
                  <a:pt x="1855511" y="0"/>
                  <a:pt x="1871263" y="0"/>
                </a:cubicBezTo>
                <a:close/>
              </a:path>
            </a:pathLst>
          </a:custGeom>
          <a:effectLst/>
        </p:spPr>
      </p:pic>
      <p:pic>
        <p:nvPicPr>
          <p:cNvPr id="11" name="Picture 2"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173" t="1706" r="49431" b="68372"/>
          <a:stretch>
            <a:fillRect/>
          </a:stretch>
        </p:blipFill>
        <p:spPr>
          <a:xfrm>
            <a:off x="2030818" y="1762053"/>
            <a:ext cx="1637414" cy="229000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文本框 9"/>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遵章守法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5209953" y="2238026"/>
            <a:ext cx="5975498" cy="961289"/>
          </a:xfrm>
          <a:prstGeom prst="rect">
            <a:avLst/>
          </a:prstGeom>
          <a:noFill/>
          <a:effectLst/>
        </p:spPr>
        <p:txBody>
          <a:bodyPr wrap="square" rtlCol="0">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安全生产设施或者安全生产条件不符合国家规定，因而发生重大伤亡事故或者造成其他严重果</a:t>
            </a:r>
            <a:r>
              <a:rPr lang="en-US" altLang="zh-CN" sz="2000">
                <a:effectLst/>
                <a:latin typeface="微软雅黑" panose="020B0503020204020204" pitchFamily="34" charset="-122"/>
                <a:ea typeface="微软雅黑" panose="020B0503020204020204" pitchFamily="34" charset="-122"/>
              </a:rPr>
              <a:t>…………</a:t>
            </a:r>
            <a:endParaRPr lang="zh-CN" altLang="en-US" sz="2000">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5209953" y="4098237"/>
            <a:ext cx="5869173" cy="2346283"/>
          </a:xfrm>
          <a:prstGeom prst="rect">
            <a:avLst/>
          </a:prstGeom>
          <a:noFill/>
          <a:effectLst/>
        </p:spPr>
        <p:txBody>
          <a:bodyPr wrap="square" rtlCol="0">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生产经营单位的从业人员不服从管理，违反安全生产规章制度或者操作规程的，由生产经营单位给予批评教育，依照有关规章制度给予处分；造成重大安全事故，构成犯罪的，依照刑法有关规定追究刑事责任</a:t>
            </a:r>
            <a:endParaRPr lang="zh-CN" altLang="en-US" sz="2000">
              <a:effectLst/>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clrChange>
              <a:clrFrom>
                <a:srgbClr val="FFFFFF"/>
              </a:clrFrom>
              <a:clrTo>
                <a:srgbClr val="FFFFFF">
                  <a:alpha val="0"/>
                </a:srgbClr>
              </a:clrTo>
            </a:clrChange>
          </a:blip>
          <a:stretch>
            <a:fillRect/>
          </a:stretch>
        </p:blipFill>
        <p:spPr>
          <a:xfrm>
            <a:off x="876702" y="1581055"/>
            <a:ext cx="3386954" cy="4631427"/>
          </a:xfrm>
          <a:prstGeom prst="rect">
            <a:avLst/>
          </a:prstGeom>
          <a:effectLst/>
        </p:spPr>
      </p:pic>
      <p:sp>
        <p:nvSpPr>
          <p:cNvPr id="16" name="矩形: 圆角 15"/>
          <p:cNvSpPr/>
          <p:nvPr/>
        </p:nvSpPr>
        <p:spPr>
          <a:xfrm>
            <a:off x="5384101" y="1581055"/>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重大劳动安全事故罪</a:t>
            </a:r>
            <a:endParaRPr lang="zh-CN" altLang="en-US" sz="2000" b="1">
              <a:effectLst/>
              <a:latin typeface="微软雅黑" panose="020B0503020204020204" pitchFamily="34" charset="-122"/>
              <a:ea typeface="微软雅黑" panose="020B0503020204020204" pitchFamily="34" charset="-122"/>
            </a:endParaRPr>
          </a:p>
        </p:txBody>
      </p:sp>
      <p:sp>
        <p:nvSpPr>
          <p:cNvPr id="17" name="矩形: 圆角 16"/>
          <p:cNvSpPr/>
          <p:nvPr/>
        </p:nvSpPr>
        <p:spPr>
          <a:xfrm>
            <a:off x="5384100" y="3441266"/>
            <a:ext cx="3419657"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中华人民共和国安全生产法</a:t>
            </a:r>
            <a:endParaRPr lang="zh-CN" altLang="en-US" sz="2000" b="1">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培训教育</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圆角 3"/>
          <p:cNvSpPr/>
          <p:nvPr/>
        </p:nvSpPr>
        <p:spPr>
          <a:xfrm>
            <a:off x="1043255" y="1378550"/>
            <a:ext cx="3419657"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中华人民共和国安全生产法</a:t>
            </a:r>
            <a:endParaRPr lang="zh-CN" altLang="en-US" sz="2000" b="1">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043255" y="1979840"/>
            <a:ext cx="8357191" cy="961289"/>
          </a:xfrm>
          <a:prstGeom prst="rect">
            <a:avLst/>
          </a:prstGeom>
          <a:noFill/>
          <a:effectLst/>
        </p:spPr>
        <p:txBody>
          <a:bodyPr wrap="square" rtlCol="0">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从业人员应当接受安全生产教育和培训，掌握本职工作所需的安全生产知识，提高安全生产技能，增强事故预防和应急处理能力</a:t>
            </a:r>
            <a:endParaRPr lang="zh-CN" altLang="en-US" sz="2000">
              <a:effectLst/>
              <a:latin typeface="微软雅黑" panose="020B0503020204020204" pitchFamily="34" charset="-122"/>
              <a:ea typeface="微软雅黑" panose="020B0503020204020204" pitchFamily="34" charset="-122"/>
            </a:endParaRPr>
          </a:p>
        </p:txBody>
      </p:sp>
      <p:sp>
        <p:nvSpPr>
          <p:cNvPr id="6" name="矩形: 圆角 5"/>
          <p:cNvSpPr/>
          <p:nvPr/>
        </p:nvSpPr>
        <p:spPr>
          <a:xfrm>
            <a:off x="1043255" y="3079591"/>
            <a:ext cx="4506940"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生产经营单位培训管理规定基本要求</a:t>
            </a:r>
            <a:endParaRPr lang="zh-CN" altLang="en-US" sz="2000" b="1">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043255" y="3795825"/>
            <a:ext cx="9366020" cy="2785378"/>
          </a:xfrm>
          <a:prstGeom prst="rect">
            <a:avLst/>
          </a:prstGeom>
          <a:noFill/>
          <a:effectLst/>
        </p:spPr>
        <p:txBody>
          <a:bodyPr wrap="square" rtlCol="0">
            <a:spAutoFit/>
          </a:bodyPr>
          <a:lstStyle/>
          <a:p>
            <a:pPr>
              <a:lnSpc>
                <a:spcPts val="3000"/>
              </a:lnSpc>
            </a:pPr>
            <a:r>
              <a:rPr lang="zh-CN" altLang="en-US" sz="2000">
                <a:effectLst/>
                <a:latin typeface="微软雅黑" panose="020B0503020204020204" pitchFamily="34" charset="-122"/>
                <a:ea typeface="微软雅黑" panose="020B0503020204020204" pitchFamily="34" charset="-122"/>
              </a:rPr>
              <a:t>安全生产知识，技能的要求：</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具备必要的安全生产知识</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熟悉有关的安全生产规章制度和安全操作规程</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掌握本岗位的安全操作技能</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考核要求：</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“三高”企业农民工，未经安全生产教育和培训合格的从业人员，不得上岗作业</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特种生产经营单位</a:t>
            </a:r>
            <a:r>
              <a:rPr lang="en-US" altLang="zh-CN" sz="2000">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危险工序作业人员必须经考核合格，取得合格证书方可上岗</a:t>
            </a:r>
            <a:endParaRPr lang="zh-CN" altLang="en-US" sz="2000">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7126" y="2785731"/>
            <a:ext cx="4678318" cy="2850850"/>
          </a:xfrm>
          <a:prstGeom prst="rect">
            <a:avLst/>
          </a:prstGeom>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培训教育</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426947"/>
            <a:ext cx="4687693" cy="2400657"/>
          </a:xfrm>
          <a:prstGeom prst="rect">
            <a:avLst/>
          </a:prstGeom>
          <a:noFill/>
          <a:effectLst/>
        </p:spPr>
        <p:txBody>
          <a:bodyPr wrap="squar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厂级教育培训</a:t>
            </a:r>
            <a:endParaRPr lang="en-US" altLang="zh-CN" sz="2000" b="1">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本单位安全生产基本知识</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本单位安全生产规章制度和劳动纪律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从业人员的权利义务</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有关事故案例</a:t>
            </a:r>
            <a:endParaRPr lang="zh-CN" altLang="en-US" sz="200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043255" y="3827604"/>
            <a:ext cx="4687693" cy="2862322"/>
          </a:xfrm>
          <a:prstGeom prst="rect">
            <a:avLst/>
          </a:prstGeom>
          <a:noFill/>
          <a:effectLst/>
        </p:spPr>
        <p:txBody>
          <a:bodyPr wrap="squar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班组级安全教育培训</a:t>
            </a:r>
            <a:endParaRPr lang="en-US" altLang="zh-CN" sz="2000" b="1">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岗位安全操作规程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岗位之间工作衔接配合的安全与职业卫生事项</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有关事故案例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其他培训需求</a:t>
            </a:r>
            <a:endParaRPr lang="zh-CN" altLang="en-US" sz="2000">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6161058" y="1426947"/>
            <a:ext cx="5619815" cy="4708981"/>
          </a:xfrm>
          <a:prstGeom prst="rect">
            <a:avLst/>
          </a:prstGeom>
          <a:noFill/>
          <a:effectLst/>
        </p:spPr>
        <p:txBody>
          <a:bodyPr wrap="squar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车间（工段、区、队）教育培训</a:t>
            </a:r>
            <a:endParaRPr lang="en-US" altLang="zh-CN" sz="2000" b="1">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本车间安全生产状况和规章制度</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工作环境和危险因素</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所从事工种可能遭受的职业伤害和伤亡事故</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所从事工种的安全职责、操作技能及强制标准</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自救互救，急救方法，疏散和现场紧急情况处理</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安全设备设施、个人防护用品的使用和维护</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预防事故和职业危害的措施及应注意的安全事项</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有关事故案例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其他培训需求</a:t>
            </a:r>
            <a:endParaRPr lang="zh-CN" altLang="en-US" sz="2000">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劳动保护</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圆角 3"/>
          <p:cNvSpPr/>
          <p:nvPr/>
        </p:nvSpPr>
        <p:spPr>
          <a:xfrm>
            <a:off x="1043255" y="1378550"/>
            <a:ext cx="9855117"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从业人员应正确佩戴和使用劳动防护用品（安全生产法）</a:t>
            </a:r>
            <a:endParaRPr lang="zh-CN" altLang="en-US" sz="2000" b="1">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2198" y="3991308"/>
            <a:ext cx="2542417" cy="2542417"/>
          </a:xfrm>
          <a:prstGeom prst="rect">
            <a:avLst/>
          </a:prstGeom>
          <a:effectLst/>
        </p:spPr>
      </p:pic>
      <p:pic>
        <p:nvPicPr>
          <p:cNvPr id="6" name="图片 5" descr="图片包含 事情, 物体, 毛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803" y="4128382"/>
            <a:ext cx="2824426" cy="2341737"/>
          </a:xfrm>
          <a:prstGeom prst="rect">
            <a:avLst/>
          </a:prstGeom>
          <a:effectLst/>
        </p:spPr>
      </p:pic>
      <p:pic>
        <p:nvPicPr>
          <p:cNvPr id="7" name="图片 6" descr="图片包含 服装, 鞋类, 黑色&#10;&#10;已生成极高可信度的说明"/>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92820" y="4074310"/>
            <a:ext cx="2531004" cy="2531004"/>
          </a:xfrm>
          <a:prstGeom prst="rect">
            <a:avLst/>
          </a:prstGeom>
          <a:effectLst/>
        </p:spPr>
      </p:pic>
      <p:pic>
        <p:nvPicPr>
          <p:cNvPr id="8" name="图片 7" descr="图片包含 手套, 服装&#10;&#10;已生成极高可信度的说明"/>
          <p:cNvPicPr>
            <a:picLocks noChangeAspect="1"/>
          </p:cNvPicPr>
          <p:nvPr/>
        </p:nvPicPr>
        <p:blipFill>
          <a:blip r:embed="rId4">
            <a:extLst>
              <a:ext uri="{28A0092B-C50C-407E-A947-70E740481C1C}">
                <a14:useLocalDpi xmlns:a14="http://schemas.microsoft.com/office/drawing/2010/main" val="0"/>
              </a:ext>
            </a:extLst>
          </a:blip>
          <a:srcRect l="7071" r="7845"/>
          <a:stretch>
            <a:fillRect/>
          </a:stretch>
        </p:blipFill>
        <p:spPr>
          <a:xfrm rot="16200000">
            <a:off x="3272933" y="2066565"/>
            <a:ext cx="2137069" cy="1986563"/>
          </a:xfrm>
          <a:prstGeom prst="rect">
            <a:avLst/>
          </a:prstGeom>
          <a:effectLst/>
        </p:spPr>
      </p:pic>
      <p:pic>
        <p:nvPicPr>
          <p:cNvPr id="9" name="图片 8" descr="图片包含 服装, 饰头巾, 头盔&#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37" y="1960134"/>
            <a:ext cx="2678295" cy="1883176"/>
          </a:xfrm>
          <a:prstGeom prst="rect">
            <a:avLst/>
          </a:prstGeom>
          <a:effectLst/>
        </p:spPr>
      </p:pic>
      <p:pic>
        <p:nvPicPr>
          <p:cNvPr id="11" name="图片 10" descr="图片包含 事情, 篮子&#10;&#10;已生成极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9657" y="2254715"/>
            <a:ext cx="2771479" cy="1508916"/>
          </a:xfrm>
          <a:prstGeom prst="rect">
            <a:avLst/>
          </a:prstGeom>
          <a:effectLst/>
        </p:spPr>
      </p:pic>
      <p:pic>
        <p:nvPicPr>
          <p:cNvPr id="13" name="图片 1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07292" y="1988573"/>
            <a:ext cx="2122254" cy="2084757"/>
          </a:xfrm>
          <a:prstGeom prst="rect">
            <a:avLst/>
          </a:prstGeom>
          <a:effectLst/>
        </p:spPr>
      </p:pic>
      <p:pic>
        <p:nvPicPr>
          <p:cNvPr id="15" name="图片 14" descr="图片包含 事情&#10;&#10;已生成极高可信度的说明"/>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6342" y="3839077"/>
            <a:ext cx="2771775" cy="2552700"/>
          </a:xfrm>
          <a:prstGeom prst="rect">
            <a:avLst/>
          </a:prstGeom>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危险报告</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426947"/>
            <a:ext cx="10291052" cy="2215991"/>
          </a:xfrm>
          <a:prstGeom prst="rect">
            <a:avLst/>
          </a:prstGeom>
          <a:noFill/>
          <a:effectLst/>
        </p:spPr>
        <p:txBody>
          <a:bodyPr wrap="square" rtlCol="0">
            <a:spAutoFit/>
          </a:bodyPr>
          <a:lstStyle/>
          <a:p>
            <a:pPr>
              <a:lnSpc>
                <a:spcPct val="150000"/>
              </a:lnSpc>
            </a:pPr>
            <a:r>
              <a:rPr lang="zh-CN" altLang="en-US" sz="2400">
                <a:solidFill>
                  <a:srgbClr val="FF0000"/>
                </a:solidFill>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从业人员发现事故隐患或者其他不安全因素，应当立即向现场安全生产管理人员或者本单位负责人报告</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400">
                <a:solidFill>
                  <a:srgbClr val="FF0000"/>
                </a:solidFill>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从业人员的安全被告知权（从业人员的义务）</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400">
                <a:solidFill>
                  <a:srgbClr val="FF0000"/>
                </a:solidFill>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事故报告制度（安全生产法）</a:t>
            </a:r>
            <a:endParaRPr lang="en-US" altLang="zh-CN" sz="2000">
              <a:effectLst/>
              <a:latin typeface="微软雅黑" panose="020B0503020204020204" pitchFamily="34" charset="-122"/>
              <a:ea typeface="微软雅黑" panose="020B0503020204020204" pitchFamily="34" charset="-122"/>
            </a:endParaRPr>
          </a:p>
        </p:txBody>
      </p:sp>
      <p:sp>
        <p:nvSpPr>
          <p:cNvPr id="48" name="Rectangle 3"/>
          <p:cNvSpPr>
            <a:spLocks noChangeArrowheads="1"/>
          </p:cNvSpPr>
          <p:nvPr/>
        </p:nvSpPr>
        <p:spPr>
          <a:xfrm>
            <a:off x="2417578" y="5439078"/>
            <a:ext cx="6932613" cy="158750"/>
          </a:xfrm>
          <a:prstGeom prst="rect">
            <a:avLst/>
          </a:prstGeom>
          <a:gradFill rotWithShape="1">
            <a:gsLst>
              <a:gs pos="0">
                <a:srgbClr val="969696"/>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noProof="1">
              <a:solidFill>
                <a:srgbClr val="000000"/>
              </a:solidFill>
              <a:effectLst/>
              <a:ea typeface="MS PGothic" panose="020B0600070205080204" pitchFamily="34" charset="-128"/>
            </a:endParaRPr>
          </a:p>
        </p:txBody>
      </p:sp>
      <p:grpSp>
        <p:nvGrpSpPr>
          <p:cNvPr id="49" name="Group 4"/>
          <p:cNvGrpSpPr/>
          <p:nvPr/>
        </p:nvGrpSpPr>
        <p:grpSpPr>
          <a:xfrm>
            <a:off x="2412816" y="5166028"/>
            <a:ext cx="7126287" cy="287338"/>
            <a:chOff x="0" y="0"/>
            <a:chExt cx="4489" cy="181"/>
          </a:xfrm>
          <a:effectLst/>
        </p:grpSpPr>
        <p:sp>
          <p:nvSpPr>
            <p:cNvPr id="50" name="Pentagon 12"/>
            <p:cNvSpPr>
              <a:spLocks noChangeArrowheads="1"/>
            </p:cNvSpPr>
            <p:nvPr/>
          </p:nvSpPr>
          <p:spPr>
            <a:xfrm>
              <a:off x="543"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1" name="Pentagon 12"/>
            <p:cNvSpPr>
              <a:spLocks noChangeArrowheads="1"/>
            </p:cNvSpPr>
            <p:nvPr/>
          </p:nvSpPr>
          <p:spPr>
            <a:xfrm>
              <a:off x="1095"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2" name="Pentagon 12"/>
            <p:cNvSpPr>
              <a:spLocks noChangeArrowheads="1"/>
            </p:cNvSpPr>
            <p:nvPr/>
          </p:nvSpPr>
          <p:spPr>
            <a:xfrm>
              <a:off x="1648" y="0"/>
              <a:ext cx="584"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3" name="Pentagon 12"/>
            <p:cNvSpPr>
              <a:spLocks noChangeArrowheads="1"/>
            </p:cNvSpPr>
            <p:nvPr/>
          </p:nvSpPr>
          <p:spPr>
            <a:xfrm>
              <a:off x="2232"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4" name="Pentagon 12"/>
            <p:cNvSpPr>
              <a:spLocks noChangeArrowheads="1"/>
            </p:cNvSpPr>
            <p:nvPr/>
          </p:nvSpPr>
          <p:spPr>
            <a:xfrm>
              <a:off x="2794"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5" name="Pentagon 12"/>
            <p:cNvSpPr>
              <a:spLocks noChangeArrowheads="1"/>
            </p:cNvSpPr>
            <p:nvPr/>
          </p:nvSpPr>
          <p:spPr>
            <a:xfrm>
              <a:off x="3357"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6" name="Pentagon 12"/>
            <p:cNvSpPr>
              <a:spLocks noChangeArrowheads="1"/>
            </p:cNvSpPr>
            <p:nvPr/>
          </p:nvSpPr>
          <p:spPr>
            <a:xfrm>
              <a:off x="3922" y="0"/>
              <a:ext cx="567" cy="181"/>
            </a:xfrm>
            <a:prstGeom prst="homePlate">
              <a:avLst>
                <a:gd name="adj" fmla="val 41985"/>
              </a:avLst>
            </a:prstGeom>
            <a:gradFill rotWithShape="1">
              <a:gsLst>
                <a:gs pos="0">
                  <a:srgbClr val="242424"/>
                </a:gs>
                <a:gs pos="50000">
                  <a:srgbClr val="000000"/>
                </a:gs>
                <a:gs pos="100000">
                  <a:srgbClr val="242424"/>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7" name="Pentagon 12"/>
            <p:cNvSpPr>
              <a:spLocks noChangeArrowheads="1"/>
            </p:cNvSpPr>
            <p:nvPr/>
          </p:nvSpPr>
          <p:spPr>
            <a:xfrm>
              <a:off x="0" y="0"/>
              <a:ext cx="544"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8" name="Line 13"/>
            <p:cNvSpPr>
              <a:spLocks noChangeShapeType="1"/>
            </p:cNvSpPr>
            <p:nvPr/>
          </p:nvSpPr>
          <p:spPr>
            <a:xfrm>
              <a:off x="544"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Line 14"/>
            <p:cNvSpPr>
              <a:spLocks noChangeShapeType="1"/>
            </p:cNvSpPr>
            <p:nvPr/>
          </p:nvSpPr>
          <p:spPr>
            <a:xfrm>
              <a:off x="1107"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Line 15"/>
            <p:cNvSpPr>
              <a:spLocks noChangeShapeType="1"/>
            </p:cNvSpPr>
            <p:nvPr/>
          </p:nvSpPr>
          <p:spPr>
            <a:xfrm>
              <a:off x="1670"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1" name="Line 16"/>
            <p:cNvSpPr>
              <a:spLocks noChangeShapeType="1"/>
            </p:cNvSpPr>
            <p:nvPr/>
          </p:nvSpPr>
          <p:spPr>
            <a:xfrm>
              <a:off x="2233"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2" name="Line 17"/>
            <p:cNvSpPr>
              <a:spLocks noChangeShapeType="1"/>
            </p:cNvSpPr>
            <p:nvPr/>
          </p:nvSpPr>
          <p:spPr>
            <a:xfrm>
              <a:off x="3360"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Line 18"/>
            <p:cNvSpPr>
              <a:spLocks noChangeShapeType="1"/>
            </p:cNvSpPr>
            <p:nvPr/>
          </p:nvSpPr>
          <p:spPr>
            <a:xfrm>
              <a:off x="2796"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Pentagon 12"/>
            <p:cNvSpPr>
              <a:spLocks noChangeArrowheads="1"/>
            </p:cNvSpPr>
            <p:nvPr/>
          </p:nvSpPr>
          <p:spPr>
            <a:xfrm>
              <a:off x="15" y="0"/>
              <a:ext cx="3856" cy="181"/>
            </a:xfrm>
            <a:prstGeom prst="homePlate">
              <a:avLst>
                <a:gd name="adj" fmla="val 0"/>
              </a:avLst>
            </a:prstGeom>
            <a:gradFill rotWithShape="1">
              <a:gsLst>
                <a:gs pos="0">
                  <a:srgbClr val="99CC00">
                    <a:alpha val="0"/>
                  </a:srgbClr>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pPr>
              <a:r>
                <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rPr>
                <a:t>现场人员       负责人      控制事故    组织救援   主管部门  </a:t>
              </a: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grpSp>
      <p:sp>
        <p:nvSpPr>
          <p:cNvPr id="73" name="Text Box 28"/>
          <p:cNvSpPr txBox="1">
            <a:spLocks noChangeArrowheads="1"/>
          </p:cNvSpPr>
          <p:nvPr/>
        </p:nvSpPr>
        <p:spPr>
          <a:xfrm rot="3914551">
            <a:off x="2103788"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现场人员</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4" name="Text Box 29"/>
          <p:cNvSpPr txBox="1">
            <a:spLocks noChangeArrowheads="1"/>
          </p:cNvSpPr>
          <p:nvPr/>
        </p:nvSpPr>
        <p:spPr>
          <a:xfrm rot="3914551">
            <a:off x="3225555" y="4187126"/>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负责人</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5" name="Text Box 30"/>
          <p:cNvSpPr txBox="1">
            <a:spLocks noChangeArrowheads="1"/>
          </p:cNvSpPr>
          <p:nvPr/>
        </p:nvSpPr>
        <p:spPr>
          <a:xfrm rot="3914551">
            <a:off x="4143725"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控制事故</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6" name="Text Box 31"/>
          <p:cNvSpPr txBox="1">
            <a:spLocks noChangeArrowheads="1"/>
          </p:cNvSpPr>
          <p:nvPr/>
        </p:nvSpPr>
        <p:spPr>
          <a:xfrm rot="3914551">
            <a:off x="5164488"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组织救援</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7" name="Text Box 32"/>
          <p:cNvSpPr txBox="1">
            <a:spLocks noChangeArrowheads="1"/>
          </p:cNvSpPr>
          <p:nvPr/>
        </p:nvSpPr>
        <p:spPr>
          <a:xfrm rot="3914551">
            <a:off x="6183663"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主管部门</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8" name="Text Box 33"/>
          <p:cNvSpPr txBox="1">
            <a:spLocks noChangeArrowheads="1"/>
          </p:cNvSpPr>
          <p:nvPr/>
        </p:nvSpPr>
        <p:spPr>
          <a:xfrm rot="3914551">
            <a:off x="7204425"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上级领导</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9" name="Text Box 34"/>
          <p:cNvSpPr txBox="1">
            <a:spLocks noChangeArrowheads="1"/>
          </p:cNvSpPr>
          <p:nvPr/>
        </p:nvSpPr>
        <p:spPr>
          <a:xfrm rot="3914551">
            <a:off x="8225188"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主管部门</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80" name="Line 35"/>
          <p:cNvSpPr>
            <a:spLocks noChangeShapeType="1"/>
          </p:cNvSpPr>
          <p:nvPr/>
        </p:nvSpPr>
        <p:spPr>
          <a:xfrm>
            <a:off x="2130241"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1" name="Line 36"/>
          <p:cNvSpPr>
            <a:spLocks noChangeShapeType="1"/>
          </p:cNvSpPr>
          <p:nvPr/>
        </p:nvSpPr>
        <p:spPr>
          <a:xfrm>
            <a:off x="3138303" y="3926191"/>
            <a:ext cx="503238"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2" name="Line 37"/>
          <p:cNvSpPr>
            <a:spLocks noChangeShapeType="1"/>
          </p:cNvSpPr>
          <p:nvPr/>
        </p:nvSpPr>
        <p:spPr>
          <a:xfrm>
            <a:off x="4146366"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3" name="Line 38"/>
          <p:cNvSpPr>
            <a:spLocks noChangeShapeType="1"/>
          </p:cNvSpPr>
          <p:nvPr/>
        </p:nvSpPr>
        <p:spPr>
          <a:xfrm>
            <a:off x="5154428" y="3926191"/>
            <a:ext cx="503238"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4" name="Line 39"/>
          <p:cNvSpPr>
            <a:spLocks noChangeShapeType="1"/>
          </p:cNvSpPr>
          <p:nvPr/>
        </p:nvSpPr>
        <p:spPr>
          <a:xfrm>
            <a:off x="6162491"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5" name="Line 40"/>
          <p:cNvSpPr>
            <a:spLocks noChangeShapeType="1"/>
          </p:cNvSpPr>
          <p:nvPr/>
        </p:nvSpPr>
        <p:spPr>
          <a:xfrm>
            <a:off x="7170553" y="3926191"/>
            <a:ext cx="503238"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6" name="Line 41"/>
          <p:cNvSpPr>
            <a:spLocks noChangeShapeType="1"/>
          </p:cNvSpPr>
          <p:nvPr/>
        </p:nvSpPr>
        <p:spPr>
          <a:xfrm>
            <a:off x="8178616"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7" name="文本框 86"/>
          <p:cNvSpPr txBox="1"/>
          <p:nvPr/>
        </p:nvSpPr>
        <p:spPr>
          <a:xfrm>
            <a:off x="591736" y="5750439"/>
            <a:ext cx="11331948" cy="400110"/>
          </a:xfrm>
          <a:prstGeom prst="rect">
            <a:avLst/>
          </a:prstGeom>
          <a:noFill/>
          <a:effectLst/>
        </p:spPr>
        <p:txBody>
          <a:bodyPr wrap="none" rtlCol="0">
            <a:spAutoFit/>
          </a:bodyPr>
          <a:lstStyle/>
          <a:p>
            <a:r>
              <a:rPr lang="zh-CN" altLang="en-US" sz="2000" b="1">
                <a:solidFill>
                  <a:srgbClr val="FF0000"/>
                </a:solidFill>
                <a:effectLst/>
                <a:latin typeface="微软雅黑" panose="020B0503020204020204" pitchFamily="34" charset="-122"/>
                <a:ea typeface="微软雅黑" panose="020B0503020204020204" pitchFamily="34" charset="-122"/>
              </a:rPr>
              <a:t>在安全事故发生后，负责报告职责的人员不报或者谎报事故情况，贻误事故抢救，情节严重</a:t>
            </a:r>
            <a:r>
              <a:rPr lang="en-US" altLang="zh-CN" sz="2000" b="1">
                <a:solidFill>
                  <a:srgbClr val="FF0000"/>
                </a:solidFill>
                <a:effectLst/>
                <a:latin typeface="微软雅黑" panose="020B0503020204020204" pitchFamily="34" charset="-122"/>
                <a:ea typeface="微软雅黑" panose="020B0503020204020204" pitchFamily="34" charset="-122"/>
              </a:rPr>
              <a:t>………..</a:t>
            </a:r>
            <a:endParaRPr lang="zh-CN" altLang="en-US" sz="20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应急处置</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3266858" y="908443"/>
            <a:ext cx="5826642" cy="961289"/>
          </a:xfrm>
          <a:prstGeom prst="rect">
            <a:avLst/>
          </a:prstGeom>
          <a:noFill/>
          <a:effectLst/>
        </p:spPr>
        <p:txBody>
          <a:bodyPr wrap="square" rtlCol="0">
            <a:spAutoFit/>
          </a:bodyPr>
          <a:lstStyle/>
          <a:p>
            <a:pPr>
              <a:lnSpc>
                <a:spcPct val="150000"/>
              </a:lnSpc>
            </a:pPr>
            <a:r>
              <a:rPr lang="zh-CN" altLang="en-US" sz="2000" b="1">
                <a:solidFill>
                  <a:srgbClr val="0000FF"/>
                </a:solidFill>
                <a:effectLst/>
                <a:latin typeface="微软雅黑" panose="020B0503020204020204" pitchFamily="34" charset="-122"/>
                <a:ea typeface="微软雅黑" panose="020B0503020204020204" pitchFamily="34" charset="-122"/>
              </a:rPr>
              <a:t>从业人员发现直接危及人身安全的紧急情况时，有权停止作业或者采取可能的应急措施撤离作业场所</a:t>
            </a:r>
            <a:endParaRPr lang="zh-CN" altLang="en-US" sz="2000" b="1">
              <a:solidFill>
                <a:srgbClr val="0000FF"/>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777440" y="1941261"/>
            <a:ext cx="7643545" cy="2035315"/>
          </a:xfrm>
          <a:prstGeom prst="rect">
            <a:avLst/>
          </a:prstGeom>
          <a:solidFill>
            <a:schemeClr val="bg1">
              <a:lumMod val="85000"/>
            </a:schemeClr>
          </a:solidFill>
          <a:effectLst/>
        </p:spPr>
        <p:txBody>
          <a:bodyPr wrap="square" rtlCol="0" anchor="ctr" anchorCtr="0">
            <a:noAutofit/>
          </a:bodyPr>
          <a:lstStyle/>
          <a:p>
            <a:pPr>
              <a:lnSpc>
                <a:spcPct val="150000"/>
              </a:lnSpc>
            </a:pPr>
            <a:r>
              <a:rPr lang="zh-CN" altLang="en-US" sz="2000" b="1">
                <a:solidFill>
                  <a:srgbClr val="FF0000"/>
                </a:solidFill>
                <a:effectLst/>
                <a:latin typeface="微软雅黑" panose="020B0503020204020204" pitchFamily="34" charset="-122"/>
                <a:ea typeface="微软雅黑" panose="020B0503020204020204" pitchFamily="34" charset="-122"/>
              </a:rPr>
              <a:t>洛阳东阳商厦火灾（</a:t>
            </a:r>
            <a:r>
              <a:rPr lang="en-US" altLang="zh-CN" sz="2000" b="1">
                <a:solidFill>
                  <a:srgbClr val="FF0000"/>
                </a:solidFill>
                <a:effectLst/>
                <a:latin typeface="微软雅黑" panose="020B0503020204020204" pitchFamily="34" charset="-122"/>
                <a:ea typeface="微软雅黑" panose="020B0503020204020204" pitchFamily="34" charset="-122"/>
              </a:rPr>
              <a:t>309</a:t>
            </a:r>
            <a:r>
              <a:rPr lang="zh-CN" altLang="en-US" sz="2000" b="1">
                <a:solidFill>
                  <a:srgbClr val="FF0000"/>
                </a:solidFill>
                <a:effectLst/>
                <a:latin typeface="微软雅黑" panose="020B0503020204020204" pitchFamily="34" charset="-122"/>
                <a:ea typeface="微软雅黑" panose="020B0503020204020204" pitchFamily="34" charset="-122"/>
              </a:rPr>
              <a:t>人死亡）</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en-US" altLang="zh-CN" sz="2000">
                <a:effectLst/>
                <a:latin typeface="微软雅黑" panose="020B0503020204020204" pitchFamily="34" charset="-122"/>
                <a:ea typeface="微软雅黑" panose="020B0503020204020204" pitchFamily="34" charset="-122"/>
              </a:rPr>
              <a:t>2000</a:t>
            </a:r>
            <a:r>
              <a:rPr lang="zh-CN" altLang="en-US" sz="2000">
                <a:effectLst/>
                <a:latin typeface="微软雅黑" panose="020B0503020204020204" pitchFamily="34" charset="-122"/>
                <a:ea typeface="微软雅黑" panose="020B0503020204020204" pitchFamily="34" charset="-122"/>
              </a:rPr>
              <a:t>年</a:t>
            </a:r>
            <a:r>
              <a:rPr lang="en-US" altLang="zh-CN" sz="2000">
                <a:effectLst/>
                <a:latin typeface="微软雅黑" panose="020B0503020204020204" pitchFamily="34" charset="-122"/>
                <a:ea typeface="微软雅黑" panose="020B0503020204020204" pitchFamily="34" charset="-122"/>
              </a:rPr>
              <a:t>12</a:t>
            </a:r>
            <a:r>
              <a:rPr lang="zh-CN" altLang="en-US" sz="2000">
                <a:effectLst/>
                <a:latin typeface="微软雅黑" panose="020B0503020204020204" pitchFamily="34" charset="-122"/>
                <a:ea typeface="微软雅黑" panose="020B0503020204020204" pitchFamily="34" charset="-122"/>
              </a:rPr>
              <a:t>月</a:t>
            </a:r>
            <a:r>
              <a:rPr lang="en-US" altLang="zh-CN" sz="2000">
                <a:effectLst/>
                <a:latin typeface="微软雅黑" panose="020B0503020204020204" pitchFamily="34" charset="-122"/>
                <a:ea typeface="微软雅黑" panose="020B0503020204020204" pitchFamily="34" charset="-122"/>
              </a:rPr>
              <a:t>25</a:t>
            </a:r>
            <a:r>
              <a:rPr lang="zh-CN" altLang="en-US" sz="2000">
                <a:effectLst/>
                <a:latin typeface="微软雅黑" panose="020B0503020204020204" pitchFamily="34" charset="-122"/>
                <a:ea typeface="微软雅黑" panose="020B0503020204020204" pitchFamily="34" charset="-122"/>
              </a:rPr>
              <a:t>日，商场楼梯焊接作业，引燃地下室家具自行扑救</a:t>
            </a:r>
            <a:r>
              <a:rPr lang="en-US" altLang="zh-CN" sz="2000">
                <a:effectLst/>
                <a:latin typeface="微软雅黑" panose="020B0503020204020204" pitchFamily="34" charset="-122"/>
                <a:ea typeface="微软雅黑" panose="020B0503020204020204" pitchFamily="34" charset="-122"/>
              </a:rPr>
              <a:t>35</a:t>
            </a:r>
            <a:r>
              <a:rPr lang="zh-CN" altLang="en-US" sz="2000">
                <a:effectLst/>
                <a:latin typeface="微软雅黑" panose="020B0503020204020204" pitchFamily="34" charset="-122"/>
                <a:ea typeface="微软雅黑" panose="020B0503020204020204" pitchFamily="34" charset="-122"/>
              </a:rPr>
              <a:t>分钟无效后才报</a:t>
            </a:r>
            <a:r>
              <a:rPr lang="en-US" altLang="zh-CN" sz="2000">
                <a:effectLst/>
                <a:latin typeface="微软雅黑" panose="020B0503020204020204" pitchFamily="34" charset="-122"/>
                <a:ea typeface="微软雅黑" panose="020B0503020204020204" pitchFamily="34" charset="-122"/>
              </a:rPr>
              <a:t>119</a:t>
            </a:r>
            <a:r>
              <a:rPr lang="zh-CN" altLang="en-US" sz="2000">
                <a:effectLst/>
                <a:latin typeface="微软雅黑" panose="020B0503020204020204" pitchFamily="34" charset="-122"/>
                <a:ea typeface="微软雅黑" panose="020B0503020204020204" pitchFamily="34" charset="-122"/>
              </a:rPr>
              <a:t>，商场职员全部撤离，一直没有人想起</a:t>
            </a:r>
            <a:r>
              <a:rPr lang="en-US" altLang="zh-CN" sz="2000">
                <a:effectLst/>
                <a:latin typeface="微软雅黑" panose="020B0503020204020204" pitchFamily="34" charset="-122"/>
                <a:ea typeface="微软雅黑" panose="020B0503020204020204" pitchFamily="34" charset="-122"/>
              </a:rPr>
              <a:t>4</a:t>
            </a:r>
            <a:r>
              <a:rPr lang="zh-CN" altLang="en-US" sz="2000">
                <a:effectLst/>
                <a:latin typeface="微软雅黑" panose="020B0503020204020204" pitchFamily="34" charset="-122"/>
                <a:ea typeface="微软雅黑" panose="020B0503020204020204" pitchFamily="34" charset="-122"/>
              </a:rPr>
              <a:t>楼舞厅的员工和顾客，造成</a:t>
            </a:r>
            <a:r>
              <a:rPr lang="en-US" altLang="zh-CN" sz="2000">
                <a:effectLst/>
                <a:latin typeface="微软雅黑" panose="020B0503020204020204" pitchFamily="34" charset="-122"/>
                <a:ea typeface="微软雅黑" panose="020B0503020204020204" pitchFamily="34" charset="-122"/>
              </a:rPr>
              <a:t>309</a:t>
            </a:r>
            <a:r>
              <a:rPr lang="zh-CN" altLang="en-US" sz="2000">
                <a:effectLst/>
                <a:latin typeface="微软雅黑" panose="020B0503020204020204" pitchFamily="34" charset="-122"/>
                <a:ea typeface="微软雅黑" panose="020B0503020204020204" pitchFamily="34" charset="-122"/>
              </a:rPr>
              <a:t>人死亡，最终</a:t>
            </a:r>
            <a:r>
              <a:rPr lang="en-US" altLang="zh-CN" sz="2000">
                <a:effectLst/>
                <a:latin typeface="微软雅黑" panose="020B0503020204020204" pitchFamily="34" charset="-122"/>
                <a:ea typeface="微软雅黑" panose="020B0503020204020204" pitchFamily="34" charset="-122"/>
              </a:rPr>
              <a:t>23</a:t>
            </a:r>
            <a:r>
              <a:rPr lang="zh-CN" altLang="en-US" sz="2000">
                <a:effectLst/>
                <a:latin typeface="微软雅黑" panose="020B0503020204020204" pitchFamily="34" charset="-122"/>
                <a:ea typeface="微软雅黑" panose="020B0503020204020204" pitchFamily="34" charset="-122"/>
              </a:rPr>
              <a:t>人判罚（</a:t>
            </a:r>
            <a:r>
              <a:rPr lang="en-US" altLang="zh-CN" sz="2000">
                <a:effectLst/>
                <a:latin typeface="微软雅黑" panose="020B0503020204020204" pitchFamily="34" charset="-122"/>
                <a:ea typeface="微软雅黑" panose="020B0503020204020204" pitchFamily="34" charset="-122"/>
              </a:rPr>
              <a:t>7-13</a:t>
            </a:r>
            <a:r>
              <a:rPr lang="zh-CN" altLang="en-US" sz="2000">
                <a:effectLst/>
                <a:latin typeface="微软雅黑" panose="020B0503020204020204" pitchFamily="34" charset="-122"/>
                <a:ea typeface="微软雅黑" panose="020B0503020204020204" pitchFamily="34" charset="-122"/>
              </a:rPr>
              <a:t>年不等）</a:t>
            </a:r>
            <a:endParaRPr lang="zh-CN" altLang="en-US" sz="2000">
              <a:effectLst/>
              <a:latin typeface="微软雅黑" panose="020B0503020204020204" pitchFamily="34" charset="-122"/>
              <a:ea typeface="微软雅黑" panose="020B0503020204020204" pitchFamily="34" charset="-122"/>
            </a:endParaRPr>
          </a:p>
        </p:txBody>
      </p:sp>
      <p:pic>
        <p:nvPicPr>
          <p:cNvPr id="7" name="图片 6" descr="图片包含 人员, 大型, 室内, 建筑物&#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3732" y="1941261"/>
            <a:ext cx="2973675" cy="2035315"/>
          </a:xfrm>
          <a:prstGeom prst="rect">
            <a:avLst/>
          </a:prstGeom>
          <a:effectLst/>
        </p:spPr>
      </p:pic>
      <p:pic>
        <p:nvPicPr>
          <p:cNvPr id="9" name="图片 8" descr="图片包含 建筑物, 室内, 就坐, 旧&#10;&#10;已生成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41" y="4119634"/>
            <a:ext cx="3463636" cy="2242705"/>
          </a:xfrm>
          <a:prstGeom prst="rect">
            <a:avLst/>
          </a:prstGeom>
          <a:effectLst/>
        </p:spPr>
      </p:pic>
      <p:pic>
        <p:nvPicPr>
          <p:cNvPr id="11" name="图片 10" descr="图片包含 人员, 天空, 户外, 人物&#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72" y="4119634"/>
            <a:ext cx="3385214" cy="2242705"/>
          </a:xfrm>
          <a:prstGeom prst="rect">
            <a:avLst/>
          </a:prstGeom>
          <a:effec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安全文化</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2446869" y="1342692"/>
            <a:ext cx="7571303" cy="584775"/>
          </a:xfrm>
          <a:prstGeom prst="rect">
            <a:avLst/>
          </a:prstGeom>
          <a:noFill/>
          <a:effectLst/>
        </p:spPr>
        <p:txBody>
          <a:bodyPr wrap="none" rtlCol="0">
            <a:spAutoFit/>
          </a:bodyPr>
          <a:lstStyle/>
          <a:p>
            <a:r>
              <a:rPr lang="zh-CN" altLang="en-US" sz="3200" b="1">
                <a:effectLst/>
                <a:latin typeface="微软雅黑" panose="020B0503020204020204" pitchFamily="34" charset="-122"/>
                <a:ea typeface="微软雅黑" panose="020B0503020204020204" pitchFamily="34" charset="-122"/>
              </a:rPr>
              <a:t>企业的员工应（企业安全文化建设导则）</a:t>
            </a:r>
            <a:endParaRPr lang="zh-CN" altLang="en-US" sz="3200" b="1">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2664212" y="2264734"/>
            <a:ext cx="7725192" cy="3323987"/>
          </a:xfrm>
          <a:prstGeom prst="rect">
            <a:avLst/>
          </a:prstGeom>
          <a:noFill/>
          <a:effectLst/>
        </p:spPr>
        <p:txBody>
          <a:bodyPr wrap="none" rtlCol="0">
            <a:spAutoFit/>
          </a:bodyPr>
          <a:lstStyle/>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在本职工作上始终采取安全的方法</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对任何与安全相关的工作保持质疑的态度</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对任何安全异常和事件保持警觉并主动报告</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接受培训，在岗工作中具有改进安全绩效的能力</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与管理者和其他员工进行必要的沟通</a:t>
            </a:r>
            <a:endParaRPr lang="zh-CN" altLang="en-US" sz="2800" b="1">
              <a:solidFill>
                <a:srgbClr val="0000FF"/>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748905" y="4149090"/>
            <a:ext cx="402272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0370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7" name="矩形: 折角 16"/>
          <p:cNvSpPr/>
          <p:nvPr/>
        </p:nvSpPr>
        <p:spPr>
          <a:xfrm>
            <a:off x="7566719" y="2230749"/>
            <a:ext cx="3394581" cy="4007582"/>
          </a:xfrm>
          <a:prstGeom prst="foldedCorne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solidFill>
                <a:srgbClr val="FF0000"/>
              </a:solidFill>
              <a:effectLst/>
            </a:endParaRPr>
          </a:p>
          <a:p>
            <a:pPr algn="ctr"/>
            <a:endParaRPr lang="en-US" altLang="zh-CN" sz="2400">
              <a:solidFill>
                <a:srgbClr val="FF0000"/>
              </a:solidFill>
              <a:effectLst/>
            </a:endParaRPr>
          </a:p>
          <a:p>
            <a:pPr algn="ctr"/>
            <a:r>
              <a:rPr lang="zh-CN" altLang="en-US" sz="2400">
                <a:solidFill>
                  <a:srgbClr val="FF0000"/>
                </a:solidFill>
                <a:effectLst/>
              </a:rPr>
              <a:t>在这些责任事故中</a:t>
            </a:r>
            <a:r>
              <a:rPr lang="en-US" altLang="zh-CN" sz="2400">
                <a:solidFill>
                  <a:srgbClr val="FF0000"/>
                </a:solidFill>
                <a:effectLst/>
              </a:rPr>
              <a:t>90%</a:t>
            </a:r>
            <a:r>
              <a:rPr lang="zh-CN" altLang="en-US" sz="2400">
                <a:solidFill>
                  <a:srgbClr val="FF0000"/>
                </a:solidFill>
                <a:effectLst/>
              </a:rPr>
              <a:t>以上的事故发生在班组，</a:t>
            </a:r>
            <a:r>
              <a:rPr lang="en-US" altLang="zh-CN" sz="2400">
                <a:solidFill>
                  <a:srgbClr val="FF0000"/>
                </a:solidFill>
                <a:effectLst/>
              </a:rPr>
              <a:t>80%</a:t>
            </a:r>
            <a:r>
              <a:rPr lang="zh-CN" altLang="en-US" sz="2400">
                <a:solidFill>
                  <a:srgbClr val="FF0000"/>
                </a:solidFill>
                <a:effectLst/>
              </a:rPr>
              <a:t>以上的事故是由于人为因素违章作业造成的，其中一个重要原因就是班主管安全管理薄弱缺乏有效的控制措施</a:t>
            </a:r>
            <a:endParaRPr lang="zh-CN" altLang="en-US" sz="2400">
              <a:solidFill>
                <a:srgbClr val="FF0000"/>
              </a:solidFill>
              <a:effectLst/>
            </a:endParaRPr>
          </a:p>
        </p:txBody>
      </p:sp>
      <p:sp>
        <p:nvSpPr>
          <p:cNvPr id="5" name="矩形 4"/>
          <p:cNvSpPr/>
          <p:nvPr/>
        </p:nvSpPr>
        <p:spPr>
          <a:xfrm>
            <a:off x="907947" y="2978568"/>
            <a:ext cx="6096000" cy="2308324"/>
          </a:xfrm>
          <a:prstGeom prst="rect">
            <a:avLst/>
          </a:prstGeom>
          <a:effectLst/>
        </p:spPr>
        <p:txBody>
          <a:bodyPr>
            <a:spAutoFit/>
          </a:bodyPr>
          <a:lstStyle/>
          <a:p>
            <a:pPr marL="285750" indent="-285750">
              <a:lnSpc>
                <a:spcPct val="150000"/>
              </a:lnSpc>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责任事故：违法违规和违背自然规律；</a:t>
            </a:r>
            <a:endParaRPr lang="en-US" altLang="zh-CN" sz="2400">
              <a:effectLst/>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事故的原因：人、机、物、环、管；</a:t>
            </a:r>
            <a:endParaRPr lang="en-US" altLang="zh-CN" sz="2400">
              <a:effectLst/>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绝大部分事故总是体现在管理系统中的缺陷，甚至管理系统崩溃。</a:t>
            </a:r>
            <a:endParaRPr lang="zh-CN" altLang="en-US" sz="2400">
              <a:effectLst/>
              <a:latin typeface="宋体" panose="02010600030101010101" pitchFamily="2" charset="-122"/>
              <a:ea typeface="宋体" panose="02010600030101010101" pitchFamily="2" charset="-122"/>
            </a:endParaRPr>
          </a:p>
        </p:txBody>
      </p:sp>
      <p:sp>
        <p:nvSpPr>
          <p:cNvPr id="7" name="文本框 6"/>
          <p:cNvSpPr txBox="1"/>
          <p:nvPr/>
        </p:nvSpPr>
        <p:spPr>
          <a:xfrm>
            <a:off x="1309069" y="701749"/>
            <a:ext cx="2339102"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事故案例分析</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084521" y="1521079"/>
            <a:ext cx="2871426" cy="0"/>
          </a:xfrm>
          <a:prstGeom prst="line">
            <a:avLst/>
          </a:prstGeom>
          <a:ln w="28575">
            <a:solidFill>
              <a:srgbClr val="0000FF"/>
            </a:solidFill>
          </a:ln>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84521" y="2088149"/>
            <a:ext cx="3402419" cy="0"/>
          </a:xfrm>
          <a:prstGeom prst="line">
            <a:avLst/>
          </a:prstGeom>
          <a:ln w="28575">
            <a:solidFill>
              <a:srgbClr val="0000FF"/>
            </a:solidFill>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84521" y="1571531"/>
            <a:ext cx="2646878" cy="461665"/>
          </a:xfrm>
          <a:prstGeom prst="rect">
            <a:avLst/>
          </a:prstGeom>
          <a:noFill/>
          <a:effectLst/>
        </p:spPr>
        <p:txBody>
          <a:bodyPr wrap="none" rtlCol="0">
            <a:spAutoFit/>
          </a:bodyPr>
          <a:lstStyle/>
          <a:p>
            <a:r>
              <a:rPr lang="zh-CN" altLang="en-US" sz="2400" b="1">
                <a:solidFill>
                  <a:srgbClr val="FF0000"/>
                </a:solidFill>
                <a:effectLst/>
              </a:rPr>
              <a:t>事故的原因及性质</a:t>
            </a:r>
            <a:endParaRPr lang="zh-CN" altLang="en-US" sz="2400" b="1">
              <a:solidFill>
                <a:srgbClr val="FF0000"/>
              </a:solidFill>
              <a:effectLst/>
            </a:endParaRPr>
          </a:p>
        </p:txBody>
      </p:sp>
      <p:pic>
        <p:nvPicPr>
          <p:cNvPr id="16" name="图片 15" descr="图片包含 书写用具, 定居者&#10;&#10;已生成极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9868" b="8527"/>
          <a:stretch>
            <a:fillRect/>
          </a:stretch>
        </p:blipFill>
        <p:spPr>
          <a:xfrm>
            <a:off x="8441384" y="1087823"/>
            <a:ext cx="2640537" cy="1890745"/>
          </a:xfrm>
          <a:prstGeom prst="rect">
            <a:avLst/>
          </a:prstGeom>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矩形 5"/>
          <p:cNvSpPr/>
          <p:nvPr/>
        </p:nvSpPr>
        <p:spPr>
          <a:xfrm>
            <a:off x="666307" y="2078258"/>
            <a:ext cx="7605827" cy="1569660"/>
          </a:xfrm>
          <a:prstGeom prst="rect">
            <a:avLst/>
          </a:prstGeom>
          <a:effectLst/>
        </p:spPr>
        <p:txBody>
          <a:bodyPr wrap="square">
            <a:spAutoFit/>
          </a:bodyPr>
          <a:lstStyle/>
          <a:p>
            <a:pPr marL="342900" indent="-342900">
              <a:buFont typeface="Wingdings" panose="05000000000000000000" pitchFamily="2" charset="2"/>
              <a:buChar char="l"/>
            </a:pPr>
            <a:r>
              <a:rPr lang="zh-CN" altLang="en-US" sz="2400">
                <a:effectLst/>
                <a:latin typeface="宋体" panose="02010600030101010101" pitchFamily="2" charset="-122"/>
                <a:ea typeface="宋体" panose="02010600030101010101" pitchFamily="2" charset="-122"/>
              </a:rPr>
              <a:t>是安全生产的最基层组织</a:t>
            </a:r>
            <a:r>
              <a:rPr lang="en-US" altLang="zh-CN" sz="2400">
                <a:effectLst/>
                <a:latin typeface="宋体" panose="02010600030101010101" pitchFamily="2" charset="-122"/>
                <a:ea typeface="宋体" panose="02010600030101010101" pitchFamily="2" charset="-122"/>
              </a:rPr>
              <a:t>;</a:t>
            </a:r>
            <a:endParaRPr lang="en-US" altLang="zh-CN" sz="2400">
              <a:effectLst/>
              <a:latin typeface="宋体" panose="02010600030101010101" pitchFamily="2" charset="-122"/>
              <a:ea typeface="宋体" panose="02010600030101010101" pitchFamily="2" charset="-122"/>
            </a:endParaRPr>
          </a:p>
          <a:p>
            <a:pPr marL="342900" indent="-342900">
              <a:buFont typeface="Wingdings" panose="05000000000000000000" pitchFamily="2" charset="2"/>
              <a:buChar char="l"/>
            </a:pPr>
            <a:r>
              <a:rPr lang="zh-CN" altLang="en-US" sz="2400">
                <a:effectLst/>
                <a:latin typeface="宋体" panose="02010600030101010101" pitchFamily="2" charset="-122"/>
                <a:ea typeface="宋体" panose="02010600030101010101" pitchFamily="2" charset="-122"/>
              </a:rPr>
              <a:t>落实到班组，体现在现场</a:t>
            </a:r>
            <a:r>
              <a:rPr lang="en-US" altLang="zh-CN" sz="2400">
                <a:effectLst/>
                <a:latin typeface="宋体" panose="02010600030101010101" pitchFamily="2" charset="-122"/>
                <a:ea typeface="宋体" panose="02010600030101010101" pitchFamily="2" charset="-122"/>
              </a:rPr>
              <a:t>;</a:t>
            </a:r>
            <a:endParaRPr lang="en-US" altLang="zh-CN" sz="2400">
              <a:effectLst/>
              <a:latin typeface="宋体" panose="02010600030101010101" pitchFamily="2" charset="-122"/>
              <a:ea typeface="宋体" panose="02010600030101010101" pitchFamily="2" charset="-122"/>
            </a:endParaRPr>
          </a:p>
          <a:p>
            <a:pPr marL="342900" indent="-342900">
              <a:buFont typeface="Wingdings" panose="05000000000000000000" pitchFamily="2" charset="2"/>
              <a:buChar char="l"/>
            </a:pPr>
            <a:r>
              <a:rPr lang="zh-CN" altLang="en-US" sz="2400">
                <a:effectLst/>
                <a:latin typeface="宋体" panose="02010600030101010101" pitchFamily="2" charset="-122"/>
                <a:ea typeface="宋体" panose="02010600030101010101" pitchFamily="2" charset="-122"/>
              </a:rPr>
              <a:t>夯实企业安全基础，创建本质安全型企业推进企业安全发展的关键环节。</a:t>
            </a:r>
            <a:endParaRPr lang="zh-CN" altLang="en-US" sz="2400">
              <a:effectLst/>
              <a:latin typeface="宋体" panose="02010600030101010101" pitchFamily="2" charset="-122"/>
              <a:ea typeface="宋体" panose="02010600030101010101" pitchFamily="2" charset="-122"/>
            </a:endParaRPr>
          </a:p>
        </p:txBody>
      </p:sp>
      <p:sp>
        <p:nvSpPr>
          <p:cNvPr id="7" name="矩形 6"/>
          <p:cNvSpPr/>
          <p:nvPr/>
        </p:nvSpPr>
        <p:spPr>
          <a:xfrm>
            <a:off x="666307" y="4645931"/>
            <a:ext cx="8700978" cy="1569660"/>
          </a:xfrm>
          <a:prstGeom prst="rect">
            <a:avLst/>
          </a:prstGeom>
          <a:effectLst/>
        </p:spPr>
        <p:txBody>
          <a:bodyPr wrap="square">
            <a:spAutoFit/>
          </a:bodyPr>
          <a:lstStyle/>
          <a:p>
            <a:pPr marL="342900" indent="-342900">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有效遏制重大事故减少事故总量必须落实班组长职工岗位安全生产责任制</a:t>
            </a:r>
            <a:endParaRPr lang="en-US" altLang="zh-CN" sz="2400">
              <a:effectLst/>
              <a:latin typeface="宋体" panose="02010600030101010101" pitchFamily="2" charset="-122"/>
              <a:ea typeface="宋体" panose="02010600030101010101" pitchFamily="2" charset="-122"/>
            </a:endParaRPr>
          </a:p>
          <a:p>
            <a:pPr marL="342900" indent="-342900">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减少和杜绝“三违”“为实现企业安全生产形势的稳定好转提供重要保障</a:t>
            </a:r>
            <a:endParaRPr lang="zh-CN" altLang="en-US" sz="2400">
              <a:effectLst/>
              <a:latin typeface="宋体" panose="02010600030101010101" pitchFamily="2" charset="-122"/>
              <a:ea typeface="宋体" panose="02010600030101010101" pitchFamily="2" charset="-122"/>
            </a:endParaRPr>
          </a:p>
        </p:txBody>
      </p:sp>
      <p:sp>
        <p:nvSpPr>
          <p:cNvPr id="9" name="文本框 8"/>
          <p:cNvSpPr txBox="1"/>
          <p:nvPr/>
        </p:nvSpPr>
        <p:spPr>
          <a:xfrm>
            <a:off x="1309069" y="701749"/>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pic>
        <p:nvPicPr>
          <p:cNvPr id="12" name="图片 11" descr="图片包含 服装, 人员, 男士&#10;&#10;已生成高可信度的说明"/>
          <p:cNvPicPr>
            <a:picLocks noChangeAspect="1"/>
          </p:cNvPicPr>
          <p:nvPr/>
        </p:nvPicPr>
        <p:blipFill>
          <a:blip r:embed="rId1">
            <a:clrChange>
              <a:clrFrom>
                <a:srgbClr val="F9F9FB"/>
              </a:clrFrom>
              <a:clrTo>
                <a:srgbClr val="F9F9FB">
                  <a:alpha val="0"/>
                </a:srgbClr>
              </a:clrTo>
            </a:clrChange>
            <a:extLst>
              <a:ext uri="{28A0092B-C50C-407E-A947-70E740481C1C}">
                <a14:useLocalDpi xmlns:a14="http://schemas.microsoft.com/office/drawing/2010/main" val="0"/>
              </a:ext>
            </a:extLst>
          </a:blip>
          <a:srcRect l="6072" t="8540" r="6885"/>
          <a:stretch>
            <a:fillRect/>
          </a:stretch>
        </p:blipFill>
        <p:spPr>
          <a:xfrm>
            <a:off x="8764692" y="1713396"/>
            <a:ext cx="3427308" cy="5144604"/>
          </a:xfrm>
          <a:prstGeom prst="rect">
            <a:avLst/>
          </a:prstGeom>
          <a:effectLst/>
        </p:spPr>
      </p:pic>
      <p:sp>
        <p:nvSpPr>
          <p:cNvPr id="13" name="矩形 12"/>
          <p:cNvSpPr/>
          <p:nvPr/>
        </p:nvSpPr>
        <p:spPr>
          <a:xfrm>
            <a:off x="666307" y="4054314"/>
            <a:ext cx="5416868" cy="461665"/>
          </a:xfrm>
          <a:prstGeom prst="rect">
            <a:avLst/>
          </a:prstGeom>
          <a:effectLst/>
        </p:spPr>
        <p:txBody>
          <a:bodyPr wrap="none">
            <a:spAutoFit/>
          </a:bodyPr>
          <a:lstStyle/>
          <a:p>
            <a:r>
              <a:rPr lang="zh-CN" altLang="en-US" sz="2400" b="1">
                <a:solidFill>
                  <a:srgbClr val="FF0000"/>
                </a:solidFill>
                <a:effectLst/>
                <a:latin typeface="微软雅黑" panose="020B0503020204020204" pitchFamily="34" charset="-122"/>
                <a:ea typeface="微软雅黑" panose="020B0503020204020204" pitchFamily="34" charset="-122"/>
              </a:rPr>
              <a:t>是减少“三违”“防止事故的有效途径</a:t>
            </a:r>
            <a:endParaRPr lang="en-US" altLang="zh-CN" sz="2400" b="1">
              <a:solidFill>
                <a:srgbClr val="FF0000"/>
              </a:solidFill>
              <a:effectLst/>
              <a:latin typeface="微软雅黑" panose="020B0503020204020204" pitchFamily="34" charset="-122"/>
              <a:ea typeface="微软雅黑" panose="020B0503020204020204" pitchFamily="34" charset="-122"/>
            </a:endParaRPr>
          </a:p>
        </p:txBody>
      </p:sp>
      <p:sp>
        <p:nvSpPr>
          <p:cNvPr id="14" name="矩形 13"/>
          <p:cNvSpPr/>
          <p:nvPr/>
        </p:nvSpPr>
        <p:spPr>
          <a:xfrm>
            <a:off x="666307" y="1557386"/>
            <a:ext cx="5416868" cy="461665"/>
          </a:xfrm>
          <a:prstGeom prst="rect">
            <a:avLst/>
          </a:prstGeom>
          <a:effectLst/>
        </p:spPr>
        <p:txBody>
          <a:bodyPr wrap="none">
            <a:spAutoFit/>
          </a:bodyPr>
          <a:lstStyle/>
          <a:p>
            <a:r>
              <a:rPr lang="zh-CN" altLang="en-US" sz="2400" b="1">
                <a:solidFill>
                  <a:srgbClr val="FF0000"/>
                </a:solidFill>
                <a:effectLst/>
                <a:latin typeface="微软雅黑" panose="020B0503020204020204" pitchFamily="34" charset="-122"/>
                <a:ea typeface="微软雅黑" panose="020B0503020204020204" pitchFamily="34" charset="-122"/>
              </a:rPr>
              <a:t>是强化系安全基础管理的重要组成部分</a:t>
            </a:r>
            <a:endParaRPr lang="zh-CN" altLang="en-US" sz="24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309069" y="701749"/>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20" name="矩形 19"/>
          <p:cNvSpPr/>
          <p:nvPr/>
        </p:nvSpPr>
        <p:spPr>
          <a:xfrm>
            <a:off x="806765" y="2096872"/>
            <a:ext cx="3138105" cy="3827721"/>
          </a:xfrm>
          <a:prstGeom prst="rect">
            <a:avLst/>
          </a:prstGeom>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a:solidFill>
                  <a:srgbClr val="FF0000"/>
                </a:solidFill>
                <a:effectLst/>
                <a:latin typeface="微软雅黑" panose="020B0503020204020204" pitchFamily="34" charset="-122"/>
                <a:ea typeface="微软雅黑" panose="020B0503020204020204" pitchFamily="34" charset="-122"/>
              </a:rPr>
              <a:t>是</a:t>
            </a:r>
            <a:r>
              <a:rPr lang="zh-CN" altLang="en-US" sz="2400">
                <a:solidFill>
                  <a:schemeClr val="tx1"/>
                </a:solidFill>
                <a:effectLst/>
                <a:latin typeface="微软雅黑" panose="020B0503020204020204" pitchFamily="34" charset="-122"/>
                <a:ea typeface="微软雅黑" panose="020B0503020204020204" pitchFamily="34" charset="-122"/>
              </a:rPr>
              <a:t>企业生产经营活动的基本单位</a:t>
            </a:r>
            <a:endParaRPr lang="en-US" altLang="zh-CN" sz="2400">
              <a:solidFill>
                <a:schemeClr val="tx1"/>
              </a:solidFill>
              <a:effectLst/>
              <a:latin typeface="微软雅黑" panose="020B0503020204020204" pitchFamily="34" charset="-122"/>
              <a:ea typeface="微软雅黑" panose="020B0503020204020204" pitchFamily="34" charset="-122"/>
            </a:endParaRPr>
          </a:p>
          <a:p>
            <a:r>
              <a:rPr lang="zh-CN" altLang="en-US" sz="2400" b="1">
                <a:solidFill>
                  <a:srgbClr val="FF0000"/>
                </a:solidFill>
                <a:effectLst/>
                <a:latin typeface="微软雅黑" panose="020B0503020204020204" pitchFamily="34" charset="-122"/>
                <a:ea typeface="微软雅黑" panose="020B0503020204020204" pitchFamily="34" charset="-122"/>
              </a:rPr>
              <a:t>是</a:t>
            </a:r>
            <a:r>
              <a:rPr lang="zh-CN" altLang="en-US" sz="2400">
                <a:solidFill>
                  <a:schemeClr val="tx1"/>
                </a:solidFill>
                <a:effectLst/>
                <a:latin typeface="微软雅黑" panose="020B0503020204020204" pitchFamily="34" charset="-122"/>
                <a:ea typeface="微软雅黑" panose="020B0503020204020204" pitchFamily="34" charset="-122"/>
              </a:rPr>
              <a:t>企业最基层的生产管理，单位，麻雀虽小，五脏俱全，上面千条线，班主一根针。</a:t>
            </a:r>
            <a:endParaRPr lang="zh-CN" altLang="en-US" sz="2400">
              <a:solidFill>
                <a:schemeClr val="tx1"/>
              </a:solidFill>
              <a:effectLst/>
              <a:latin typeface="微软雅黑" panose="020B0503020204020204" pitchFamily="34" charset="-122"/>
              <a:ea typeface="微软雅黑" panose="020B0503020204020204" pitchFamily="34" charset="-122"/>
            </a:endParaRPr>
          </a:p>
        </p:txBody>
      </p:sp>
      <p:sp>
        <p:nvSpPr>
          <p:cNvPr id="18" name="矩形: 圆角 17"/>
          <p:cNvSpPr/>
          <p:nvPr/>
        </p:nvSpPr>
        <p:spPr>
          <a:xfrm>
            <a:off x="1255296" y="1839044"/>
            <a:ext cx="2349796" cy="515655"/>
          </a:xfrm>
          <a:prstGeom prst="round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班组的地位</a:t>
            </a:r>
            <a:endParaRPr lang="zh-CN" altLang="en-US" sz="2400" b="1">
              <a:effectLst/>
              <a:latin typeface="微软雅黑" panose="020B0503020204020204" pitchFamily="34" charset="-122"/>
              <a:ea typeface="微软雅黑" panose="020B0503020204020204" pitchFamily="34" charset="-122"/>
            </a:endParaRPr>
          </a:p>
        </p:txBody>
      </p:sp>
      <p:sp>
        <p:nvSpPr>
          <p:cNvPr id="26" name="矩形 25"/>
          <p:cNvSpPr/>
          <p:nvPr/>
        </p:nvSpPr>
        <p:spPr>
          <a:xfrm>
            <a:off x="4652186" y="2096872"/>
            <a:ext cx="3138105" cy="3827721"/>
          </a:xfrm>
          <a:prstGeom prst="rect">
            <a:avLst/>
          </a:prstGeom>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a:solidFill>
                  <a:schemeClr val="tx1"/>
                </a:solidFill>
                <a:effectLst/>
                <a:latin typeface="微软雅黑" panose="020B0503020204020204" pitchFamily="34" charset="-122"/>
                <a:ea typeface="微软雅黑" panose="020B0503020204020204" pitchFamily="34" charset="-122"/>
              </a:rPr>
              <a:t>班组的领导就是班组长属于兵头将尾；</a:t>
            </a:r>
            <a:endParaRPr lang="en-US" altLang="zh-CN" sz="2400">
              <a:solidFill>
                <a:schemeClr val="tx1"/>
              </a:solidFill>
              <a:effectLst/>
              <a:latin typeface="微软雅黑" panose="020B0503020204020204" pitchFamily="34" charset="-122"/>
              <a:ea typeface="微软雅黑" panose="020B0503020204020204" pitchFamily="34" charset="-122"/>
            </a:endParaRPr>
          </a:p>
          <a:p>
            <a:r>
              <a:rPr lang="zh-CN" altLang="en-US" sz="2400">
                <a:solidFill>
                  <a:schemeClr val="tx1"/>
                </a:solidFill>
                <a:effectLst/>
                <a:latin typeface="微软雅黑" panose="020B0503020204020204" pitchFamily="34" charset="-122"/>
                <a:ea typeface="微软雅黑" panose="020B0503020204020204" pitchFamily="34" charset="-122"/>
              </a:rPr>
              <a:t>是企业最基层的负责人。</a:t>
            </a:r>
            <a:endParaRPr lang="zh-CN" altLang="en-US" sz="2400">
              <a:solidFill>
                <a:schemeClr val="tx1"/>
              </a:solidFill>
              <a:effectLst/>
              <a:latin typeface="微软雅黑" panose="020B0503020204020204" pitchFamily="34" charset="-122"/>
              <a:ea typeface="微软雅黑" panose="020B0503020204020204" pitchFamily="34" charset="-122"/>
            </a:endParaRPr>
          </a:p>
        </p:txBody>
      </p:sp>
      <p:sp>
        <p:nvSpPr>
          <p:cNvPr id="27" name="矩形: 圆角 26"/>
          <p:cNvSpPr/>
          <p:nvPr/>
        </p:nvSpPr>
        <p:spPr>
          <a:xfrm>
            <a:off x="5100717" y="1839044"/>
            <a:ext cx="2349796" cy="515655"/>
          </a:xfrm>
          <a:prstGeom prst="round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班组的地位</a:t>
            </a:r>
            <a:endParaRPr lang="zh-CN" altLang="en-US" sz="2400" b="1">
              <a:effectLst/>
              <a:latin typeface="微软雅黑" panose="020B0503020204020204" pitchFamily="34" charset="-122"/>
              <a:ea typeface="微软雅黑" panose="020B0503020204020204" pitchFamily="34" charset="-122"/>
            </a:endParaRPr>
          </a:p>
        </p:txBody>
      </p:sp>
      <p:sp>
        <p:nvSpPr>
          <p:cNvPr id="29" name="矩形 28"/>
          <p:cNvSpPr/>
          <p:nvPr/>
        </p:nvSpPr>
        <p:spPr>
          <a:xfrm>
            <a:off x="8497607" y="2096872"/>
            <a:ext cx="3138105" cy="3827721"/>
          </a:xfrm>
          <a:prstGeom prst="rect">
            <a:avLst/>
          </a:prstGeom>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a:solidFill>
                  <a:schemeClr val="tx1"/>
                </a:solidFill>
                <a:effectLst/>
                <a:latin typeface="微软雅黑" panose="020B0503020204020204" pitchFamily="34" charset="-122"/>
                <a:ea typeface="微软雅黑" panose="020B0503020204020204" pitchFamily="34" charset="-122"/>
              </a:rPr>
              <a:t>对部下应站在</a:t>
            </a:r>
            <a:r>
              <a:rPr lang="zh-CN" altLang="en-US" sz="2400" b="1">
                <a:solidFill>
                  <a:srgbClr val="FF0000"/>
                </a:solidFill>
                <a:effectLst/>
                <a:latin typeface="微软雅黑" panose="020B0503020204020204" pitchFamily="34" charset="-122"/>
                <a:ea typeface="微软雅黑" panose="020B0503020204020204" pitchFamily="34" charset="-122"/>
              </a:rPr>
              <a:t>经营者</a:t>
            </a:r>
            <a:r>
              <a:rPr lang="zh-CN" altLang="en-US" sz="2400">
                <a:solidFill>
                  <a:schemeClr val="tx1"/>
                </a:solidFill>
                <a:effectLst/>
                <a:latin typeface="微软雅黑" panose="020B0503020204020204" pitchFamily="34" charset="-122"/>
                <a:ea typeface="微软雅黑" panose="020B0503020204020204" pitchFamily="34" charset="-122"/>
              </a:rPr>
              <a:t>的立场，</a:t>
            </a:r>
            <a:endParaRPr lang="en-US" altLang="zh-CN" sz="2400">
              <a:solidFill>
                <a:schemeClr val="tx1"/>
              </a:solidFill>
              <a:effectLst/>
              <a:latin typeface="微软雅黑" panose="020B0503020204020204" pitchFamily="34" charset="-122"/>
              <a:ea typeface="微软雅黑" panose="020B0503020204020204" pitchFamily="34" charset="-122"/>
            </a:endParaRPr>
          </a:p>
          <a:p>
            <a:r>
              <a:rPr lang="zh-CN" altLang="en-US" sz="2400">
                <a:solidFill>
                  <a:schemeClr val="tx1"/>
                </a:solidFill>
                <a:effectLst/>
                <a:latin typeface="微软雅黑" panose="020B0503020204020204" pitchFamily="34" charset="-122"/>
                <a:ea typeface="微软雅黑" panose="020B0503020204020204" pitchFamily="34" charset="-122"/>
              </a:rPr>
              <a:t>对经营者应站在</a:t>
            </a:r>
            <a:r>
              <a:rPr lang="zh-CN" altLang="en-US" sz="2400" b="1">
                <a:solidFill>
                  <a:srgbClr val="FF0000"/>
                </a:solidFill>
                <a:effectLst/>
                <a:latin typeface="微软雅黑" panose="020B0503020204020204" pitchFamily="34" charset="-122"/>
                <a:ea typeface="微软雅黑" panose="020B0503020204020204" pitchFamily="34" charset="-122"/>
              </a:rPr>
              <a:t>部下</a:t>
            </a:r>
            <a:r>
              <a:rPr lang="zh-CN" altLang="en-US" sz="2400">
                <a:solidFill>
                  <a:schemeClr val="tx1"/>
                </a:solidFill>
                <a:effectLst/>
                <a:latin typeface="微软雅黑" panose="020B0503020204020204" pitchFamily="34" charset="-122"/>
                <a:ea typeface="微软雅黑" panose="020B0503020204020204" pitchFamily="34" charset="-122"/>
              </a:rPr>
              <a:t>的立场，反应不下呼声，对直接上级站在</a:t>
            </a:r>
            <a:r>
              <a:rPr lang="zh-CN" altLang="en-US" sz="2400" b="1">
                <a:solidFill>
                  <a:srgbClr val="FF0000"/>
                </a:solidFill>
                <a:effectLst/>
                <a:latin typeface="微软雅黑" panose="020B0503020204020204" pitchFamily="34" charset="-122"/>
                <a:ea typeface="微软雅黑" panose="020B0503020204020204" pitchFamily="34" charset="-122"/>
              </a:rPr>
              <a:t>部下和上级辅助人员</a:t>
            </a:r>
            <a:r>
              <a:rPr lang="zh-CN" altLang="en-US" sz="2400">
                <a:solidFill>
                  <a:schemeClr val="tx1"/>
                </a:solidFill>
                <a:effectLst/>
                <a:latin typeface="微软雅黑" panose="020B0503020204020204" pitchFamily="34" charset="-122"/>
                <a:ea typeface="微软雅黑" panose="020B0503020204020204" pitchFamily="34" charset="-122"/>
              </a:rPr>
              <a:t>的立场。</a:t>
            </a:r>
            <a:endParaRPr lang="zh-CN" altLang="en-US" sz="2400">
              <a:solidFill>
                <a:schemeClr val="tx1"/>
              </a:solidFill>
              <a:effectLst/>
              <a:latin typeface="微软雅黑" panose="020B0503020204020204" pitchFamily="34" charset="-122"/>
              <a:ea typeface="微软雅黑" panose="020B0503020204020204" pitchFamily="34" charset="-122"/>
            </a:endParaRPr>
          </a:p>
        </p:txBody>
      </p:sp>
      <p:sp>
        <p:nvSpPr>
          <p:cNvPr id="30" name="矩形: 圆角 29"/>
          <p:cNvSpPr/>
          <p:nvPr/>
        </p:nvSpPr>
        <p:spPr>
          <a:xfrm>
            <a:off x="8946138" y="1839044"/>
            <a:ext cx="2349796" cy="515655"/>
          </a:xfrm>
          <a:prstGeom prst="round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班组长的立场</a:t>
            </a:r>
            <a:endParaRPr lang="zh-CN" altLang="en-US" sz="2400" b="1">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309069" y="62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2" name="矩形 1"/>
          <p:cNvSpPr/>
          <p:nvPr/>
        </p:nvSpPr>
        <p:spPr>
          <a:xfrm>
            <a:off x="5110712" y="1603821"/>
            <a:ext cx="6702059" cy="1015663"/>
          </a:xfrm>
          <a:prstGeom prst="rect">
            <a:avLst/>
          </a:prstGeom>
          <a:effectLst/>
        </p:spPr>
        <p:txBody>
          <a:bodyPr wrap="square">
            <a:spAutoFit/>
          </a:bodyPr>
          <a:lstStyle/>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始终把事故预防作为安全工作的重中之重，</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始终把安全标准化，</a:t>
            </a:r>
            <a:r>
              <a:rPr lang="en-US" altLang="zh-CN" sz="2000">
                <a:effectLst/>
                <a:latin typeface="微软雅黑" panose="020B0503020204020204" pitchFamily="34" charset="-122"/>
                <a:ea typeface="微软雅黑" panose="020B0503020204020204" pitchFamily="34" charset="-122"/>
              </a:rPr>
              <a:t>HSE</a:t>
            </a:r>
            <a:r>
              <a:rPr lang="zh-CN" altLang="en-US" sz="2000">
                <a:effectLst/>
                <a:latin typeface="微软雅黑" panose="020B0503020204020204" pitchFamily="34" charset="-122"/>
                <a:ea typeface="微软雅黑" panose="020B0503020204020204" pitchFamily="34" charset="-122"/>
              </a:rPr>
              <a:t>体系，建设作为一项永不竣工。</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始终把现场管理作为安全生产的中心。</a:t>
            </a:r>
            <a:endParaRPr lang="zh-CN" altLang="en-US" sz="2000">
              <a:effectLst/>
              <a:latin typeface="微软雅黑" panose="020B0503020204020204" pitchFamily="34" charset="-122"/>
              <a:ea typeface="微软雅黑" panose="020B0503020204020204" pitchFamily="34" charset="-122"/>
            </a:endParaRPr>
          </a:p>
        </p:txBody>
      </p:sp>
      <p:sp>
        <p:nvSpPr>
          <p:cNvPr id="4" name="矩形 3"/>
          <p:cNvSpPr/>
          <p:nvPr/>
        </p:nvSpPr>
        <p:spPr>
          <a:xfrm>
            <a:off x="5110713" y="3091835"/>
            <a:ext cx="6096000" cy="1323439"/>
          </a:xfrm>
          <a:prstGeom prst="rect">
            <a:avLst/>
          </a:prstGeom>
          <a:effectLst/>
        </p:spPr>
        <p:txBody>
          <a:bodyPr>
            <a:spAutoFit/>
          </a:bodyPr>
          <a:lstStyle/>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当班隐患不排除不离现场，</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作业场所条件发生异常变化不离现场，</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环节出现问题，不离现场，</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没有给下一班创造良好安全条件，不离现场。</a:t>
            </a:r>
            <a:endParaRPr lang="zh-CN" altLang="en-US" sz="2000">
              <a:effectLst/>
              <a:latin typeface="微软雅黑" panose="020B0503020204020204" pitchFamily="34" charset="-122"/>
              <a:ea typeface="微软雅黑" panose="020B0503020204020204" pitchFamily="34" charset="-122"/>
            </a:endParaRPr>
          </a:p>
        </p:txBody>
      </p:sp>
      <p:sp>
        <p:nvSpPr>
          <p:cNvPr id="6" name="矩形 5"/>
          <p:cNvSpPr/>
          <p:nvPr/>
        </p:nvSpPr>
        <p:spPr>
          <a:xfrm>
            <a:off x="5110713" y="4729252"/>
            <a:ext cx="6096000" cy="1631216"/>
          </a:xfrm>
          <a:prstGeom prst="rect">
            <a:avLst/>
          </a:prstGeom>
          <a:effectLst/>
        </p:spPr>
        <p:txBody>
          <a:bodyPr>
            <a:spAutoFit/>
          </a:bodyPr>
          <a:lstStyle/>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对安全的重视程度</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安全隐患排查整改复查验收</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动态掌控，</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安全承诺</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责任追究</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zh-CN" altLang="en-US" sz="2000">
              <a:effectLst/>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46298" y="1574825"/>
            <a:ext cx="914400" cy="4565672"/>
            <a:chOff x="946298" y="1782356"/>
            <a:chExt cx="914400" cy="4150611"/>
          </a:xfrm>
          <a:solidFill>
            <a:srgbClr val="FF9933"/>
          </a:solidFill>
          <a:effectLst>
            <a:glow rad="139700">
              <a:schemeClr val="accent3">
                <a:satMod val="175000"/>
                <a:alpha val="40000"/>
              </a:schemeClr>
            </a:glow>
          </a:effectLst>
        </p:grpSpPr>
        <p:sp>
          <p:nvSpPr>
            <p:cNvPr id="7" name="梯形 6"/>
            <p:cNvSpPr/>
            <p:nvPr/>
          </p:nvSpPr>
          <p:spPr>
            <a:xfrm>
              <a:off x="946298" y="3179135"/>
              <a:ext cx="914400" cy="2753832"/>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8" name="梯形 7"/>
            <p:cNvSpPr/>
            <p:nvPr/>
          </p:nvSpPr>
          <p:spPr>
            <a:xfrm rot="10800000">
              <a:off x="946298" y="1782356"/>
              <a:ext cx="914400" cy="2753832"/>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grpSp>
      <p:sp>
        <p:nvSpPr>
          <p:cNvPr id="12" name="矩形 11"/>
          <p:cNvSpPr/>
          <p:nvPr/>
        </p:nvSpPr>
        <p:spPr>
          <a:xfrm>
            <a:off x="1185550" y="1585557"/>
            <a:ext cx="435894" cy="4544307"/>
          </a:xfrm>
          <a:prstGeom prst="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领导对班组长在安全生产方面的要求</a:t>
            </a:r>
            <a:endParaRPr lang="zh-CN" altLang="en-US" b="1">
              <a:effectLst/>
              <a:latin typeface="微软雅黑" panose="020B0503020204020204" pitchFamily="34" charset="-122"/>
              <a:ea typeface="微软雅黑" panose="020B0503020204020204" pitchFamily="34" charset="-122"/>
            </a:endParaRPr>
          </a:p>
        </p:txBody>
      </p:sp>
      <p:sp>
        <p:nvSpPr>
          <p:cNvPr id="14" name="菱形 13"/>
          <p:cNvSpPr/>
          <p:nvPr/>
        </p:nvSpPr>
        <p:spPr>
          <a:xfrm>
            <a:off x="2489578" y="1634414"/>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5" name="菱形 14"/>
          <p:cNvSpPr/>
          <p:nvPr/>
        </p:nvSpPr>
        <p:spPr>
          <a:xfrm>
            <a:off x="2318684" y="1634414"/>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7" name="矩形 16"/>
          <p:cNvSpPr/>
          <p:nvPr/>
        </p:nvSpPr>
        <p:spPr>
          <a:xfrm>
            <a:off x="2522822" y="2058281"/>
            <a:ext cx="1569660" cy="369332"/>
          </a:xfrm>
          <a:prstGeom prst="rect">
            <a:avLst/>
          </a:prstGeom>
          <a:effectLst/>
        </p:spPr>
        <p:txBody>
          <a:bodyPr wrap="none">
            <a:spAutoFit/>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三个“始终”</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
        <p:nvSpPr>
          <p:cNvPr id="18" name="菱形 17"/>
          <p:cNvSpPr/>
          <p:nvPr/>
        </p:nvSpPr>
        <p:spPr>
          <a:xfrm>
            <a:off x="2489578" y="3260925"/>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9" name="菱形 18"/>
          <p:cNvSpPr/>
          <p:nvPr/>
        </p:nvSpPr>
        <p:spPr>
          <a:xfrm>
            <a:off x="2318684" y="3260925"/>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0" name="矩形 19"/>
          <p:cNvSpPr/>
          <p:nvPr/>
        </p:nvSpPr>
        <p:spPr>
          <a:xfrm>
            <a:off x="2522822" y="3684792"/>
            <a:ext cx="1569660" cy="369332"/>
          </a:xfrm>
          <a:prstGeom prst="rect">
            <a:avLst/>
          </a:prstGeom>
          <a:effectLst/>
        </p:spPr>
        <p:txBody>
          <a:bodyPr wrap="none">
            <a:spAutoFit/>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四个“不离”</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
        <p:nvSpPr>
          <p:cNvPr id="21" name="菱形 20"/>
          <p:cNvSpPr/>
          <p:nvPr/>
        </p:nvSpPr>
        <p:spPr>
          <a:xfrm>
            <a:off x="2489578" y="4887436"/>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2" name="菱形 21"/>
          <p:cNvSpPr/>
          <p:nvPr/>
        </p:nvSpPr>
        <p:spPr>
          <a:xfrm>
            <a:off x="2318684" y="4887436"/>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3" name="矩形 22"/>
          <p:cNvSpPr/>
          <p:nvPr/>
        </p:nvSpPr>
        <p:spPr>
          <a:xfrm>
            <a:off x="2522822" y="5311303"/>
            <a:ext cx="1750800" cy="369332"/>
          </a:xfrm>
          <a:prstGeom prst="rect">
            <a:avLst/>
          </a:prstGeom>
          <a:effectLst/>
        </p:spPr>
        <p:txBody>
          <a:bodyPr wrap="none">
            <a:spAutoFit/>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五个“</a:t>
            </a:r>
            <a:r>
              <a:rPr lang="en-US" altLang="zh-CN" b="1">
                <a:solidFill>
                  <a:schemeClr val="bg1"/>
                </a:solidFill>
                <a:effectLst/>
                <a:latin typeface="微软雅黑" panose="020B0503020204020204" pitchFamily="34" charset="-122"/>
                <a:ea typeface="微软雅黑" panose="020B0503020204020204" pitchFamily="34" charset="-122"/>
              </a:rPr>
              <a:t>100%</a:t>
            </a:r>
            <a:r>
              <a:rPr lang="zh-CN" altLang="en-US" b="1">
                <a:solidFill>
                  <a:schemeClr val="bg1"/>
                </a:solidFill>
                <a:effectLst/>
                <a:latin typeface="微软雅黑" panose="020B0503020204020204" pitchFamily="34" charset="-122"/>
                <a:ea typeface="微软雅黑" panose="020B0503020204020204" pitchFamily="34" charset="-122"/>
              </a:rPr>
              <a:t>”</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文本框 1"/>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3" name="矩形 2"/>
          <p:cNvSpPr/>
          <p:nvPr/>
        </p:nvSpPr>
        <p:spPr>
          <a:xfrm>
            <a:off x="2712565" y="1824185"/>
            <a:ext cx="9206531" cy="707886"/>
          </a:xfrm>
          <a:prstGeom prst="rect">
            <a:avLst/>
          </a:prstGeom>
          <a:effectLst/>
        </p:spPr>
        <p:txBody>
          <a:bodyPr wrap="square">
            <a:spAutoFit/>
          </a:bodyPr>
          <a:lstStyle/>
          <a:p>
            <a:r>
              <a:rPr lang="zh-CN" altLang="en-US" sz="2000">
                <a:effectLst/>
                <a:latin typeface="微软雅黑" panose="020B0503020204020204" pitchFamily="34" charset="-122"/>
                <a:ea typeface="微软雅黑" panose="020B0503020204020204" pitchFamily="34" charset="-122"/>
              </a:rPr>
              <a:t>需要班组长在分配工作中做到办事公道，奖罚分明，分配利益时也要做到公道，只有这样才能够服众；</a:t>
            </a:r>
            <a:endParaRPr lang="zh-CN" altLang="en-US" sz="200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4486939" y="1051166"/>
            <a:ext cx="2954655"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职工对班组长的期望</a:t>
            </a:r>
            <a:endParaRPr lang="zh-CN" altLang="en-US" sz="2400" b="1">
              <a:effectLst/>
              <a:latin typeface="微软雅黑" panose="020B0503020204020204" pitchFamily="34" charset="-122"/>
              <a:ea typeface="微软雅黑" panose="020B0503020204020204" pitchFamily="34" charset="-122"/>
            </a:endParaRPr>
          </a:p>
        </p:txBody>
      </p:sp>
      <p:sp>
        <p:nvSpPr>
          <p:cNvPr id="7" name="矩形: 剪去对角 6"/>
          <p:cNvSpPr/>
          <p:nvPr/>
        </p:nvSpPr>
        <p:spPr>
          <a:xfrm>
            <a:off x="743074" y="1903039"/>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办事公道</a:t>
            </a:r>
            <a:endParaRPr lang="zh-CN" altLang="en-US" b="1">
              <a:effectLst/>
              <a:latin typeface="微软雅黑" panose="020B0503020204020204" pitchFamily="34" charset="-122"/>
              <a:ea typeface="微软雅黑" panose="020B0503020204020204" pitchFamily="34" charset="-122"/>
            </a:endParaRPr>
          </a:p>
        </p:txBody>
      </p:sp>
      <p:sp>
        <p:nvSpPr>
          <p:cNvPr id="14" name="矩形: 剪去对角 13"/>
          <p:cNvSpPr/>
          <p:nvPr/>
        </p:nvSpPr>
        <p:spPr>
          <a:xfrm>
            <a:off x="743073" y="2640230"/>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关心部下</a:t>
            </a:r>
            <a:endParaRPr lang="zh-CN" altLang="en-US" b="1">
              <a:effectLst/>
              <a:latin typeface="微软雅黑" panose="020B0503020204020204" pitchFamily="34" charset="-122"/>
              <a:ea typeface="微软雅黑" panose="020B0503020204020204" pitchFamily="34" charset="-122"/>
            </a:endParaRPr>
          </a:p>
        </p:txBody>
      </p:sp>
      <p:sp>
        <p:nvSpPr>
          <p:cNvPr id="9" name="矩形 8"/>
          <p:cNvSpPr/>
          <p:nvPr/>
        </p:nvSpPr>
        <p:spPr>
          <a:xfrm>
            <a:off x="2712565" y="2666566"/>
            <a:ext cx="9206530" cy="400110"/>
          </a:xfrm>
          <a:prstGeom prst="rect">
            <a:avLst/>
          </a:prstGeom>
          <a:effectLst/>
        </p:spPr>
        <p:txBody>
          <a:bodyPr wrap="square">
            <a:spAutoFit/>
          </a:bodyPr>
          <a:lstStyle/>
          <a:p>
            <a:r>
              <a:rPr lang="zh-CN" altLang="en-US" sz="2000">
                <a:effectLst/>
                <a:latin typeface="微软雅黑" panose="020B0503020204020204" pitchFamily="34" charset="-122"/>
                <a:ea typeface="微软雅黑" panose="020B0503020204020204" pitchFamily="34" charset="-122"/>
              </a:rPr>
              <a:t>想关心和了解员工在工作、生活上的需求，员工自然会满意；</a:t>
            </a:r>
            <a:endParaRPr lang="en-US" altLang="zh-CN" sz="2000">
              <a:effectLst/>
              <a:latin typeface="微软雅黑" panose="020B0503020204020204" pitchFamily="34" charset="-122"/>
              <a:ea typeface="微软雅黑" panose="020B0503020204020204" pitchFamily="34" charset="-122"/>
            </a:endParaRPr>
          </a:p>
        </p:txBody>
      </p:sp>
      <p:sp>
        <p:nvSpPr>
          <p:cNvPr id="16" name="矩形: 剪去对角 15"/>
          <p:cNvSpPr/>
          <p:nvPr/>
        </p:nvSpPr>
        <p:spPr>
          <a:xfrm>
            <a:off x="743072" y="3377421"/>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目标明确</a:t>
            </a:r>
            <a:endParaRPr lang="zh-CN" altLang="en-US" b="1">
              <a:effectLst/>
              <a:latin typeface="微软雅黑" panose="020B0503020204020204" pitchFamily="34" charset="-122"/>
              <a:ea typeface="微软雅黑" panose="020B0503020204020204" pitchFamily="34" charset="-122"/>
            </a:endParaRPr>
          </a:p>
        </p:txBody>
      </p:sp>
      <p:sp>
        <p:nvSpPr>
          <p:cNvPr id="11" name="矩形 10"/>
          <p:cNvSpPr/>
          <p:nvPr/>
        </p:nvSpPr>
        <p:spPr>
          <a:xfrm>
            <a:off x="2712564" y="3201171"/>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目标明确是做领导的一个最重要和最起码的前提，作为一个班组长，目标也应非常明确，否则就纯粹是一个糊涂官；</a:t>
            </a:r>
            <a:endParaRPr lang="en-US" altLang="zh-CN">
              <a:effectLst/>
              <a:latin typeface="微软雅黑" panose="020B0503020204020204" pitchFamily="34" charset="-122"/>
              <a:ea typeface="微软雅黑" panose="020B0503020204020204" pitchFamily="34" charset="-122"/>
            </a:endParaRPr>
          </a:p>
        </p:txBody>
      </p:sp>
      <p:sp>
        <p:nvSpPr>
          <p:cNvPr id="13" name="矩形 12"/>
          <p:cNvSpPr/>
          <p:nvPr/>
        </p:nvSpPr>
        <p:spPr>
          <a:xfrm>
            <a:off x="2712563" y="3981997"/>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工作中，下手总是希望自己能及时得到上司的及时指导，因为上司的及时指导就是对下属的关注和培训。</a:t>
            </a:r>
            <a:endParaRPr lang="en-US" altLang="zh-CN">
              <a:effectLst/>
              <a:latin typeface="微软雅黑" panose="020B0503020204020204" pitchFamily="34" charset="-122"/>
              <a:ea typeface="微软雅黑" panose="020B0503020204020204" pitchFamily="34" charset="-122"/>
            </a:endParaRPr>
          </a:p>
        </p:txBody>
      </p:sp>
      <p:sp>
        <p:nvSpPr>
          <p:cNvPr id="19" name="矩形: 剪去对角 18"/>
          <p:cNvSpPr/>
          <p:nvPr/>
        </p:nvSpPr>
        <p:spPr>
          <a:xfrm>
            <a:off x="743071" y="4113209"/>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及时指导</a:t>
            </a:r>
            <a:endParaRPr lang="zh-CN" altLang="en-US" b="1">
              <a:effectLst/>
              <a:latin typeface="微软雅黑" panose="020B0503020204020204" pitchFamily="34" charset="-122"/>
              <a:ea typeface="微软雅黑" panose="020B0503020204020204" pitchFamily="34" charset="-122"/>
            </a:endParaRPr>
          </a:p>
        </p:txBody>
      </p:sp>
      <p:sp>
        <p:nvSpPr>
          <p:cNvPr id="20" name="矩形: 剪去对角 19"/>
          <p:cNvSpPr/>
          <p:nvPr/>
        </p:nvSpPr>
        <p:spPr>
          <a:xfrm>
            <a:off x="743070" y="4848997"/>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需要荣誉</a:t>
            </a:r>
            <a:endParaRPr lang="zh-CN" altLang="en-US" b="1">
              <a:effectLst/>
              <a:latin typeface="微软雅黑" panose="020B0503020204020204" pitchFamily="34" charset="-122"/>
              <a:ea typeface="微软雅黑" panose="020B0503020204020204" pitchFamily="34" charset="-122"/>
            </a:endParaRPr>
          </a:p>
        </p:txBody>
      </p:sp>
      <p:sp>
        <p:nvSpPr>
          <p:cNvPr id="15" name="矩形 14"/>
          <p:cNvSpPr/>
          <p:nvPr/>
        </p:nvSpPr>
        <p:spPr>
          <a:xfrm>
            <a:off x="2712562" y="4762823"/>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作为班组长，还应做到非常慷慨地把荣誉和奖金分给大家，你部下的劳动模范越多，你的工作就能做到越好；</a:t>
            </a:r>
            <a:endParaRPr lang="en-US" altLang="zh-CN">
              <a:effectLst/>
              <a:latin typeface="微软雅黑" panose="020B0503020204020204" pitchFamily="34" charset="-122"/>
              <a:ea typeface="微软雅黑" panose="020B0503020204020204" pitchFamily="34" charset="-122"/>
            </a:endParaRPr>
          </a:p>
        </p:txBody>
      </p:sp>
      <p:sp>
        <p:nvSpPr>
          <p:cNvPr id="22" name="矩形: 剪去对角 21"/>
          <p:cNvSpPr/>
          <p:nvPr/>
        </p:nvSpPr>
        <p:spPr>
          <a:xfrm>
            <a:off x="743069" y="5584785"/>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准备发布命令</a:t>
            </a:r>
            <a:endParaRPr lang="zh-CN" altLang="en-US" b="1">
              <a:effectLst/>
              <a:latin typeface="微软雅黑" panose="020B0503020204020204" pitchFamily="34" charset="-122"/>
              <a:ea typeface="微软雅黑" panose="020B0503020204020204" pitchFamily="34" charset="-122"/>
            </a:endParaRPr>
          </a:p>
        </p:txBody>
      </p:sp>
      <p:sp>
        <p:nvSpPr>
          <p:cNvPr id="17" name="矩形 16"/>
          <p:cNvSpPr/>
          <p:nvPr/>
        </p:nvSpPr>
        <p:spPr>
          <a:xfrm>
            <a:off x="2712561" y="5543651"/>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班组长，作为一线的指挥者，发布命令的准确程度应像机场上的管制员给飞行员发布命令一样的准确，否则容易产生。歧义造成工作中的事故。</a:t>
            </a:r>
            <a:endParaRPr lang="zh-CN" altLang="en-US">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3.xml><?xml version="1.0" encoding="utf-8"?>
<p:tagLst xmlns:p="http://schemas.openxmlformats.org/presentationml/2006/main">
  <p:tag name="AS_NET" val="4.0.30319.42000"/>
  <p:tag name="AS_OS" val="Microsoft Windows NT 6.1.7601 Service Pack 1"/>
  <p:tag name="AS_RELEASE_DATE" val="2015.01.30"/>
  <p:tag name="AS_TITLE" val="Aspose.Slides for .NET 4.0"/>
  <p:tag name="AS_VERSION" val="15.1.0.0"/>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7169</Words>
  <Application>WPS 演示</Application>
  <PresentationFormat>宽屏</PresentationFormat>
  <Paragraphs>713</Paragraphs>
  <Slides>47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47</vt:i4>
      </vt:variant>
    </vt:vector>
  </HeadingPairs>
  <TitlesOfParts>
    <vt:vector size="65" baseType="lpstr">
      <vt:lpstr>Arial</vt:lpstr>
      <vt:lpstr>宋体</vt:lpstr>
      <vt:lpstr>Wingdings</vt:lpstr>
      <vt:lpstr>微软雅黑</vt:lpstr>
      <vt:lpstr>等线</vt:lpstr>
      <vt:lpstr>Arial Unicode MS</vt:lpstr>
      <vt:lpstr>Calibri</vt:lpstr>
      <vt:lpstr>Agency FB</vt:lpstr>
      <vt:lpstr>Trebuchet MS</vt:lpstr>
      <vt:lpstr>Impact</vt:lpstr>
      <vt:lpstr>Calibri</vt:lpstr>
      <vt:lpstr>FontAwesome</vt:lpstr>
      <vt:lpstr>Segoe Print</vt:lpstr>
      <vt:lpstr>MS PGothic</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little fairy</cp:lastModifiedBy>
  <cp:revision>186</cp:revision>
  <dcterms:created xsi:type="dcterms:W3CDTF">2017-07-14T01:32:00Z</dcterms:created>
  <dcterms:modified xsi:type="dcterms:W3CDTF">2024-01-16T02:11:30Z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4AF17E3B288D41A49A14A2D8144688EB_13</vt:lpwstr>
  </property>
  <property fmtid="{D5CDD505-2E9C-101B-9397-08002B2CF9AE}" pid="3" name="KSOProductBuildVer">
    <vt:lpwstr>2052-12.1.0.16120</vt:lpwstr>
  </property>
</Properties>
</file>