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4" r:id="rId5"/>
    <p:sldId id="295" r:id="rId6"/>
    <p:sldId id="29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69" r:id="rId33"/>
    <p:sldId id="271" r:id="rId34"/>
    <p:sldId id="272" r:id="rId35"/>
    <p:sldId id="273" r:id="rId36"/>
    <p:sldId id="274" r:id="rId37"/>
    <p:sldId id="275" r:id="rId38"/>
    <p:sldId id="276" r:id="rId39"/>
    <p:sldId id="281" r:id="rId40"/>
    <p:sldId id="277" r:id="rId41"/>
    <p:sldId id="278" r:id="rId42"/>
    <p:sldId id="279" r:id="rId43"/>
    <p:sldId id="280" r:id="rId44"/>
    <p:sldId id="336" r:id="rId45"/>
  </p:sldIdLst>
  <p:sldSz cx="9144000" cy="6858000" type="screen4x3"/>
  <p:notesSz cx="6858000" cy="914400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9"/>
    <p:restoredTop sz="94720"/>
  </p:normalViewPr>
  <p:slideViewPr>
    <p:cSldViewPr showGuides="1">
      <p:cViewPr varScale="1">
        <p:scale>
          <a:sx n="86" d="100"/>
          <a:sy n="86" d="100"/>
        </p:scale>
        <p:origin x="-3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9.xml"/><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页眉占位符 2764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27651" name="日期占位符 27650"/>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27652" name="幻灯片图像占位符 27651"/>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27653" name="文本占位符 27652"/>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7654" name="页脚占位符 27653"/>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27655" name="灯片编号占位符 27654"/>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8674" name="幻灯片图像占位符 28673"/>
          <p:cNvSpPr>
            <a:spLocks noRot="1" noTextEdit="1"/>
          </p:cNvSpPr>
          <p:nvPr>
            <p:ph type="sldImg"/>
          </p:nvPr>
        </p:nvSpPr>
        <p:spPr>
          <a:ln/>
        </p:spPr>
      </p:sp>
      <p:sp>
        <p:nvSpPr>
          <p:cNvPr id="28675" name="文本占位符 28674"/>
          <p:cNvSpPr>
            <a:spLocks noGrp="1"/>
          </p:cNvSpPr>
          <p:nvPr>
            <p:ph type="body" idx="1"/>
          </p:nvPr>
        </p:nvSpPr>
        <p:spPr>
          <a:ln/>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56674" name="幻灯片图像占位符 156673"/>
          <p:cNvSpPr>
            <a:spLocks noRot="1" noTextEdit="1"/>
          </p:cNvSpPr>
          <p:nvPr>
            <p:ph type="sldImg"/>
          </p:nvPr>
        </p:nvSpPr>
        <p:spPr>
          <a:ln/>
        </p:spPr>
      </p:sp>
      <p:sp>
        <p:nvSpPr>
          <p:cNvPr id="156675" name="文本占位符 156674"/>
          <p:cNvSpPr>
            <a:spLocks noGrp="1"/>
          </p:cNvSpPr>
          <p:nvPr>
            <p:ph type="body" idx="1"/>
          </p:nvPr>
        </p:nvSpPr>
        <p:spPr>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tx2"/>
        </a:solidFill>
        <a:effectLst/>
      </p:bgPr>
    </p:bg>
    <p:spTree>
      <p:nvGrpSpPr>
        <p:cNvPr id="1" name=""/>
        <p:cNvGrpSpPr/>
        <p:nvPr/>
      </p:nvGrpSpPr>
      <p:grpSpPr/>
      <p:pic>
        <p:nvPicPr>
          <p:cNvPr id="191490" name="图片 191489" descr="图片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91491" name="标题 191490"/>
          <p:cNvSpPr>
            <a:spLocks noGrp="1"/>
          </p:cNvSpPr>
          <p:nvPr>
            <p:ph type="ctrTitle"/>
          </p:nvPr>
        </p:nvSpPr>
        <p:spPr>
          <a:xfrm>
            <a:off x="685800" y="2130425"/>
            <a:ext cx="7772400" cy="1470025"/>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191492" name="副标题 191491"/>
          <p:cNvSpPr>
            <a:spLocks noGrp="1"/>
          </p:cNvSpPr>
          <p:nvPr>
            <p:ph type="subTitle" idx="1"/>
          </p:nvPr>
        </p:nvSpPr>
        <p:spPr>
          <a:xfrm>
            <a:off x="1371600" y="3886200"/>
            <a:ext cx="6400800" cy="1752600"/>
          </a:xfrm>
          <a:prstGeom prst="rect">
            <a:avLst/>
          </a:prstGeom>
          <a:noFill/>
          <a:ln w="9525">
            <a:noFill/>
          </a:ln>
        </p:spPr>
        <p:txBody>
          <a:bodyPr anchor="t" anchorCtr="0"/>
          <a:lstStyle>
            <a:lvl1pPr marL="0" lvl="0" indent="0" algn="ctr">
              <a:buClr>
                <a:schemeClr val="accent2"/>
              </a:buClr>
              <a:buSzTx/>
              <a:buFontTx/>
              <a:buNone/>
              <a:defRPr/>
            </a:lvl1pPr>
            <a:lvl2pPr marL="457200" lvl="1" indent="0" algn="ctr">
              <a:buClr>
                <a:schemeClr val="bg2"/>
              </a:buClr>
              <a:buSzTx/>
              <a:buFontTx/>
              <a:buNone/>
              <a:defRPr/>
            </a:lvl2pPr>
            <a:lvl3pPr marL="914400" lvl="2" indent="0" algn="ctr">
              <a:buClr>
                <a:schemeClr val="folHlink"/>
              </a:buClr>
              <a:buSzTx/>
              <a:buFontTx/>
              <a:buNone/>
              <a:defRPr/>
            </a:lvl3pPr>
            <a:lvl4pPr marL="1371600" lvl="3" indent="0" algn="ctr">
              <a:buClr>
                <a:schemeClr val="tx1"/>
              </a:buClr>
              <a:buSzTx/>
              <a:buFontTx/>
              <a:buNone/>
              <a:defRPr/>
            </a:lvl4pPr>
            <a:lvl5pPr marL="1828800" lvl="4" indent="0" algn="ctr">
              <a:buClr>
                <a:schemeClr val="accent1"/>
              </a:buClr>
              <a:buSzTx/>
              <a:buFontTx/>
              <a:buNone/>
              <a:defRPr/>
            </a:lvl5pPr>
          </a:lstStyle>
          <a:p>
            <a:pPr lvl="0"/>
            <a:r>
              <a:rPr lang="zh-CN" altLang="en-US" dirty="0"/>
              <a:t>单击此处编辑母版副标题样式</a:t>
            </a:r>
            <a:endParaRPr lang="zh-CN" altLang="en-US" dirty="0"/>
          </a:p>
        </p:txBody>
      </p:sp>
      <p:sp>
        <p:nvSpPr>
          <p:cNvPr id="191493" name="日期占位符 191492"/>
          <p:cNvSpPr>
            <a:spLocks noGrp="1"/>
          </p:cNvSpPr>
          <p:nvPr>
            <p:ph type="dt" sz="half" idx="2"/>
          </p:nvPr>
        </p:nvSpPr>
        <p:spPr>
          <a:xfrm>
            <a:off x="457200" y="6245225"/>
            <a:ext cx="2133600" cy="476250"/>
          </a:xfrm>
          <a:prstGeom prst="rect">
            <a:avLst/>
          </a:prstGeom>
          <a:noFill/>
          <a:ln w="9525">
            <a:noFill/>
          </a:ln>
        </p:spPr>
        <p:txBody>
          <a:bodyPr anchor="ctr" anchorCtr="0"/>
          <a:lstStyle>
            <a:lvl1pPr>
              <a:defRPr sz="1400">
                <a:latin typeface="Times New Roman" panose="02020603050405020304" pitchFamily="18" charset="0"/>
              </a:defRPr>
            </a:lvl1pPr>
          </a:lstStyle>
          <a:p>
            <a:pPr eaLnBrk="0" hangingPunct="0"/>
            <a:fld id="{BB962C8B-B14F-4D97-AF65-F5344CB8AC3E}" type="datetime1">
              <a:rPr lang="zh-CN" altLang="en-US" dirty="0"/>
            </a:fld>
            <a:endParaRPr lang="zh-CN" altLang="en-US" dirty="0">
              <a:latin typeface="Arial" panose="020B0604020202020204" pitchFamily="34" charset="0"/>
            </a:endParaRPr>
          </a:p>
        </p:txBody>
      </p:sp>
      <p:sp>
        <p:nvSpPr>
          <p:cNvPr id="191494" name="页脚占位符 191493"/>
          <p:cNvSpPr>
            <a:spLocks noGrp="1"/>
          </p:cNvSpPr>
          <p:nvPr>
            <p:ph type="ftr" sz="quarter" idx="3"/>
          </p:nvPr>
        </p:nvSpPr>
        <p:spPr>
          <a:xfrm>
            <a:off x="3124200" y="6245225"/>
            <a:ext cx="2895600" cy="476250"/>
          </a:xfrm>
          <a:prstGeom prst="rect">
            <a:avLst/>
          </a:prstGeom>
          <a:noFill/>
          <a:ln w="9525">
            <a:noFill/>
          </a:ln>
        </p:spPr>
        <p:txBody>
          <a:bodyPr anchor="ctr" anchorCtr="0"/>
          <a:lstStyle>
            <a:lvl1pPr algn="ctr">
              <a:defRPr sz="1400">
                <a:latin typeface="Times New Roman" panose="02020603050405020304" pitchFamily="18" charset="0"/>
              </a:defRPr>
            </a:lvl1pPr>
          </a:lstStyle>
          <a:p>
            <a:pPr eaLnBrk="0" hangingPunct="0"/>
            <a:endParaRPr lang="zh-CN" altLang="en-US" dirty="0"/>
          </a:p>
        </p:txBody>
      </p:sp>
      <p:sp>
        <p:nvSpPr>
          <p:cNvPr id="191495" name="灯片编号占位符 191494"/>
          <p:cNvSpPr>
            <a:spLocks noGrp="1"/>
          </p:cNvSpPr>
          <p:nvPr>
            <p:ph type="sldNum" sz="quarter" idx="4"/>
          </p:nvPr>
        </p:nvSpPr>
        <p:spPr>
          <a:xfrm>
            <a:off x="6553200" y="6245225"/>
            <a:ext cx="2133600" cy="476250"/>
          </a:xfrm>
          <a:prstGeom prst="rect">
            <a:avLst/>
          </a:prstGeom>
          <a:noFill/>
          <a:ln w="9525">
            <a:noFill/>
          </a:ln>
        </p:spPr>
        <p:txBody>
          <a:bodyPr anchor="ctr" anchorCtr="0"/>
          <a:lstStyle>
            <a:lvl1pPr algn="r">
              <a:defRPr sz="1400">
                <a:latin typeface="Times New Roman" panose="02020603050405020304" pitchFamily="18" charset="0"/>
              </a:defRPr>
            </a:lvl1pPr>
          </a:lstStyle>
          <a:p>
            <a:pPr eaLnBrk="0" hangingPunct="0"/>
            <a:fld id="{9A0DB2DC-4C9A-4742-B13C-FB6460FD3503}" type="slidenum">
              <a:rPr lang="zh-CN" altLang="en-US" dirty="0"/>
            </a:fld>
            <a:endParaRPr lang="zh-CN" altLang="en-US" dirty="0">
              <a:latin typeface="Arial" panose="020B0604020202020204" pitchFamily="34" charset="0"/>
            </a:endParaRPr>
          </a:p>
        </p:txBody>
      </p:sp>
      <p:sp>
        <p:nvSpPr>
          <p:cNvPr id="191496" name="文本框 191495"/>
          <p:cNvSpPr txBox="1"/>
          <p:nvPr userDrawn="1"/>
        </p:nvSpPr>
        <p:spPr>
          <a:xfrm>
            <a:off x="3779838" y="333375"/>
            <a:ext cx="3744912" cy="366713"/>
          </a:xfrm>
          <a:prstGeom prst="rect">
            <a:avLst/>
          </a:prstGeom>
          <a:noFill/>
          <a:ln w="9525">
            <a:noFill/>
          </a:ln>
        </p:spPr>
        <p:txBody>
          <a:bodyPr>
            <a:spAutoFit/>
          </a:bodyPr>
          <a:p>
            <a:pPr lvl="0"/>
            <a:endParaRPr sz="1800" dirty="0">
              <a:latin typeface="Times New Roman" panose="02020603050405020304" pitchFamily="18" charset="0"/>
            </a:endParaRPr>
          </a:p>
        </p:txBody>
      </p:sp>
      <p:sp>
        <p:nvSpPr>
          <p:cNvPr id="191497" name="文本框 191496"/>
          <p:cNvSpPr txBox="1"/>
          <p:nvPr userDrawn="1"/>
        </p:nvSpPr>
        <p:spPr>
          <a:xfrm>
            <a:off x="3851275" y="333375"/>
            <a:ext cx="3600450" cy="366713"/>
          </a:xfrm>
          <a:prstGeom prst="rect">
            <a:avLst/>
          </a:prstGeom>
          <a:noFill/>
          <a:ln w="9525">
            <a:noFill/>
          </a:ln>
        </p:spPr>
        <p:txBody>
          <a:bodyPr>
            <a:spAutoFit/>
          </a:bodyPr>
          <a:p>
            <a:pPr lvl="0">
              <a:spcBef>
                <a:spcPct val="50000"/>
              </a:spcBef>
            </a:pPr>
            <a:endParaRPr sz="1800" dirty="0">
              <a:latin typeface="Times New Roman" panose="02020603050405020304" pitchFamily="18" charset="0"/>
            </a:endParaRPr>
          </a:p>
        </p:txBody>
      </p:sp>
      <p:pic>
        <p:nvPicPr>
          <p:cNvPr id="191498" name="图片 191497" descr="图片8"/>
          <p:cNvPicPr>
            <a:picLocks noChangeAspect="1"/>
          </p:cNvPicPr>
          <p:nvPr userDrawn="1"/>
        </p:nvPicPr>
        <p:blipFill>
          <a:blip r:embed="rId3"/>
          <a:stretch>
            <a:fillRect/>
          </a:stretch>
        </p:blipFill>
        <p:spPr>
          <a:xfrm>
            <a:off x="179388" y="692150"/>
            <a:ext cx="8689975" cy="79375"/>
          </a:xfrm>
          <a:prstGeom prst="rect">
            <a:avLst/>
          </a:prstGeom>
          <a:noFill/>
          <a:ln w="9525">
            <a:noFill/>
          </a:ln>
        </p:spPr>
      </p:pic>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955711" y="188436"/>
            <a:ext cx="898096" cy="453553"/>
          </a:xfrm>
          <a:prstGeom prst="rect">
            <a:avLst/>
          </a:prstGeom>
        </p:spPr>
      </p:pic>
    </p:spTree>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3513" y="908050"/>
            <a:ext cx="1943100" cy="4897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908050"/>
            <a:ext cx="5716657" cy="48974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557338"/>
            <a:ext cx="3808476" cy="42481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137" y="1557338"/>
            <a:ext cx="3808476" cy="42481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0" hangingPunct="0"/>
            <a:endParaRPr lang="zh-CN" altLang="en-US" dirty="0"/>
          </a:p>
        </p:txBody>
      </p:sp>
      <p:sp>
        <p:nvSpPr>
          <p:cNvPr id="9" name="灯片编号占位符 8"/>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0" hangingPunct="0"/>
            <a:endParaRPr lang="zh-CN" altLang="en-US" dirty="0"/>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0" hangingPunct="0"/>
            <a:endParaRPr lang="zh-CN" altLang="en-US" dirty="0"/>
          </a:p>
        </p:txBody>
      </p:sp>
      <p:sp>
        <p:nvSpPr>
          <p:cNvPr id="4" name="灯片编号占位符 3"/>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tags" Target="../tags/tag7.xml"/><Relationship Id="rId14" Type="http://schemas.openxmlformats.org/officeDocument/2006/relationships/image" Target="../media/image2.emf"/><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190466" name="图片 190465" descr="图片1"/>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190467" name="标题 190466"/>
          <p:cNvSpPr>
            <a:spLocks noGrp="1"/>
          </p:cNvSpPr>
          <p:nvPr>
            <p:ph type="title"/>
          </p:nvPr>
        </p:nvSpPr>
        <p:spPr>
          <a:xfrm>
            <a:off x="684213" y="908050"/>
            <a:ext cx="7772400" cy="6477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90468" name="文本占位符 190467"/>
          <p:cNvSpPr>
            <a:spLocks noGrp="1"/>
          </p:cNvSpPr>
          <p:nvPr>
            <p:ph type="body" idx="1"/>
          </p:nvPr>
        </p:nvSpPr>
        <p:spPr>
          <a:xfrm>
            <a:off x="684213" y="1557338"/>
            <a:ext cx="7772400" cy="424815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0469" name="日期占位符 190468"/>
          <p:cNvSpPr>
            <a:spLocks noGrp="1"/>
          </p:cNvSpPr>
          <p:nvPr>
            <p:ph type="dt" sz="half" idx="2"/>
          </p:nvPr>
        </p:nvSpPr>
        <p:spPr>
          <a:xfrm>
            <a:off x="685800" y="6324600"/>
            <a:ext cx="1905000" cy="457200"/>
          </a:xfrm>
          <a:prstGeom prst="rect">
            <a:avLst/>
          </a:prstGeom>
          <a:noFill/>
          <a:ln w="9525">
            <a:noFill/>
          </a:ln>
        </p:spPr>
        <p:txBody>
          <a:bodyPr anchor="ctr" anchorCtr="0"/>
          <a:lstStyle>
            <a:lvl1pPr>
              <a:defRPr sz="1400">
                <a:latin typeface="Times New Roman" panose="02020603050405020304" pitchFamily="18" charset="0"/>
              </a:defRPr>
            </a:lvl1pPr>
          </a:lstStyle>
          <a:p>
            <a:pPr lvl="0" eaLnBrk="0" hangingPunct="0"/>
            <a:endParaRPr lang="zh-CN" altLang="en-US" dirty="0">
              <a:latin typeface="Arial" panose="020B0604020202020204" pitchFamily="34" charset="0"/>
            </a:endParaRPr>
          </a:p>
        </p:txBody>
      </p:sp>
      <p:sp>
        <p:nvSpPr>
          <p:cNvPr id="190470" name="页脚占位符 190469"/>
          <p:cNvSpPr>
            <a:spLocks noGrp="1"/>
          </p:cNvSpPr>
          <p:nvPr>
            <p:ph type="ftr" sz="quarter" idx="3"/>
          </p:nvPr>
        </p:nvSpPr>
        <p:spPr>
          <a:xfrm>
            <a:off x="3124200" y="6324600"/>
            <a:ext cx="2895600" cy="457200"/>
          </a:xfrm>
          <a:prstGeom prst="rect">
            <a:avLst/>
          </a:prstGeom>
          <a:noFill/>
          <a:ln w="9525">
            <a:noFill/>
          </a:ln>
        </p:spPr>
        <p:txBody>
          <a:bodyPr anchor="ctr" anchorCtr="0"/>
          <a:lstStyle>
            <a:lvl1pPr algn="ctr">
              <a:defRPr sz="1400">
                <a:latin typeface="Times New Roman" panose="02020603050405020304" pitchFamily="18" charset="0"/>
              </a:defRPr>
            </a:lvl1pPr>
          </a:lstStyle>
          <a:p>
            <a:pPr lvl="0" eaLnBrk="0" hangingPunct="0"/>
            <a:endParaRPr lang="zh-CN" altLang="en-US" dirty="0"/>
          </a:p>
        </p:txBody>
      </p:sp>
      <p:sp>
        <p:nvSpPr>
          <p:cNvPr id="190471" name="灯片编号占位符 190470"/>
          <p:cNvSpPr>
            <a:spLocks noGrp="1"/>
          </p:cNvSpPr>
          <p:nvPr>
            <p:ph type="sldNum" sz="quarter" idx="4"/>
          </p:nvPr>
        </p:nvSpPr>
        <p:spPr>
          <a:xfrm>
            <a:off x="6553200" y="6324600"/>
            <a:ext cx="1905000" cy="457200"/>
          </a:xfrm>
          <a:prstGeom prst="rect">
            <a:avLst/>
          </a:prstGeom>
          <a:noFill/>
          <a:ln w="9525">
            <a:noFill/>
          </a:ln>
        </p:spPr>
        <p:txBody>
          <a:bodyPr anchor="ctr" anchorCtr="0"/>
          <a:lstStyle>
            <a:lvl1pPr algn="r">
              <a:defRPr sz="1400">
                <a:latin typeface="Times New Roman" panose="02020603050405020304" pitchFamily="18" charset="0"/>
              </a:defRPr>
            </a:lvl1pPr>
          </a:lstStyle>
          <a:p>
            <a:pPr lvl="0" eaLnBrk="0" hangingPunct="0"/>
            <a:fld id="{9A0DB2DC-4C9A-4742-B13C-FB6460FD3503}" type="slidenum">
              <a:rPr lang="zh-CN" altLang="en-US" dirty="0"/>
            </a:fld>
            <a:endParaRPr lang="zh-CN" altLang="en-US" dirty="0">
              <a:latin typeface="Arial" panose="020B0604020202020204" pitchFamily="34" charset="0"/>
            </a:endParaRPr>
          </a:p>
        </p:txBody>
      </p:sp>
      <p:sp>
        <p:nvSpPr>
          <p:cNvPr id="190472" name="文本框 190471"/>
          <p:cNvSpPr txBox="1"/>
          <p:nvPr userDrawn="1"/>
        </p:nvSpPr>
        <p:spPr>
          <a:xfrm>
            <a:off x="3779838" y="333375"/>
            <a:ext cx="3744912" cy="366713"/>
          </a:xfrm>
          <a:prstGeom prst="rect">
            <a:avLst/>
          </a:prstGeom>
          <a:noFill/>
          <a:ln w="9525">
            <a:noFill/>
          </a:ln>
        </p:spPr>
        <p:txBody>
          <a:bodyPr>
            <a:spAutoFit/>
          </a:bodyPr>
          <a:p>
            <a:pPr lvl="0"/>
            <a:endParaRPr sz="1800" dirty="0">
              <a:latin typeface="Times New Roman" panose="02020603050405020304" pitchFamily="18" charset="0"/>
            </a:endParaRPr>
          </a:p>
        </p:txBody>
      </p:sp>
      <p:sp>
        <p:nvSpPr>
          <p:cNvPr id="190473" name="文本框 190472"/>
          <p:cNvSpPr txBox="1"/>
          <p:nvPr userDrawn="1"/>
        </p:nvSpPr>
        <p:spPr>
          <a:xfrm>
            <a:off x="3851275" y="333375"/>
            <a:ext cx="3600450" cy="366713"/>
          </a:xfrm>
          <a:prstGeom prst="rect">
            <a:avLst/>
          </a:prstGeom>
          <a:noFill/>
          <a:ln w="9525">
            <a:noFill/>
          </a:ln>
        </p:spPr>
        <p:txBody>
          <a:bodyPr>
            <a:spAutoFit/>
          </a:bodyPr>
          <a:p>
            <a:pPr lvl="0">
              <a:spcBef>
                <a:spcPct val="50000"/>
              </a:spcBef>
            </a:pPr>
            <a:endParaRPr sz="1800" dirty="0">
              <a:latin typeface="Times New Roman" panose="02020603050405020304" pitchFamily="18" charset="0"/>
            </a:endParaRPr>
          </a:p>
        </p:txBody>
      </p:sp>
      <p:pic>
        <p:nvPicPr>
          <p:cNvPr id="190474" name="图片 190473" descr="图片8"/>
          <p:cNvPicPr>
            <a:picLocks noChangeAspect="1"/>
          </p:cNvPicPr>
          <p:nvPr userDrawn="1"/>
        </p:nvPicPr>
        <p:blipFill>
          <a:blip r:embed="rId14"/>
          <a:stretch>
            <a:fillRect/>
          </a:stretch>
        </p:blipFill>
        <p:spPr>
          <a:xfrm>
            <a:off x="179388" y="692150"/>
            <a:ext cx="8689975" cy="79375"/>
          </a:xfrm>
          <a:prstGeom prst="rect">
            <a:avLst/>
          </a:prstGeom>
          <a:noFill/>
          <a:ln w="9525">
            <a:noFill/>
          </a:ln>
        </p:spPr>
      </p:pic>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7955711"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2"/>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bg2"/>
        </a:buClr>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468313" y="2276475"/>
            <a:ext cx="8459787" cy="1143000"/>
          </a:xfrm>
          <a:ln/>
        </p:spPr>
        <p:txBody>
          <a:bodyPr anchor="ctr" anchorCtr="0"/>
          <a:p>
            <a:pPr defTabSz="914400">
              <a:buSzTx/>
              <a:buFontTx/>
              <a:buNone/>
            </a:pPr>
            <a:r>
              <a:rPr lang="zh-CN" altLang="en-US"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第八章  职业健康安全管理体系与</a:t>
            </a:r>
            <a:br>
              <a:rPr lang="zh-CN" altLang="en-US"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br>
            <a:r>
              <a:rPr lang="zh-CN" altLang="en-US"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             环境管理体系</a:t>
            </a:r>
            <a:endParaRPr lang="zh-CN" altLang="en-US"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tx2"/>
                </a:solidFill>
                <a:effectLst/>
                <a:latin typeface="微软雅黑" panose="020B0503020204020204" charset="-122"/>
                <a:ea typeface="微软雅黑" panose="020B0503020204020204" charset="-122"/>
              </a:rPr>
              <a:t>博富特咨询</a:t>
            </a:r>
            <a:r>
              <a:rPr lang="en-US" altLang="zh-CN" sz="1800" b="1" dirty="0">
                <a:solidFill>
                  <a:schemeClr val="tx2"/>
                </a:solidFill>
                <a:effectLst/>
                <a:latin typeface="微软雅黑" panose="020B0503020204020204" charset="-122"/>
                <a:ea typeface="微软雅黑" panose="020B0503020204020204" charset="-122"/>
              </a:rPr>
              <a:t> </a:t>
            </a:r>
            <a:endParaRPr lang="en-US" altLang="zh-CN" sz="1800" b="1" dirty="0">
              <a:solidFill>
                <a:schemeClr val="tx2"/>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472473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07175"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39511"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7" name="文本占位符 144386"/>
          <p:cNvSpPr>
            <a:spLocks noGrp="1"/>
          </p:cNvSpPr>
          <p:nvPr>
            <p:ph type="body" idx="1"/>
          </p:nvPr>
        </p:nvSpPr>
        <p:spPr>
          <a:xfrm>
            <a:off x="611188" y="1268413"/>
            <a:ext cx="7772400" cy="4800600"/>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3.</a:t>
            </a:r>
            <a:r>
              <a:rPr lang="zh-CN" altLang="en-US" sz="2400" b="1" dirty="0">
                <a:latin typeface="宋体" panose="02010600030101010101" pitchFamily="2" charset="-122"/>
              </a:rPr>
              <a:t>计划与实施 </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其主要包括以下内容</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3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初始评审</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目标</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管理方案</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运行控制</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⑤</a:t>
            </a:r>
            <a:r>
              <a:rPr lang="zh-CN" altLang="en-US" sz="2400" b="1" dirty="0">
                <a:latin typeface="宋体" panose="02010600030101010101" pitchFamily="2" charset="-122"/>
              </a:rPr>
              <a:t>应急预案与响应</a:t>
            </a:r>
            <a:endParaRPr lang="zh-CN" altLang="en-US" sz="2400" b="1" dirty="0">
              <a:latin typeface="宋体" panose="02010600030101010101" pitchFamily="2" charset="-122"/>
            </a:endParaRPr>
          </a:p>
        </p:txBody>
      </p:sp>
      <p:sp>
        <p:nvSpPr>
          <p:cNvPr id="144389" name="矩形 144388"/>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1" name="文本占位符 145410"/>
          <p:cNvSpPr>
            <a:spLocks noGrp="1"/>
          </p:cNvSpPr>
          <p:nvPr>
            <p:ph type="body" idx="1"/>
          </p:nvPr>
        </p:nvSpPr>
        <p:spPr>
          <a:xfrm>
            <a:off x="684213" y="1196975"/>
            <a:ext cx="7772400" cy="4800600"/>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4.</a:t>
            </a:r>
            <a:r>
              <a:rPr lang="zh-CN" altLang="en-US" sz="2400" b="1" dirty="0">
                <a:latin typeface="宋体" panose="02010600030101010101" pitchFamily="2" charset="-122"/>
              </a:rPr>
              <a:t>检查与评价</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其主要包括以下内容</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3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绩效测量和监测</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事故、事件、不符合及其对职业健康安全绩效影响的调查</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审核</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管理评审</a:t>
            </a:r>
            <a:endParaRPr lang="zh-CN" altLang="en-US" sz="2400" b="1" dirty="0">
              <a:latin typeface="宋体" panose="02010600030101010101" pitchFamily="2" charset="-122"/>
            </a:endParaRPr>
          </a:p>
        </p:txBody>
      </p:sp>
      <p:sp>
        <p:nvSpPr>
          <p:cNvPr id="145413" name="矩形 145412"/>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5" name="文本占位符 146434"/>
          <p:cNvSpPr>
            <a:spLocks noGrp="1"/>
          </p:cNvSpPr>
          <p:nvPr>
            <p:ph type="body" idx="1"/>
          </p:nvPr>
        </p:nvSpPr>
        <p:spPr>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5.</a:t>
            </a:r>
            <a:r>
              <a:rPr lang="zh-CN" altLang="en-US" sz="2400" b="1" dirty="0">
                <a:latin typeface="宋体" panose="02010600030101010101" pitchFamily="2" charset="-122"/>
              </a:rPr>
              <a:t>改进措施</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其主要包括以下两个方面</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3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纠正与预防措施</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持续改进</a:t>
            </a:r>
            <a:endParaRPr lang="zh-CN" altLang="en-US" sz="2400" b="1" dirty="0">
              <a:latin typeface="宋体" panose="02010600030101010101" pitchFamily="2" charset="-122"/>
            </a:endParaRPr>
          </a:p>
        </p:txBody>
      </p:sp>
      <p:sp>
        <p:nvSpPr>
          <p:cNvPr id="146436" name="矩形 146435"/>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47457"/>
          <p:cNvSpPr>
            <a:spLocks noGrp="1"/>
          </p:cNvSpPr>
          <p:nvPr>
            <p:ph type="title"/>
          </p:nvPr>
        </p:nvSpPr>
        <p:spPr>
          <a:xfrm>
            <a:off x="468313" y="1125538"/>
            <a:ext cx="8496300" cy="647700"/>
          </a:xfrm>
          <a:ln/>
        </p:spPr>
        <p:txBody>
          <a:bodyPr anchor="ctr" anchorCtr="0"/>
          <a:p>
            <a:pPr>
              <a:lnSpc>
                <a:spcPct val="130000"/>
              </a:lnSpc>
              <a:spcBef>
                <a:spcPct val="50000"/>
              </a:spcBef>
            </a:pPr>
            <a:r>
              <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三、 职业健康安全管理体系的建立实施与认证</a:t>
            </a:r>
            <a:endPar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47459" name="文本占位符 147458"/>
          <p:cNvSpPr>
            <a:spLocks noGrp="1"/>
          </p:cNvSpPr>
          <p:nvPr>
            <p:ph type="body" idx="1"/>
          </p:nvPr>
        </p:nvSpPr>
        <p:spPr>
          <a:xfrm>
            <a:off x="611188" y="2133600"/>
            <a:ext cx="7772400" cy="4248150"/>
          </a:xfrm>
          <a:ln/>
        </p:spPr>
        <p:txBody>
          <a:bodyPr/>
          <a:p>
            <a:pPr>
              <a:lnSpc>
                <a:spcPct val="130000"/>
              </a:lnSpc>
              <a:spcBef>
                <a:spcPct val="50000"/>
              </a:spcBef>
              <a:spcAft>
                <a:spcPct val="20000"/>
              </a:spcAft>
              <a:buNone/>
            </a:pPr>
            <a:r>
              <a:rPr lang="en-US" altLang="zh-CN" sz="2400" b="1">
                <a:latin typeface="宋体" panose="02010600030101010101" pitchFamily="2" charset="-122"/>
              </a:rPr>
              <a:t>1.</a:t>
            </a:r>
            <a:r>
              <a:rPr lang="zh-CN" altLang="en-US" sz="2400" b="1" dirty="0">
                <a:latin typeface="宋体" panose="02010600030101010101" pitchFamily="2" charset="-122"/>
              </a:rPr>
              <a:t>职业健康安全管理体系的建立、实施</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主要步骤如下</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3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学习与培训</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初始评审</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体系策划</a:t>
            </a:r>
            <a:endParaRPr lang="zh-CN" altLang="en-US" sz="2400" b="1" dirty="0">
              <a:latin typeface="宋体" panose="02010600030101010101" pitchFamily="2" charset="-122"/>
            </a:endParaRPr>
          </a:p>
        </p:txBody>
      </p:sp>
      <p:sp>
        <p:nvSpPr>
          <p:cNvPr id="147460" name="矩形 147459"/>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3" name="文本占位符 148482"/>
          <p:cNvSpPr>
            <a:spLocks noGrp="1"/>
          </p:cNvSpPr>
          <p:nvPr>
            <p:ph type="body" idx="1"/>
          </p:nvPr>
        </p:nvSpPr>
        <p:spPr>
          <a:ln/>
        </p:spPr>
        <p:txBody>
          <a:bodyPr/>
          <a:p>
            <a:pPr>
              <a:lnSpc>
                <a:spcPct val="130000"/>
              </a:lnSpc>
              <a:spcBef>
                <a:spcPct val="50000"/>
              </a:spcBef>
              <a:spcAft>
                <a:spcPct val="20000"/>
              </a:spcAft>
              <a:buNone/>
            </a:pPr>
            <a:r>
              <a:rPr lang="en-US" altLang="zh-CN" dirty="0"/>
              <a:t>   </a:t>
            </a:r>
            <a:r>
              <a:rPr lang="en-US" altLang="zh-CN" sz="2400" b="1"/>
              <a:t>2. </a:t>
            </a:r>
            <a:r>
              <a:rPr lang="zh-CN" altLang="en-US" sz="2400" b="1" dirty="0"/>
              <a:t>职业健康安全管理体系认证</a:t>
            </a:r>
            <a:endParaRPr lang="zh-CN" altLang="en-US" sz="2400" b="1" dirty="0"/>
          </a:p>
          <a:p>
            <a:pPr>
              <a:lnSpc>
                <a:spcPct val="130000"/>
              </a:lnSpc>
              <a:spcBef>
                <a:spcPct val="50000"/>
              </a:spcBef>
              <a:spcAft>
                <a:spcPct val="20000"/>
              </a:spcAft>
              <a:buNone/>
            </a:pPr>
            <a:r>
              <a:rPr lang="zh-CN" altLang="en-US" sz="2400" b="1" dirty="0"/>
              <a:t>           认证流程见图</a:t>
            </a:r>
            <a:r>
              <a:rPr lang="en-US" altLang="zh-CN" sz="2400" b="1"/>
              <a:t>8-2</a:t>
            </a:r>
            <a:r>
              <a:rPr lang="zh-CN" altLang="en-US" sz="2400" b="1" dirty="0"/>
              <a:t>：</a:t>
            </a:r>
            <a:endParaRPr lang="zh-CN" altLang="en-US" sz="2400" b="1" dirty="0"/>
          </a:p>
        </p:txBody>
      </p:sp>
      <p:sp>
        <p:nvSpPr>
          <p:cNvPr id="148484" name="矩形 148483"/>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9508" name="文本占位符 149507"/>
          <p:cNvPicPr>
            <a:picLocks noChangeAspect="1"/>
          </p:cNvPicPr>
          <p:nvPr>
            <p:ph type="body" idx="1"/>
          </p:nvPr>
        </p:nvPicPr>
        <p:blipFill>
          <a:blip r:embed="rId1"/>
          <a:srcRect l="255" t="2341" r="1530" b="1430"/>
          <a:stretch>
            <a:fillRect/>
          </a:stretch>
        </p:blipFill>
        <p:spPr>
          <a:xfrm>
            <a:off x="1187450" y="836613"/>
            <a:ext cx="6408738" cy="5329237"/>
          </a:xfrm>
          <a:ln/>
        </p:spPr>
      </p:pic>
      <p:sp>
        <p:nvSpPr>
          <p:cNvPr id="149509" name="矩形 149508"/>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
        <p:nvSpPr>
          <p:cNvPr id="149510" name="文本框 149509"/>
          <p:cNvSpPr txBox="1"/>
          <p:nvPr/>
        </p:nvSpPr>
        <p:spPr>
          <a:xfrm>
            <a:off x="2195513" y="6400800"/>
            <a:ext cx="5238750" cy="457200"/>
          </a:xfrm>
          <a:prstGeom prst="rect">
            <a:avLst/>
          </a:prstGeom>
          <a:noFill/>
          <a:ln w="9525">
            <a:noFill/>
          </a:ln>
        </p:spPr>
        <p:txBody>
          <a:bodyPr wrap="none" anchor="t" anchorCtr="0">
            <a:spAutoFit/>
          </a:bodyPr>
          <a:p>
            <a:r>
              <a:rPr lang="zh-CN" altLang="en-US" sz="2400" b="1" dirty="0">
                <a:latin typeface="Times New Roman" panose="02020603050405020304" pitchFamily="18" charset="0"/>
              </a:rPr>
              <a:t>图</a:t>
            </a:r>
            <a:r>
              <a:rPr lang="en-US" altLang="zh-CN" sz="2400" b="1">
                <a:latin typeface="Times New Roman" panose="02020603050405020304" pitchFamily="18" charset="0"/>
              </a:rPr>
              <a:t>8-2 </a:t>
            </a:r>
            <a:r>
              <a:rPr lang="zh-CN" altLang="en-US" sz="2400" b="1" dirty="0">
                <a:latin typeface="Times New Roman" panose="02020603050405020304" pitchFamily="18" charset="0"/>
              </a:rPr>
              <a:t>职业健康安全管理体系认证流程</a:t>
            </a:r>
            <a:endParaRPr lang="zh-CN" altLang="en-US" sz="2400" b="1" dirty="0">
              <a:latin typeface="Times New Roman" panose="02020603050405020304"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1" name="文本占位符 150530"/>
          <p:cNvSpPr>
            <a:spLocks noGrp="1"/>
          </p:cNvSpPr>
          <p:nvPr>
            <p:ph type="body" idx="1"/>
          </p:nvPr>
        </p:nvSpPr>
        <p:spPr>
          <a:xfrm>
            <a:off x="684213" y="1700213"/>
            <a:ext cx="7772400" cy="4611687"/>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zh-CN" altLang="en-US" sz="2400" b="1" dirty="0">
                <a:latin typeface="宋体" panose="02010600030101010101" pitchFamily="2" charset="-122"/>
              </a:rPr>
              <a:t>认证主要步骤</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3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职业健康安全管理体系认证的申请及受理 </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审核的策划及审核准备</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a:latin typeface="宋体" panose="02010600030101010101" pitchFamily="2" charset="-122"/>
              </a:rPr>
              <a:t>    </a:t>
            </a:r>
            <a:r>
              <a:rPr lang="en-US" altLang="zh-CN" sz="2400" b="1">
                <a:latin typeface="宋体" panose="02010600030101010101" pitchFamily="2" charset="-122"/>
              </a:rPr>
              <a:t>③</a:t>
            </a:r>
            <a:r>
              <a:rPr lang="zh-CN" altLang="en-US" sz="2400" b="1" dirty="0">
                <a:latin typeface="宋体" panose="02010600030101010101" pitchFamily="2" charset="-122"/>
              </a:rPr>
              <a:t>审核的实施</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纠正措施的跟踪与验证</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⑤</a:t>
            </a:r>
            <a:r>
              <a:rPr lang="zh-CN" altLang="en-US" sz="2400" b="1" dirty="0">
                <a:latin typeface="宋体" panose="02010600030101010101" pitchFamily="2" charset="-122"/>
              </a:rPr>
              <a:t>证后监督与复评</a:t>
            </a:r>
            <a:endParaRPr lang="zh-CN" altLang="en-US" sz="2400" b="1" dirty="0">
              <a:latin typeface="宋体" panose="02010600030101010101" pitchFamily="2" charset="-122"/>
            </a:endParaRPr>
          </a:p>
        </p:txBody>
      </p:sp>
      <p:sp>
        <p:nvSpPr>
          <p:cNvPr id="150533" name="矩形 150532"/>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7156" name="文本占位符 177155" descr="图片87"/>
          <p:cNvPicPr>
            <a:picLocks noChangeAspect="1"/>
          </p:cNvPicPr>
          <p:nvPr>
            <p:ph type="body" idx="1"/>
          </p:nvPr>
        </p:nvPicPr>
        <p:blipFill>
          <a:blip r:embed="rId1"/>
          <a:stretch>
            <a:fillRect/>
          </a:stretch>
        </p:blipFill>
        <p:spPr>
          <a:xfrm>
            <a:off x="468313" y="836613"/>
            <a:ext cx="7812087" cy="5859462"/>
          </a:xfrm>
          <a:ln/>
        </p:spPr>
      </p:pic>
      <p:sp>
        <p:nvSpPr>
          <p:cNvPr id="177157" name="矩形 177156"/>
          <p:cNvSpPr/>
          <p:nvPr/>
        </p:nvSpPr>
        <p:spPr>
          <a:xfrm>
            <a:off x="2411413" y="1628775"/>
            <a:ext cx="4202112" cy="1739900"/>
          </a:xfrm>
          <a:prstGeom prst="rect">
            <a:avLst/>
          </a:prstGeom>
          <a:noFill/>
          <a:ln w="9525">
            <a:noFill/>
          </a:ln>
        </p:spPr>
        <p:txBody>
          <a:bodyPr>
            <a:spAutoFit/>
          </a:bodyPr>
          <a:p>
            <a:r>
              <a:rPr lang="zh-CN" altLang="en-US" sz="3600" b="1" dirty="0">
                <a:solidFill>
                  <a:srgbClr val="FFFF66"/>
                </a:solidFill>
                <a:effectLst>
                  <a:outerShdw blurRad="38100" dist="38100" dir="2700000">
                    <a:srgbClr val="C0C0C0"/>
                  </a:outerShdw>
                </a:effectLst>
                <a:latin typeface="Times New Roman" panose="02020603050405020304" pitchFamily="18" charset="0"/>
              </a:rPr>
              <a:t>现场应配备保健药箱、一般常用药品及急救器材</a:t>
            </a:r>
            <a:endParaRPr lang="zh-CN" altLang="en-US" sz="3600" b="1" dirty="0">
              <a:solidFill>
                <a:srgbClr val="FFFF66"/>
              </a:solidFill>
              <a:effectLst>
                <a:outerShdw blurRad="38100" dist="38100" dir="2700000">
                  <a:srgbClr val="C0C0C0"/>
                </a:outerShdw>
              </a:effectLst>
              <a:latin typeface="Times New Roman" panose="02020603050405020304" pitchFamily="18" charset="0"/>
            </a:endParaRPr>
          </a:p>
        </p:txBody>
      </p:sp>
      <p:sp>
        <p:nvSpPr>
          <p:cNvPr id="177158" name="矩形 177157"/>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8180" name="文本占位符 178179" descr="图片88"/>
          <p:cNvPicPr>
            <a:picLocks noChangeAspect="1"/>
          </p:cNvPicPr>
          <p:nvPr>
            <p:ph type="body" idx="1"/>
          </p:nvPr>
        </p:nvPicPr>
        <p:blipFill>
          <a:blip r:embed="rId1"/>
          <a:stretch>
            <a:fillRect/>
          </a:stretch>
        </p:blipFill>
        <p:spPr>
          <a:xfrm>
            <a:off x="900113" y="981075"/>
            <a:ext cx="7451725" cy="5599113"/>
          </a:xfrm>
          <a:ln/>
        </p:spPr>
      </p:pic>
      <p:sp>
        <p:nvSpPr>
          <p:cNvPr id="178181" name="矩形 178180"/>
          <p:cNvSpPr/>
          <p:nvPr/>
        </p:nvSpPr>
        <p:spPr>
          <a:xfrm>
            <a:off x="2051050" y="5734050"/>
            <a:ext cx="4654550" cy="579438"/>
          </a:xfrm>
          <a:prstGeom prst="rect">
            <a:avLst/>
          </a:prstGeom>
          <a:noFill/>
          <a:ln w="9525">
            <a:noFill/>
          </a:ln>
        </p:spPr>
        <p:txBody>
          <a:bodyPr wrap="none" anchor="t" anchorCtr="0">
            <a:spAutoFit/>
          </a:bodyPr>
          <a:p>
            <a:r>
              <a:rPr lang="zh-CN" altLang="en-US" b="1" dirty="0">
                <a:solidFill>
                  <a:srgbClr val="FFFF00"/>
                </a:solidFill>
                <a:effectLst>
                  <a:outerShdw blurRad="38100" dist="38100" dir="2700000">
                    <a:srgbClr val="C0C0C0"/>
                  </a:outerShdw>
                </a:effectLst>
                <a:latin typeface="Times New Roman" panose="02020603050405020304" pitchFamily="18" charset="0"/>
              </a:rPr>
              <a:t>现场应保证供应卫生饮水</a:t>
            </a:r>
            <a:endParaRPr lang="zh-CN" altLang="en-US" b="1" dirty="0">
              <a:solidFill>
                <a:srgbClr val="FFFF00"/>
              </a:solidFill>
              <a:effectLst>
                <a:outerShdw blurRad="38100" dist="38100" dir="2700000">
                  <a:srgbClr val="C0C0C0"/>
                </a:outerShdw>
              </a:effectLst>
              <a:latin typeface="Times New Roman" panose="02020603050405020304" pitchFamily="18" charset="0"/>
            </a:endParaRPr>
          </a:p>
        </p:txBody>
      </p:sp>
      <p:sp>
        <p:nvSpPr>
          <p:cNvPr id="178182" name="矩形 178181"/>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9204" name="文本占位符 179203" descr="图片89"/>
          <p:cNvPicPr>
            <a:picLocks noChangeAspect="1"/>
          </p:cNvPicPr>
          <p:nvPr>
            <p:ph type="body" idx="1"/>
          </p:nvPr>
        </p:nvPicPr>
        <p:blipFill>
          <a:blip r:embed="rId1"/>
          <a:stretch>
            <a:fillRect/>
          </a:stretch>
        </p:blipFill>
        <p:spPr>
          <a:xfrm>
            <a:off x="684213" y="836613"/>
            <a:ext cx="7848600" cy="5886450"/>
          </a:xfrm>
          <a:ln/>
        </p:spPr>
      </p:pic>
      <p:sp>
        <p:nvSpPr>
          <p:cNvPr id="179205" name="矩形 179204"/>
          <p:cNvSpPr/>
          <p:nvPr/>
        </p:nvSpPr>
        <p:spPr>
          <a:xfrm>
            <a:off x="4211638" y="1916113"/>
            <a:ext cx="3590925" cy="2528887"/>
          </a:xfrm>
          <a:prstGeom prst="rect">
            <a:avLst/>
          </a:prstGeom>
          <a:noFill/>
          <a:ln w="9525">
            <a:noFill/>
          </a:ln>
        </p:spPr>
        <p:txBody>
          <a:bodyPr>
            <a:spAutoFit/>
          </a:bodyPr>
          <a:p>
            <a:r>
              <a:rPr lang="zh-CN" altLang="en-US" b="1" dirty="0">
                <a:solidFill>
                  <a:srgbClr val="FFFF00"/>
                </a:solidFill>
                <a:effectLst>
                  <a:outerShdw blurRad="38100" dist="38100" dir="2700000">
                    <a:srgbClr val="C0C0C0"/>
                  </a:outerShdw>
                </a:effectLst>
                <a:latin typeface="Times New Roman" panose="02020603050405020304" pitchFamily="18" charset="0"/>
              </a:rPr>
              <a:t>生活区必须统筹安排，合理布局，满足安全、消防、卫生防疫、环境保护、防汛、防洪等要求</a:t>
            </a:r>
            <a:endParaRPr lang="zh-CN" altLang="en-US" b="1" dirty="0">
              <a:solidFill>
                <a:srgbClr val="FFFF00"/>
              </a:solidFill>
              <a:effectLst>
                <a:outerShdw blurRad="38100" dist="38100" dir="2700000">
                  <a:srgbClr val="C0C0C0"/>
                </a:outerShdw>
              </a:effectLst>
              <a:latin typeface="Times New Roman" panose="02020603050405020304" pitchFamily="18" charset="0"/>
            </a:endParaRPr>
          </a:p>
        </p:txBody>
      </p:sp>
      <p:sp>
        <p:nvSpPr>
          <p:cNvPr id="179206" name="矩形 179205"/>
          <p:cNvSpPr/>
          <p:nvPr/>
        </p:nvSpPr>
        <p:spPr>
          <a:xfrm>
            <a:off x="5076825" y="350838"/>
            <a:ext cx="3676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557020"/>
            <a:ext cx="599567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711" y="188436"/>
            <a:ext cx="898096" cy="453553"/>
          </a:xfrm>
          <a:prstGeom prst="rect">
            <a:avLst/>
          </a:prstGeom>
        </p:spPr>
      </p:pic>
    </p:spTree>
    <p:custDataLst>
      <p:tags r:id="rId5"/>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标题 180225"/>
          <p:cNvSpPr>
            <a:spLocks noGrp="1"/>
          </p:cNvSpPr>
          <p:nvPr>
            <p:ph type="title"/>
          </p:nvPr>
        </p:nvSpPr>
        <p:spPr>
          <a:ln/>
        </p:spPr>
        <p:txBody>
          <a:bodyPr anchor="ctr" anchorCtr="0"/>
          <a:p>
            <a:endParaRPr dirty="0">
              <a:solidFill>
                <a:schemeClr val="tx1"/>
              </a:solidFill>
            </a:endParaRPr>
          </a:p>
        </p:txBody>
      </p:sp>
      <p:pic>
        <p:nvPicPr>
          <p:cNvPr id="180228" name="文本占位符 180227" descr="图片90"/>
          <p:cNvPicPr>
            <a:picLocks noChangeAspect="1"/>
          </p:cNvPicPr>
          <p:nvPr>
            <p:ph type="body" idx="1"/>
          </p:nvPr>
        </p:nvPicPr>
        <p:blipFill>
          <a:blip r:embed="rId1"/>
          <a:stretch>
            <a:fillRect/>
          </a:stretch>
        </p:blipFill>
        <p:spPr>
          <a:xfrm>
            <a:off x="684213" y="890588"/>
            <a:ext cx="7956550" cy="5967412"/>
          </a:xfrm>
          <a:ln/>
        </p:spPr>
      </p:pic>
      <p:sp>
        <p:nvSpPr>
          <p:cNvPr id="180229" name="矩形 180228"/>
          <p:cNvSpPr/>
          <p:nvPr/>
        </p:nvSpPr>
        <p:spPr>
          <a:xfrm>
            <a:off x="2051050" y="3213100"/>
            <a:ext cx="5319713" cy="1554163"/>
          </a:xfrm>
          <a:prstGeom prst="rect">
            <a:avLst/>
          </a:prstGeom>
          <a:noFill/>
          <a:ln w="9525">
            <a:noFill/>
          </a:ln>
        </p:spPr>
        <p:txBody>
          <a:bodyPr>
            <a:spAutoFit/>
          </a:bodyPr>
          <a:p>
            <a:r>
              <a:rPr lang="zh-CN" altLang="en-US" b="1" dirty="0">
                <a:solidFill>
                  <a:srgbClr val="FFFF66"/>
                </a:solidFill>
                <a:effectLst>
                  <a:outerShdw blurRad="38100" dist="38100" dir="2700000">
                    <a:srgbClr val="C0C0C0"/>
                  </a:outerShdw>
                </a:effectLst>
                <a:latin typeface="Times New Roman" panose="02020603050405020304" pitchFamily="18" charset="0"/>
              </a:rPr>
              <a:t>食堂制作间灶台及其周边应贴瓷砖，地面硬化，保持墙面地面干净</a:t>
            </a:r>
            <a:endParaRPr lang="zh-CN" altLang="en-US" b="1" dirty="0">
              <a:solidFill>
                <a:srgbClr val="FFFF66"/>
              </a:solidFill>
              <a:effectLst>
                <a:outerShdw blurRad="38100" dist="38100" dir="2700000">
                  <a:srgbClr val="C0C0C0"/>
                </a:outerShdw>
              </a:effectLst>
              <a:latin typeface="Times New Roman" panose="02020603050405020304" pitchFamily="18" charset="0"/>
            </a:endParaRPr>
          </a:p>
        </p:txBody>
      </p:sp>
      <p:sp>
        <p:nvSpPr>
          <p:cNvPr id="180230" name="矩形 180229"/>
          <p:cNvSpPr/>
          <p:nvPr/>
        </p:nvSpPr>
        <p:spPr>
          <a:xfrm>
            <a:off x="5076825" y="350838"/>
            <a:ext cx="3676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1252" name="文本占位符 181251" descr="图片92"/>
          <p:cNvPicPr>
            <a:picLocks noChangeAspect="1"/>
          </p:cNvPicPr>
          <p:nvPr>
            <p:ph type="body" idx="1"/>
          </p:nvPr>
        </p:nvPicPr>
        <p:blipFill>
          <a:blip r:embed="rId1"/>
          <a:stretch>
            <a:fillRect/>
          </a:stretch>
        </p:blipFill>
        <p:spPr>
          <a:xfrm>
            <a:off x="611188" y="944563"/>
            <a:ext cx="7885112" cy="5913437"/>
          </a:xfrm>
          <a:ln/>
        </p:spPr>
      </p:pic>
      <p:sp>
        <p:nvSpPr>
          <p:cNvPr id="181253" name="矩形 181252"/>
          <p:cNvSpPr/>
          <p:nvPr/>
        </p:nvSpPr>
        <p:spPr>
          <a:xfrm>
            <a:off x="1692275" y="1484313"/>
            <a:ext cx="4654550" cy="579437"/>
          </a:xfrm>
          <a:prstGeom prst="rect">
            <a:avLst/>
          </a:prstGeom>
          <a:noFill/>
          <a:ln w="9525">
            <a:noFill/>
          </a:ln>
        </p:spPr>
        <p:txBody>
          <a:bodyPr wrap="none" anchor="t" anchorCtr="0">
            <a:spAutoFit/>
          </a:bodyPr>
          <a:p>
            <a:r>
              <a:rPr lang="zh-CN" altLang="en-US" b="1" dirty="0">
                <a:solidFill>
                  <a:srgbClr val="FF0000"/>
                </a:solidFill>
                <a:effectLst>
                  <a:outerShdw blurRad="38100" dist="38100" dir="2700000">
                    <a:srgbClr val="C0C0C0"/>
                  </a:outerShdw>
                </a:effectLst>
                <a:latin typeface="Times New Roman" panose="02020603050405020304" pitchFamily="18" charset="0"/>
              </a:rPr>
              <a:t>食堂必须具备卫生许可证</a:t>
            </a:r>
            <a:endParaRPr lang="zh-CN" altLang="en-US" b="1" dirty="0">
              <a:solidFill>
                <a:srgbClr val="FF0000"/>
              </a:solidFill>
              <a:effectLst>
                <a:outerShdw blurRad="38100" dist="38100" dir="2700000">
                  <a:srgbClr val="C0C0C0"/>
                </a:outerShdw>
              </a:effectLst>
              <a:latin typeface="Times New Roman" panose="02020603050405020304" pitchFamily="18" charset="0"/>
            </a:endParaRPr>
          </a:p>
        </p:txBody>
      </p:sp>
      <p:sp>
        <p:nvSpPr>
          <p:cNvPr id="181254" name="矩形 181253"/>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标题 182273"/>
          <p:cNvSpPr>
            <a:spLocks noGrp="1"/>
          </p:cNvSpPr>
          <p:nvPr>
            <p:ph type="title"/>
          </p:nvPr>
        </p:nvSpPr>
        <p:spPr>
          <a:ln/>
        </p:spPr>
        <p:txBody>
          <a:bodyPr anchor="ctr" anchorCtr="0"/>
          <a:p>
            <a:endParaRPr dirty="0">
              <a:solidFill>
                <a:schemeClr val="tx1"/>
              </a:solidFill>
            </a:endParaRPr>
          </a:p>
        </p:txBody>
      </p:sp>
      <p:pic>
        <p:nvPicPr>
          <p:cNvPr id="182276" name="文本占位符 182275" descr="图片93"/>
          <p:cNvPicPr>
            <a:picLocks noChangeAspect="1"/>
          </p:cNvPicPr>
          <p:nvPr>
            <p:ph type="body" idx="1"/>
          </p:nvPr>
        </p:nvPicPr>
        <p:blipFill>
          <a:blip r:embed="rId1"/>
          <a:stretch>
            <a:fillRect/>
          </a:stretch>
        </p:blipFill>
        <p:spPr>
          <a:xfrm>
            <a:off x="611188" y="836613"/>
            <a:ext cx="8027987" cy="6021387"/>
          </a:xfrm>
          <a:ln/>
        </p:spPr>
      </p:pic>
      <p:sp>
        <p:nvSpPr>
          <p:cNvPr id="182277" name="矩形 182276"/>
          <p:cNvSpPr/>
          <p:nvPr/>
        </p:nvSpPr>
        <p:spPr>
          <a:xfrm>
            <a:off x="971550" y="5949950"/>
            <a:ext cx="7119938" cy="579438"/>
          </a:xfrm>
          <a:prstGeom prst="rect">
            <a:avLst/>
          </a:prstGeom>
          <a:noFill/>
          <a:ln w="9525">
            <a:noFill/>
          </a:ln>
        </p:spPr>
        <p:txBody>
          <a:bodyPr wrap="none" anchor="t" anchorCtr="0">
            <a:spAutoFit/>
          </a:bodyPr>
          <a:p>
            <a:r>
              <a:rPr lang="zh-CN" altLang="en-US" b="1" dirty="0">
                <a:solidFill>
                  <a:srgbClr val="FFFF66"/>
                </a:solidFill>
                <a:effectLst>
                  <a:outerShdw blurRad="38100" dist="38100" dir="2700000">
                    <a:srgbClr val="C0C0C0"/>
                  </a:outerShdw>
                </a:effectLst>
                <a:latin typeface="Times New Roman" panose="02020603050405020304" pitchFamily="18" charset="0"/>
              </a:rPr>
              <a:t>炊事人员要有健康证、卫生知识培训证</a:t>
            </a:r>
            <a:endParaRPr lang="zh-CN" altLang="en-US" b="1" dirty="0">
              <a:solidFill>
                <a:srgbClr val="FFFF66"/>
              </a:solidFill>
              <a:effectLst>
                <a:outerShdw blurRad="38100" dist="38100" dir="2700000">
                  <a:srgbClr val="C0C0C0"/>
                </a:outerShdw>
              </a:effectLst>
              <a:latin typeface="Times New Roman" panose="02020603050405020304" pitchFamily="18" charset="0"/>
            </a:endParaRPr>
          </a:p>
        </p:txBody>
      </p:sp>
      <p:sp>
        <p:nvSpPr>
          <p:cNvPr id="182278" name="矩形 182277"/>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标题 183297"/>
          <p:cNvSpPr>
            <a:spLocks noGrp="1"/>
          </p:cNvSpPr>
          <p:nvPr>
            <p:ph type="title"/>
          </p:nvPr>
        </p:nvSpPr>
        <p:spPr>
          <a:ln/>
        </p:spPr>
        <p:txBody>
          <a:bodyPr anchor="ctr" anchorCtr="0"/>
          <a:p>
            <a:endParaRPr dirty="0">
              <a:solidFill>
                <a:schemeClr val="tx1"/>
              </a:solidFill>
            </a:endParaRPr>
          </a:p>
        </p:txBody>
      </p:sp>
      <p:pic>
        <p:nvPicPr>
          <p:cNvPr id="183300" name="文本占位符 183299" descr="图片94"/>
          <p:cNvPicPr>
            <a:picLocks noChangeAspect="1"/>
          </p:cNvPicPr>
          <p:nvPr>
            <p:ph type="body" idx="1"/>
          </p:nvPr>
        </p:nvPicPr>
        <p:blipFill>
          <a:blip r:embed="rId1"/>
          <a:stretch>
            <a:fillRect/>
          </a:stretch>
        </p:blipFill>
        <p:spPr>
          <a:xfrm>
            <a:off x="611188" y="782638"/>
            <a:ext cx="8101012" cy="6075362"/>
          </a:xfrm>
          <a:ln/>
        </p:spPr>
      </p:pic>
      <p:sp>
        <p:nvSpPr>
          <p:cNvPr id="183301" name="矩形 183300"/>
          <p:cNvSpPr/>
          <p:nvPr/>
        </p:nvSpPr>
        <p:spPr>
          <a:xfrm>
            <a:off x="1476375" y="1484313"/>
            <a:ext cx="5873750" cy="579437"/>
          </a:xfrm>
          <a:prstGeom prst="rect">
            <a:avLst/>
          </a:prstGeom>
          <a:noFill/>
          <a:ln w="9525">
            <a:noFill/>
          </a:ln>
        </p:spPr>
        <p:txBody>
          <a:bodyPr wrap="none" anchor="t" anchorCtr="0">
            <a:spAutoFit/>
          </a:bodyPr>
          <a:p>
            <a:r>
              <a:rPr lang="zh-CN" altLang="en-US" b="1" dirty="0">
                <a:solidFill>
                  <a:srgbClr val="FFFF66"/>
                </a:solidFill>
                <a:effectLst>
                  <a:outerShdw blurRad="38100" dist="38100" dir="2700000">
                    <a:srgbClr val="C0C0C0"/>
                  </a:outerShdw>
                </a:effectLst>
                <a:latin typeface="Times New Roman" panose="02020603050405020304" pitchFamily="18" charset="0"/>
              </a:rPr>
              <a:t>食堂内应设置食品卫生管理制度</a:t>
            </a:r>
            <a:endParaRPr lang="zh-CN" altLang="en-US" b="1" dirty="0">
              <a:solidFill>
                <a:srgbClr val="FFFF66"/>
              </a:solidFill>
              <a:effectLst>
                <a:outerShdw blurRad="38100" dist="38100" dir="2700000">
                  <a:srgbClr val="C0C0C0"/>
                </a:outerShdw>
              </a:effectLst>
              <a:latin typeface="Times New Roman" panose="02020603050405020304" pitchFamily="18" charset="0"/>
            </a:endParaRPr>
          </a:p>
        </p:txBody>
      </p:sp>
      <p:sp>
        <p:nvSpPr>
          <p:cNvPr id="183302" name="矩形 183301"/>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24" name="文本占位符 184323" descr="图片96"/>
          <p:cNvPicPr>
            <a:picLocks noChangeAspect="1"/>
          </p:cNvPicPr>
          <p:nvPr>
            <p:ph type="body" idx="1"/>
          </p:nvPr>
        </p:nvPicPr>
        <p:blipFill>
          <a:blip r:embed="rId1"/>
          <a:stretch>
            <a:fillRect/>
          </a:stretch>
        </p:blipFill>
        <p:spPr>
          <a:xfrm>
            <a:off x="900113" y="765175"/>
            <a:ext cx="7885112" cy="5913438"/>
          </a:xfrm>
          <a:ln/>
        </p:spPr>
      </p:pic>
      <p:sp>
        <p:nvSpPr>
          <p:cNvPr id="184325" name="矩形 184324"/>
          <p:cNvSpPr/>
          <p:nvPr/>
        </p:nvSpPr>
        <p:spPr>
          <a:xfrm>
            <a:off x="1979613" y="4797425"/>
            <a:ext cx="5726112" cy="1554163"/>
          </a:xfrm>
          <a:prstGeom prst="rect">
            <a:avLst/>
          </a:prstGeom>
          <a:noFill/>
          <a:ln w="9525">
            <a:noFill/>
          </a:ln>
        </p:spPr>
        <p:txBody>
          <a:bodyPr>
            <a:spAutoFit/>
          </a:bodyPr>
          <a:p>
            <a:r>
              <a:rPr lang="zh-CN" altLang="en-US" b="1" dirty="0">
                <a:solidFill>
                  <a:srgbClr val="FFCC00"/>
                </a:solidFill>
                <a:effectLst>
                  <a:outerShdw blurRad="38100" dist="38100" dir="2700000">
                    <a:srgbClr val="C0C0C0"/>
                  </a:outerShdw>
                </a:effectLst>
                <a:latin typeface="Times New Roman" panose="02020603050405020304" pitchFamily="18" charset="0"/>
              </a:rPr>
              <a:t>生活区内必须设置水冲式厕所或移动厕所。必须设专人负责，及时清扫，定期消毒</a:t>
            </a:r>
            <a:endParaRPr lang="zh-CN" altLang="en-US" b="1" dirty="0">
              <a:solidFill>
                <a:srgbClr val="FFCC00"/>
              </a:solidFill>
              <a:effectLst>
                <a:outerShdw blurRad="38100" dist="38100" dir="2700000">
                  <a:srgbClr val="C0C0C0"/>
                </a:outerShdw>
              </a:effectLst>
              <a:latin typeface="Times New Roman" panose="02020603050405020304" pitchFamily="18" charset="0"/>
            </a:endParaRPr>
          </a:p>
        </p:txBody>
      </p:sp>
      <p:sp>
        <p:nvSpPr>
          <p:cNvPr id="184326" name="矩形 184325"/>
          <p:cNvSpPr/>
          <p:nvPr/>
        </p:nvSpPr>
        <p:spPr>
          <a:xfrm>
            <a:off x="5076825" y="350838"/>
            <a:ext cx="36131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标题 185345"/>
          <p:cNvSpPr>
            <a:spLocks noGrp="1"/>
          </p:cNvSpPr>
          <p:nvPr>
            <p:ph type="title"/>
          </p:nvPr>
        </p:nvSpPr>
        <p:spPr>
          <a:ln/>
        </p:spPr>
        <p:txBody>
          <a:bodyPr anchor="ctr" anchorCtr="0"/>
          <a:p>
            <a:r>
              <a:rPr lang="en-US" altLang="zh-CN" dirty="0">
                <a:solidFill>
                  <a:schemeClr val="tx1"/>
                </a:solidFill>
              </a:rPr>
              <a:t> </a:t>
            </a:r>
            <a:endParaRPr lang="en-US" altLang="zh-CN" dirty="0">
              <a:solidFill>
                <a:schemeClr val="tx1"/>
              </a:solidFill>
            </a:endParaRPr>
          </a:p>
        </p:txBody>
      </p:sp>
      <p:pic>
        <p:nvPicPr>
          <p:cNvPr id="185348" name="文本占位符 185347" descr="图片97"/>
          <p:cNvPicPr>
            <a:picLocks noChangeAspect="1"/>
          </p:cNvPicPr>
          <p:nvPr>
            <p:ph type="body" idx="1"/>
          </p:nvPr>
        </p:nvPicPr>
        <p:blipFill>
          <a:blip r:embed="rId1"/>
          <a:stretch>
            <a:fillRect/>
          </a:stretch>
        </p:blipFill>
        <p:spPr>
          <a:xfrm>
            <a:off x="1116013" y="981075"/>
            <a:ext cx="7596187" cy="5697538"/>
          </a:xfrm>
          <a:ln/>
        </p:spPr>
      </p:pic>
      <p:sp>
        <p:nvSpPr>
          <p:cNvPr id="185349" name="矩形 185348"/>
          <p:cNvSpPr/>
          <p:nvPr/>
        </p:nvSpPr>
        <p:spPr>
          <a:xfrm>
            <a:off x="1547813" y="5229225"/>
            <a:ext cx="6303962" cy="579438"/>
          </a:xfrm>
          <a:prstGeom prst="rect">
            <a:avLst/>
          </a:prstGeom>
          <a:noFill/>
          <a:ln w="9525">
            <a:noFill/>
          </a:ln>
        </p:spPr>
        <p:txBody>
          <a:bodyPr wrap="none" anchor="t" anchorCtr="0">
            <a:spAutoFit/>
          </a:bodyPr>
          <a:p>
            <a:r>
              <a:rPr lang="zh-CN" altLang="en-US" b="1" dirty="0">
                <a:solidFill>
                  <a:srgbClr val="FFFF66"/>
                </a:solidFill>
                <a:effectLst>
                  <a:outerShdw blurRad="38100" dist="38100" dir="2700000">
                    <a:srgbClr val="C0C0C0"/>
                  </a:outerShdw>
                </a:effectLst>
                <a:latin typeface="Times New Roman" panose="02020603050405020304" pitchFamily="18" charset="0"/>
              </a:rPr>
              <a:t>生活区必须设有盥洗设施和洗浴间</a:t>
            </a:r>
            <a:endParaRPr lang="zh-CN" altLang="en-US" b="1" dirty="0">
              <a:solidFill>
                <a:srgbClr val="FFFF66"/>
              </a:solidFill>
              <a:effectLst>
                <a:outerShdw blurRad="38100" dist="38100" dir="2700000">
                  <a:srgbClr val="C0C0C0"/>
                </a:outerShdw>
              </a:effectLst>
              <a:latin typeface="Times New Roman" panose="02020603050405020304" pitchFamily="18" charset="0"/>
            </a:endParaRPr>
          </a:p>
        </p:txBody>
      </p:sp>
      <p:sp>
        <p:nvSpPr>
          <p:cNvPr id="185350" name="矩形 185349"/>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标题 186369"/>
          <p:cNvSpPr>
            <a:spLocks noGrp="1"/>
          </p:cNvSpPr>
          <p:nvPr>
            <p:ph type="title"/>
          </p:nvPr>
        </p:nvSpPr>
        <p:spPr>
          <a:ln/>
        </p:spPr>
        <p:txBody>
          <a:bodyPr anchor="ctr" anchorCtr="0"/>
          <a:p>
            <a:endParaRPr dirty="0">
              <a:solidFill>
                <a:schemeClr val="tx1"/>
              </a:solidFill>
            </a:endParaRPr>
          </a:p>
        </p:txBody>
      </p:sp>
      <p:pic>
        <p:nvPicPr>
          <p:cNvPr id="186372" name="文本占位符 186371" descr="图片98"/>
          <p:cNvPicPr>
            <a:picLocks noChangeAspect="1"/>
          </p:cNvPicPr>
          <p:nvPr>
            <p:ph type="body" idx="1"/>
          </p:nvPr>
        </p:nvPicPr>
        <p:blipFill>
          <a:blip r:embed="rId1"/>
          <a:srcRect r="13428"/>
          <a:stretch>
            <a:fillRect/>
          </a:stretch>
        </p:blipFill>
        <p:spPr>
          <a:xfrm>
            <a:off x="539750" y="836613"/>
            <a:ext cx="4960938" cy="6021387"/>
          </a:xfrm>
          <a:ln/>
        </p:spPr>
      </p:pic>
      <p:pic>
        <p:nvPicPr>
          <p:cNvPr id="186373" name="图片 186372" descr="图片99"/>
          <p:cNvPicPr>
            <a:picLocks noChangeAspect="1"/>
          </p:cNvPicPr>
          <p:nvPr/>
        </p:nvPicPr>
        <p:blipFill>
          <a:blip r:embed="rId2"/>
          <a:stretch>
            <a:fillRect/>
          </a:stretch>
        </p:blipFill>
        <p:spPr>
          <a:xfrm>
            <a:off x="5435600" y="836613"/>
            <a:ext cx="3255963" cy="6021387"/>
          </a:xfrm>
          <a:prstGeom prst="rect">
            <a:avLst/>
          </a:prstGeom>
          <a:noFill/>
          <a:ln w="9525">
            <a:noFill/>
          </a:ln>
        </p:spPr>
      </p:pic>
      <p:sp>
        <p:nvSpPr>
          <p:cNvPr id="186374" name="矩形 186373"/>
          <p:cNvSpPr/>
          <p:nvPr/>
        </p:nvSpPr>
        <p:spPr>
          <a:xfrm>
            <a:off x="1619250" y="5805488"/>
            <a:ext cx="3448050" cy="579437"/>
          </a:xfrm>
          <a:prstGeom prst="rect">
            <a:avLst/>
          </a:prstGeom>
          <a:noFill/>
          <a:ln w="9525">
            <a:noFill/>
          </a:ln>
        </p:spPr>
        <p:txBody>
          <a:bodyPr wrap="none" anchor="t" anchorCtr="0">
            <a:spAutoFit/>
          </a:bodyPr>
          <a:p>
            <a:r>
              <a:rPr lang="zh-CN" altLang="en-US" b="1" dirty="0">
                <a:solidFill>
                  <a:srgbClr val="FFCC00"/>
                </a:solidFill>
                <a:effectLst>
                  <a:outerShdw blurRad="38100" dist="38100" dir="2700000">
                    <a:srgbClr val="C0C0C0"/>
                  </a:outerShdw>
                </a:effectLst>
                <a:latin typeface="Times New Roman" panose="02020603050405020304" pitchFamily="18" charset="0"/>
              </a:rPr>
              <a:t>现场定时洒水降尘</a:t>
            </a:r>
            <a:endParaRPr lang="zh-CN" altLang="en-US" b="1" dirty="0">
              <a:solidFill>
                <a:srgbClr val="FFCC00"/>
              </a:solidFill>
              <a:effectLst>
                <a:outerShdw blurRad="38100" dist="38100" dir="2700000">
                  <a:srgbClr val="C0C0C0"/>
                </a:outerShdw>
              </a:effectLst>
              <a:latin typeface="Times New Roman" panose="02020603050405020304" pitchFamily="18" charset="0"/>
            </a:endParaRPr>
          </a:p>
        </p:txBody>
      </p:sp>
      <p:sp>
        <p:nvSpPr>
          <p:cNvPr id="186375" name="矩形 186374"/>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标题 187393"/>
          <p:cNvSpPr>
            <a:spLocks noGrp="1"/>
          </p:cNvSpPr>
          <p:nvPr>
            <p:ph type="title"/>
          </p:nvPr>
        </p:nvSpPr>
        <p:spPr>
          <a:ln/>
        </p:spPr>
        <p:txBody>
          <a:bodyPr anchor="ctr" anchorCtr="0"/>
          <a:p>
            <a:endParaRPr dirty="0">
              <a:solidFill>
                <a:schemeClr val="tx1"/>
              </a:solidFill>
            </a:endParaRPr>
          </a:p>
        </p:txBody>
      </p:sp>
      <p:pic>
        <p:nvPicPr>
          <p:cNvPr id="187396" name="文本占位符 187395" descr="图片102"/>
          <p:cNvPicPr>
            <a:picLocks noChangeAspect="1"/>
          </p:cNvPicPr>
          <p:nvPr>
            <p:ph type="body" idx="1"/>
          </p:nvPr>
        </p:nvPicPr>
        <p:blipFill>
          <a:blip r:embed="rId1"/>
          <a:stretch>
            <a:fillRect/>
          </a:stretch>
        </p:blipFill>
        <p:spPr>
          <a:xfrm>
            <a:off x="684213" y="836613"/>
            <a:ext cx="8027987" cy="6021387"/>
          </a:xfrm>
          <a:ln/>
        </p:spPr>
      </p:pic>
      <p:sp>
        <p:nvSpPr>
          <p:cNvPr id="187397" name="矩形 187396"/>
          <p:cNvSpPr/>
          <p:nvPr/>
        </p:nvSpPr>
        <p:spPr>
          <a:xfrm>
            <a:off x="1042988" y="1700213"/>
            <a:ext cx="3856037" cy="579437"/>
          </a:xfrm>
          <a:prstGeom prst="rect">
            <a:avLst/>
          </a:prstGeom>
          <a:noFill/>
          <a:ln w="9525">
            <a:noFill/>
          </a:ln>
        </p:spPr>
        <p:txBody>
          <a:bodyPr wrap="none" anchor="t" anchorCtr="0">
            <a:spAutoFit/>
          </a:bodyPr>
          <a:p>
            <a:r>
              <a:rPr lang="zh-CN" altLang="en-US" b="1" dirty="0">
                <a:solidFill>
                  <a:srgbClr val="FFCC00"/>
                </a:solidFill>
                <a:effectLst>
                  <a:outerShdw blurRad="38100" dist="38100" dir="2700000">
                    <a:srgbClr val="C0C0C0"/>
                  </a:outerShdw>
                </a:effectLst>
                <a:latin typeface="Times New Roman" panose="02020603050405020304" pitchFamily="18" charset="0"/>
              </a:rPr>
              <a:t>沉淀池应设二次沉淀</a:t>
            </a:r>
            <a:endParaRPr lang="zh-CN" altLang="en-US" b="1" dirty="0">
              <a:solidFill>
                <a:srgbClr val="FFCC00"/>
              </a:solidFill>
              <a:effectLst>
                <a:outerShdw blurRad="38100" dist="38100" dir="2700000">
                  <a:srgbClr val="C0C0C0"/>
                </a:outerShdw>
              </a:effectLst>
              <a:latin typeface="Times New Roman" panose="02020603050405020304" pitchFamily="18" charset="0"/>
            </a:endParaRPr>
          </a:p>
        </p:txBody>
      </p:sp>
      <p:sp>
        <p:nvSpPr>
          <p:cNvPr id="187398" name="矩形 187397"/>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8420" name="文本占位符 188419" descr="图片109"/>
          <p:cNvPicPr>
            <a:picLocks noChangeAspect="1"/>
          </p:cNvPicPr>
          <p:nvPr>
            <p:ph type="body" idx="1"/>
          </p:nvPr>
        </p:nvPicPr>
        <p:blipFill>
          <a:blip r:embed="rId1"/>
          <a:srcRect l="16145" t="6239" r="13768" b="25839"/>
          <a:stretch>
            <a:fillRect/>
          </a:stretch>
        </p:blipFill>
        <p:spPr>
          <a:xfrm>
            <a:off x="755650" y="887413"/>
            <a:ext cx="7956550" cy="5970587"/>
          </a:xfrm>
          <a:ln/>
        </p:spPr>
      </p:pic>
      <p:sp>
        <p:nvSpPr>
          <p:cNvPr id="188421" name="矩形 188420"/>
          <p:cNvSpPr/>
          <p:nvPr/>
        </p:nvSpPr>
        <p:spPr>
          <a:xfrm>
            <a:off x="2041525" y="3140075"/>
            <a:ext cx="5060950" cy="579438"/>
          </a:xfrm>
          <a:prstGeom prst="rect">
            <a:avLst/>
          </a:prstGeom>
          <a:noFill/>
          <a:ln w="9525">
            <a:noFill/>
          </a:ln>
        </p:spPr>
        <p:txBody>
          <a:bodyPr wrap="none" anchor="t" anchorCtr="0">
            <a:spAutoFit/>
          </a:bodyPr>
          <a:p>
            <a:r>
              <a:rPr lang="zh-CN" altLang="en-US" dirty="0">
                <a:solidFill>
                  <a:srgbClr val="FFCC00"/>
                </a:solidFill>
                <a:effectLst>
                  <a:outerShdw blurRad="38100" dist="38100" dir="2700000">
                    <a:srgbClr val="C0C0C0"/>
                  </a:outerShdw>
                </a:effectLst>
                <a:latin typeface="Times New Roman" panose="02020603050405020304" pitchFamily="18" charset="0"/>
              </a:rPr>
              <a:t>施工现场应设封闭式垃圾站</a:t>
            </a:r>
            <a:endParaRPr lang="zh-CN" altLang="en-US" dirty="0">
              <a:solidFill>
                <a:srgbClr val="FFCC00"/>
              </a:solidFill>
              <a:effectLst>
                <a:outerShdw blurRad="38100" dist="38100" dir="2700000">
                  <a:srgbClr val="C0C0C0"/>
                </a:outerShdw>
              </a:effectLst>
              <a:latin typeface="Times New Roman" panose="02020603050405020304" pitchFamily="18" charset="0"/>
            </a:endParaRPr>
          </a:p>
        </p:txBody>
      </p:sp>
      <p:sp>
        <p:nvSpPr>
          <p:cNvPr id="188422" name="矩形 188421"/>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9444" name="文本占位符 189443" descr="图片110"/>
          <p:cNvPicPr>
            <a:picLocks noChangeAspect="1"/>
          </p:cNvPicPr>
          <p:nvPr>
            <p:ph type="body" idx="1"/>
          </p:nvPr>
        </p:nvPicPr>
        <p:blipFill>
          <a:blip r:embed="rId1"/>
          <a:stretch>
            <a:fillRect/>
          </a:stretch>
        </p:blipFill>
        <p:spPr>
          <a:xfrm>
            <a:off x="468313" y="836613"/>
            <a:ext cx="8029575" cy="6021387"/>
          </a:xfrm>
          <a:ln/>
        </p:spPr>
      </p:pic>
      <p:sp>
        <p:nvSpPr>
          <p:cNvPr id="189445" name="矩形 189444"/>
          <p:cNvSpPr/>
          <p:nvPr/>
        </p:nvSpPr>
        <p:spPr>
          <a:xfrm>
            <a:off x="684213" y="5876925"/>
            <a:ext cx="6280150" cy="579438"/>
          </a:xfrm>
          <a:prstGeom prst="rect">
            <a:avLst/>
          </a:prstGeom>
          <a:noFill/>
          <a:ln w="9525">
            <a:noFill/>
          </a:ln>
        </p:spPr>
        <p:txBody>
          <a:bodyPr wrap="none" anchor="t" anchorCtr="0">
            <a:spAutoFit/>
          </a:bodyPr>
          <a:p>
            <a:r>
              <a:rPr lang="zh-CN" altLang="en-US" b="1" dirty="0">
                <a:solidFill>
                  <a:srgbClr val="FFCC00"/>
                </a:solidFill>
                <a:effectLst>
                  <a:outerShdw blurRad="38100" dist="38100" dir="2700000">
                    <a:srgbClr val="C0C0C0"/>
                  </a:outerShdw>
                </a:effectLst>
                <a:latin typeface="Times New Roman" panose="02020603050405020304" pitchFamily="18" charset="0"/>
              </a:rPr>
              <a:t>生活区、办公区应设封闭式垃圾箱</a:t>
            </a:r>
            <a:endParaRPr lang="zh-CN" altLang="en-US" b="1" dirty="0">
              <a:solidFill>
                <a:srgbClr val="FFCC00"/>
              </a:solidFill>
              <a:effectLst>
                <a:outerShdw blurRad="38100" dist="38100" dir="2700000">
                  <a:srgbClr val="C0C0C0"/>
                </a:outerShdw>
              </a:effectLst>
              <a:latin typeface="Times New Roman" panose="02020603050405020304" pitchFamily="18" charset="0"/>
            </a:endParaRPr>
          </a:p>
        </p:txBody>
      </p:sp>
      <p:sp>
        <p:nvSpPr>
          <p:cNvPr id="189446" name="矩形 189445"/>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5" name="文本占位符 192514"/>
          <p:cNvSpPr>
            <a:spLocks noGrp="1"/>
          </p:cNvSpPr>
          <p:nvPr>
            <p:ph type="body" idx="1"/>
          </p:nvPr>
        </p:nvSpPr>
        <p:spPr>
          <a:ln/>
        </p:spPr>
        <p:txBody>
          <a:bodyPr/>
          <a:p>
            <a:pPr>
              <a:lnSpc>
                <a:spcPct val="130000"/>
              </a:lnSpc>
              <a:spcBef>
                <a:spcPct val="60000"/>
              </a:spcBef>
            </a:pPr>
            <a:r>
              <a:rPr lang="zh-CN" altLang="en-US" sz="2400" b="1" dirty="0"/>
              <a:t>内容提要与学习要求</a:t>
            </a:r>
            <a:endParaRPr lang="zh-CN" altLang="en-US" sz="2400" b="1" dirty="0"/>
          </a:p>
          <a:p>
            <a:pPr>
              <a:lnSpc>
                <a:spcPct val="130000"/>
              </a:lnSpc>
              <a:spcBef>
                <a:spcPct val="60000"/>
              </a:spcBef>
            </a:pPr>
            <a:r>
              <a:rPr lang="zh-CN" altLang="en-US" sz="2400" b="1" dirty="0"/>
              <a:t>        本章介绍了职业健康安全管理体系的运行方式，详细讲述了职业健康安全管理体系的五个要素，说明了职业健康安全管理体系的建立、实施与认证的具体步骤。在学习过程中，应熟悉职业健康安全管理体系的运行方式，掌握职业健康安全管理体系五要素的具体内容，熟悉体系在建立、实施与认证过程中的基本步骤及内容。</a:t>
            </a:r>
            <a:endParaRPr lang="zh-CN" altLang="en-US" sz="2400" b="1"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标题 151553"/>
          <p:cNvSpPr>
            <a:spLocks noGrp="1"/>
          </p:cNvSpPr>
          <p:nvPr>
            <p:ph type="ctrTitle"/>
          </p:nvPr>
        </p:nvSpPr>
        <p:spPr>
          <a:xfrm>
            <a:off x="1692275" y="2133600"/>
            <a:ext cx="5541963" cy="1470025"/>
          </a:xfrm>
          <a:ln/>
        </p:spPr>
        <p:txBody>
          <a:bodyPr anchor="ctr" anchorCtr="0"/>
          <a:p>
            <a:pPr defTabSz="914400">
              <a:buSzTx/>
              <a:buFontTx/>
              <a:buNone/>
            </a:pPr>
            <a:r>
              <a:rPr lang="zh-CN" altLang="en-US" sz="4000"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第二节  环境管理体系</a:t>
            </a:r>
            <a:endParaRPr lang="zh-CN" altLang="en-US" sz="4000"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51556" name="副标题 151555"/>
          <p:cNvSpPr>
            <a:spLocks noGrp="1"/>
          </p:cNvSpPr>
          <p:nvPr>
            <p:ph type="subTitle" idx="1"/>
          </p:nvPr>
        </p:nvSpPr>
        <p:spPr>
          <a:ln/>
        </p:spPr>
        <p:txBody>
          <a:bodyPr anchor="t" anchorCtr="0"/>
          <a:p>
            <a:pPr algn="l" defTabSz="914400">
              <a:buSzTx/>
            </a:pPr>
            <a:r>
              <a:rPr lang="en-US" altLang="zh-CN" sz="2800" kern="1200" baseline="0" dirty="0">
                <a:latin typeface="Times New Roman" panose="02020603050405020304" pitchFamily="18" charset="0"/>
                <a:ea typeface="宋体" panose="02010600030101010101" pitchFamily="2" charset="-122"/>
              </a:rPr>
              <a:t>      </a:t>
            </a:r>
            <a:r>
              <a:rPr lang="zh-CN" altLang="en-US" sz="2800" kern="1200" baseline="0" dirty="0">
                <a:latin typeface="Times New Roman" panose="02020603050405020304" pitchFamily="18" charset="0"/>
                <a:ea typeface="宋体" panose="02010600030101010101" pitchFamily="2" charset="-122"/>
              </a:rPr>
              <a:t>国家标准</a:t>
            </a:r>
            <a:r>
              <a:rPr lang="en-US" altLang="zh-CN" sz="2800" kern="1200" baseline="0">
                <a:latin typeface="Times New Roman" panose="02020603050405020304" pitchFamily="18" charset="0"/>
                <a:ea typeface="宋体" panose="02010600030101010101" pitchFamily="2" charset="-122"/>
              </a:rPr>
              <a:t>GB/T 24001</a:t>
            </a:r>
            <a:r>
              <a:rPr lang="en-US" altLang="zh-CN" sz="2800" kern="1200" baseline="0">
                <a:latin typeface="Arial" panose="020B0604020202020204" pitchFamily="34" charset="0"/>
                <a:ea typeface="宋体" panose="02010600030101010101" pitchFamily="2" charset="-122"/>
              </a:rPr>
              <a:t>—</a:t>
            </a:r>
            <a:r>
              <a:rPr lang="en-US" altLang="zh-CN" sz="2800" kern="1200" baseline="0">
                <a:latin typeface="Times New Roman" panose="02020603050405020304" pitchFamily="18" charset="0"/>
                <a:ea typeface="宋体" panose="02010600030101010101" pitchFamily="2" charset="-122"/>
              </a:rPr>
              <a:t>2004</a:t>
            </a:r>
            <a:r>
              <a:rPr lang="zh-CN" altLang="en-US" sz="2800" kern="1200" baseline="0" dirty="0">
                <a:latin typeface="Times New Roman" panose="02020603050405020304" pitchFamily="18" charset="0"/>
                <a:ea typeface="宋体" panose="02010600030101010101" pitchFamily="2" charset="-122"/>
              </a:rPr>
              <a:t>等同采用</a:t>
            </a:r>
            <a:r>
              <a:rPr lang="en-US" altLang="zh-CN" sz="2800" kern="1200" baseline="0">
                <a:latin typeface="Times New Roman" panose="02020603050405020304" pitchFamily="18" charset="0"/>
                <a:ea typeface="宋体" panose="02010600030101010101" pitchFamily="2" charset="-122"/>
              </a:rPr>
              <a:t>ISO14001</a:t>
            </a:r>
            <a:r>
              <a:rPr lang="zh-CN" altLang="en-US" sz="2800" kern="1200" baseline="0" dirty="0">
                <a:latin typeface="Times New Roman" panose="02020603050405020304" pitchFamily="18" charset="0"/>
                <a:ea typeface="宋体" panose="02010600030101010101" pitchFamily="2" charset="-122"/>
              </a:rPr>
              <a:t>：</a:t>
            </a:r>
            <a:r>
              <a:rPr lang="en-US" altLang="zh-CN" sz="2800" kern="1200" baseline="0">
                <a:latin typeface="Times New Roman" panose="02020603050405020304" pitchFamily="18" charset="0"/>
                <a:ea typeface="宋体" panose="02010600030101010101" pitchFamily="2" charset="-122"/>
              </a:rPr>
              <a:t>2004</a:t>
            </a:r>
            <a:r>
              <a:rPr lang="zh-CN" altLang="en-US" sz="2800" kern="1200" baseline="0" dirty="0">
                <a:latin typeface="Times New Roman" panose="02020603050405020304" pitchFamily="18" charset="0"/>
                <a:ea typeface="宋体" panose="02010600030101010101" pitchFamily="2" charset="-122"/>
              </a:rPr>
              <a:t>，于</a:t>
            </a:r>
            <a:r>
              <a:rPr lang="en-US" altLang="zh-CN" sz="2800" kern="1200" baseline="0">
                <a:latin typeface="Times New Roman" panose="02020603050405020304" pitchFamily="18" charset="0"/>
                <a:ea typeface="宋体" panose="02010600030101010101" pitchFamily="2" charset="-122"/>
              </a:rPr>
              <a:t>2005</a:t>
            </a:r>
            <a:r>
              <a:rPr lang="zh-CN" altLang="en-US" sz="2800" kern="1200" baseline="0" dirty="0">
                <a:latin typeface="Times New Roman" panose="02020603050405020304" pitchFamily="18" charset="0"/>
                <a:ea typeface="宋体" panose="02010600030101010101" pitchFamily="2" charset="-122"/>
              </a:rPr>
              <a:t>年</a:t>
            </a:r>
            <a:r>
              <a:rPr lang="en-US" altLang="zh-CN" sz="2800" kern="1200" baseline="0">
                <a:latin typeface="Times New Roman" panose="02020603050405020304" pitchFamily="18" charset="0"/>
                <a:ea typeface="宋体" panose="02010600030101010101" pitchFamily="2" charset="-122"/>
              </a:rPr>
              <a:t>5</a:t>
            </a:r>
            <a:r>
              <a:rPr lang="zh-CN" altLang="en-US" sz="2800" kern="1200" baseline="0" dirty="0">
                <a:latin typeface="Times New Roman" panose="02020603050405020304" pitchFamily="18" charset="0"/>
                <a:ea typeface="宋体" panose="02010600030101010101" pitchFamily="2" charset="-122"/>
              </a:rPr>
              <a:t>月</a:t>
            </a:r>
            <a:r>
              <a:rPr lang="en-US" altLang="zh-CN" sz="2800" kern="1200" baseline="0">
                <a:latin typeface="Times New Roman" panose="02020603050405020304" pitchFamily="18" charset="0"/>
                <a:ea typeface="宋体" panose="02010600030101010101" pitchFamily="2" charset="-122"/>
              </a:rPr>
              <a:t>10</a:t>
            </a:r>
            <a:r>
              <a:rPr lang="zh-CN" altLang="en-US" sz="2800" kern="1200" baseline="0" dirty="0">
                <a:latin typeface="Times New Roman" panose="02020603050405020304" pitchFamily="18" charset="0"/>
                <a:ea typeface="宋体" panose="02010600030101010101" pitchFamily="2" charset="-122"/>
              </a:rPr>
              <a:t>日发布。</a:t>
            </a:r>
            <a:endParaRPr lang="zh-CN" altLang="en-US" sz="2800" kern="1200" baseline="0" dirty="0">
              <a:latin typeface="Times New Roman" panose="02020603050405020304" pitchFamily="18" charset="0"/>
              <a:ea typeface="宋体" panose="02010600030101010101" pitchFamily="2" charset="-122"/>
            </a:endParaRPr>
          </a:p>
          <a:p>
            <a:pPr algn="l" defTabSz="914400">
              <a:buSzTx/>
            </a:pPr>
            <a:endParaRPr lang="zh-CN" altLang="en-US" sz="2800" kern="1200" baseline="0" dirty="0">
              <a:latin typeface="Times New Roman" panose="02020603050405020304" pitchFamily="18" charset="0"/>
              <a:ea typeface="宋体" panose="02010600030101010101" pitchFamily="2" charset="-122"/>
            </a:endParaRPr>
          </a:p>
        </p:txBody>
      </p:sp>
      <p:sp>
        <p:nvSpPr>
          <p:cNvPr id="151557" name="矩形 151556"/>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标题 154625"/>
          <p:cNvSpPr>
            <a:spLocks noGrp="1"/>
          </p:cNvSpPr>
          <p:nvPr>
            <p:ph type="title"/>
          </p:nvPr>
        </p:nvSpPr>
        <p:spPr>
          <a:xfrm>
            <a:off x="684213" y="1052513"/>
            <a:ext cx="7772400" cy="647700"/>
          </a:xfrm>
          <a:ln/>
        </p:spPr>
        <p:txBody>
          <a:bodyPr anchor="ctr" anchorCtr="0"/>
          <a:p>
            <a:r>
              <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一、环境管理体系的运行模式</a:t>
            </a:r>
            <a:endPar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54627" name="文本占位符 154626"/>
          <p:cNvSpPr>
            <a:spLocks noGrp="1"/>
          </p:cNvSpPr>
          <p:nvPr>
            <p:ph type="body" idx="1"/>
          </p:nvPr>
        </p:nvSpPr>
        <p:spPr>
          <a:xfrm>
            <a:off x="611188" y="1989138"/>
            <a:ext cx="7772400" cy="4248150"/>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zh-CN" altLang="en-US" sz="2400" b="1" dirty="0">
                <a:latin typeface="宋体" panose="02010600030101010101" pitchFamily="2" charset="-122"/>
              </a:rPr>
              <a:t>管理评审检查持续改进环境方针策划实施与运行</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基于</a:t>
            </a:r>
            <a:r>
              <a:rPr lang="en-US" altLang="zh-CN" sz="2400" b="1">
                <a:latin typeface="宋体" panose="02010600030101010101" pitchFamily="2" charset="-122"/>
              </a:rPr>
              <a:t>PDCA</a:t>
            </a:r>
            <a:r>
              <a:rPr lang="zh-CN" altLang="en-US" sz="2400" b="1" dirty="0">
                <a:latin typeface="宋体" panose="02010600030101010101" pitchFamily="2" charset="-122"/>
              </a:rPr>
              <a:t>，即策划</a:t>
            </a:r>
            <a:r>
              <a:rPr lang="en-US" altLang="zh-CN" sz="2400" b="1">
                <a:latin typeface="宋体" panose="02010600030101010101" pitchFamily="2" charset="-122"/>
              </a:rPr>
              <a:t>(PLAN)-</a:t>
            </a:r>
            <a:r>
              <a:rPr lang="zh-CN" altLang="en-US" sz="2400" b="1" dirty="0">
                <a:latin typeface="宋体" panose="02010600030101010101" pitchFamily="2" charset="-122"/>
              </a:rPr>
              <a:t>实施</a:t>
            </a:r>
            <a:r>
              <a:rPr lang="en-US" altLang="zh-CN" sz="2400" b="1">
                <a:latin typeface="宋体" panose="02010600030101010101" pitchFamily="2" charset="-122"/>
              </a:rPr>
              <a:t>(DO)- </a:t>
            </a:r>
            <a:r>
              <a:rPr lang="zh-CN" altLang="en-US" sz="2400" b="1" dirty="0">
                <a:latin typeface="宋体" panose="02010600030101010101" pitchFamily="2" charset="-122"/>
              </a:rPr>
              <a:t>检查</a:t>
            </a:r>
            <a:r>
              <a:rPr lang="en-US" altLang="zh-CN" sz="2400" b="1">
                <a:latin typeface="宋体" panose="02010600030101010101" pitchFamily="2" charset="-122"/>
              </a:rPr>
              <a:t>(CHECK)-</a:t>
            </a:r>
            <a:r>
              <a:rPr lang="zh-CN" altLang="en-US" sz="2400" b="1" dirty="0">
                <a:latin typeface="宋体" panose="02010600030101010101" pitchFamily="2" charset="-122"/>
              </a:rPr>
              <a:t>改进</a:t>
            </a:r>
            <a:r>
              <a:rPr lang="en-US" altLang="zh-CN" sz="2400" b="1">
                <a:latin typeface="宋体" panose="02010600030101010101" pitchFamily="2" charset="-122"/>
              </a:rPr>
              <a:t>(ACTION)</a:t>
            </a:r>
            <a:r>
              <a:rPr lang="zh-CN" altLang="en-US" sz="2400" b="1" dirty="0">
                <a:latin typeface="宋体" panose="02010600030101010101" pitchFamily="2" charset="-122"/>
              </a:rPr>
              <a:t>的运行模式，如图</a:t>
            </a:r>
            <a:r>
              <a:rPr lang="en-US" altLang="zh-CN" sz="2400" b="1">
                <a:latin typeface="宋体" panose="02010600030101010101" pitchFamily="2" charset="-122"/>
              </a:rPr>
              <a:t>8-3</a:t>
            </a:r>
            <a:r>
              <a:rPr lang="zh-CN" altLang="en-US" sz="2400" b="1" dirty="0">
                <a:latin typeface="宋体" panose="02010600030101010101" pitchFamily="2" charset="-122"/>
              </a:rPr>
              <a:t>所示：</a:t>
            </a:r>
            <a:endParaRPr lang="zh-CN" altLang="en-US" sz="2400" b="1" dirty="0">
              <a:latin typeface="宋体" panose="02010600030101010101" pitchFamily="2" charset="-122"/>
            </a:endParaRPr>
          </a:p>
        </p:txBody>
      </p:sp>
      <p:sp>
        <p:nvSpPr>
          <p:cNvPr id="154628" name="矩形 154627"/>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5652" name="组合 155651"/>
          <p:cNvGrpSpPr/>
          <p:nvPr/>
        </p:nvGrpSpPr>
        <p:grpSpPr>
          <a:xfrm>
            <a:off x="1403350" y="1196975"/>
            <a:ext cx="6337300" cy="4724400"/>
            <a:chOff x="3420" y="1083"/>
            <a:chExt cx="6120" cy="5937"/>
          </a:xfrm>
        </p:grpSpPr>
        <p:sp>
          <p:nvSpPr>
            <p:cNvPr id="155653" name="椭圆 155652"/>
            <p:cNvSpPr/>
            <p:nvPr/>
          </p:nvSpPr>
          <p:spPr>
            <a:xfrm>
              <a:off x="5400" y="1260"/>
              <a:ext cx="2880" cy="1800"/>
            </a:xfrm>
            <a:prstGeom prst="ellipse">
              <a:avLst/>
            </a:prstGeom>
            <a:solidFill>
              <a:srgbClr val="FFFFFF"/>
            </a:solidFill>
            <a:ln w="38100" cap="flat" cmpd="sng">
              <a:solidFill>
                <a:srgbClr val="000000"/>
              </a:solidFill>
              <a:prstDash val="solid"/>
              <a:headEnd type="none" w="med" len="med"/>
              <a:tailEnd type="none" w="med" len="med"/>
            </a:ln>
          </p:spPr>
          <p:txBody>
            <a:bodyPr/>
            <a:p>
              <a:endParaRPr lang="zh-CN" altLang="en-US"/>
            </a:p>
          </p:txBody>
        </p:sp>
        <p:sp>
          <p:nvSpPr>
            <p:cNvPr id="155654" name="椭圆 155653"/>
            <p:cNvSpPr/>
            <p:nvPr/>
          </p:nvSpPr>
          <p:spPr>
            <a:xfrm>
              <a:off x="3780" y="1980"/>
              <a:ext cx="5220" cy="5040"/>
            </a:xfrm>
            <a:prstGeom prst="ellipse">
              <a:avLst/>
            </a:prstGeom>
            <a:solidFill>
              <a:srgbClr val="FFFFFF"/>
            </a:solidFill>
            <a:ln w="38100" cap="flat" cmpd="sng">
              <a:solidFill>
                <a:srgbClr val="000000"/>
              </a:solidFill>
              <a:prstDash val="solid"/>
              <a:headEnd type="none" w="med" len="med"/>
              <a:tailEnd type="none" w="med" len="med"/>
            </a:ln>
          </p:spPr>
          <p:txBody>
            <a:bodyPr/>
            <a:p>
              <a:endParaRPr lang="zh-CN" altLang="en-US"/>
            </a:p>
          </p:txBody>
        </p:sp>
        <p:sp>
          <p:nvSpPr>
            <p:cNvPr id="155655" name="矩形 155654"/>
            <p:cNvSpPr/>
            <p:nvPr/>
          </p:nvSpPr>
          <p:spPr>
            <a:xfrm>
              <a:off x="7740" y="1620"/>
              <a:ext cx="1800" cy="1620"/>
            </a:xfrm>
            <a:prstGeom prst="rect">
              <a:avLst/>
            </a:prstGeom>
            <a:solidFill>
              <a:srgbClr val="FFFFFF"/>
            </a:solidFill>
            <a:ln w="9525" cap="flat" cmpd="sng">
              <a:solidFill>
                <a:srgbClr val="FFFFFF"/>
              </a:solidFill>
              <a:prstDash val="solid"/>
              <a:miter/>
              <a:headEnd type="none" w="med" len="med"/>
              <a:tailEnd type="none" w="med" len="med"/>
            </a:ln>
          </p:spPr>
          <p:txBody>
            <a:bodyPr/>
            <a:p>
              <a:endParaRPr lang="zh-CN" altLang="en-US"/>
            </a:p>
          </p:txBody>
        </p:sp>
        <p:sp>
          <p:nvSpPr>
            <p:cNvPr id="155656" name="流程图: 数据 155655"/>
            <p:cNvSpPr/>
            <p:nvPr/>
          </p:nvSpPr>
          <p:spPr>
            <a:xfrm>
              <a:off x="3420" y="3600"/>
              <a:ext cx="2340" cy="1260"/>
            </a:xfrm>
            <a:prstGeom prst="flowChartInputOutput">
              <a:avLst/>
            </a:prstGeom>
            <a:solidFill>
              <a:srgbClr val="FFFFFF"/>
            </a:solidFill>
            <a:ln w="9525" cap="flat" cmpd="sng">
              <a:solidFill>
                <a:srgbClr val="000000"/>
              </a:solidFill>
              <a:prstDash val="solid"/>
              <a:miter/>
              <a:headEnd type="none" w="med" len="med"/>
              <a:tailEnd type="none" w="med" len="med"/>
            </a:ln>
          </p:spPr>
          <p:txBody>
            <a:bodyPr/>
            <a:p>
              <a:pPr algn="ctr">
                <a:spcBef>
                  <a:spcPts val="1200"/>
                </a:spcBef>
              </a:pPr>
              <a:r>
                <a:rPr lang="zh-CN" altLang="en-US" sz="1000" dirty="0">
                  <a:latin typeface="Times New Roman" panose="02020603050405020304" pitchFamily="18" charset="0"/>
                </a:rPr>
                <a:t>管理评审</a:t>
              </a:r>
              <a:endParaRPr lang="zh-CN" altLang="en-US" sz="1800" dirty="0">
                <a:latin typeface="Times New Roman" panose="02020603050405020304" pitchFamily="18" charset="0"/>
              </a:endParaRPr>
            </a:p>
          </p:txBody>
        </p:sp>
        <p:sp>
          <p:nvSpPr>
            <p:cNvPr id="155657" name="流程图: 数据 155656"/>
            <p:cNvSpPr/>
            <p:nvPr/>
          </p:nvSpPr>
          <p:spPr>
            <a:xfrm>
              <a:off x="3420" y="5220"/>
              <a:ext cx="2520" cy="1260"/>
            </a:xfrm>
            <a:prstGeom prst="flowChartInputOutput">
              <a:avLst/>
            </a:prstGeom>
            <a:solidFill>
              <a:srgbClr val="FFFFFF"/>
            </a:solidFill>
            <a:ln w="9525" cap="flat" cmpd="sng">
              <a:solidFill>
                <a:srgbClr val="000000"/>
              </a:solidFill>
              <a:prstDash val="solid"/>
              <a:miter/>
              <a:headEnd type="none" w="med" len="med"/>
              <a:tailEnd type="none" w="med" len="med"/>
            </a:ln>
          </p:spPr>
          <p:txBody>
            <a:bodyPr/>
            <a:p>
              <a:pPr algn="ctr">
                <a:spcBef>
                  <a:spcPts val="600"/>
                </a:spcBef>
              </a:pPr>
              <a:r>
                <a:rPr lang="zh-CN" altLang="en-US" sz="1000" dirty="0">
                  <a:latin typeface="宋体" panose="02010600030101010101" pitchFamily="2" charset="-122"/>
                </a:rPr>
                <a:t>检查</a:t>
              </a:r>
              <a:endParaRPr lang="zh-CN" altLang="en-US" sz="1800" dirty="0">
                <a:latin typeface="Times New Roman" panose="02020603050405020304" pitchFamily="18" charset="0"/>
              </a:endParaRPr>
            </a:p>
          </p:txBody>
        </p:sp>
        <p:sp>
          <p:nvSpPr>
            <p:cNvPr id="155658" name="椭圆 155657"/>
            <p:cNvSpPr/>
            <p:nvPr/>
          </p:nvSpPr>
          <p:spPr>
            <a:xfrm>
              <a:off x="5400" y="1800"/>
              <a:ext cx="2340" cy="900"/>
            </a:xfrm>
            <a:prstGeom prst="ellipse">
              <a:avLst/>
            </a:prstGeom>
            <a:solidFill>
              <a:srgbClr val="FFFFFF"/>
            </a:solidFill>
            <a:ln w="38100" cap="flat" cmpd="sng">
              <a:solidFill>
                <a:srgbClr val="000000"/>
              </a:solidFill>
              <a:prstDash val="solid"/>
              <a:headEnd type="none" w="med" len="med"/>
              <a:tailEnd type="none" w="med" len="med"/>
            </a:ln>
          </p:spPr>
          <p:txBody>
            <a:bodyPr/>
            <a:p>
              <a:pPr algn="just"/>
              <a:r>
                <a:rPr lang="zh-CN" altLang="en-US" sz="1000" dirty="0">
                  <a:latin typeface="Times New Roman" panose="02020603050405020304" pitchFamily="18" charset="0"/>
                </a:rPr>
                <a:t>持续改进</a:t>
              </a:r>
              <a:endParaRPr lang="zh-CN" altLang="en-US" sz="1800" dirty="0">
                <a:latin typeface="Times New Roman" panose="02020603050405020304" pitchFamily="18" charset="0"/>
              </a:endParaRPr>
            </a:p>
          </p:txBody>
        </p:sp>
        <p:sp>
          <p:nvSpPr>
            <p:cNvPr id="155659" name="直接连接符 155658"/>
            <p:cNvSpPr/>
            <p:nvPr/>
          </p:nvSpPr>
          <p:spPr>
            <a:xfrm>
              <a:off x="5400" y="2160"/>
              <a:ext cx="0" cy="180"/>
            </a:xfrm>
            <a:prstGeom prst="line">
              <a:avLst/>
            </a:prstGeom>
            <a:ln w="38100" cap="flat" cmpd="sng">
              <a:solidFill>
                <a:srgbClr val="000000"/>
              </a:solidFill>
              <a:prstDash val="solid"/>
              <a:headEnd type="none" w="med" len="med"/>
              <a:tailEnd type="none" w="med" len="med"/>
            </a:ln>
          </p:spPr>
        </p:sp>
        <p:sp>
          <p:nvSpPr>
            <p:cNvPr id="155660" name="流程图: 数据 155659"/>
            <p:cNvSpPr/>
            <p:nvPr/>
          </p:nvSpPr>
          <p:spPr>
            <a:xfrm>
              <a:off x="6480" y="3060"/>
              <a:ext cx="2520" cy="1260"/>
            </a:xfrm>
            <a:prstGeom prst="flowChartInputOutput">
              <a:avLst/>
            </a:prstGeom>
            <a:solidFill>
              <a:srgbClr val="FFFFFF"/>
            </a:solidFill>
            <a:ln w="9525" cap="flat" cmpd="sng">
              <a:solidFill>
                <a:srgbClr val="000000"/>
              </a:solidFill>
              <a:prstDash val="solid"/>
              <a:miter/>
              <a:headEnd type="none" w="med" len="med"/>
              <a:tailEnd type="none" w="med" len="med"/>
            </a:ln>
          </p:spPr>
          <p:txBody>
            <a:bodyPr/>
            <a:p>
              <a:pPr algn="ctr">
                <a:spcBef>
                  <a:spcPts val="1200"/>
                </a:spcBef>
              </a:pPr>
              <a:r>
                <a:rPr lang="zh-CN" altLang="en-US" sz="1000" dirty="0">
                  <a:latin typeface="Times New Roman" panose="02020603050405020304" pitchFamily="18" charset="0"/>
                </a:rPr>
                <a:t>环境方针</a:t>
              </a:r>
              <a:endParaRPr lang="zh-CN" altLang="en-US" sz="1800" dirty="0">
                <a:latin typeface="Times New Roman" panose="02020603050405020304" pitchFamily="18" charset="0"/>
              </a:endParaRPr>
            </a:p>
          </p:txBody>
        </p:sp>
        <p:sp>
          <p:nvSpPr>
            <p:cNvPr id="155661" name="流程图: 数据 155660"/>
            <p:cNvSpPr/>
            <p:nvPr/>
          </p:nvSpPr>
          <p:spPr>
            <a:xfrm>
              <a:off x="6620" y="4140"/>
              <a:ext cx="2520" cy="1260"/>
            </a:xfrm>
            <a:prstGeom prst="flowChartInputOutput">
              <a:avLst/>
            </a:prstGeom>
            <a:solidFill>
              <a:srgbClr val="FFFFFF"/>
            </a:solidFill>
            <a:ln w="9525" cap="flat" cmpd="sng">
              <a:solidFill>
                <a:srgbClr val="000000"/>
              </a:solidFill>
              <a:prstDash val="solid"/>
              <a:miter/>
              <a:headEnd type="none" w="med" len="med"/>
              <a:tailEnd type="none" w="med" len="med"/>
            </a:ln>
          </p:spPr>
          <p:txBody>
            <a:bodyPr/>
            <a:p>
              <a:pPr algn="ctr">
                <a:spcBef>
                  <a:spcPts val="1200"/>
                </a:spcBef>
              </a:pPr>
              <a:r>
                <a:rPr lang="zh-CN" altLang="en-US" sz="1000" dirty="0">
                  <a:latin typeface="Times New Roman" panose="02020603050405020304" pitchFamily="18" charset="0"/>
                </a:rPr>
                <a:t>策  划</a:t>
              </a:r>
              <a:endParaRPr lang="zh-CN" altLang="en-US" sz="1800" dirty="0">
                <a:latin typeface="Times New Roman" panose="02020603050405020304" pitchFamily="18" charset="0"/>
              </a:endParaRPr>
            </a:p>
          </p:txBody>
        </p:sp>
        <p:sp>
          <p:nvSpPr>
            <p:cNvPr id="155662" name="流程图: 数据 155661"/>
            <p:cNvSpPr/>
            <p:nvPr/>
          </p:nvSpPr>
          <p:spPr>
            <a:xfrm>
              <a:off x="6480" y="5040"/>
              <a:ext cx="2880" cy="1260"/>
            </a:xfrm>
            <a:prstGeom prst="flowChartInputOutput">
              <a:avLst/>
            </a:prstGeom>
            <a:solidFill>
              <a:srgbClr val="FFFFFF"/>
            </a:solidFill>
            <a:ln w="9525" cap="flat" cmpd="sng">
              <a:solidFill>
                <a:srgbClr val="000000"/>
              </a:solidFill>
              <a:prstDash val="solid"/>
              <a:miter/>
              <a:headEnd type="none" w="med" len="med"/>
              <a:tailEnd type="none" w="med" len="med"/>
            </a:ln>
          </p:spPr>
          <p:txBody>
            <a:bodyPr/>
            <a:p>
              <a:pPr algn="ctr">
                <a:spcBef>
                  <a:spcPts val="1200"/>
                </a:spcBef>
              </a:pPr>
              <a:r>
                <a:rPr lang="zh-CN" altLang="en-US" sz="1000" dirty="0">
                  <a:latin typeface="宋体" panose="02010600030101010101" pitchFamily="2" charset="-122"/>
                </a:rPr>
                <a:t>实施与运行</a:t>
              </a:r>
              <a:endParaRPr lang="zh-CN" altLang="en-US" sz="1000" dirty="0">
                <a:latin typeface="宋体" panose="02010600030101010101" pitchFamily="2" charset="-122"/>
              </a:endParaRPr>
            </a:p>
            <a:p>
              <a:endParaRPr lang="zh-CN" altLang="en-US" sz="1800" dirty="0">
                <a:latin typeface="Times New Roman" panose="02020603050405020304" pitchFamily="18" charset="0"/>
              </a:endParaRPr>
            </a:p>
          </p:txBody>
        </p:sp>
        <p:sp>
          <p:nvSpPr>
            <p:cNvPr id="155663" name="文本框 155662"/>
            <p:cNvSpPr txBox="1"/>
            <p:nvPr/>
          </p:nvSpPr>
          <p:spPr>
            <a:xfrm>
              <a:off x="6300" y="1083"/>
              <a:ext cx="2160" cy="540"/>
            </a:xfrm>
            <a:prstGeom prst="rect">
              <a:avLst/>
            </a:prstGeom>
            <a:solidFill>
              <a:srgbClr val="FFFFFF"/>
            </a:solidFill>
            <a:ln w="9525" cap="flat" cmpd="sng">
              <a:solidFill>
                <a:srgbClr val="FFFFFF"/>
              </a:solidFill>
              <a:prstDash val="solid"/>
              <a:miter/>
              <a:headEnd type="none" w="med" len="med"/>
              <a:tailEnd type="none" w="med" len="med"/>
            </a:ln>
          </p:spPr>
          <p:txBody>
            <a:bodyPr/>
            <a:p>
              <a:endParaRPr sz="1800" dirty="0">
                <a:latin typeface="Times New Roman" panose="02020603050405020304" pitchFamily="18" charset="0"/>
              </a:endParaRPr>
            </a:p>
          </p:txBody>
        </p:sp>
        <p:sp>
          <p:nvSpPr>
            <p:cNvPr id="155664" name="直接连接符 155663"/>
            <p:cNvSpPr/>
            <p:nvPr/>
          </p:nvSpPr>
          <p:spPr>
            <a:xfrm flipV="1">
              <a:off x="5940" y="1260"/>
              <a:ext cx="360" cy="180"/>
            </a:xfrm>
            <a:prstGeom prst="line">
              <a:avLst/>
            </a:prstGeom>
            <a:ln w="41275" cap="flat" cmpd="sng">
              <a:solidFill>
                <a:srgbClr val="000000"/>
              </a:solidFill>
              <a:prstDash val="solid"/>
              <a:headEnd type="none" w="med" len="med"/>
              <a:tailEnd type="triangle" w="med" len="med"/>
            </a:ln>
          </p:spPr>
        </p:sp>
        <p:sp>
          <p:nvSpPr>
            <p:cNvPr id="155665" name="任意多边形 155664"/>
            <p:cNvSpPr/>
            <p:nvPr/>
          </p:nvSpPr>
          <p:spPr>
            <a:xfrm rot="-696280" flipH="1">
              <a:off x="5439" y="1796"/>
              <a:ext cx="350" cy="540"/>
            </a:xfrm>
            <a:custGeom>
              <a:avLst/>
              <a:gdLst>
                <a:gd name="txL" fmla="*/ 0 w 21018"/>
                <a:gd name="txT" fmla="*/ 0 h 21600"/>
                <a:gd name="txR" fmla="*/ 21018 w 21018"/>
                <a:gd name="txB" fmla="*/ 21600 h 21600"/>
              </a:gdLst>
              <a:ahLst/>
              <a:cxnLst>
                <a:cxn ang="270">
                  <a:pos x="0" y="0"/>
                </a:cxn>
                <a:cxn ang="0">
                  <a:pos x="21017" y="16619"/>
                </a:cxn>
                <a:cxn ang="90">
                  <a:pos x="0" y="21600"/>
                </a:cxn>
              </a:cxnLst>
              <a:rect l="txL" t="txT" r="txR" b="txB"/>
              <a:pathLst>
                <a:path w="21018" h="21600" fill="none">
                  <a:moveTo>
                    <a:pt x="0" y="0"/>
                  </a:moveTo>
                  <a:arcTo wR="21600" hR="21600" stAng="-5400000" swAng="4600019"/>
                </a:path>
                <a:path w="21018" h="21600" stroke="0">
                  <a:moveTo>
                    <a:pt x="0" y="0"/>
                  </a:moveTo>
                  <a:arcTo wR="21600" hR="21600" stAng="-5400000" swAng="4600019"/>
                  <a:lnTo>
                    <a:pt x="0" y="21600"/>
                  </a:lnTo>
                  <a:close/>
                </a:path>
              </a:pathLst>
            </a:custGeom>
            <a:noFill/>
            <a:ln w="63500" cap="flat" cmpd="sng">
              <a:solidFill>
                <a:srgbClr val="FFFFFF"/>
              </a:solidFill>
              <a:prstDash val="solid"/>
              <a:headEnd type="none" w="med" len="med"/>
              <a:tailEnd type="none" w="med" len="med"/>
            </a:ln>
          </p:spPr>
          <p:txBody>
            <a:bodyPr/>
            <a:p>
              <a:endParaRPr lang="zh-CN" altLang="en-US"/>
            </a:p>
          </p:txBody>
        </p:sp>
        <p:sp>
          <p:nvSpPr>
            <p:cNvPr id="155666" name="直接连接符 155665"/>
            <p:cNvSpPr/>
            <p:nvPr/>
          </p:nvSpPr>
          <p:spPr>
            <a:xfrm>
              <a:off x="5315" y="1980"/>
              <a:ext cx="0" cy="540"/>
            </a:xfrm>
            <a:prstGeom prst="line">
              <a:avLst/>
            </a:prstGeom>
            <a:ln w="47625" cap="flat" cmpd="sng">
              <a:solidFill>
                <a:srgbClr val="FFFFFF"/>
              </a:solidFill>
              <a:prstDash val="solid"/>
              <a:headEnd type="none" w="med" len="med"/>
              <a:tailEnd type="none" w="med" len="med"/>
            </a:ln>
          </p:spPr>
        </p:sp>
      </p:grpSp>
      <p:sp>
        <p:nvSpPr>
          <p:cNvPr id="155667" name="矩形 155666"/>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
        <p:nvSpPr>
          <p:cNvPr id="155668" name="文本框 155667"/>
          <p:cNvSpPr txBox="1"/>
          <p:nvPr/>
        </p:nvSpPr>
        <p:spPr>
          <a:xfrm>
            <a:off x="2339975" y="6092825"/>
            <a:ext cx="4324350" cy="457200"/>
          </a:xfrm>
          <a:prstGeom prst="rect">
            <a:avLst/>
          </a:prstGeom>
          <a:noFill/>
          <a:ln w="9525">
            <a:noFill/>
          </a:ln>
        </p:spPr>
        <p:txBody>
          <a:bodyPr wrap="none" anchor="t" anchorCtr="0">
            <a:spAutoFit/>
          </a:bodyPr>
          <a:p>
            <a:r>
              <a:rPr lang="zh-CN" altLang="en-US" sz="2400" b="1" dirty="0">
                <a:latin typeface="Times New Roman" panose="02020603050405020304" pitchFamily="18" charset="0"/>
              </a:rPr>
              <a:t>图</a:t>
            </a:r>
            <a:r>
              <a:rPr lang="en-US" altLang="zh-CN" sz="2400" b="1">
                <a:latin typeface="Times New Roman" panose="02020603050405020304" pitchFamily="18" charset="0"/>
              </a:rPr>
              <a:t>8-3 </a:t>
            </a:r>
            <a:r>
              <a:rPr lang="zh-CN" altLang="en-US" sz="2400" b="1" dirty="0">
                <a:latin typeface="Times New Roman" panose="02020603050405020304" pitchFamily="18" charset="0"/>
              </a:rPr>
              <a:t>环境管理体系的运行模式</a:t>
            </a:r>
            <a:endParaRPr lang="zh-CN" altLang="en-US" sz="2400" b="1" dirty="0">
              <a:latin typeface="Times New Roman" panose="02020603050405020304" pitchFamily="18"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标题 157697"/>
          <p:cNvSpPr>
            <a:spLocks noGrp="1"/>
          </p:cNvSpPr>
          <p:nvPr>
            <p:ph type="title"/>
          </p:nvPr>
        </p:nvSpPr>
        <p:spPr>
          <a:ln/>
        </p:spPr>
        <p:txBody>
          <a:bodyPr anchor="ctr" anchorCtr="0"/>
          <a:p>
            <a:r>
              <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二、 环境管理体系要素</a:t>
            </a:r>
            <a:endPar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57699" name="文本占位符 157698"/>
          <p:cNvSpPr>
            <a:spLocks noGrp="1"/>
          </p:cNvSpPr>
          <p:nvPr>
            <p:ph type="body" idx="1"/>
          </p:nvPr>
        </p:nvSpPr>
        <p:spPr>
          <a:xfrm>
            <a:off x="611188" y="1844675"/>
            <a:ext cx="7772400" cy="4248150"/>
          </a:xfrm>
          <a:ln/>
        </p:spPr>
        <p:txBody>
          <a:bodyPr/>
          <a:p>
            <a:pPr>
              <a:lnSpc>
                <a:spcPct val="130000"/>
              </a:lnSpc>
              <a:spcBef>
                <a:spcPct val="50000"/>
              </a:spcBef>
              <a:spcAft>
                <a:spcPct val="20000"/>
              </a:spcAft>
              <a:buNone/>
            </a:pPr>
            <a:r>
              <a:rPr lang="en-US" altLang="zh-CN" sz="2400" b="1">
                <a:latin typeface="宋体" panose="02010600030101010101" pitchFamily="2" charset="-122"/>
              </a:rPr>
              <a:t>      GB/T 24001</a:t>
            </a:r>
            <a:r>
              <a:rPr lang="zh-CN" altLang="en-US" sz="2400" b="1" dirty="0">
                <a:latin typeface="宋体" panose="02010600030101010101" pitchFamily="2" charset="-122"/>
              </a:rPr>
              <a:t>环境管理体系共有</a:t>
            </a:r>
            <a:r>
              <a:rPr lang="en-US" altLang="zh-CN" sz="2400" b="1">
                <a:latin typeface="宋体" panose="02010600030101010101" pitchFamily="2" charset="-122"/>
              </a:rPr>
              <a:t>17</a:t>
            </a:r>
            <a:r>
              <a:rPr lang="zh-CN" altLang="en-US" sz="2400" b="1" dirty="0">
                <a:latin typeface="宋体" panose="02010600030101010101" pitchFamily="2" charset="-122"/>
              </a:rPr>
              <a:t>个要素，各要素不是孤立存在的，所有要素构成了一个有机的整体，形成了一个系统化、结构化的环境管理体系。</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a:latin typeface="宋体" panose="02010600030101010101" pitchFamily="2" charset="-122"/>
              </a:rPr>
              <a:t>      </a:t>
            </a:r>
            <a:r>
              <a:rPr lang="en-US" altLang="zh-CN" sz="2400" b="1">
                <a:latin typeface="宋体" panose="02010600030101010101" pitchFamily="2" charset="-122"/>
              </a:rPr>
              <a:t>GB/T 24001</a:t>
            </a:r>
            <a:r>
              <a:rPr lang="zh-CN" altLang="en-US" sz="2400" b="1" dirty="0">
                <a:latin typeface="宋体" panose="02010600030101010101" pitchFamily="2" charset="-122"/>
              </a:rPr>
              <a:t>环境管理体系各要素之间的关系如图</a:t>
            </a:r>
            <a:r>
              <a:rPr lang="en-US" altLang="zh-CN" sz="2400" b="1">
                <a:latin typeface="宋体" panose="02010600030101010101" pitchFamily="2" charset="-122"/>
              </a:rPr>
              <a:t>8-4</a:t>
            </a:r>
            <a:r>
              <a:rPr lang="zh-CN" altLang="en-US" sz="2400" b="1" dirty="0">
                <a:latin typeface="宋体" panose="02010600030101010101" pitchFamily="2" charset="-122"/>
              </a:rPr>
              <a:t>所示。</a:t>
            </a:r>
            <a:endParaRPr lang="zh-CN" altLang="en-US" sz="2400" b="1" dirty="0">
              <a:latin typeface="宋体" panose="02010600030101010101" pitchFamily="2" charset="-122"/>
            </a:endParaRPr>
          </a:p>
        </p:txBody>
      </p:sp>
      <p:sp>
        <p:nvSpPr>
          <p:cNvPr id="157700" name="矩形 157699"/>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8861" name="组合 158860"/>
          <p:cNvGrpSpPr>
            <a:grpSpLocks noChangeAspect="1"/>
          </p:cNvGrpSpPr>
          <p:nvPr/>
        </p:nvGrpSpPr>
        <p:grpSpPr>
          <a:xfrm>
            <a:off x="250825" y="908050"/>
            <a:ext cx="8640763" cy="5400675"/>
            <a:chOff x="688" y="86"/>
            <a:chExt cx="6886" cy="6931"/>
          </a:xfrm>
        </p:grpSpPr>
        <p:sp>
          <p:nvSpPr>
            <p:cNvPr id="158862" name="矩形 158861"/>
            <p:cNvSpPr>
              <a:spLocks noChangeAspect="1"/>
            </p:cNvSpPr>
            <p:nvPr/>
          </p:nvSpPr>
          <p:spPr>
            <a:xfrm>
              <a:off x="688" y="86"/>
              <a:ext cx="6886" cy="6931"/>
            </a:xfrm>
            <a:prstGeom prst="rect">
              <a:avLst/>
            </a:prstGeom>
            <a:noFill/>
            <a:ln w="9525">
              <a:noFill/>
            </a:ln>
          </p:spPr>
          <p:txBody>
            <a:bodyPr/>
            <a:p>
              <a:endParaRPr lang="zh-CN" altLang="en-US"/>
            </a:p>
          </p:txBody>
        </p:sp>
        <p:sp>
          <p:nvSpPr>
            <p:cNvPr id="158863" name="矩形 158862"/>
            <p:cNvSpPr/>
            <p:nvPr/>
          </p:nvSpPr>
          <p:spPr>
            <a:xfrm>
              <a:off x="688" y="2124"/>
              <a:ext cx="1252" cy="544"/>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800" dirty="0">
                  <a:latin typeface="Times New Roman" panose="02020603050405020304" pitchFamily="18" charset="0"/>
                </a:rPr>
                <a:t>环境方针</a:t>
              </a:r>
              <a:endParaRPr lang="zh-CN" altLang="en-US" sz="1800" dirty="0">
                <a:latin typeface="Times New Roman" panose="02020603050405020304" pitchFamily="18" charset="0"/>
              </a:endParaRPr>
            </a:p>
          </p:txBody>
        </p:sp>
        <p:sp>
          <p:nvSpPr>
            <p:cNvPr id="158864" name="矩形 158863"/>
            <p:cNvSpPr/>
            <p:nvPr/>
          </p:nvSpPr>
          <p:spPr>
            <a:xfrm>
              <a:off x="4287" y="3211"/>
              <a:ext cx="1722" cy="68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运行控制</a:t>
              </a:r>
              <a:endParaRPr lang="zh-CN" altLang="en-US" sz="1600" dirty="0">
                <a:latin typeface="Times New Roman" panose="02020603050405020304" pitchFamily="18" charset="0"/>
              </a:endParaRPr>
            </a:p>
            <a:p>
              <a:pPr algn="just"/>
              <a:r>
                <a:rPr lang="zh-CN" altLang="en-US" sz="1600" dirty="0">
                  <a:latin typeface="Times New Roman" panose="02020603050405020304" pitchFamily="18" charset="0"/>
                </a:rPr>
                <a:t>应急准备和相应</a:t>
              </a:r>
              <a:endParaRPr lang="zh-CN" altLang="en-US" sz="1600" dirty="0">
                <a:latin typeface="Times New Roman" panose="02020603050405020304" pitchFamily="18" charset="0"/>
              </a:endParaRPr>
            </a:p>
          </p:txBody>
        </p:sp>
        <p:sp>
          <p:nvSpPr>
            <p:cNvPr id="158865" name="矩形 158864"/>
            <p:cNvSpPr/>
            <p:nvPr/>
          </p:nvSpPr>
          <p:spPr>
            <a:xfrm>
              <a:off x="6478" y="1852"/>
              <a:ext cx="939" cy="679"/>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记录控制</a:t>
              </a:r>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sp>
          <p:nvSpPr>
            <p:cNvPr id="158866" name="矩形 158865"/>
            <p:cNvSpPr/>
            <p:nvPr/>
          </p:nvSpPr>
          <p:spPr>
            <a:xfrm>
              <a:off x="3661" y="6338"/>
              <a:ext cx="1252" cy="679"/>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800" dirty="0">
                  <a:latin typeface="Times New Roman" panose="02020603050405020304" pitchFamily="18" charset="0"/>
                </a:rPr>
                <a:t>内部审核</a:t>
              </a:r>
              <a:endParaRPr lang="zh-CN" altLang="en-US" sz="1800" dirty="0">
                <a:latin typeface="Times New Roman" panose="02020603050405020304" pitchFamily="18" charset="0"/>
              </a:endParaRPr>
            </a:p>
          </p:txBody>
        </p:sp>
        <p:sp>
          <p:nvSpPr>
            <p:cNvPr id="158867" name="矩形 158866"/>
            <p:cNvSpPr/>
            <p:nvPr/>
          </p:nvSpPr>
          <p:spPr>
            <a:xfrm>
              <a:off x="6478" y="4299"/>
              <a:ext cx="1095" cy="1087"/>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不符合、纠正措施和预防措施</a:t>
              </a:r>
              <a:endParaRPr lang="zh-CN" altLang="en-US" sz="1600" dirty="0">
                <a:latin typeface="Times New Roman" panose="02020603050405020304" pitchFamily="18" charset="0"/>
              </a:endParaRPr>
            </a:p>
          </p:txBody>
        </p:sp>
        <p:sp>
          <p:nvSpPr>
            <p:cNvPr id="158868" name="矩形 158867"/>
            <p:cNvSpPr/>
            <p:nvPr/>
          </p:nvSpPr>
          <p:spPr>
            <a:xfrm>
              <a:off x="688" y="3211"/>
              <a:ext cx="1252" cy="544"/>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环境因素</a:t>
              </a:r>
              <a:endParaRPr lang="zh-CN" altLang="en-US" sz="1600" dirty="0">
                <a:latin typeface="Times New Roman" panose="02020603050405020304" pitchFamily="18" charset="0"/>
              </a:endParaRPr>
            </a:p>
          </p:txBody>
        </p:sp>
        <p:sp>
          <p:nvSpPr>
            <p:cNvPr id="158869" name="矩形 158868"/>
            <p:cNvSpPr/>
            <p:nvPr/>
          </p:nvSpPr>
          <p:spPr>
            <a:xfrm>
              <a:off x="4287" y="4435"/>
              <a:ext cx="1184" cy="68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文件和</a:t>
              </a:r>
              <a:endParaRPr lang="zh-CN" altLang="en-US" sz="1600" dirty="0">
                <a:latin typeface="Times New Roman" panose="02020603050405020304" pitchFamily="18" charset="0"/>
              </a:endParaRPr>
            </a:p>
            <a:p>
              <a:pPr algn="just"/>
              <a:r>
                <a:rPr lang="zh-CN" altLang="en-US" sz="1600" dirty="0">
                  <a:latin typeface="Times New Roman" panose="02020603050405020304" pitchFamily="18" charset="0"/>
                </a:rPr>
                <a:t>文件控制</a:t>
              </a:r>
              <a:endParaRPr lang="zh-CN" altLang="en-US" sz="1600" dirty="0">
                <a:latin typeface="Times New Roman" panose="02020603050405020304" pitchFamily="18" charset="0"/>
              </a:endParaRPr>
            </a:p>
          </p:txBody>
        </p:sp>
        <p:sp>
          <p:nvSpPr>
            <p:cNvPr id="158870" name="矩形 158869"/>
            <p:cNvSpPr/>
            <p:nvPr/>
          </p:nvSpPr>
          <p:spPr>
            <a:xfrm>
              <a:off x="6478" y="3211"/>
              <a:ext cx="1096" cy="681"/>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监测和测量</a:t>
              </a:r>
              <a:endParaRPr lang="zh-CN" altLang="en-US" sz="1600" dirty="0">
                <a:latin typeface="Times New Roman" panose="02020603050405020304" pitchFamily="18" charset="0"/>
              </a:endParaRPr>
            </a:p>
          </p:txBody>
        </p:sp>
        <p:sp>
          <p:nvSpPr>
            <p:cNvPr id="158871" name="矩形 158870"/>
            <p:cNvSpPr/>
            <p:nvPr/>
          </p:nvSpPr>
          <p:spPr>
            <a:xfrm>
              <a:off x="3974" y="1716"/>
              <a:ext cx="2034" cy="952"/>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资源、作用、职责和权限能力、培训和意识</a:t>
              </a:r>
              <a:endParaRPr lang="zh-CN" altLang="en-US" sz="1600" dirty="0">
                <a:latin typeface="Times New Roman" panose="02020603050405020304" pitchFamily="18" charset="0"/>
              </a:endParaRPr>
            </a:p>
            <a:p>
              <a:pPr algn="just"/>
              <a:r>
                <a:rPr lang="zh-CN" altLang="en-US" sz="1600" dirty="0">
                  <a:latin typeface="Times New Roman" panose="02020603050405020304" pitchFamily="18" charset="0"/>
                </a:rPr>
                <a:t>信息交流</a:t>
              </a:r>
              <a:endParaRPr lang="zh-CN" altLang="en-US" sz="1600" dirty="0">
                <a:latin typeface="Times New Roman" panose="02020603050405020304" pitchFamily="18" charset="0"/>
              </a:endParaRPr>
            </a:p>
          </p:txBody>
        </p:sp>
        <p:sp>
          <p:nvSpPr>
            <p:cNvPr id="158872" name="矩形 158871"/>
            <p:cNvSpPr/>
            <p:nvPr/>
          </p:nvSpPr>
          <p:spPr>
            <a:xfrm>
              <a:off x="2566" y="3211"/>
              <a:ext cx="1252" cy="68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目标、指标和方案</a:t>
              </a:r>
              <a:endParaRPr lang="zh-CN" altLang="en-US" sz="1600" dirty="0">
                <a:latin typeface="Times New Roman" panose="02020603050405020304" pitchFamily="18" charset="0"/>
              </a:endParaRPr>
            </a:p>
          </p:txBody>
        </p:sp>
        <p:sp>
          <p:nvSpPr>
            <p:cNvPr id="158873" name="矩形 158872"/>
            <p:cNvSpPr/>
            <p:nvPr/>
          </p:nvSpPr>
          <p:spPr>
            <a:xfrm>
              <a:off x="688" y="4435"/>
              <a:ext cx="1252" cy="679"/>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a:r>
                <a:rPr lang="zh-CN" altLang="en-US" sz="1600" dirty="0">
                  <a:latin typeface="Times New Roman" panose="02020603050405020304" pitchFamily="18" charset="0"/>
                </a:rPr>
                <a:t>法律法规和其他要求</a:t>
              </a:r>
              <a:endParaRPr lang="zh-CN" altLang="en-US" sz="1600" dirty="0">
                <a:latin typeface="Times New Roman" panose="02020603050405020304" pitchFamily="18" charset="0"/>
              </a:endParaRPr>
            </a:p>
          </p:txBody>
        </p:sp>
        <p:sp>
          <p:nvSpPr>
            <p:cNvPr id="158874" name="矩形 158873"/>
            <p:cNvSpPr/>
            <p:nvPr/>
          </p:nvSpPr>
          <p:spPr>
            <a:xfrm>
              <a:off x="3348" y="86"/>
              <a:ext cx="1252" cy="679"/>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1600" dirty="0">
                  <a:latin typeface="Times New Roman" panose="02020603050405020304" pitchFamily="18" charset="0"/>
                </a:rPr>
                <a:t>管理评审</a:t>
              </a:r>
              <a:endParaRPr lang="zh-CN" altLang="en-US" sz="1600" dirty="0">
                <a:latin typeface="Times New Roman" panose="02020603050405020304" pitchFamily="18" charset="0"/>
              </a:endParaRPr>
            </a:p>
          </p:txBody>
        </p:sp>
        <p:sp>
          <p:nvSpPr>
            <p:cNvPr id="158875" name="直接连接符 158874"/>
            <p:cNvSpPr/>
            <p:nvPr/>
          </p:nvSpPr>
          <p:spPr>
            <a:xfrm>
              <a:off x="1940" y="3483"/>
              <a:ext cx="626" cy="0"/>
            </a:xfrm>
            <a:prstGeom prst="line">
              <a:avLst/>
            </a:prstGeom>
            <a:ln w="9525" cap="flat" cmpd="sng">
              <a:solidFill>
                <a:srgbClr val="000000"/>
              </a:solidFill>
              <a:prstDash val="solid"/>
              <a:headEnd type="none" w="med" len="med"/>
              <a:tailEnd type="none" w="med" len="med"/>
            </a:ln>
          </p:spPr>
        </p:sp>
        <p:sp>
          <p:nvSpPr>
            <p:cNvPr id="158876" name="直接连接符 158875"/>
            <p:cNvSpPr/>
            <p:nvPr/>
          </p:nvSpPr>
          <p:spPr>
            <a:xfrm>
              <a:off x="3818" y="3619"/>
              <a:ext cx="469" cy="0"/>
            </a:xfrm>
            <a:prstGeom prst="line">
              <a:avLst/>
            </a:prstGeom>
            <a:ln w="9525" cap="flat" cmpd="sng">
              <a:solidFill>
                <a:srgbClr val="000000"/>
              </a:solidFill>
              <a:prstDash val="solid"/>
              <a:headEnd type="none" w="med" len="med"/>
              <a:tailEnd type="none" w="med" len="med"/>
            </a:ln>
          </p:spPr>
        </p:sp>
        <p:sp>
          <p:nvSpPr>
            <p:cNvPr id="158877" name="直接连接符 158876"/>
            <p:cNvSpPr/>
            <p:nvPr/>
          </p:nvSpPr>
          <p:spPr>
            <a:xfrm>
              <a:off x="1314" y="6066"/>
              <a:ext cx="5790" cy="1"/>
            </a:xfrm>
            <a:prstGeom prst="line">
              <a:avLst/>
            </a:prstGeom>
            <a:ln w="9525" cap="flat" cmpd="sng">
              <a:solidFill>
                <a:srgbClr val="000000"/>
              </a:solidFill>
              <a:prstDash val="solid"/>
              <a:headEnd type="none" w="med" len="med"/>
              <a:tailEnd type="none" w="med" len="med"/>
            </a:ln>
          </p:spPr>
        </p:sp>
        <p:sp>
          <p:nvSpPr>
            <p:cNvPr id="158878" name="直接连接符 158877"/>
            <p:cNvSpPr/>
            <p:nvPr/>
          </p:nvSpPr>
          <p:spPr>
            <a:xfrm>
              <a:off x="1314" y="2668"/>
              <a:ext cx="1" cy="544"/>
            </a:xfrm>
            <a:prstGeom prst="line">
              <a:avLst/>
            </a:prstGeom>
            <a:ln w="9525" cap="flat" cmpd="sng">
              <a:solidFill>
                <a:srgbClr val="000000"/>
              </a:solidFill>
              <a:prstDash val="solid"/>
              <a:headEnd type="none" w="med" len="med"/>
              <a:tailEnd type="none" w="med" len="med"/>
            </a:ln>
          </p:spPr>
        </p:sp>
        <p:sp>
          <p:nvSpPr>
            <p:cNvPr id="158879" name="直接连接符 158878"/>
            <p:cNvSpPr/>
            <p:nvPr/>
          </p:nvSpPr>
          <p:spPr>
            <a:xfrm flipV="1">
              <a:off x="1314" y="2668"/>
              <a:ext cx="0" cy="544"/>
            </a:xfrm>
            <a:prstGeom prst="line">
              <a:avLst/>
            </a:prstGeom>
            <a:ln w="9525" cap="flat" cmpd="sng">
              <a:solidFill>
                <a:srgbClr val="000000"/>
              </a:solidFill>
              <a:prstDash val="solid"/>
              <a:headEnd type="none" w="med" len="med"/>
              <a:tailEnd type="none" w="med" len="med"/>
            </a:ln>
          </p:spPr>
        </p:sp>
        <p:sp>
          <p:nvSpPr>
            <p:cNvPr id="158880" name="直接连接符 158879"/>
            <p:cNvSpPr/>
            <p:nvPr/>
          </p:nvSpPr>
          <p:spPr>
            <a:xfrm>
              <a:off x="2253" y="2396"/>
              <a:ext cx="0" cy="2447"/>
            </a:xfrm>
            <a:prstGeom prst="line">
              <a:avLst/>
            </a:prstGeom>
            <a:ln w="9525" cap="flat" cmpd="sng">
              <a:solidFill>
                <a:srgbClr val="000000"/>
              </a:solidFill>
              <a:prstDash val="solid"/>
              <a:headEnd type="none" w="med" len="med"/>
              <a:tailEnd type="none" w="med" len="med"/>
            </a:ln>
          </p:spPr>
        </p:sp>
        <p:sp>
          <p:nvSpPr>
            <p:cNvPr id="158881" name="直接连接符 158880"/>
            <p:cNvSpPr/>
            <p:nvPr/>
          </p:nvSpPr>
          <p:spPr>
            <a:xfrm>
              <a:off x="1940" y="2396"/>
              <a:ext cx="313" cy="0"/>
            </a:xfrm>
            <a:prstGeom prst="line">
              <a:avLst/>
            </a:prstGeom>
            <a:ln w="9525" cap="flat" cmpd="sng">
              <a:solidFill>
                <a:srgbClr val="000000"/>
              </a:solidFill>
              <a:prstDash val="solid"/>
              <a:headEnd type="none" w="med" len="med"/>
              <a:tailEnd type="none" w="med" len="med"/>
            </a:ln>
          </p:spPr>
        </p:sp>
        <p:sp>
          <p:nvSpPr>
            <p:cNvPr id="158882" name="直接连接符 158881"/>
            <p:cNvSpPr/>
            <p:nvPr/>
          </p:nvSpPr>
          <p:spPr>
            <a:xfrm>
              <a:off x="1940" y="3484"/>
              <a:ext cx="313" cy="0"/>
            </a:xfrm>
            <a:prstGeom prst="line">
              <a:avLst/>
            </a:prstGeom>
            <a:ln w="9525" cap="flat" cmpd="sng">
              <a:solidFill>
                <a:srgbClr val="000000"/>
              </a:solidFill>
              <a:prstDash val="solid"/>
              <a:headEnd type="none" w="med" len="med"/>
              <a:tailEnd type="none" w="med" len="med"/>
            </a:ln>
          </p:spPr>
        </p:sp>
        <p:sp>
          <p:nvSpPr>
            <p:cNvPr id="158883" name="直接连接符 158882"/>
            <p:cNvSpPr/>
            <p:nvPr/>
          </p:nvSpPr>
          <p:spPr>
            <a:xfrm>
              <a:off x="1940" y="4843"/>
              <a:ext cx="313" cy="0"/>
            </a:xfrm>
            <a:prstGeom prst="line">
              <a:avLst/>
            </a:prstGeom>
            <a:ln w="9525" cap="flat" cmpd="sng">
              <a:solidFill>
                <a:srgbClr val="000000"/>
              </a:solidFill>
              <a:prstDash val="solid"/>
              <a:headEnd type="none" w="med" len="med"/>
              <a:tailEnd type="none" w="med" len="med"/>
            </a:ln>
          </p:spPr>
        </p:sp>
        <p:sp>
          <p:nvSpPr>
            <p:cNvPr id="158884" name="直接连接符 158883"/>
            <p:cNvSpPr/>
            <p:nvPr/>
          </p:nvSpPr>
          <p:spPr>
            <a:xfrm>
              <a:off x="1314" y="3755"/>
              <a:ext cx="0" cy="680"/>
            </a:xfrm>
            <a:prstGeom prst="line">
              <a:avLst/>
            </a:prstGeom>
            <a:ln w="9525" cap="flat" cmpd="sng">
              <a:solidFill>
                <a:srgbClr val="000000"/>
              </a:solidFill>
              <a:prstDash val="solid"/>
              <a:headEnd type="none" w="med" len="med"/>
              <a:tailEnd type="none" w="med" len="med"/>
            </a:ln>
          </p:spPr>
        </p:sp>
        <p:sp>
          <p:nvSpPr>
            <p:cNvPr id="158885" name="直接连接符 158884"/>
            <p:cNvSpPr/>
            <p:nvPr/>
          </p:nvSpPr>
          <p:spPr>
            <a:xfrm flipV="1">
              <a:off x="1314" y="3755"/>
              <a:ext cx="0" cy="680"/>
            </a:xfrm>
            <a:prstGeom prst="line">
              <a:avLst/>
            </a:prstGeom>
            <a:ln w="9525" cap="flat" cmpd="sng">
              <a:solidFill>
                <a:srgbClr val="000000"/>
              </a:solidFill>
              <a:prstDash val="solid"/>
              <a:headEnd type="none" w="med" len="med"/>
              <a:tailEnd type="none" w="med" len="med"/>
            </a:ln>
          </p:spPr>
        </p:sp>
        <p:sp>
          <p:nvSpPr>
            <p:cNvPr id="158886" name="直接连接符 158885"/>
            <p:cNvSpPr/>
            <p:nvPr/>
          </p:nvSpPr>
          <p:spPr>
            <a:xfrm>
              <a:off x="1314" y="5114"/>
              <a:ext cx="0" cy="952"/>
            </a:xfrm>
            <a:prstGeom prst="line">
              <a:avLst/>
            </a:prstGeom>
            <a:ln w="9525" cap="flat" cmpd="sng">
              <a:solidFill>
                <a:srgbClr val="000000"/>
              </a:solidFill>
              <a:prstDash val="solid"/>
              <a:headEnd type="none" w="med" len="med"/>
              <a:tailEnd type="none" w="med" len="med"/>
            </a:ln>
          </p:spPr>
        </p:sp>
        <p:sp>
          <p:nvSpPr>
            <p:cNvPr id="158887" name="直接连接符 158886"/>
            <p:cNvSpPr/>
            <p:nvPr/>
          </p:nvSpPr>
          <p:spPr>
            <a:xfrm flipV="1">
              <a:off x="1314" y="5114"/>
              <a:ext cx="0" cy="952"/>
            </a:xfrm>
            <a:prstGeom prst="line">
              <a:avLst/>
            </a:prstGeom>
            <a:ln w="9525" cap="flat" cmpd="sng">
              <a:solidFill>
                <a:srgbClr val="000000"/>
              </a:solidFill>
              <a:prstDash val="solid"/>
              <a:headEnd type="none" w="med" len="med"/>
              <a:tailEnd type="none" w="med" len="med"/>
            </a:ln>
          </p:spPr>
        </p:sp>
        <p:sp>
          <p:nvSpPr>
            <p:cNvPr id="158888" name="直接连接符 158887"/>
            <p:cNvSpPr/>
            <p:nvPr/>
          </p:nvSpPr>
          <p:spPr>
            <a:xfrm>
              <a:off x="7104" y="5386"/>
              <a:ext cx="1" cy="680"/>
            </a:xfrm>
            <a:prstGeom prst="line">
              <a:avLst/>
            </a:prstGeom>
            <a:ln w="9525" cap="flat" cmpd="sng">
              <a:solidFill>
                <a:srgbClr val="000000"/>
              </a:solidFill>
              <a:prstDash val="solid"/>
              <a:headEnd type="none" w="med" len="med"/>
              <a:tailEnd type="none" w="med" len="med"/>
            </a:ln>
          </p:spPr>
        </p:sp>
        <p:sp>
          <p:nvSpPr>
            <p:cNvPr id="158889" name="直接连接符 158888"/>
            <p:cNvSpPr/>
            <p:nvPr/>
          </p:nvSpPr>
          <p:spPr>
            <a:xfrm>
              <a:off x="4913" y="5114"/>
              <a:ext cx="0" cy="952"/>
            </a:xfrm>
            <a:prstGeom prst="line">
              <a:avLst/>
            </a:prstGeom>
            <a:ln w="9525" cap="flat" cmpd="sng">
              <a:solidFill>
                <a:srgbClr val="000000"/>
              </a:solidFill>
              <a:prstDash val="solid"/>
              <a:headEnd type="none" w="med" len="med"/>
              <a:tailEnd type="none" w="med" len="med"/>
            </a:ln>
          </p:spPr>
        </p:sp>
        <p:sp>
          <p:nvSpPr>
            <p:cNvPr id="158890" name="直接连接符 158889"/>
            <p:cNvSpPr/>
            <p:nvPr/>
          </p:nvSpPr>
          <p:spPr>
            <a:xfrm flipV="1">
              <a:off x="4131" y="6066"/>
              <a:ext cx="0" cy="272"/>
            </a:xfrm>
            <a:prstGeom prst="line">
              <a:avLst/>
            </a:prstGeom>
            <a:ln w="9525" cap="flat" cmpd="sng">
              <a:solidFill>
                <a:srgbClr val="000000"/>
              </a:solidFill>
              <a:prstDash val="solid"/>
              <a:headEnd type="none" w="med" len="med"/>
              <a:tailEnd type="triangle" w="med" len="med"/>
            </a:ln>
          </p:spPr>
        </p:sp>
        <p:sp>
          <p:nvSpPr>
            <p:cNvPr id="158891" name="直接连接符 158890"/>
            <p:cNvSpPr/>
            <p:nvPr/>
          </p:nvSpPr>
          <p:spPr>
            <a:xfrm flipV="1">
              <a:off x="4913" y="3891"/>
              <a:ext cx="0" cy="544"/>
            </a:xfrm>
            <a:prstGeom prst="line">
              <a:avLst/>
            </a:prstGeom>
            <a:ln w="9525" cap="flat" cmpd="sng">
              <a:solidFill>
                <a:srgbClr val="000000"/>
              </a:solidFill>
              <a:prstDash val="solid"/>
              <a:headEnd type="none" w="med" len="med"/>
              <a:tailEnd type="none" w="med" len="med"/>
            </a:ln>
          </p:spPr>
        </p:sp>
        <p:sp>
          <p:nvSpPr>
            <p:cNvPr id="158892" name="直接连接符 158891"/>
            <p:cNvSpPr/>
            <p:nvPr/>
          </p:nvSpPr>
          <p:spPr>
            <a:xfrm>
              <a:off x="4913" y="2804"/>
              <a:ext cx="0" cy="408"/>
            </a:xfrm>
            <a:prstGeom prst="line">
              <a:avLst/>
            </a:prstGeom>
            <a:ln w="9525" cap="flat" cmpd="sng">
              <a:solidFill>
                <a:srgbClr val="000000"/>
              </a:solidFill>
              <a:prstDash val="solid"/>
              <a:headEnd type="none" w="med" len="med"/>
              <a:tailEnd type="none" w="med" len="med"/>
            </a:ln>
          </p:spPr>
        </p:sp>
        <p:sp>
          <p:nvSpPr>
            <p:cNvPr id="158893" name="直接连接符 158892"/>
            <p:cNvSpPr/>
            <p:nvPr/>
          </p:nvSpPr>
          <p:spPr>
            <a:xfrm flipV="1">
              <a:off x="7104" y="2532"/>
              <a:ext cx="0" cy="680"/>
            </a:xfrm>
            <a:prstGeom prst="line">
              <a:avLst/>
            </a:prstGeom>
            <a:ln w="9525" cap="flat" cmpd="sng">
              <a:solidFill>
                <a:srgbClr val="000000"/>
              </a:solidFill>
              <a:prstDash val="solid"/>
              <a:headEnd type="none" w="med" len="med"/>
              <a:tailEnd type="none" w="med" len="med"/>
            </a:ln>
          </p:spPr>
        </p:sp>
        <p:sp>
          <p:nvSpPr>
            <p:cNvPr id="158894" name="直接连接符 158893"/>
            <p:cNvSpPr/>
            <p:nvPr/>
          </p:nvSpPr>
          <p:spPr>
            <a:xfrm>
              <a:off x="7104" y="3891"/>
              <a:ext cx="0" cy="408"/>
            </a:xfrm>
            <a:prstGeom prst="line">
              <a:avLst/>
            </a:prstGeom>
            <a:ln w="9525" cap="flat" cmpd="sng">
              <a:solidFill>
                <a:srgbClr val="000000"/>
              </a:solidFill>
              <a:prstDash val="solid"/>
              <a:headEnd type="none" w="med" len="med"/>
              <a:tailEnd type="none" w="med" len="med"/>
            </a:ln>
          </p:spPr>
        </p:sp>
        <p:sp>
          <p:nvSpPr>
            <p:cNvPr id="158895" name="直接连接符 158894"/>
            <p:cNvSpPr/>
            <p:nvPr/>
          </p:nvSpPr>
          <p:spPr>
            <a:xfrm flipV="1">
              <a:off x="7104" y="3891"/>
              <a:ext cx="0" cy="408"/>
            </a:xfrm>
            <a:prstGeom prst="line">
              <a:avLst/>
            </a:prstGeom>
            <a:ln w="9525" cap="flat" cmpd="sng">
              <a:solidFill>
                <a:srgbClr val="000000"/>
              </a:solidFill>
              <a:prstDash val="solid"/>
              <a:headEnd type="none" w="med" len="med"/>
              <a:tailEnd type="none" w="med" len="med"/>
            </a:ln>
          </p:spPr>
        </p:sp>
        <p:sp>
          <p:nvSpPr>
            <p:cNvPr id="158896" name="直接连接符 158895"/>
            <p:cNvSpPr/>
            <p:nvPr/>
          </p:nvSpPr>
          <p:spPr>
            <a:xfrm>
              <a:off x="1314" y="1173"/>
              <a:ext cx="5790" cy="1"/>
            </a:xfrm>
            <a:prstGeom prst="line">
              <a:avLst/>
            </a:prstGeom>
            <a:ln w="9525" cap="flat" cmpd="sng">
              <a:solidFill>
                <a:srgbClr val="000000"/>
              </a:solidFill>
              <a:prstDash val="solid"/>
              <a:headEnd type="none" w="med" len="med"/>
              <a:tailEnd type="none" w="med" len="med"/>
            </a:ln>
          </p:spPr>
        </p:sp>
        <p:sp>
          <p:nvSpPr>
            <p:cNvPr id="158897" name="直接连接符 158896"/>
            <p:cNvSpPr/>
            <p:nvPr/>
          </p:nvSpPr>
          <p:spPr>
            <a:xfrm>
              <a:off x="1314" y="1173"/>
              <a:ext cx="0" cy="952"/>
            </a:xfrm>
            <a:prstGeom prst="line">
              <a:avLst/>
            </a:prstGeom>
            <a:ln w="9525" cap="flat" cmpd="sng">
              <a:solidFill>
                <a:srgbClr val="000000"/>
              </a:solidFill>
              <a:prstDash val="solid"/>
              <a:headEnd type="none" w="med" len="med"/>
              <a:tailEnd type="none" w="med" len="med"/>
            </a:ln>
          </p:spPr>
        </p:sp>
        <p:sp>
          <p:nvSpPr>
            <p:cNvPr id="158898" name="直接连接符 158897"/>
            <p:cNvSpPr/>
            <p:nvPr/>
          </p:nvSpPr>
          <p:spPr>
            <a:xfrm flipV="1">
              <a:off x="1314" y="1173"/>
              <a:ext cx="0" cy="952"/>
            </a:xfrm>
            <a:prstGeom prst="line">
              <a:avLst/>
            </a:prstGeom>
            <a:ln w="9525" cap="flat" cmpd="sng">
              <a:solidFill>
                <a:srgbClr val="000000"/>
              </a:solidFill>
              <a:prstDash val="solid"/>
              <a:headEnd type="none" w="med" len="med"/>
              <a:tailEnd type="none" w="med" len="med"/>
            </a:ln>
          </p:spPr>
        </p:sp>
        <p:sp>
          <p:nvSpPr>
            <p:cNvPr id="158899" name="直接连接符 158898"/>
            <p:cNvSpPr/>
            <p:nvPr/>
          </p:nvSpPr>
          <p:spPr>
            <a:xfrm flipV="1">
              <a:off x="4913" y="1173"/>
              <a:ext cx="0" cy="544"/>
            </a:xfrm>
            <a:prstGeom prst="line">
              <a:avLst/>
            </a:prstGeom>
            <a:ln w="9525" cap="flat" cmpd="sng">
              <a:solidFill>
                <a:srgbClr val="000000"/>
              </a:solidFill>
              <a:prstDash val="solid"/>
              <a:headEnd type="none" w="med" len="med"/>
              <a:tailEnd type="none" w="med" len="med"/>
            </a:ln>
          </p:spPr>
        </p:sp>
        <p:sp>
          <p:nvSpPr>
            <p:cNvPr id="158900" name="直接连接符 158899"/>
            <p:cNvSpPr/>
            <p:nvPr/>
          </p:nvSpPr>
          <p:spPr>
            <a:xfrm>
              <a:off x="4913" y="1173"/>
              <a:ext cx="2" cy="544"/>
            </a:xfrm>
            <a:prstGeom prst="line">
              <a:avLst/>
            </a:prstGeom>
            <a:ln w="9525" cap="flat" cmpd="sng">
              <a:solidFill>
                <a:srgbClr val="000000"/>
              </a:solidFill>
              <a:prstDash val="solid"/>
              <a:headEnd type="none" w="med" len="med"/>
              <a:tailEnd type="none" w="med" len="med"/>
            </a:ln>
          </p:spPr>
        </p:sp>
        <p:sp>
          <p:nvSpPr>
            <p:cNvPr id="158901" name="直接连接符 158900"/>
            <p:cNvSpPr/>
            <p:nvPr/>
          </p:nvSpPr>
          <p:spPr>
            <a:xfrm>
              <a:off x="7104" y="1173"/>
              <a:ext cx="0" cy="680"/>
            </a:xfrm>
            <a:prstGeom prst="line">
              <a:avLst/>
            </a:prstGeom>
            <a:ln w="9525" cap="flat" cmpd="sng">
              <a:solidFill>
                <a:srgbClr val="000000"/>
              </a:solidFill>
              <a:prstDash val="solid"/>
              <a:headEnd type="none" w="med" len="med"/>
              <a:tailEnd type="none" w="med" len="med"/>
            </a:ln>
          </p:spPr>
        </p:sp>
        <p:sp>
          <p:nvSpPr>
            <p:cNvPr id="158902" name="直接连接符 158901"/>
            <p:cNvSpPr/>
            <p:nvPr/>
          </p:nvSpPr>
          <p:spPr>
            <a:xfrm flipV="1">
              <a:off x="7104" y="1173"/>
              <a:ext cx="0" cy="680"/>
            </a:xfrm>
            <a:prstGeom prst="line">
              <a:avLst/>
            </a:prstGeom>
            <a:ln w="9525" cap="flat" cmpd="sng">
              <a:solidFill>
                <a:srgbClr val="000000"/>
              </a:solidFill>
              <a:prstDash val="solid"/>
              <a:headEnd type="none" w="med" len="med"/>
              <a:tailEnd type="none" w="med" len="med"/>
            </a:ln>
          </p:spPr>
        </p:sp>
        <p:sp>
          <p:nvSpPr>
            <p:cNvPr id="158903" name="直接连接符 158902"/>
            <p:cNvSpPr/>
            <p:nvPr/>
          </p:nvSpPr>
          <p:spPr>
            <a:xfrm>
              <a:off x="3974" y="766"/>
              <a:ext cx="0" cy="407"/>
            </a:xfrm>
            <a:prstGeom prst="line">
              <a:avLst/>
            </a:prstGeom>
            <a:ln w="9525" cap="flat" cmpd="sng">
              <a:solidFill>
                <a:srgbClr val="000000"/>
              </a:solidFill>
              <a:prstDash val="solid"/>
              <a:headEnd type="none" w="med" len="med"/>
              <a:tailEnd type="triangle" w="med" len="med"/>
            </a:ln>
          </p:spPr>
        </p:sp>
      </p:grpSp>
      <p:sp>
        <p:nvSpPr>
          <p:cNvPr id="158947" name="矩形 158946"/>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
        <p:nvSpPr>
          <p:cNvPr id="158948" name="文本框 158947"/>
          <p:cNvSpPr txBox="1"/>
          <p:nvPr/>
        </p:nvSpPr>
        <p:spPr>
          <a:xfrm>
            <a:off x="1979613" y="6400800"/>
            <a:ext cx="5314950" cy="457200"/>
          </a:xfrm>
          <a:prstGeom prst="rect">
            <a:avLst/>
          </a:prstGeom>
          <a:noFill/>
          <a:ln w="9525">
            <a:noFill/>
          </a:ln>
        </p:spPr>
        <p:txBody>
          <a:bodyPr wrap="none" anchor="t" anchorCtr="0">
            <a:spAutoFit/>
          </a:bodyPr>
          <a:p>
            <a:r>
              <a:rPr lang="zh-CN" altLang="en-US" sz="2400" b="1" dirty="0">
                <a:latin typeface="Times New Roman" panose="02020603050405020304" pitchFamily="18" charset="0"/>
              </a:rPr>
              <a:t>图</a:t>
            </a:r>
            <a:r>
              <a:rPr lang="en-US" altLang="zh-CN" sz="2400" b="1">
                <a:latin typeface="Times New Roman" panose="02020603050405020304" pitchFamily="18" charset="0"/>
              </a:rPr>
              <a:t>8-4 </a:t>
            </a:r>
            <a:r>
              <a:rPr lang="zh-CN" altLang="en-US" sz="2400" b="1" dirty="0">
                <a:latin typeface="Times New Roman" panose="02020603050405020304" pitchFamily="18" charset="0"/>
              </a:rPr>
              <a:t>环境管理体系各要素之间的关系 </a:t>
            </a:r>
            <a:endParaRPr lang="zh-CN" altLang="en-US" sz="2400" b="1" dirty="0">
              <a:latin typeface="Times New Roman" panose="02020603050405020304" pitchFamily="18"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文本占位符 165890"/>
          <p:cNvSpPr>
            <a:spLocks noGrp="1"/>
          </p:cNvSpPr>
          <p:nvPr>
            <p:ph type="body" idx="1"/>
          </p:nvPr>
        </p:nvSpPr>
        <p:spPr>
          <a:xfrm>
            <a:off x="685800" y="1700213"/>
            <a:ext cx="7847013" cy="4540250"/>
          </a:xfrm>
          <a:ln/>
        </p:spPr>
        <p:txBody>
          <a:bodyPr/>
          <a:p>
            <a:pPr>
              <a:lnSpc>
                <a:spcPct val="130000"/>
              </a:lnSpc>
              <a:spcBef>
                <a:spcPct val="50000"/>
              </a:spcBef>
              <a:spcAft>
                <a:spcPct val="20000"/>
              </a:spcAft>
              <a:buNone/>
            </a:pPr>
            <a:r>
              <a:rPr lang="en-US" altLang="zh-CN" sz="2000" b="1" dirty="0"/>
              <a:t>               </a:t>
            </a:r>
            <a:r>
              <a:rPr lang="zh-CN" altLang="en-US" sz="2400" b="1" dirty="0">
                <a:latin typeface="宋体" panose="02010600030101010101" pitchFamily="2" charset="-122"/>
              </a:rPr>
              <a:t>体系的三个输入要素：环境方针、法律法规和其他要求以及环境因素。</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体系建立的总的意图与原则：环境方针。</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体系建立和实施的主要任务：实现组织的环境方针。</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体系应承诺遵守的基本要求：法律法规和其他要求。</a:t>
            </a:r>
            <a:endParaRPr lang="zh-CN" altLang="en-US" sz="2400" b="1" dirty="0">
              <a:latin typeface="宋体" panose="02010600030101010101" pitchFamily="2" charset="-122"/>
            </a:endParaRPr>
          </a:p>
        </p:txBody>
      </p:sp>
      <p:sp>
        <p:nvSpPr>
          <p:cNvPr id="165892" name="矩形 165891"/>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3" name="文本占位符 168962"/>
          <p:cNvSpPr>
            <a:spLocks noGrp="1"/>
          </p:cNvSpPr>
          <p:nvPr>
            <p:ph type="body" idx="1"/>
          </p:nvPr>
        </p:nvSpPr>
        <p:spPr>
          <a:xfrm>
            <a:off x="685800" y="1341438"/>
            <a:ext cx="7772400" cy="4941887"/>
          </a:xfrm>
          <a:ln/>
        </p:spPr>
        <p:txBody>
          <a:bodyPr/>
          <a:p>
            <a:pPr>
              <a:lnSpc>
                <a:spcPct val="120000"/>
              </a:lnSpc>
              <a:spcBef>
                <a:spcPct val="50000"/>
              </a:spcBef>
              <a:spcAft>
                <a:spcPct val="20000"/>
              </a:spcAft>
              <a:buNone/>
            </a:pPr>
            <a:r>
              <a:rPr lang="en-US" altLang="zh-CN" sz="2000" b="1" dirty="0">
                <a:latin typeface="宋体" panose="02010600030101010101" pitchFamily="2" charset="-122"/>
              </a:rPr>
              <a:t>       </a:t>
            </a:r>
            <a:r>
              <a:rPr lang="zh-CN" altLang="en-US" sz="2400" b="1" dirty="0">
                <a:latin typeface="宋体" panose="02010600030101010101" pitchFamily="2" charset="-122"/>
              </a:rPr>
              <a:t>体系建立的基础和体系管理的主要对象：环境因素。</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体系运行具有文件化、规范化和可追溯性的必要条件：环境管理体系文件、文件控制和记录控制。</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体系管理的核心内容：环境因素的控制。</a:t>
            </a:r>
            <a:endParaRPr lang="zh-CN" altLang="en-US" sz="2400" b="1">
              <a:latin typeface="宋体" panose="02010600030101010101" pitchFamily="2" charset="-122"/>
            </a:endParaRPr>
          </a:p>
        </p:txBody>
      </p:sp>
      <p:sp>
        <p:nvSpPr>
          <p:cNvPr id="168965" name="矩形 168964"/>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1" name="文本占位符 176130"/>
          <p:cNvSpPr>
            <a:spLocks noGrp="1"/>
          </p:cNvSpPr>
          <p:nvPr>
            <p:ph type="body" idx="1"/>
          </p:nvPr>
        </p:nvSpPr>
        <p:spPr>
          <a:xfrm>
            <a:off x="468313" y="1989138"/>
            <a:ext cx="8207375" cy="4114800"/>
          </a:xfrm>
          <a:ln/>
        </p:spPr>
        <p:txBody>
          <a:bodyPr/>
          <a:p>
            <a:pPr>
              <a:lnSpc>
                <a:spcPct val="120000"/>
              </a:lnSpc>
              <a:spcBef>
                <a:spcPct val="50000"/>
              </a:spcBef>
              <a:spcAft>
                <a:spcPct val="20000"/>
              </a:spcAft>
              <a:buNone/>
            </a:pPr>
            <a:r>
              <a:rPr lang="en-US" altLang="zh-CN" sz="2400" b="1" dirty="0">
                <a:latin typeface="宋体" panose="02010600030101010101" pitchFamily="2" charset="-122"/>
              </a:rPr>
              <a:t>      </a:t>
            </a:r>
            <a:r>
              <a:rPr lang="zh-CN" altLang="en-US" sz="2400" b="1" dirty="0">
                <a:latin typeface="宋体" panose="02010600030101010101" pitchFamily="2" charset="-122"/>
              </a:rPr>
              <a:t>环境因素的主控制线：目标、指标和方案，运行控制，应急准备和响应以及监测和测量，合规性评价。</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体系的监控系统：监测和测量，不符合、纠正措施和预防措施，内部审核和管理评申。</a:t>
            </a:r>
            <a:endParaRPr lang="zh-CN" altLang="en-US" sz="2400" b="1" dirty="0">
              <a:latin typeface="宋体" panose="02010600030101010101" pitchFamily="2" charset="-122"/>
            </a:endParaRPr>
          </a:p>
          <a:p>
            <a:endParaRPr lang="zh-CN" altLang="en-US" dirty="0"/>
          </a:p>
        </p:txBody>
      </p:sp>
      <p:sp>
        <p:nvSpPr>
          <p:cNvPr id="176132" name="矩形 176131"/>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标题 169985"/>
          <p:cNvSpPr>
            <a:spLocks noGrp="1"/>
          </p:cNvSpPr>
          <p:nvPr>
            <p:ph type="title"/>
          </p:nvPr>
        </p:nvSpPr>
        <p:spPr>
          <a:ln/>
        </p:spPr>
        <p:txBody>
          <a:bodyPr anchor="ctr" anchorCtr="0"/>
          <a:p>
            <a:r>
              <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三、环境管理体系的实施</a:t>
            </a:r>
            <a:endParaRPr lang="zh-CN" altLang="en-US" sz="36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69987" name="文本占位符 169986"/>
          <p:cNvSpPr>
            <a:spLocks noGrp="1"/>
          </p:cNvSpPr>
          <p:nvPr>
            <p:ph type="body" idx="1"/>
          </p:nvPr>
        </p:nvSpPr>
        <p:spPr>
          <a:xfrm>
            <a:off x="684213" y="1628775"/>
            <a:ext cx="7772400" cy="4800600"/>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zh-CN" altLang="en-US" sz="2400" b="1" dirty="0">
                <a:latin typeface="宋体" panose="02010600030101010101" pitchFamily="2" charset="-122"/>
              </a:rPr>
              <a:t>实施内容如下：</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a:latin typeface="宋体" panose="02010600030101010101" pitchFamily="2" charset="-122"/>
              </a:rPr>
              <a:t>1.</a:t>
            </a:r>
            <a:r>
              <a:rPr lang="zh-CN" altLang="en-US" sz="2400" b="1" dirty="0">
                <a:latin typeface="宋体" panose="02010600030101010101" pitchFamily="2" charset="-122"/>
              </a:rPr>
              <a:t>培训</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其运行的主要步骤如下：</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①</a:t>
            </a:r>
            <a:r>
              <a:rPr lang="zh-CN" altLang="en-US" sz="2400" b="1" dirty="0">
                <a:latin typeface="宋体" panose="02010600030101010101" pitchFamily="2" charset="-122"/>
              </a:rPr>
              <a:t>确定重要岗位及其能力要求</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确定培训需求</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制定培训方案</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实施培训的内容</a:t>
            </a:r>
            <a:endParaRPr lang="zh-CN" altLang="en-US" sz="2400" b="1" dirty="0">
              <a:latin typeface="宋体" panose="02010600030101010101" pitchFamily="2" charset="-122"/>
            </a:endParaRPr>
          </a:p>
        </p:txBody>
      </p:sp>
      <p:sp>
        <p:nvSpPr>
          <p:cNvPr id="169988" name="矩形 169987"/>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1" name="文本占位符 171010"/>
          <p:cNvSpPr>
            <a:spLocks noGrp="1"/>
          </p:cNvSpPr>
          <p:nvPr>
            <p:ph type="body" idx="1"/>
          </p:nvPr>
        </p:nvSpPr>
        <p:spPr>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2.</a:t>
            </a:r>
            <a:r>
              <a:rPr lang="zh-CN" altLang="en-US" sz="2400" b="1" dirty="0">
                <a:latin typeface="宋体" panose="02010600030101010101" pitchFamily="2" charset="-122"/>
              </a:rPr>
              <a:t>运行控制及对供方、合同方施加影响</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①</a:t>
            </a:r>
            <a:r>
              <a:rPr lang="zh-CN" altLang="en-US" sz="2400" b="1" dirty="0">
                <a:latin typeface="宋体" panose="02010600030101010101" pitchFamily="2" charset="-122"/>
              </a:rPr>
              <a:t>明确实施运行控制的目的</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确定重要环境因素有关的运行与活动</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建立运行控制程序和作业指导书</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对合同方和供方进行管理</a:t>
            </a:r>
            <a:endParaRPr lang="zh-CN" altLang="en-US" sz="2400" b="1" dirty="0">
              <a:latin typeface="宋体" panose="02010600030101010101" pitchFamily="2" charset="-122"/>
            </a:endParaRPr>
          </a:p>
        </p:txBody>
      </p:sp>
      <p:sp>
        <p:nvSpPr>
          <p:cNvPr id="171012" name="矩形 171011"/>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9" name="文本占位符 193538"/>
          <p:cNvSpPr>
            <a:spLocks noGrp="1"/>
          </p:cNvSpPr>
          <p:nvPr>
            <p:ph type="body" idx="1"/>
          </p:nvPr>
        </p:nvSpPr>
        <p:spPr>
          <a:ln/>
        </p:spPr>
        <p:txBody>
          <a:bodyPr/>
          <a:p>
            <a:pPr>
              <a:lnSpc>
                <a:spcPct val="130000"/>
              </a:lnSpc>
              <a:spcBef>
                <a:spcPct val="40000"/>
              </a:spcBef>
            </a:pPr>
            <a:r>
              <a:rPr lang="en-US" altLang="zh-CN" dirty="0"/>
              <a:t>      </a:t>
            </a:r>
            <a:r>
              <a:rPr lang="zh-CN" altLang="en-US" sz="2400" b="1" dirty="0"/>
              <a:t>本章介绍了环境管理体系的运行模式，详细讲述了组成环境管理体系的</a:t>
            </a:r>
            <a:r>
              <a:rPr lang="en-US" altLang="zh-CN" sz="2400" b="1"/>
              <a:t>17</a:t>
            </a:r>
            <a:r>
              <a:rPr lang="zh-CN" altLang="en-US" sz="2400" b="1" dirty="0"/>
              <a:t>个要素，对于环境管理体系的实施讲述了具体的步骤。在学习过程中，应了解环境管理体系的运行模式，熟悉管理体系的</a:t>
            </a:r>
            <a:r>
              <a:rPr lang="en-US" altLang="zh-CN" sz="2400" b="1"/>
              <a:t>17</a:t>
            </a:r>
            <a:r>
              <a:rPr lang="zh-CN" altLang="en-US" sz="2400" b="1" dirty="0"/>
              <a:t>个要素的具体内容，掌握实施中的基本步骤和内容。</a:t>
            </a:r>
            <a:endParaRPr lang="zh-CN" altLang="en-US" sz="2400" b="1"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5" name="文本占位符 172034"/>
          <p:cNvSpPr>
            <a:spLocks noGrp="1"/>
          </p:cNvSpPr>
          <p:nvPr>
            <p:ph type="body" idx="1"/>
          </p:nvPr>
        </p:nvSpPr>
        <p:spPr>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3.</a:t>
            </a:r>
            <a:r>
              <a:rPr lang="zh-CN" altLang="en-US" sz="2400" b="1" dirty="0">
                <a:latin typeface="宋体" panose="02010600030101010101" pitchFamily="2" charset="-122"/>
              </a:rPr>
              <a:t>应急准备和响应</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主要包括以下两个方面内容：</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①</a:t>
            </a:r>
            <a:r>
              <a:rPr lang="zh-CN" altLang="en-US" sz="2400" b="1" dirty="0">
                <a:latin typeface="宋体" panose="02010600030101010101" pitchFamily="2" charset="-122"/>
              </a:rPr>
              <a:t>应急准备和响应程序的制定</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实施运行中的应急准备</a:t>
            </a:r>
            <a:endParaRPr lang="zh-CN" altLang="en-US" sz="2400" b="1" dirty="0">
              <a:latin typeface="宋体" panose="02010600030101010101" pitchFamily="2" charset="-122"/>
            </a:endParaRPr>
          </a:p>
        </p:txBody>
      </p:sp>
      <p:sp>
        <p:nvSpPr>
          <p:cNvPr id="172036" name="矩形 172035"/>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9" name="文本占位符 173058"/>
          <p:cNvSpPr>
            <a:spLocks noGrp="1"/>
          </p:cNvSpPr>
          <p:nvPr>
            <p:ph type="body" idx="1"/>
          </p:nvPr>
        </p:nvSpPr>
        <p:spPr>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4.</a:t>
            </a:r>
            <a:r>
              <a:rPr lang="zh-CN" altLang="en-US" sz="2400" b="1" dirty="0">
                <a:latin typeface="宋体" panose="02010600030101010101" pitchFamily="2" charset="-122"/>
              </a:rPr>
              <a:t>实施运行中开展信息交流</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主要包括以下两个方面内容：</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①</a:t>
            </a:r>
            <a:r>
              <a:rPr lang="zh-CN" altLang="en-US" sz="2400" b="1" dirty="0">
                <a:latin typeface="宋体" panose="02010600030101010101" pitchFamily="2" charset="-122"/>
              </a:rPr>
              <a:t>组织内部各层次和职能间的信息交流</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与外部相关方的信息交流</a:t>
            </a:r>
            <a:endParaRPr lang="zh-CN" altLang="en-US" sz="2400" b="1" dirty="0">
              <a:latin typeface="宋体" panose="02010600030101010101" pitchFamily="2" charset="-122"/>
            </a:endParaRPr>
          </a:p>
        </p:txBody>
      </p:sp>
      <p:sp>
        <p:nvSpPr>
          <p:cNvPr id="173060" name="矩形 173059"/>
          <p:cNvSpPr/>
          <p:nvPr/>
        </p:nvSpPr>
        <p:spPr>
          <a:xfrm>
            <a:off x="6011863" y="350838"/>
            <a:ext cx="2533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第二节 环境管理体系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03799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7710" y="3968750"/>
            <a:ext cx="3021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5180" y="4231005"/>
            <a:ext cx="10572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314406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17214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bg2"/>
                </a:solidFill>
                <a:cs typeface="+mn-ea"/>
                <a:sym typeface="+mn-lt"/>
                <a:hlinkClick r:id="rId7"/>
              </a:rPr>
              <a:t>http://www.bofety.com/</a:t>
            </a:r>
            <a:endParaRPr lang="en-US" altLang="zh-CN" sz="1200" b="1" dirty="0">
              <a:solidFill>
                <a:schemeClr val="bg2"/>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标题 135169"/>
          <p:cNvSpPr>
            <a:spLocks noGrp="1"/>
          </p:cNvSpPr>
          <p:nvPr>
            <p:ph type="ctrTitle"/>
          </p:nvPr>
        </p:nvSpPr>
        <p:spPr>
          <a:ln/>
        </p:spPr>
        <p:txBody>
          <a:bodyPr anchor="ctr" anchorCtr="0"/>
          <a:p>
            <a:pPr defTabSz="914400">
              <a:buSzTx/>
              <a:buFontTx/>
              <a:buNone/>
            </a:pPr>
            <a:r>
              <a:rPr lang="zh-CN" altLang="en-US" sz="4000"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第一节  </a:t>
            </a:r>
            <a:r>
              <a:rPr lang="zh-CN" altLang="en-US" sz="4000"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职业健康安全管理体系</a:t>
            </a:r>
            <a:endParaRPr lang="zh-CN" altLang="en-US" sz="4000" b="1" kern="1200" baseline="0"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38241"/>
          <p:cNvSpPr>
            <a:spLocks noGrp="1"/>
          </p:cNvSpPr>
          <p:nvPr>
            <p:ph type="title"/>
          </p:nvPr>
        </p:nvSpPr>
        <p:spPr>
          <a:ln/>
        </p:spPr>
        <p:txBody>
          <a:bodyPr anchor="ctr" anchorCtr="0"/>
          <a:p>
            <a:r>
              <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一、 职业健康安全管理体系的运行模式</a:t>
            </a:r>
            <a:endPar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138244" name="文本占位符 138243"/>
          <p:cNvPicPr>
            <a:picLocks noChangeAspect="1"/>
          </p:cNvPicPr>
          <p:nvPr>
            <p:ph type="body" idx="1"/>
          </p:nvPr>
        </p:nvPicPr>
        <p:blipFill>
          <a:blip r:embed="rId1"/>
          <a:stretch>
            <a:fillRect/>
          </a:stretch>
        </p:blipFill>
        <p:spPr>
          <a:xfrm>
            <a:off x="1403350" y="1484313"/>
            <a:ext cx="6038850" cy="4813300"/>
          </a:xfrm>
          <a:ln/>
        </p:spPr>
      </p:pic>
      <p:sp>
        <p:nvSpPr>
          <p:cNvPr id="138245" name="矩形 138244"/>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
        <p:nvSpPr>
          <p:cNvPr id="138246" name="文本框 138245"/>
          <p:cNvSpPr txBox="1"/>
          <p:nvPr/>
        </p:nvSpPr>
        <p:spPr>
          <a:xfrm>
            <a:off x="1835150" y="6237288"/>
            <a:ext cx="5543550" cy="457200"/>
          </a:xfrm>
          <a:prstGeom prst="rect">
            <a:avLst/>
          </a:prstGeom>
          <a:noFill/>
          <a:ln w="9525">
            <a:noFill/>
          </a:ln>
        </p:spPr>
        <p:txBody>
          <a:bodyPr wrap="none" anchor="t" anchorCtr="0">
            <a:spAutoFit/>
          </a:bodyPr>
          <a:p>
            <a:r>
              <a:rPr lang="zh-CN" altLang="en-US" sz="2400" b="1" dirty="0">
                <a:latin typeface="Times New Roman" panose="02020603050405020304" pitchFamily="18" charset="0"/>
              </a:rPr>
              <a:t>图</a:t>
            </a:r>
            <a:r>
              <a:rPr lang="en-US" altLang="zh-CN" sz="2400" b="1">
                <a:latin typeface="Times New Roman" panose="02020603050405020304" pitchFamily="18" charset="0"/>
              </a:rPr>
              <a:t>8-1 </a:t>
            </a:r>
            <a:r>
              <a:rPr lang="zh-CN" altLang="en-US" sz="2400" b="1" dirty="0">
                <a:latin typeface="Times New Roman" panose="02020603050405020304" pitchFamily="18" charset="0"/>
              </a:rPr>
              <a:t>职业健康安全管理体系的运行模式</a:t>
            </a:r>
            <a:endParaRPr lang="zh-CN" altLang="en-US" sz="2400" b="1" dirty="0">
              <a:latin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39265"/>
          <p:cNvSpPr>
            <a:spLocks noGrp="1"/>
          </p:cNvSpPr>
          <p:nvPr>
            <p:ph type="title"/>
          </p:nvPr>
        </p:nvSpPr>
        <p:spPr>
          <a:ln/>
        </p:spPr>
        <p:txBody>
          <a:bodyPr anchor="ctr" anchorCtr="0"/>
          <a:p>
            <a:pPr>
              <a:lnSpc>
                <a:spcPct val="130000"/>
              </a:lnSpc>
              <a:spcBef>
                <a:spcPct val="50000"/>
              </a:spcBef>
            </a:pPr>
            <a:r>
              <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二、职业健康安全管理体系要素</a:t>
            </a:r>
            <a:endParaRPr lang="zh-CN" altLang="en-US" sz="3200" b="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39267" name="文本占位符 139266"/>
          <p:cNvSpPr>
            <a:spLocks noGrp="1"/>
          </p:cNvSpPr>
          <p:nvPr>
            <p:ph type="body" idx="1"/>
          </p:nvPr>
        </p:nvSpPr>
        <p:spPr>
          <a:ln/>
        </p:spPr>
        <p:txBody>
          <a:bodyPr/>
          <a:p>
            <a:pPr>
              <a:lnSpc>
                <a:spcPct val="130000"/>
              </a:lnSpc>
              <a:spcBef>
                <a:spcPct val="50000"/>
              </a:spcBef>
              <a:spcAft>
                <a:spcPct val="20000"/>
              </a:spcAft>
              <a:buNone/>
            </a:pPr>
            <a:r>
              <a:rPr lang="en-US" altLang="zh-CN" sz="2400" b="1" dirty="0"/>
              <a:t>            </a:t>
            </a:r>
            <a:r>
              <a:rPr lang="zh-CN" altLang="en-US" sz="2400" b="1" dirty="0"/>
              <a:t>职业安全健康管理体系基本要素包括：职业健康安全方针、组织、计划与实施、评价、改进措施等五方面</a:t>
            </a:r>
            <a:r>
              <a:rPr lang="zh-CN" altLang="en-US" sz="2400" dirty="0"/>
              <a:t>。 </a:t>
            </a:r>
            <a:endParaRPr lang="zh-CN" altLang="en-US" sz="2400" dirty="0"/>
          </a:p>
        </p:txBody>
      </p:sp>
      <p:sp>
        <p:nvSpPr>
          <p:cNvPr id="139268" name="矩形 139267"/>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1" name="文本占位符 140290"/>
          <p:cNvSpPr>
            <a:spLocks noGrp="1"/>
          </p:cNvSpPr>
          <p:nvPr>
            <p:ph type="body" idx="4294967295"/>
          </p:nvPr>
        </p:nvSpPr>
        <p:spPr>
          <a:xfrm>
            <a:off x="468313" y="1196975"/>
            <a:ext cx="7772400" cy="4724400"/>
          </a:xfrm>
          <a:ln/>
        </p:spPr>
        <p:txBody>
          <a:bodyPr/>
          <a:p>
            <a:pPr>
              <a:lnSpc>
                <a:spcPct val="13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1.</a:t>
            </a:r>
            <a:r>
              <a:rPr lang="zh-CN" altLang="en-US" sz="2400" b="1" dirty="0">
                <a:latin typeface="宋体" panose="02010600030101010101" pitchFamily="2" charset="-122"/>
              </a:rPr>
              <a:t>职业健康安全方针</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其必须包括以下内容：</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①</a:t>
            </a:r>
            <a:r>
              <a:rPr lang="zh-CN" altLang="en-US" sz="2400" b="1" dirty="0">
                <a:latin typeface="宋体" panose="02010600030101010101" pitchFamily="2" charset="-122"/>
              </a:rPr>
              <a:t>承诺遵守自身所适用且现行有效的职业健康安全法律、法规，包括生产经营单位所属管理机构的职业健康安全管理规定和生产经营单位与其他用人单位签署的集体协议或其他要求。</a:t>
            </a:r>
            <a:endParaRPr lang="zh-CN" altLang="en-US" sz="2400" b="1" dirty="0">
              <a:latin typeface="宋体" panose="02010600030101010101" pitchFamily="2" charset="-122"/>
            </a:endParaRPr>
          </a:p>
          <a:p>
            <a:pPr>
              <a:lnSpc>
                <a:spcPct val="130000"/>
              </a:lnSpc>
              <a:spcBef>
                <a:spcPct val="50000"/>
              </a:spcBef>
              <a:spcAft>
                <a:spcPct val="20000"/>
              </a:spcAft>
              <a:buNone/>
            </a:pPr>
            <a:r>
              <a:rPr lang="zh-CN" altLang="en-US" sz="2400" b="1">
                <a:latin typeface="宋体" panose="02010600030101010101" pitchFamily="2" charset="-122"/>
              </a:rPr>
              <a:t>       </a:t>
            </a:r>
            <a:r>
              <a:rPr lang="en-US" altLang="zh-CN" sz="2400" b="1">
                <a:latin typeface="宋体" panose="02010600030101010101" pitchFamily="2" charset="-122"/>
              </a:rPr>
              <a:t>②</a:t>
            </a:r>
            <a:r>
              <a:rPr lang="zh-CN" altLang="en-US" sz="2400" b="1" dirty="0">
                <a:latin typeface="宋体" panose="02010600030101010101" pitchFamily="2" charset="-122"/>
              </a:rPr>
              <a:t>承诺持续改进职业健康安全绩效和事故预防、保护员工健康安全。</a:t>
            </a:r>
            <a:endParaRPr lang="zh-CN" altLang="en-US" sz="2400" b="1" dirty="0">
              <a:latin typeface="宋体" panose="02010600030101010101" pitchFamily="2" charset="-122"/>
            </a:endParaRPr>
          </a:p>
        </p:txBody>
      </p:sp>
      <p:sp>
        <p:nvSpPr>
          <p:cNvPr id="140294" name="矩形 140293"/>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9" name="文本占位符 142338"/>
          <p:cNvSpPr>
            <a:spLocks noGrp="1"/>
          </p:cNvSpPr>
          <p:nvPr>
            <p:ph type="body" idx="4294967295"/>
          </p:nvPr>
        </p:nvSpPr>
        <p:spPr>
          <a:xfrm>
            <a:off x="323850" y="1341438"/>
            <a:ext cx="7772400" cy="5013325"/>
          </a:xfrm>
          <a:ln/>
        </p:spPr>
        <p:txBody>
          <a:bodyPr/>
          <a:p>
            <a:pPr>
              <a:lnSpc>
                <a:spcPct val="120000"/>
              </a:lnSpc>
              <a:spcBef>
                <a:spcPct val="50000"/>
              </a:spcBef>
              <a:spcAft>
                <a:spcPct val="20000"/>
              </a:spcAft>
              <a:buNone/>
            </a:pPr>
            <a:r>
              <a:rPr lang="en-US" altLang="zh-CN" sz="2400" b="1" dirty="0">
                <a:latin typeface="宋体" panose="02010600030101010101" pitchFamily="2" charset="-122"/>
              </a:rPr>
              <a:t>    </a:t>
            </a:r>
            <a:r>
              <a:rPr lang="en-US" altLang="zh-CN" sz="2400" b="1">
                <a:latin typeface="宋体" panose="02010600030101010101" pitchFamily="2" charset="-122"/>
              </a:rPr>
              <a:t>2.</a:t>
            </a:r>
            <a:r>
              <a:rPr lang="zh-CN" altLang="en-US" sz="2400" b="1" dirty="0">
                <a:latin typeface="宋体" panose="02010600030101010101" pitchFamily="2" charset="-122"/>
              </a:rPr>
              <a:t>组织</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其包括以下六项内容</a:t>
            </a:r>
            <a:r>
              <a:rPr lang="en-US" altLang="zh-CN" sz="2400" b="1">
                <a:latin typeface="宋体" panose="02010600030101010101" pitchFamily="2" charset="-122"/>
              </a:rPr>
              <a:t>:</a:t>
            </a:r>
            <a:endParaRPr lang="en-US" altLang="zh-CN" sz="2400" b="1">
              <a:latin typeface="宋体" panose="02010600030101010101" pitchFamily="2" charset="-122"/>
            </a:endParaRPr>
          </a:p>
          <a:p>
            <a:pPr>
              <a:lnSpc>
                <a:spcPct val="120000"/>
              </a:lnSpc>
              <a:spcBef>
                <a:spcPct val="50000"/>
              </a:spcBef>
              <a:spcAft>
                <a:spcPct val="20000"/>
              </a:spcAft>
              <a:buNone/>
            </a:pPr>
            <a:r>
              <a:rPr lang="en-US" altLang="zh-CN" sz="2400" b="1">
                <a:latin typeface="宋体" panose="02010600030101010101" pitchFamily="2" charset="-122"/>
              </a:rPr>
              <a:t>        ①</a:t>
            </a:r>
            <a:r>
              <a:rPr lang="zh-CN" altLang="en-US" sz="2400" b="1" dirty="0">
                <a:latin typeface="宋体" panose="02010600030101010101" pitchFamily="2" charset="-122"/>
              </a:rPr>
              <a:t>机构与职责</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②</a:t>
            </a:r>
            <a:r>
              <a:rPr lang="zh-CN" altLang="en-US" sz="2400" b="1" dirty="0">
                <a:latin typeface="宋体" panose="02010600030101010101" pitchFamily="2" charset="-122"/>
              </a:rPr>
              <a:t>培训、意识与能力</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③</a:t>
            </a:r>
            <a:r>
              <a:rPr lang="zh-CN" altLang="en-US" sz="2400" b="1" dirty="0">
                <a:latin typeface="宋体" panose="02010600030101010101" pitchFamily="2" charset="-122"/>
              </a:rPr>
              <a:t>协商与交流</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④</a:t>
            </a:r>
            <a:r>
              <a:rPr lang="zh-CN" altLang="en-US" sz="2400" b="1" dirty="0">
                <a:latin typeface="宋体" panose="02010600030101010101" pitchFamily="2" charset="-122"/>
              </a:rPr>
              <a:t>文件化</a:t>
            </a:r>
            <a:endParaRPr lang="zh-CN" altLang="en-US" sz="2400" b="1" dirty="0">
              <a:latin typeface="宋体" panose="02010600030101010101" pitchFamily="2" charset="-122"/>
            </a:endParaRPr>
          </a:p>
          <a:p>
            <a:pPr>
              <a:lnSpc>
                <a:spcPct val="120000"/>
              </a:lnSpc>
              <a:spcBef>
                <a:spcPct val="50000"/>
              </a:spcBef>
              <a:spcAft>
                <a:spcPct val="20000"/>
              </a:spcAft>
              <a:buNone/>
            </a:pPr>
            <a:r>
              <a:rPr lang="zh-CN" altLang="en-US" sz="2400" b="1" dirty="0">
                <a:latin typeface="宋体" panose="02010600030101010101" pitchFamily="2" charset="-122"/>
              </a:rPr>
              <a:t>        </a:t>
            </a:r>
            <a:r>
              <a:rPr lang="en-US" altLang="zh-CN" sz="2400" b="1" dirty="0">
                <a:latin typeface="宋体" panose="02010600030101010101" pitchFamily="2" charset="-122"/>
              </a:rPr>
              <a:t>⑤</a:t>
            </a:r>
            <a:r>
              <a:rPr lang="zh-CN" altLang="en-US" sz="2400" b="1" dirty="0">
                <a:latin typeface="宋体" panose="02010600030101010101" pitchFamily="2" charset="-122"/>
              </a:rPr>
              <a:t>文件与资料控制    </a:t>
            </a:r>
            <a:r>
              <a:rPr lang="en-US" altLang="zh-CN" sz="2400" b="1" dirty="0">
                <a:latin typeface="宋体" panose="02010600030101010101" pitchFamily="2" charset="-122"/>
              </a:rPr>
              <a:t>⑥</a:t>
            </a:r>
            <a:r>
              <a:rPr lang="zh-CN" altLang="en-US" sz="2400" b="1" dirty="0">
                <a:latin typeface="宋体" panose="02010600030101010101" pitchFamily="2" charset="-122"/>
              </a:rPr>
              <a:t>记录与记录管理</a:t>
            </a:r>
            <a:endParaRPr lang="zh-CN" altLang="en-US" sz="2400" b="1" dirty="0">
              <a:latin typeface="宋体" panose="02010600030101010101" pitchFamily="2" charset="-122"/>
            </a:endParaRPr>
          </a:p>
        </p:txBody>
      </p:sp>
      <p:sp>
        <p:nvSpPr>
          <p:cNvPr id="142341" name="矩形 142340"/>
          <p:cNvSpPr/>
          <p:nvPr/>
        </p:nvSpPr>
        <p:spPr>
          <a:xfrm>
            <a:off x="5076825" y="350838"/>
            <a:ext cx="3549650" cy="396875"/>
          </a:xfrm>
          <a:prstGeom prst="rect">
            <a:avLst/>
          </a:prstGeom>
          <a:noFill/>
          <a:ln w="9525">
            <a:noFill/>
          </a:ln>
        </p:spPr>
        <p:txBody>
          <a:bodyPr wrap="none" anchor="t" anchorCtr="0">
            <a:spAutoFit/>
          </a:bodyPr>
          <a:p>
            <a:r>
              <a:rPr lang="zh-CN" altLang="en-US" sz="2000" b="1" dirty="0">
                <a:solidFill>
                  <a:schemeClr val="tx2"/>
                </a:solidFill>
                <a:latin typeface="Times New Roman" panose="02020603050405020304" pitchFamily="18" charset="0"/>
              </a:rPr>
              <a:t>第一节 职业健康安全管理体系</a:t>
            </a:r>
            <a:endParaRPr lang="zh-CN" altLang="en-US" sz="2000" b="1" dirty="0">
              <a:solidFill>
                <a:schemeClr val="tx2"/>
              </a:solidFill>
              <a:latin typeface="Times New Roman" panose="02020603050405020304" pitchFamily="18" charset="0"/>
            </a:endParaRPr>
          </a:p>
        </p:txBody>
      </p:sp>
    </p:spTree>
  </p:cSld>
  <p:clrMapOvr>
    <a:masterClrMapping/>
  </p:clrMapOvr>
  <p:transition spd="slow"/>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1_CHECKERS">
  <a:themeElements>
    <a:clrScheme name="">
      <a:dk1>
        <a:srgbClr val="000000"/>
      </a:dk1>
      <a:lt1>
        <a:srgbClr val="83C1C0"/>
      </a:lt1>
      <a:dk2>
        <a:srgbClr val="FFFFFF"/>
      </a:dk2>
      <a:lt2>
        <a:srgbClr val="009999"/>
      </a:lt2>
      <a:accent1>
        <a:srgbClr val="C0C0C0"/>
      </a:accent1>
      <a:accent2>
        <a:srgbClr val="00EEE8"/>
      </a:accent2>
      <a:accent3>
        <a:srgbClr val="C2DCDC"/>
      </a:accent3>
      <a:accent4>
        <a:srgbClr val="000000"/>
      </a:accent4>
      <a:accent5>
        <a:srgbClr val="DCDCDC"/>
      </a:accent5>
      <a:accent6>
        <a:srgbClr val="00D5D0"/>
      </a:accent6>
      <a:hlink>
        <a:srgbClr val="FFFFFF"/>
      </a:hlink>
      <a:folHlink>
        <a:srgbClr val="CFD1E7"/>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478F8D"/>
        </a:lt1>
        <a:dk2>
          <a:srgbClr val="FFFFFF"/>
        </a:dk2>
        <a:lt2>
          <a:srgbClr val="276169"/>
        </a:lt2>
        <a:accent1>
          <a:srgbClr val="808080"/>
        </a:accent1>
        <a:accent2>
          <a:srgbClr val="33CCCC"/>
        </a:accent2>
        <a:accent3>
          <a:srgbClr val="B1C6C5"/>
        </a:accent3>
        <a:accent4>
          <a:srgbClr val="000000"/>
        </a:accent4>
        <a:accent5>
          <a:srgbClr val="C1C1C1"/>
        </a:accent5>
        <a:accent6>
          <a:srgbClr val="2DB7B7"/>
        </a:accent6>
        <a:hlink>
          <a:srgbClr val="5A889A"/>
        </a:hlink>
        <a:folHlink>
          <a:srgbClr val="8FB4CF"/>
        </a:folHlink>
      </a:clrScheme>
      <a:clrMap bg1="lt1" tx1="dk1" bg2="lt2" tx2="dk2" accent1="accent1" accent2="accent2" accent3="accent3" accent4="accent4" accent5="accent5" accent6="accent6" hlink="hlink" folHlink="folHlink"/>
    </a:extraClrScheme>
    <a:extraClrScheme>
      <a:clrScheme name="">
        <a:dk1>
          <a:srgbClr val="000000"/>
        </a:dk1>
        <a:lt1>
          <a:srgbClr val="83C1C0"/>
        </a:lt1>
        <a:dk2>
          <a:srgbClr val="FFFFFF"/>
        </a:dk2>
        <a:lt2>
          <a:srgbClr val="009999"/>
        </a:lt2>
        <a:accent1>
          <a:srgbClr val="C0C0C0"/>
        </a:accent1>
        <a:accent2>
          <a:srgbClr val="00EEE8"/>
        </a:accent2>
        <a:accent3>
          <a:srgbClr val="C2DCDC"/>
        </a:accent3>
        <a:accent4>
          <a:srgbClr val="000000"/>
        </a:accent4>
        <a:accent5>
          <a:srgbClr val="DCDCDC"/>
        </a:accent5>
        <a:accent6>
          <a:srgbClr val="00D5D0"/>
        </a:accent6>
        <a:hlink>
          <a:srgbClr val="FFFFFF"/>
        </a:hlink>
        <a:folHlink>
          <a:srgbClr val="CFD1E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F5F5F"/>
        </a:dk2>
        <a:lt2>
          <a:srgbClr val="47979D"/>
        </a:lt2>
        <a:accent1>
          <a:srgbClr val="DDDDDD"/>
        </a:accent1>
        <a:accent2>
          <a:srgbClr val="9DCDCD"/>
        </a:accent2>
        <a:accent3>
          <a:srgbClr val="FFFFFF"/>
        </a:accent3>
        <a:accent4>
          <a:srgbClr val="000000"/>
        </a:accent4>
        <a:accent5>
          <a:srgbClr val="EBEBEB"/>
        </a:accent5>
        <a:accent6>
          <a:srgbClr val="8CB8B8"/>
        </a:accent6>
        <a:hlink>
          <a:srgbClr val="CCFFFF"/>
        </a:hlink>
        <a:folHlink>
          <a:srgbClr val="CFD1E7"/>
        </a:folHlink>
      </a:clrScheme>
      <a:clrMap bg1="lt1" tx1="dk1" bg2="lt2" tx2="dk2" accent1="accent1" accent2="accent2" accent3="accent3" accent4="accent4" accent5="accent5" accent6="accent6" hlink="hlink" folHlink="folHlink"/>
    </a:extraClrScheme>
    <a:extraClrScheme>
      <a:clrScheme name="">
        <a:dk1>
          <a:srgbClr val="000000"/>
        </a:dk1>
        <a:lt1>
          <a:srgbClr val="486B8E"/>
        </a:lt1>
        <a:dk2>
          <a:srgbClr val="FFFFFF"/>
        </a:dk2>
        <a:lt2>
          <a:srgbClr val="274369"/>
        </a:lt2>
        <a:accent1>
          <a:srgbClr val="B1BBCF"/>
        </a:accent1>
        <a:accent2>
          <a:srgbClr val="A7C5F1"/>
        </a:accent2>
        <a:accent3>
          <a:srgbClr val="B1BAC6"/>
        </a:accent3>
        <a:accent4>
          <a:srgbClr val="000000"/>
        </a:accent4>
        <a:accent5>
          <a:srgbClr val="D4D9E3"/>
        </a:accent5>
        <a:accent6>
          <a:srgbClr val="95B0D8"/>
        </a:accent6>
        <a:hlink>
          <a:srgbClr val="6A91CA"/>
        </a:hlink>
        <a:folHlink>
          <a:srgbClr val="88C7CE"/>
        </a:folHlink>
      </a:clrScheme>
      <a:clrMap bg1="lt1" tx1="dk1" bg2="lt2" tx2="dk2" accent1="accent1" accent2="accent2" accent3="accent3" accent4="accent4" accent5="accent5" accent6="accent6" hlink="hlink" folHlink="folHlink"/>
    </a:extraClrScheme>
    <a:extraClrScheme>
      <a:clrScheme name="">
        <a:dk1>
          <a:srgbClr val="000000"/>
        </a:dk1>
        <a:lt1>
          <a:srgbClr val="8AA7C4"/>
        </a:lt1>
        <a:dk2>
          <a:srgbClr val="FFFFFF"/>
        </a:dk2>
        <a:lt2>
          <a:srgbClr val="3F6CA9"/>
        </a:lt2>
        <a:accent1>
          <a:srgbClr val="B1BBCF"/>
        </a:accent1>
        <a:accent2>
          <a:srgbClr val="85BEF7"/>
        </a:accent2>
        <a:accent3>
          <a:srgbClr val="C4D0DE"/>
        </a:accent3>
        <a:accent4>
          <a:srgbClr val="000000"/>
        </a:accent4>
        <a:accent5>
          <a:srgbClr val="D4D9E3"/>
        </a:accent5>
        <a:accent6>
          <a:srgbClr val="77AADD"/>
        </a:accent6>
        <a:hlink>
          <a:srgbClr val="7A8FBA"/>
        </a:hlink>
        <a:folHlink>
          <a:srgbClr val="88C7C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8BA3C7"/>
        </a:dk2>
        <a:lt2>
          <a:srgbClr val="3F6CA9"/>
        </a:lt2>
        <a:accent1>
          <a:srgbClr val="C6CDDC"/>
        </a:accent1>
        <a:accent2>
          <a:srgbClr val="85BEF7"/>
        </a:accent2>
        <a:accent3>
          <a:srgbClr val="FFFFFF"/>
        </a:accent3>
        <a:accent4>
          <a:srgbClr val="000000"/>
        </a:accent4>
        <a:accent5>
          <a:srgbClr val="DFE2EA"/>
        </a:accent5>
        <a:accent6>
          <a:srgbClr val="77AADD"/>
        </a:accent6>
        <a:hlink>
          <a:srgbClr val="A0AFCE"/>
        </a:hlink>
        <a:folHlink>
          <a:srgbClr val="88C7CE"/>
        </a:folHlink>
      </a:clrScheme>
      <a:clrMap bg1="lt1" tx1="dk1" bg2="lt2" tx2="dk2" accent1="accent1" accent2="accent2" accent3="accent3" accent4="accent4" accent5="accent5" accent6="accent6" hlink="hlink" folHlink="folHlink"/>
    </a:extraClrScheme>
    <a:extraClrScheme>
      <a:clrScheme name="">
        <a:dk1>
          <a:srgbClr val="000000"/>
        </a:dk1>
        <a:lt1>
          <a:srgbClr val="967068"/>
        </a:lt1>
        <a:dk2>
          <a:srgbClr val="FFFFFF"/>
        </a:dk2>
        <a:lt2>
          <a:srgbClr val="6C4F4A"/>
        </a:lt2>
        <a:accent1>
          <a:srgbClr val="C6BEBA"/>
        </a:accent1>
        <a:accent2>
          <a:srgbClr val="C8A980"/>
        </a:accent2>
        <a:accent3>
          <a:srgbClr val="C9BCB9"/>
        </a:accent3>
        <a:accent4>
          <a:srgbClr val="000000"/>
        </a:accent4>
        <a:accent5>
          <a:srgbClr val="DFDBD9"/>
        </a:accent5>
        <a:accent6>
          <a:srgbClr val="B39772"/>
        </a:accent6>
        <a:hlink>
          <a:srgbClr val="C68B6E"/>
        </a:hlink>
        <a:folHlink>
          <a:srgbClr val="E39391"/>
        </a:folHlink>
      </a:clrScheme>
      <a:clrMap bg1="lt1" tx1="dk1" bg2="lt2" tx2="dk2" accent1="accent1" accent2="accent2" accent3="accent3" accent4="accent4" accent5="accent5" accent6="accent6" hlink="hlink" folHlink="folHlink"/>
    </a:extraClrScheme>
    <a:extraClrScheme>
      <a:clrScheme name="">
        <a:dk1>
          <a:srgbClr val="000000"/>
        </a:dk1>
        <a:lt1>
          <a:srgbClr val="C6B0AC"/>
        </a:lt1>
        <a:dk2>
          <a:srgbClr val="FFFFFF"/>
        </a:dk2>
        <a:lt2>
          <a:srgbClr val="8A645E"/>
        </a:lt2>
        <a:accent1>
          <a:srgbClr val="C6BEBA"/>
        </a:accent1>
        <a:accent2>
          <a:srgbClr val="AC936A"/>
        </a:accent2>
        <a:accent3>
          <a:srgbClr val="DFD4D2"/>
        </a:accent3>
        <a:accent4>
          <a:srgbClr val="000000"/>
        </a:accent4>
        <a:accent5>
          <a:srgbClr val="DFDBD9"/>
        </a:accent5>
        <a:accent6>
          <a:srgbClr val="9A835E"/>
        </a:accent6>
        <a:hlink>
          <a:srgbClr val="E48982"/>
        </a:hlink>
        <a:folHlink>
          <a:srgbClr val="CAB58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48682"/>
        </a:dk2>
        <a:lt2>
          <a:srgbClr val="8A645E"/>
        </a:lt2>
        <a:accent1>
          <a:srgbClr val="C6BEBA"/>
        </a:accent1>
        <a:accent2>
          <a:srgbClr val="BEAA8A"/>
        </a:accent2>
        <a:accent3>
          <a:srgbClr val="FFFFFF"/>
        </a:accent3>
        <a:accent4>
          <a:srgbClr val="000000"/>
        </a:accent4>
        <a:accent5>
          <a:srgbClr val="DFDBD9"/>
        </a:accent5>
        <a:accent6>
          <a:srgbClr val="AA987B"/>
        </a:accent6>
        <a:hlink>
          <a:srgbClr val="D7B6B1"/>
        </a:hlink>
        <a:folHlink>
          <a:srgbClr val="C7CA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3363</Words>
  <Application>WPS 演示</Application>
  <PresentationFormat>在屏幕上显示</PresentationFormat>
  <Paragraphs>300</Paragraphs>
  <Slides>42</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Arial</vt:lpstr>
      <vt:lpstr>宋体</vt:lpstr>
      <vt:lpstr>Wingdings</vt:lpstr>
      <vt:lpstr>Times New Roman</vt:lpstr>
      <vt:lpstr>Monotype Sorts</vt:lpstr>
      <vt:lpstr>Wingdings</vt:lpstr>
      <vt:lpstr>黑体</vt:lpstr>
      <vt:lpstr>微软雅黑</vt:lpstr>
      <vt:lpstr>Arial Unicode MS</vt:lpstr>
      <vt:lpstr>楷体</vt:lpstr>
      <vt:lpstr>汉仪旗黑-85S</vt:lpstr>
      <vt:lpstr>1_CHECKERS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gmhs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黄华林</dc:creator>
  <cp:lastModifiedBy>little fairy</cp:lastModifiedBy>
  <cp:revision>38</cp:revision>
  <dcterms:created xsi:type="dcterms:W3CDTF">2005-10-06T08:17:37Z</dcterms:created>
  <dcterms:modified xsi:type="dcterms:W3CDTF">2024-01-12T07:09:30Z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D5002B81791D43739A9644A513BB292D_13</vt:lpwstr>
  </property>
  <property fmtid="{D5CDD505-2E9C-101B-9397-08002B2CF9AE}" pid="3" name="KSOProductBuildVer">
    <vt:lpwstr>2052-12.1.0.16120</vt:lpwstr>
  </property>
</Properties>
</file>